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0" r:id="rId4"/>
    <p:sldMasterId id="214748367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Roboto Slab"/>
      <p:regular r:id="rId47"/>
      <p:bold r:id="rId48"/>
    </p:embeddedFont>
    <p:embeddedFont>
      <p:font typeface="Proxima Nova"/>
      <p:regular r:id="rId49"/>
      <p:bold r:id="rId50"/>
      <p:italic r:id="rId51"/>
      <p:boldItalic r:id="rId52"/>
    </p:embeddedFont>
    <p:embeddedFont>
      <p:font typeface="Roboto Medium"/>
      <p:regular r:id="rId53"/>
      <p:bold r:id="rId54"/>
      <p:italic r:id="rId55"/>
      <p:boldItalic r:id="rId56"/>
    </p:embeddedFont>
    <p:embeddedFont>
      <p:font typeface="Amatic SC"/>
      <p:regular r:id="rId57"/>
      <p:bold r:id="rId58"/>
    </p:embeddedFont>
    <p:embeddedFont>
      <p:font typeface="Open Sans"/>
      <p:regular r:id="rId59"/>
      <p:bold r:id="rId60"/>
      <p:italic r:id="rId61"/>
      <p:boldItalic r:id="rId6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E88D498-9DBC-4F86-B99D-A6583A7FE9F9}">
  <a:tblStyle styleId="{FE88D498-9DBC-4F86-B99D-A6583A7FE9F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obotoSlab-bold.fntdata"/><Relationship Id="rId47" Type="http://schemas.openxmlformats.org/officeDocument/2006/relationships/font" Target="fonts/RobotoSlab-regular.fntdata"/><Relationship Id="rId49" Type="http://schemas.openxmlformats.org/officeDocument/2006/relationships/font" Target="fonts/ProximaNova-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OpenSans-boldItalic.fntdata"/><Relationship Id="rId61" Type="http://schemas.openxmlformats.org/officeDocument/2006/relationships/font" Target="fonts/OpenSans-italic.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OpenSans-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italic.fntdata"/><Relationship Id="rId50" Type="http://schemas.openxmlformats.org/officeDocument/2006/relationships/font" Target="fonts/ProximaNova-bold.fntdata"/><Relationship Id="rId53" Type="http://schemas.openxmlformats.org/officeDocument/2006/relationships/font" Target="fonts/RobotoMedium-regular.fntdata"/><Relationship Id="rId52" Type="http://schemas.openxmlformats.org/officeDocument/2006/relationships/font" Target="fonts/ProximaNova-boldItalic.fntdata"/><Relationship Id="rId11" Type="http://schemas.openxmlformats.org/officeDocument/2006/relationships/slide" Target="slides/slide5.xml"/><Relationship Id="rId55" Type="http://schemas.openxmlformats.org/officeDocument/2006/relationships/font" Target="fonts/RobotoMedium-italic.fntdata"/><Relationship Id="rId10" Type="http://schemas.openxmlformats.org/officeDocument/2006/relationships/slide" Target="slides/slide4.xml"/><Relationship Id="rId54" Type="http://schemas.openxmlformats.org/officeDocument/2006/relationships/font" Target="fonts/RobotoMedium-bold.fntdata"/><Relationship Id="rId13" Type="http://schemas.openxmlformats.org/officeDocument/2006/relationships/slide" Target="slides/slide7.xml"/><Relationship Id="rId57" Type="http://schemas.openxmlformats.org/officeDocument/2006/relationships/font" Target="fonts/AmaticSC-regular.fntdata"/><Relationship Id="rId12" Type="http://schemas.openxmlformats.org/officeDocument/2006/relationships/slide" Target="slides/slide6.xml"/><Relationship Id="rId56" Type="http://schemas.openxmlformats.org/officeDocument/2006/relationships/font" Target="fonts/RobotoMedium-boldItalic.fntdata"/><Relationship Id="rId15" Type="http://schemas.openxmlformats.org/officeDocument/2006/relationships/slide" Target="slides/slide9.xml"/><Relationship Id="rId59" Type="http://schemas.openxmlformats.org/officeDocument/2006/relationships/font" Target="fonts/OpenSans-regular.fntdata"/><Relationship Id="rId14" Type="http://schemas.openxmlformats.org/officeDocument/2006/relationships/slide" Target="slides/slide8.xml"/><Relationship Id="rId58" Type="http://schemas.openxmlformats.org/officeDocument/2006/relationships/font" Target="fonts/AmaticSC-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2416349bb04_0_2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2416349bb04_0_2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7" name="Shape 2447"/>
        <p:cNvGrpSpPr/>
        <p:nvPr/>
      </p:nvGrpSpPr>
      <p:grpSpPr>
        <a:xfrm>
          <a:off x="0" y="0"/>
          <a:ext cx="0" cy="0"/>
          <a:chOff x="0" y="0"/>
          <a:chExt cx="0" cy="0"/>
        </a:xfrm>
      </p:grpSpPr>
      <p:sp>
        <p:nvSpPr>
          <p:cNvPr id="2448" name="Google Shape;2448;ge013acee29_0_7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9" name="Google Shape;2449;ge013acee29_0_7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9" name="Shape 2509"/>
        <p:cNvGrpSpPr/>
        <p:nvPr/>
      </p:nvGrpSpPr>
      <p:grpSpPr>
        <a:xfrm>
          <a:off x="0" y="0"/>
          <a:ext cx="0" cy="0"/>
          <a:chOff x="0" y="0"/>
          <a:chExt cx="0" cy="0"/>
        </a:xfrm>
      </p:grpSpPr>
      <p:sp>
        <p:nvSpPr>
          <p:cNvPr id="2510" name="Google Shape;2510;gdb0f9523dd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1" name="Google Shape;2511;gdb0f9523dd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6" name="Shape 2526"/>
        <p:cNvGrpSpPr/>
        <p:nvPr/>
      </p:nvGrpSpPr>
      <p:grpSpPr>
        <a:xfrm>
          <a:off x="0" y="0"/>
          <a:ext cx="0" cy="0"/>
          <a:chOff x="0" y="0"/>
          <a:chExt cx="0" cy="0"/>
        </a:xfrm>
      </p:grpSpPr>
      <p:sp>
        <p:nvSpPr>
          <p:cNvPr id="2527" name="Google Shape;2527;gdb0f9523dd_0_250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8" name="Google Shape;2528;gdb0f9523dd_0_250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0" name="Shape 2610"/>
        <p:cNvGrpSpPr/>
        <p:nvPr/>
      </p:nvGrpSpPr>
      <p:grpSpPr>
        <a:xfrm>
          <a:off x="0" y="0"/>
          <a:ext cx="0" cy="0"/>
          <a:chOff x="0" y="0"/>
          <a:chExt cx="0" cy="0"/>
        </a:xfrm>
      </p:grpSpPr>
      <p:sp>
        <p:nvSpPr>
          <p:cNvPr id="2611" name="Google Shape;2611;g2162257e801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2" name="Google Shape;2612;g2162257e801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1" name="Shape 2681"/>
        <p:cNvGrpSpPr/>
        <p:nvPr/>
      </p:nvGrpSpPr>
      <p:grpSpPr>
        <a:xfrm>
          <a:off x="0" y="0"/>
          <a:ext cx="0" cy="0"/>
          <a:chOff x="0" y="0"/>
          <a:chExt cx="0" cy="0"/>
        </a:xfrm>
      </p:grpSpPr>
      <p:sp>
        <p:nvSpPr>
          <p:cNvPr id="2682" name="Google Shape;2682;ge013acee29_0_6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3" name="Google Shape;2683;ge013acee29_0_6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9" name="Shape 2839"/>
        <p:cNvGrpSpPr/>
        <p:nvPr/>
      </p:nvGrpSpPr>
      <p:grpSpPr>
        <a:xfrm>
          <a:off x="0" y="0"/>
          <a:ext cx="0" cy="0"/>
          <a:chOff x="0" y="0"/>
          <a:chExt cx="0" cy="0"/>
        </a:xfrm>
      </p:grpSpPr>
      <p:sp>
        <p:nvSpPr>
          <p:cNvPr id="2840" name="Google Shape;2840;gdb0f9523dd_0_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1" name="Google Shape;2841;gdb0f9523dd_0_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5" name="Shape 2855"/>
        <p:cNvGrpSpPr/>
        <p:nvPr/>
      </p:nvGrpSpPr>
      <p:grpSpPr>
        <a:xfrm>
          <a:off x="0" y="0"/>
          <a:ext cx="0" cy="0"/>
          <a:chOff x="0" y="0"/>
          <a:chExt cx="0" cy="0"/>
        </a:xfrm>
      </p:grpSpPr>
      <p:sp>
        <p:nvSpPr>
          <p:cNvPr id="2856" name="Google Shape;2856;gdb0f9523dd_0_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57" name="Google Shape;2857;gdb0f9523dd_0_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0" name="Shape 2910"/>
        <p:cNvGrpSpPr/>
        <p:nvPr/>
      </p:nvGrpSpPr>
      <p:grpSpPr>
        <a:xfrm>
          <a:off x="0" y="0"/>
          <a:ext cx="0" cy="0"/>
          <a:chOff x="0" y="0"/>
          <a:chExt cx="0" cy="0"/>
        </a:xfrm>
      </p:grpSpPr>
      <p:sp>
        <p:nvSpPr>
          <p:cNvPr id="2911" name="Google Shape;2911;gdb0f9523dd_0_3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2" name="Google Shape;2912;gdb0f9523dd_0_3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2" name="Shape 3022"/>
        <p:cNvGrpSpPr/>
        <p:nvPr/>
      </p:nvGrpSpPr>
      <p:grpSpPr>
        <a:xfrm>
          <a:off x="0" y="0"/>
          <a:ext cx="0" cy="0"/>
          <a:chOff x="0" y="0"/>
          <a:chExt cx="0" cy="0"/>
        </a:xfrm>
      </p:grpSpPr>
      <p:sp>
        <p:nvSpPr>
          <p:cNvPr id="3023" name="Google Shape;3023;gdb0f9523dd_0_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4" name="Google Shape;3024;gdb0f9523dd_0_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8" name="Shape 3068"/>
        <p:cNvGrpSpPr/>
        <p:nvPr/>
      </p:nvGrpSpPr>
      <p:grpSpPr>
        <a:xfrm>
          <a:off x="0" y="0"/>
          <a:ext cx="0" cy="0"/>
          <a:chOff x="0" y="0"/>
          <a:chExt cx="0" cy="0"/>
        </a:xfrm>
      </p:grpSpPr>
      <p:sp>
        <p:nvSpPr>
          <p:cNvPr id="3069" name="Google Shape;3069;gdb0f9523dd_0_25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70" name="Google Shape;3070;gdb0f9523dd_0_25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0" name="Shape 1910"/>
        <p:cNvGrpSpPr/>
        <p:nvPr/>
      </p:nvGrpSpPr>
      <p:grpSpPr>
        <a:xfrm>
          <a:off x="0" y="0"/>
          <a:ext cx="0" cy="0"/>
          <a:chOff x="0" y="0"/>
          <a:chExt cx="0" cy="0"/>
        </a:xfrm>
      </p:grpSpPr>
      <p:sp>
        <p:nvSpPr>
          <p:cNvPr id="1911" name="Google Shape;1911;gdd0c7d16c6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2" name="Google Shape;1912;gdd0c7d16c6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3" name="Shape 3093"/>
        <p:cNvGrpSpPr/>
        <p:nvPr/>
      </p:nvGrpSpPr>
      <p:grpSpPr>
        <a:xfrm>
          <a:off x="0" y="0"/>
          <a:ext cx="0" cy="0"/>
          <a:chOff x="0" y="0"/>
          <a:chExt cx="0" cy="0"/>
        </a:xfrm>
      </p:grpSpPr>
      <p:sp>
        <p:nvSpPr>
          <p:cNvPr id="3094" name="Google Shape;3094;gdb0f9523dd_0_4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5" name="Google Shape;3095;gdb0f9523dd_0_4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1" name="Shape 3301"/>
        <p:cNvGrpSpPr/>
        <p:nvPr/>
      </p:nvGrpSpPr>
      <p:grpSpPr>
        <a:xfrm>
          <a:off x="0" y="0"/>
          <a:ext cx="0" cy="0"/>
          <a:chOff x="0" y="0"/>
          <a:chExt cx="0" cy="0"/>
        </a:xfrm>
      </p:grpSpPr>
      <p:sp>
        <p:nvSpPr>
          <p:cNvPr id="3302" name="Google Shape;3302;g1e27bcabb9d_1_49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03" name="Google Shape;3303;g1e27bcabb9d_1_49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98" name="Shape 3798"/>
        <p:cNvGrpSpPr/>
        <p:nvPr/>
      </p:nvGrpSpPr>
      <p:grpSpPr>
        <a:xfrm>
          <a:off x="0" y="0"/>
          <a:ext cx="0" cy="0"/>
          <a:chOff x="0" y="0"/>
          <a:chExt cx="0" cy="0"/>
        </a:xfrm>
      </p:grpSpPr>
      <p:sp>
        <p:nvSpPr>
          <p:cNvPr id="3799" name="Google Shape;3799;g1e27bcabb9d_1_50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00" name="Google Shape;3800;g1e27bcabb9d_1_50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04" name="Shape 3804"/>
        <p:cNvGrpSpPr/>
        <p:nvPr/>
      </p:nvGrpSpPr>
      <p:grpSpPr>
        <a:xfrm>
          <a:off x="0" y="0"/>
          <a:ext cx="0" cy="0"/>
          <a:chOff x="0" y="0"/>
          <a:chExt cx="0" cy="0"/>
        </a:xfrm>
      </p:grpSpPr>
      <p:sp>
        <p:nvSpPr>
          <p:cNvPr id="3805" name="Google Shape;3805;g1e27bcabb9d_2_155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06" name="Google Shape;3806;g1e27bcabb9d_2_155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0" name="Shape 3810"/>
        <p:cNvGrpSpPr/>
        <p:nvPr/>
      </p:nvGrpSpPr>
      <p:grpSpPr>
        <a:xfrm>
          <a:off x="0" y="0"/>
          <a:ext cx="0" cy="0"/>
          <a:chOff x="0" y="0"/>
          <a:chExt cx="0" cy="0"/>
        </a:xfrm>
      </p:grpSpPr>
      <p:sp>
        <p:nvSpPr>
          <p:cNvPr id="3811" name="Google Shape;3811;g1e27bcabb9d_2_15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2" name="Google Shape;3812;g1e27bcabb9d_2_15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16" name="Shape 3816"/>
        <p:cNvGrpSpPr/>
        <p:nvPr/>
      </p:nvGrpSpPr>
      <p:grpSpPr>
        <a:xfrm>
          <a:off x="0" y="0"/>
          <a:ext cx="0" cy="0"/>
          <a:chOff x="0" y="0"/>
          <a:chExt cx="0" cy="0"/>
        </a:xfrm>
      </p:grpSpPr>
      <p:sp>
        <p:nvSpPr>
          <p:cNvPr id="3817" name="Google Shape;3817;g1e27bcabb9d_2_155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18" name="Google Shape;3818;g1e27bcabb9d_2_155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2" name="Shape 3842"/>
        <p:cNvGrpSpPr/>
        <p:nvPr/>
      </p:nvGrpSpPr>
      <p:grpSpPr>
        <a:xfrm>
          <a:off x="0" y="0"/>
          <a:ext cx="0" cy="0"/>
          <a:chOff x="0" y="0"/>
          <a:chExt cx="0" cy="0"/>
        </a:xfrm>
      </p:grpSpPr>
      <p:sp>
        <p:nvSpPr>
          <p:cNvPr id="3843" name="Google Shape;3843;g1e27bcabb9d_2_155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44" name="Google Shape;3844;g1e27bcabb9d_2_155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58" name="Shape 3858"/>
        <p:cNvGrpSpPr/>
        <p:nvPr/>
      </p:nvGrpSpPr>
      <p:grpSpPr>
        <a:xfrm>
          <a:off x="0" y="0"/>
          <a:ext cx="0" cy="0"/>
          <a:chOff x="0" y="0"/>
          <a:chExt cx="0" cy="0"/>
        </a:xfrm>
      </p:grpSpPr>
      <p:sp>
        <p:nvSpPr>
          <p:cNvPr id="3859" name="Google Shape;3859;g1e27bcabb9d_2_155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0" name="Google Shape;3860;g1e27bcabb9d_2_155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5" name="Shape 4195"/>
        <p:cNvGrpSpPr/>
        <p:nvPr/>
      </p:nvGrpSpPr>
      <p:grpSpPr>
        <a:xfrm>
          <a:off x="0" y="0"/>
          <a:ext cx="0" cy="0"/>
          <a:chOff x="0" y="0"/>
          <a:chExt cx="0" cy="0"/>
        </a:xfrm>
      </p:grpSpPr>
      <p:sp>
        <p:nvSpPr>
          <p:cNvPr id="4196" name="Google Shape;4196;g1e27bcabb9d_2_15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7" name="Google Shape;4197;g1e27bcabb9d_2_15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09" name="Shape 10109"/>
        <p:cNvGrpSpPr/>
        <p:nvPr/>
      </p:nvGrpSpPr>
      <p:grpSpPr>
        <a:xfrm>
          <a:off x="0" y="0"/>
          <a:ext cx="0" cy="0"/>
          <a:chOff x="0" y="0"/>
          <a:chExt cx="0" cy="0"/>
        </a:xfrm>
      </p:grpSpPr>
      <p:sp>
        <p:nvSpPr>
          <p:cNvPr id="10110" name="Google Shape;10110;g1e27bcabb9d_2_218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11" name="Google Shape;10111;g1e27bcabb9d_2_218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3" name="Shape 1953"/>
        <p:cNvGrpSpPr/>
        <p:nvPr/>
      </p:nvGrpSpPr>
      <p:grpSpPr>
        <a:xfrm>
          <a:off x="0" y="0"/>
          <a:ext cx="0" cy="0"/>
          <a:chOff x="0" y="0"/>
          <a:chExt cx="0" cy="0"/>
        </a:xfrm>
      </p:grpSpPr>
      <p:sp>
        <p:nvSpPr>
          <p:cNvPr id="1954" name="Google Shape;1954;gdd0c7d16c6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5" name="Google Shape;1955;gdd0c7d16c6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36" name="Shape 10536"/>
        <p:cNvGrpSpPr/>
        <p:nvPr/>
      </p:nvGrpSpPr>
      <p:grpSpPr>
        <a:xfrm>
          <a:off x="0" y="0"/>
          <a:ext cx="0" cy="0"/>
          <a:chOff x="0" y="0"/>
          <a:chExt cx="0" cy="0"/>
        </a:xfrm>
      </p:grpSpPr>
      <p:sp>
        <p:nvSpPr>
          <p:cNvPr id="10537" name="Google Shape;10537;g1e27bcabb9d_2_22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38" name="Google Shape;10538;g1e27bcabb9d_2_22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99" name="Shape 10699"/>
        <p:cNvGrpSpPr/>
        <p:nvPr/>
      </p:nvGrpSpPr>
      <p:grpSpPr>
        <a:xfrm>
          <a:off x="0" y="0"/>
          <a:ext cx="0" cy="0"/>
          <a:chOff x="0" y="0"/>
          <a:chExt cx="0" cy="0"/>
        </a:xfrm>
      </p:grpSpPr>
      <p:sp>
        <p:nvSpPr>
          <p:cNvPr id="10700" name="Google Shape;10700;g1e27bcabb9d_2_224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01" name="Google Shape;10701;g1e27bcabb9d_2_224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1" name="Shape 11101"/>
        <p:cNvGrpSpPr/>
        <p:nvPr/>
      </p:nvGrpSpPr>
      <p:grpSpPr>
        <a:xfrm>
          <a:off x="0" y="0"/>
          <a:ext cx="0" cy="0"/>
          <a:chOff x="0" y="0"/>
          <a:chExt cx="0" cy="0"/>
        </a:xfrm>
      </p:grpSpPr>
      <p:sp>
        <p:nvSpPr>
          <p:cNvPr id="11102" name="Google Shape;11102;g1e27bcabb9d_2_228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3" name="Google Shape;11103;g1e27bcabb9d_2_228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72" name="Shape 11472"/>
        <p:cNvGrpSpPr/>
        <p:nvPr/>
      </p:nvGrpSpPr>
      <p:grpSpPr>
        <a:xfrm>
          <a:off x="0" y="0"/>
          <a:ext cx="0" cy="0"/>
          <a:chOff x="0" y="0"/>
          <a:chExt cx="0" cy="0"/>
        </a:xfrm>
      </p:grpSpPr>
      <p:sp>
        <p:nvSpPr>
          <p:cNvPr id="11473" name="Google Shape;11473;g1e27bcabb9d_2_23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74" name="Google Shape;11474;g1e27bcabb9d_2_23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61" name="Shape 11861"/>
        <p:cNvGrpSpPr/>
        <p:nvPr/>
      </p:nvGrpSpPr>
      <p:grpSpPr>
        <a:xfrm>
          <a:off x="0" y="0"/>
          <a:ext cx="0" cy="0"/>
          <a:chOff x="0" y="0"/>
          <a:chExt cx="0" cy="0"/>
        </a:xfrm>
      </p:grpSpPr>
      <p:sp>
        <p:nvSpPr>
          <p:cNvPr id="11862" name="Google Shape;11862;g1e27bcabb9d_2_23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63" name="Google Shape;11863;g1e27bcabb9d_2_23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92" name="Shape 12292"/>
        <p:cNvGrpSpPr/>
        <p:nvPr/>
      </p:nvGrpSpPr>
      <p:grpSpPr>
        <a:xfrm>
          <a:off x="0" y="0"/>
          <a:ext cx="0" cy="0"/>
          <a:chOff x="0" y="0"/>
          <a:chExt cx="0" cy="0"/>
        </a:xfrm>
      </p:grpSpPr>
      <p:sp>
        <p:nvSpPr>
          <p:cNvPr id="12293" name="Google Shape;12293;g1e27bcabb9d_2_24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94" name="Google Shape;12294;g1e27bcabb9d_2_24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85" name="Shape 13085"/>
        <p:cNvGrpSpPr/>
        <p:nvPr/>
      </p:nvGrpSpPr>
      <p:grpSpPr>
        <a:xfrm>
          <a:off x="0" y="0"/>
          <a:ext cx="0" cy="0"/>
          <a:chOff x="0" y="0"/>
          <a:chExt cx="0" cy="0"/>
        </a:xfrm>
      </p:grpSpPr>
      <p:sp>
        <p:nvSpPr>
          <p:cNvPr id="13086" name="Google Shape;13086;g1e27bcabb9d_2_24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87" name="Google Shape;13087;g1e27bcabb9d_2_24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26" name="Shape 13826"/>
        <p:cNvGrpSpPr/>
        <p:nvPr/>
      </p:nvGrpSpPr>
      <p:grpSpPr>
        <a:xfrm>
          <a:off x="0" y="0"/>
          <a:ext cx="0" cy="0"/>
          <a:chOff x="0" y="0"/>
          <a:chExt cx="0" cy="0"/>
        </a:xfrm>
      </p:grpSpPr>
      <p:sp>
        <p:nvSpPr>
          <p:cNvPr id="13827" name="Google Shape;13827;g1e27bcabb9d_2_25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28" name="Google Shape;13828;g1e27bcabb9d_2_25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19" name="Shape 14519"/>
        <p:cNvGrpSpPr/>
        <p:nvPr/>
      </p:nvGrpSpPr>
      <p:grpSpPr>
        <a:xfrm>
          <a:off x="0" y="0"/>
          <a:ext cx="0" cy="0"/>
          <a:chOff x="0" y="0"/>
          <a:chExt cx="0" cy="0"/>
        </a:xfrm>
      </p:grpSpPr>
      <p:sp>
        <p:nvSpPr>
          <p:cNvPr id="14520" name="Google Shape;14520;g1e27bcabb9d_2_26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21" name="Google Shape;14521;g1e27bcabb9d_2_26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21" name="Shape 14821"/>
        <p:cNvGrpSpPr/>
        <p:nvPr/>
      </p:nvGrpSpPr>
      <p:grpSpPr>
        <a:xfrm>
          <a:off x="0" y="0"/>
          <a:ext cx="0" cy="0"/>
          <a:chOff x="0" y="0"/>
          <a:chExt cx="0" cy="0"/>
        </a:xfrm>
      </p:grpSpPr>
      <p:sp>
        <p:nvSpPr>
          <p:cNvPr id="14822" name="Google Shape;14822;g1e27bcabb9d_2_26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23" name="Google Shape;14823;g1e27bcabb9d_2_26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0" name="Shape 1970"/>
        <p:cNvGrpSpPr/>
        <p:nvPr/>
      </p:nvGrpSpPr>
      <p:grpSpPr>
        <a:xfrm>
          <a:off x="0" y="0"/>
          <a:ext cx="0" cy="0"/>
          <a:chOff x="0" y="0"/>
          <a:chExt cx="0" cy="0"/>
        </a:xfrm>
      </p:grpSpPr>
      <p:sp>
        <p:nvSpPr>
          <p:cNvPr id="1971" name="Google Shape;1971;gdd0c7d16c6_0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2" name="Google Shape;1972;gdd0c7d16c6_0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61" name="Shape 15461"/>
        <p:cNvGrpSpPr/>
        <p:nvPr/>
      </p:nvGrpSpPr>
      <p:grpSpPr>
        <a:xfrm>
          <a:off x="0" y="0"/>
          <a:ext cx="0" cy="0"/>
          <a:chOff x="0" y="0"/>
          <a:chExt cx="0" cy="0"/>
        </a:xfrm>
      </p:grpSpPr>
      <p:sp>
        <p:nvSpPr>
          <p:cNvPr id="15462" name="Google Shape;15462;g1e27bcabb9d_2_29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63" name="Google Shape;15463;g1e27bcabb9d_2_29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5" name="Shape 2015"/>
        <p:cNvGrpSpPr/>
        <p:nvPr/>
      </p:nvGrpSpPr>
      <p:grpSpPr>
        <a:xfrm>
          <a:off x="0" y="0"/>
          <a:ext cx="0" cy="0"/>
          <a:chOff x="0" y="0"/>
          <a:chExt cx="0" cy="0"/>
        </a:xfrm>
      </p:grpSpPr>
      <p:sp>
        <p:nvSpPr>
          <p:cNvPr id="2016" name="Google Shape;2016;gdb0f9523dd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7" name="Google Shape;2017;gdb0f9523dd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8" name="Shape 2138"/>
        <p:cNvGrpSpPr/>
        <p:nvPr/>
      </p:nvGrpSpPr>
      <p:grpSpPr>
        <a:xfrm>
          <a:off x="0" y="0"/>
          <a:ext cx="0" cy="0"/>
          <a:chOff x="0" y="0"/>
          <a:chExt cx="0" cy="0"/>
        </a:xfrm>
      </p:grpSpPr>
      <p:sp>
        <p:nvSpPr>
          <p:cNvPr id="2139" name="Google Shape;2139;g2162257e80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0" name="Google Shape;2140;g2162257e80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6" name="Shape 2156"/>
        <p:cNvGrpSpPr/>
        <p:nvPr/>
      </p:nvGrpSpPr>
      <p:grpSpPr>
        <a:xfrm>
          <a:off x="0" y="0"/>
          <a:ext cx="0" cy="0"/>
          <a:chOff x="0" y="0"/>
          <a:chExt cx="0" cy="0"/>
        </a:xfrm>
      </p:grpSpPr>
      <p:sp>
        <p:nvSpPr>
          <p:cNvPr id="2157" name="Google Shape;2157;ge013acee2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8" name="Google Shape;2158;ge013acee2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7" name="Shape 2197"/>
        <p:cNvGrpSpPr/>
        <p:nvPr/>
      </p:nvGrpSpPr>
      <p:grpSpPr>
        <a:xfrm>
          <a:off x="0" y="0"/>
          <a:ext cx="0" cy="0"/>
          <a:chOff x="0" y="0"/>
          <a:chExt cx="0" cy="0"/>
        </a:xfrm>
      </p:grpSpPr>
      <p:sp>
        <p:nvSpPr>
          <p:cNvPr id="2198" name="Google Shape;2198;ge013acee29_0_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9" name="Google Shape;2199;ge013acee29_0_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7" name="Shape 2247"/>
        <p:cNvGrpSpPr/>
        <p:nvPr/>
      </p:nvGrpSpPr>
      <p:grpSpPr>
        <a:xfrm>
          <a:off x="0" y="0"/>
          <a:ext cx="0" cy="0"/>
          <a:chOff x="0" y="0"/>
          <a:chExt cx="0" cy="0"/>
        </a:xfrm>
      </p:grpSpPr>
      <p:sp>
        <p:nvSpPr>
          <p:cNvPr id="2248" name="Google Shape;2248;gdb0f9523dd_0_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9" name="Google Shape;2249;gdb0f9523dd_0_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2761800" y="539400"/>
            <a:ext cx="5669400" cy="1920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8500"/>
              <a:buNone/>
              <a:defRPr sz="5500"/>
            </a:lvl1pPr>
            <a:lvl2pPr lvl="1" rtl="0" algn="ctr">
              <a:spcBef>
                <a:spcPts val="0"/>
              </a:spcBef>
              <a:spcAft>
                <a:spcPts val="0"/>
              </a:spcAft>
              <a:buSzPts val="8500"/>
              <a:buNone/>
              <a:defRPr sz="8500"/>
            </a:lvl2pPr>
            <a:lvl3pPr lvl="2" rtl="0" algn="ctr">
              <a:spcBef>
                <a:spcPts val="0"/>
              </a:spcBef>
              <a:spcAft>
                <a:spcPts val="0"/>
              </a:spcAft>
              <a:buSzPts val="8500"/>
              <a:buNone/>
              <a:defRPr sz="8500"/>
            </a:lvl3pPr>
            <a:lvl4pPr lvl="3" rtl="0" algn="ctr">
              <a:spcBef>
                <a:spcPts val="0"/>
              </a:spcBef>
              <a:spcAft>
                <a:spcPts val="0"/>
              </a:spcAft>
              <a:buSzPts val="8500"/>
              <a:buNone/>
              <a:defRPr sz="8500"/>
            </a:lvl4pPr>
            <a:lvl5pPr lvl="4" rtl="0" algn="ctr">
              <a:spcBef>
                <a:spcPts val="0"/>
              </a:spcBef>
              <a:spcAft>
                <a:spcPts val="0"/>
              </a:spcAft>
              <a:buSzPts val="8500"/>
              <a:buNone/>
              <a:defRPr sz="8500"/>
            </a:lvl5pPr>
            <a:lvl6pPr lvl="5" rtl="0" algn="ctr">
              <a:spcBef>
                <a:spcPts val="0"/>
              </a:spcBef>
              <a:spcAft>
                <a:spcPts val="0"/>
              </a:spcAft>
              <a:buSzPts val="8500"/>
              <a:buNone/>
              <a:defRPr sz="8500"/>
            </a:lvl6pPr>
            <a:lvl7pPr lvl="6" rtl="0" algn="ctr">
              <a:spcBef>
                <a:spcPts val="0"/>
              </a:spcBef>
              <a:spcAft>
                <a:spcPts val="0"/>
              </a:spcAft>
              <a:buSzPts val="8500"/>
              <a:buNone/>
              <a:defRPr sz="8500"/>
            </a:lvl7pPr>
            <a:lvl8pPr lvl="7" rtl="0" algn="ctr">
              <a:spcBef>
                <a:spcPts val="0"/>
              </a:spcBef>
              <a:spcAft>
                <a:spcPts val="0"/>
              </a:spcAft>
              <a:buSzPts val="8500"/>
              <a:buNone/>
              <a:defRPr sz="8500"/>
            </a:lvl8pPr>
            <a:lvl9pPr lvl="8" rtl="0" algn="ctr">
              <a:spcBef>
                <a:spcPts val="0"/>
              </a:spcBef>
              <a:spcAft>
                <a:spcPts val="0"/>
              </a:spcAft>
              <a:buSzPts val="8500"/>
              <a:buNone/>
              <a:defRPr sz="8500"/>
            </a:lvl9pPr>
          </a:lstStyle>
          <a:p/>
        </p:txBody>
      </p:sp>
      <p:sp>
        <p:nvSpPr>
          <p:cNvPr id="10" name="Google Shape;10;p2"/>
          <p:cNvSpPr txBox="1"/>
          <p:nvPr>
            <p:ph idx="1" type="subTitle"/>
          </p:nvPr>
        </p:nvSpPr>
        <p:spPr>
          <a:xfrm>
            <a:off x="4572000" y="2825496"/>
            <a:ext cx="3859200" cy="365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pic>
        <p:nvPicPr>
          <p:cNvPr id="11" name="Google Shape;11;p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2" name="Google Shape;12;p2"/>
          <p:cNvGrpSpPr/>
          <p:nvPr/>
        </p:nvGrpSpPr>
        <p:grpSpPr>
          <a:xfrm>
            <a:off x="182881" y="182878"/>
            <a:ext cx="8778238" cy="4777744"/>
            <a:chOff x="182881" y="182878"/>
            <a:chExt cx="8778238" cy="4777744"/>
          </a:xfrm>
        </p:grpSpPr>
        <p:grpSp>
          <p:nvGrpSpPr>
            <p:cNvPr id="13" name="Google Shape;13;p2"/>
            <p:cNvGrpSpPr/>
            <p:nvPr/>
          </p:nvGrpSpPr>
          <p:grpSpPr>
            <a:xfrm>
              <a:off x="182881" y="182878"/>
              <a:ext cx="274318" cy="288040"/>
              <a:chOff x="438774" y="251370"/>
              <a:chExt cx="274318" cy="288040"/>
            </a:xfrm>
          </p:grpSpPr>
          <p:sp>
            <p:nvSpPr>
              <p:cNvPr id="14" name="Google Shape;14;p2"/>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 name="Google Shape;19;p2"/>
            <p:cNvGrpSpPr/>
            <p:nvPr/>
          </p:nvGrpSpPr>
          <p:grpSpPr>
            <a:xfrm>
              <a:off x="8686801" y="182878"/>
              <a:ext cx="274318" cy="288040"/>
              <a:chOff x="438774" y="251370"/>
              <a:chExt cx="274318" cy="288040"/>
            </a:xfrm>
          </p:grpSpPr>
          <p:sp>
            <p:nvSpPr>
              <p:cNvPr id="20" name="Google Shape;20;p2"/>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 name="Google Shape;25;p2"/>
            <p:cNvGrpSpPr/>
            <p:nvPr/>
          </p:nvGrpSpPr>
          <p:grpSpPr>
            <a:xfrm>
              <a:off x="182881" y="4672582"/>
              <a:ext cx="274318" cy="288040"/>
              <a:chOff x="438774" y="251370"/>
              <a:chExt cx="274318" cy="288040"/>
            </a:xfrm>
          </p:grpSpPr>
          <p:sp>
            <p:nvSpPr>
              <p:cNvPr id="26" name="Google Shape;26;p2"/>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 name="Google Shape;31;p2"/>
            <p:cNvGrpSpPr/>
            <p:nvPr/>
          </p:nvGrpSpPr>
          <p:grpSpPr>
            <a:xfrm>
              <a:off x="8686801" y="4672582"/>
              <a:ext cx="274318" cy="288040"/>
              <a:chOff x="438774" y="251370"/>
              <a:chExt cx="274318" cy="288040"/>
            </a:xfrm>
          </p:grpSpPr>
          <p:sp>
            <p:nvSpPr>
              <p:cNvPr id="32" name="Google Shape;32;p2"/>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41" name="Shape 141"/>
        <p:cNvGrpSpPr/>
        <p:nvPr/>
      </p:nvGrpSpPr>
      <p:grpSpPr>
        <a:xfrm>
          <a:off x="0" y="0"/>
          <a:ext cx="0" cy="0"/>
          <a:chOff x="0" y="0"/>
          <a:chExt cx="0" cy="0"/>
        </a:xfrm>
      </p:grpSpPr>
      <p:sp>
        <p:nvSpPr>
          <p:cNvPr id="142" name="Google Shape;142;p11"/>
          <p:cNvSpPr txBox="1"/>
          <p:nvPr>
            <p:ph hasCustomPrompt="1" type="title"/>
          </p:nvPr>
        </p:nvSpPr>
        <p:spPr>
          <a:xfrm>
            <a:off x="1600200" y="1474422"/>
            <a:ext cx="5943600" cy="1372200"/>
          </a:xfrm>
          <a:prstGeom prst="rect">
            <a:avLst/>
          </a:prstGeom>
        </p:spPr>
        <p:txBody>
          <a:bodyPr anchorCtr="0" anchor="b" bIns="91425" lIns="91425" spcFirstLastPara="1" rIns="91425" wrap="square" tIns="91425">
            <a:noAutofit/>
          </a:bodyPr>
          <a:lstStyle>
            <a:lvl1pPr lvl="0" algn="ctr">
              <a:spcBef>
                <a:spcPts val="0"/>
              </a:spcBef>
              <a:spcAft>
                <a:spcPts val="0"/>
              </a:spcAft>
              <a:buSzPts val="10000"/>
              <a:buNone/>
              <a:defRPr sz="9000"/>
            </a:lvl1pPr>
            <a:lvl2pPr lvl="1" algn="ctr">
              <a:spcBef>
                <a:spcPts val="0"/>
              </a:spcBef>
              <a:spcAft>
                <a:spcPts val="0"/>
              </a:spcAft>
              <a:buSzPts val="10000"/>
              <a:buNone/>
              <a:defRPr sz="10000"/>
            </a:lvl2pPr>
            <a:lvl3pPr lvl="2" algn="ctr">
              <a:spcBef>
                <a:spcPts val="0"/>
              </a:spcBef>
              <a:spcAft>
                <a:spcPts val="0"/>
              </a:spcAft>
              <a:buSzPts val="10000"/>
              <a:buNone/>
              <a:defRPr sz="10000"/>
            </a:lvl3pPr>
            <a:lvl4pPr lvl="3" algn="ctr">
              <a:spcBef>
                <a:spcPts val="0"/>
              </a:spcBef>
              <a:spcAft>
                <a:spcPts val="0"/>
              </a:spcAft>
              <a:buSzPts val="10000"/>
              <a:buNone/>
              <a:defRPr sz="10000"/>
            </a:lvl4pPr>
            <a:lvl5pPr lvl="4" algn="ctr">
              <a:spcBef>
                <a:spcPts val="0"/>
              </a:spcBef>
              <a:spcAft>
                <a:spcPts val="0"/>
              </a:spcAft>
              <a:buSzPts val="10000"/>
              <a:buNone/>
              <a:defRPr sz="10000"/>
            </a:lvl5pPr>
            <a:lvl6pPr lvl="5" algn="ctr">
              <a:spcBef>
                <a:spcPts val="0"/>
              </a:spcBef>
              <a:spcAft>
                <a:spcPts val="0"/>
              </a:spcAft>
              <a:buSzPts val="10000"/>
              <a:buNone/>
              <a:defRPr sz="10000"/>
            </a:lvl6pPr>
            <a:lvl7pPr lvl="6" algn="ctr">
              <a:spcBef>
                <a:spcPts val="0"/>
              </a:spcBef>
              <a:spcAft>
                <a:spcPts val="0"/>
              </a:spcAft>
              <a:buSzPts val="10000"/>
              <a:buNone/>
              <a:defRPr sz="10000"/>
            </a:lvl7pPr>
            <a:lvl8pPr lvl="7" algn="ctr">
              <a:spcBef>
                <a:spcPts val="0"/>
              </a:spcBef>
              <a:spcAft>
                <a:spcPts val="0"/>
              </a:spcAft>
              <a:buSzPts val="10000"/>
              <a:buNone/>
              <a:defRPr sz="10000"/>
            </a:lvl8pPr>
            <a:lvl9pPr lvl="8" algn="ctr">
              <a:spcBef>
                <a:spcPts val="0"/>
              </a:spcBef>
              <a:spcAft>
                <a:spcPts val="0"/>
              </a:spcAft>
              <a:buSzPts val="10000"/>
              <a:buNone/>
              <a:defRPr sz="10000"/>
            </a:lvl9pPr>
          </a:lstStyle>
          <a:p>
            <a:r>
              <a:t>xx%</a:t>
            </a:r>
          </a:p>
        </p:txBody>
      </p:sp>
      <p:sp>
        <p:nvSpPr>
          <p:cNvPr id="143" name="Google Shape;143;p11"/>
          <p:cNvSpPr txBox="1"/>
          <p:nvPr>
            <p:ph idx="1" type="subTitle"/>
          </p:nvPr>
        </p:nvSpPr>
        <p:spPr>
          <a:xfrm>
            <a:off x="1600200" y="3211878"/>
            <a:ext cx="5943600" cy="457200"/>
          </a:xfrm>
          <a:prstGeom prst="rect">
            <a:avLst/>
          </a:prstGeom>
        </p:spPr>
        <p:txBody>
          <a:bodyPr anchorCtr="0" anchor="t" bIns="91425" lIns="91425" spcFirstLastPara="1" rIns="91425" wrap="square" tIns="91425">
            <a:noAutofit/>
          </a:bodyPr>
          <a:lstStyle>
            <a:lvl1pPr lvl="0" algn="ctr">
              <a:spcBef>
                <a:spcPts val="0"/>
              </a:spcBef>
              <a:spcAft>
                <a:spcPts val="0"/>
              </a:spcAft>
              <a:buSzPts val="1200"/>
              <a:buNone/>
              <a:defRPr sz="1400"/>
            </a:lvl1pPr>
            <a:lvl2pPr lvl="1" algn="ctr">
              <a:spcBef>
                <a:spcPts val="0"/>
              </a:spcBef>
              <a:spcAft>
                <a:spcPts val="0"/>
              </a:spcAft>
              <a:buSzPts val="1200"/>
              <a:buNone/>
              <a:defRPr/>
            </a:lvl2pPr>
            <a:lvl3pPr lvl="2" algn="ctr">
              <a:spcBef>
                <a:spcPts val="0"/>
              </a:spcBef>
              <a:spcAft>
                <a:spcPts val="0"/>
              </a:spcAft>
              <a:buSzPts val="1200"/>
              <a:buNone/>
              <a:defRPr/>
            </a:lvl3pPr>
            <a:lvl4pPr lvl="3" algn="ctr">
              <a:spcBef>
                <a:spcPts val="0"/>
              </a:spcBef>
              <a:spcAft>
                <a:spcPts val="0"/>
              </a:spcAft>
              <a:buSzPts val="1200"/>
              <a:buNone/>
              <a:defRPr/>
            </a:lvl4pPr>
            <a:lvl5pPr lvl="4" algn="ctr">
              <a:spcBef>
                <a:spcPts val="0"/>
              </a:spcBef>
              <a:spcAft>
                <a:spcPts val="0"/>
              </a:spcAft>
              <a:buSzPts val="1200"/>
              <a:buNone/>
              <a:defRPr/>
            </a:lvl5pPr>
            <a:lvl6pPr lvl="5" algn="ctr">
              <a:spcBef>
                <a:spcPts val="0"/>
              </a:spcBef>
              <a:spcAft>
                <a:spcPts val="0"/>
              </a:spcAft>
              <a:buSzPts val="1200"/>
              <a:buNone/>
              <a:defRPr/>
            </a:lvl6pPr>
            <a:lvl7pPr lvl="6" algn="ctr">
              <a:spcBef>
                <a:spcPts val="0"/>
              </a:spcBef>
              <a:spcAft>
                <a:spcPts val="0"/>
              </a:spcAft>
              <a:buSzPts val="1200"/>
              <a:buNone/>
              <a:defRPr/>
            </a:lvl7pPr>
            <a:lvl8pPr lvl="7" algn="ctr">
              <a:spcBef>
                <a:spcPts val="0"/>
              </a:spcBef>
              <a:spcAft>
                <a:spcPts val="0"/>
              </a:spcAft>
              <a:buSzPts val="1200"/>
              <a:buNone/>
              <a:defRPr/>
            </a:lvl8pPr>
            <a:lvl9pPr lvl="8" algn="ctr">
              <a:spcBef>
                <a:spcPts val="0"/>
              </a:spcBef>
              <a:spcAft>
                <a:spcPts val="0"/>
              </a:spcAft>
              <a:buSzPts val="1200"/>
              <a:buNone/>
              <a:defRPr/>
            </a:lvl9pPr>
          </a:lstStyle>
          <a:p/>
        </p:txBody>
      </p:sp>
      <p:pic>
        <p:nvPicPr>
          <p:cNvPr id="144" name="Google Shape;144;p11"/>
          <p:cNvPicPr preferRelativeResize="0"/>
          <p:nvPr/>
        </p:nvPicPr>
        <p:blipFill rotWithShape="1">
          <a:blip r:embed="rId2">
            <a:alphaModFix/>
          </a:blip>
          <a:srcRect b="19" l="0" r="0" t="29"/>
          <a:stretch/>
        </p:blipFill>
        <p:spPr>
          <a:xfrm>
            <a:off x="0" y="0"/>
            <a:ext cx="9144001" cy="5143500"/>
          </a:xfrm>
          <a:prstGeom prst="rect">
            <a:avLst/>
          </a:prstGeom>
          <a:noFill/>
          <a:ln>
            <a:noFill/>
          </a:ln>
        </p:spPr>
      </p:pic>
      <p:grpSp>
        <p:nvGrpSpPr>
          <p:cNvPr id="145" name="Google Shape;145;p11"/>
          <p:cNvGrpSpPr/>
          <p:nvPr/>
        </p:nvGrpSpPr>
        <p:grpSpPr>
          <a:xfrm>
            <a:off x="182881" y="182878"/>
            <a:ext cx="8778238" cy="4777744"/>
            <a:chOff x="182881" y="182878"/>
            <a:chExt cx="8778238" cy="4777744"/>
          </a:xfrm>
        </p:grpSpPr>
        <p:grpSp>
          <p:nvGrpSpPr>
            <p:cNvPr id="146" name="Google Shape;146;p11"/>
            <p:cNvGrpSpPr/>
            <p:nvPr/>
          </p:nvGrpSpPr>
          <p:grpSpPr>
            <a:xfrm>
              <a:off x="182881" y="182878"/>
              <a:ext cx="274318" cy="288040"/>
              <a:chOff x="438774" y="251370"/>
              <a:chExt cx="274318" cy="288040"/>
            </a:xfrm>
          </p:grpSpPr>
          <p:sp>
            <p:nvSpPr>
              <p:cNvPr id="147" name="Google Shape;147;p11"/>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1"/>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1"/>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1"/>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1"/>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 name="Google Shape;152;p11"/>
            <p:cNvGrpSpPr/>
            <p:nvPr/>
          </p:nvGrpSpPr>
          <p:grpSpPr>
            <a:xfrm>
              <a:off x="8686801" y="182878"/>
              <a:ext cx="274318" cy="288040"/>
              <a:chOff x="438774" y="251370"/>
              <a:chExt cx="274318" cy="288040"/>
            </a:xfrm>
          </p:grpSpPr>
          <p:sp>
            <p:nvSpPr>
              <p:cNvPr id="153" name="Google Shape;153;p11"/>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1"/>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1"/>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1"/>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1"/>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 name="Google Shape;158;p11"/>
            <p:cNvGrpSpPr/>
            <p:nvPr/>
          </p:nvGrpSpPr>
          <p:grpSpPr>
            <a:xfrm>
              <a:off x="182881" y="4672582"/>
              <a:ext cx="274318" cy="288040"/>
              <a:chOff x="438774" y="251370"/>
              <a:chExt cx="274318" cy="288040"/>
            </a:xfrm>
          </p:grpSpPr>
          <p:sp>
            <p:nvSpPr>
              <p:cNvPr id="159" name="Google Shape;159;p11"/>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1"/>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1"/>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1"/>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1"/>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 name="Google Shape;164;p11"/>
            <p:cNvGrpSpPr/>
            <p:nvPr/>
          </p:nvGrpSpPr>
          <p:grpSpPr>
            <a:xfrm>
              <a:off x="8686801" y="4672582"/>
              <a:ext cx="274318" cy="288040"/>
              <a:chOff x="438774" y="251370"/>
              <a:chExt cx="274318" cy="288040"/>
            </a:xfrm>
          </p:grpSpPr>
          <p:sp>
            <p:nvSpPr>
              <p:cNvPr id="165" name="Google Shape;165;p11"/>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1"/>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1"/>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1"/>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1"/>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170" name="Shape 17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171" name="Shape 171"/>
        <p:cNvGrpSpPr/>
        <p:nvPr/>
      </p:nvGrpSpPr>
      <p:grpSpPr>
        <a:xfrm>
          <a:off x="0" y="0"/>
          <a:ext cx="0" cy="0"/>
          <a:chOff x="0" y="0"/>
          <a:chExt cx="0" cy="0"/>
        </a:xfrm>
      </p:grpSpPr>
      <p:pic>
        <p:nvPicPr>
          <p:cNvPr id="172" name="Google Shape;172;p1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3" name="Google Shape;173;p13"/>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74" name="Google Shape;174;p13"/>
          <p:cNvSpPr txBox="1"/>
          <p:nvPr>
            <p:ph idx="2" type="title"/>
          </p:nvPr>
        </p:nvSpPr>
        <p:spPr>
          <a:xfrm>
            <a:off x="5669400" y="1497400"/>
            <a:ext cx="2194500" cy="731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75" name="Google Shape;175;p13"/>
          <p:cNvSpPr txBox="1"/>
          <p:nvPr>
            <p:ph idx="1" type="subTitle"/>
          </p:nvPr>
        </p:nvSpPr>
        <p:spPr>
          <a:xfrm>
            <a:off x="5669400" y="2228821"/>
            <a:ext cx="21945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176" name="Google Shape;176;p13"/>
          <p:cNvSpPr txBox="1"/>
          <p:nvPr>
            <p:ph hasCustomPrompt="1" idx="3" type="title"/>
          </p:nvPr>
        </p:nvSpPr>
        <p:spPr>
          <a:xfrm>
            <a:off x="4755000" y="1497414"/>
            <a:ext cx="731400" cy="731400"/>
          </a:xfrm>
          <a:prstGeom prst="rect">
            <a:avLst/>
          </a:prstGeom>
          <a:noFill/>
          <a:ln cap="rnd"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177" name="Google Shape;177;p13"/>
          <p:cNvSpPr txBox="1"/>
          <p:nvPr>
            <p:ph idx="4" type="title"/>
          </p:nvPr>
        </p:nvSpPr>
        <p:spPr>
          <a:xfrm>
            <a:off x="5669280" y="3143343"/>
            <a:ext cx="2194500" cy="731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78" name="Google Shape;178;p13"/>
          <p:cNvSpPr txBox="1"/>
          <p:nvPr>
            <p:ph idx="5" type="subTitle"/>
          </p:nvPr>
        </p:nvSpPr>
        <p:spPr>
          <a:xfrm>
            <a:off x="5669280" y="3874740"/>
            <a:ext cx="21945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179" name="Google Shape;179;p13"/>
          <p:cNvSpPr txBox="1"/>
          <p:nvPr>
            <p:ph hasCustomPrompt="1" idx="6" type="title"/>
          </p:nvPr>
        </p:nvSpPr>
        <p:spPr>
          <a:xfrm>
            <a:off x="4755000" y="3143345"/>
            <a:ext cx="731400" cy="731400"/>
          </a:xfrm>
          <a:prstGeom prst="rect">
            <a:avLst/>
          </a:prstGeom>
          <a:noFill/>
          <a:ln cap="rnd"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180" name="Google Shape;180;p13"/>
          <p:cNvSpPr txBox="1"/>
          <p:nvPr>
            <p:ph idx="7" type="title"/>
          </p:nvPr>
        </p:nvSpPr>
        <p:spPr>
          <a:xfrm>
            <a:off x="2194507" y="3141100"/>
            <a:ext cx="2194500" cy="731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81" name="Google Shape;181;p13"/>
          <p:cNvSpPr txBox="1"/>
          <p:nvPr>
            <p:ph idx="8" type="subTitle"/>
          </p:nvPr>
        </p:nvSpPr>
        <p:spPr>
          <a:xfrm>
            <a:off x="2194507" y="3872521"/>
            <a:ext cx="21945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182" name="Google Shape;182;p13"/>
          <p:cNvSpPr txBox="1"/>
          <p:nvPr>
            <p:ph hasCustomPrompt="1" idx="9" type="title"/>
          </p:nvPr>
        </p:nvSpPr>
        <p:spPr>
          <a:xfrm>
            <a:off x="1279975" y="3141101"/>
            <a:ext cx="731400" cy="731400"/>
          </a:xfrm>
          <a:prstGeom prst="rect">
            <a:avLst/>
          </a:prstGeom>
          <a:noFill/>
          <a:ln cap="rnd"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sp>
        <p:nvSpPr>
          <p:cNvPr id="183" name="Google Shape;183;p13"/>
          <p:cNvSpPr txBox="1"/>
          <p:nvPr>
            <p:ph idx="13" type="title"/>
          </p:nvPr>
        </p:nvSpPr>
        <p:spPr>
          <a:xfrm>
            <a:off x="2194507" y="1497400"/>
            <a:ext cx="2194500" cy="731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84" name="Google Shape;184;p13"/>
          <p:cNvSpPr txBox="1"/>
          <p:nvPr>
            <p:ph idx="14" type="subTitle"/>
          </p:nvPr>
        </p:nvSpPr>
        <p:spPr>
          <a:xfrm>
            <a:off x="2194507" y="2228821"/>
            <a:ext cx="21945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185" name="Google Shape;185;p13"/>
          <p:cNvSpPr txBox="1"/>
          <p:nvPr>
            <p:ph hasCustomPrompt="1" idx="15" type="title"/>
          </p:nvPr>
        </p:nvSpPr>
        <p:spPr>
          <a:xfrm>
            <a:off x="1279975" y="1497401"/>
            <a:ext cx="731400" cy="731400"/>
          </a:xfrm>
          <a:prstGeom prst="rect">
            <a:avLst/>
          </a:prstGeom>
          <a:noFill/>
          <a:ln cap="rnd"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4000"/>
              <a:buNone/>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a:r>
              <a:t>xx%</a:t>
            </a:r>
          </a:p>
        </p:txBody>
      </p:sp>
      <p:grpSp>
        <p:nvGrpSpPr>
          <p:cNvPr id="186" name="Google Shape;186;p13"/>
          <p:cNvGrpSpPr/>
          <p:nvPr/>
        </p:nvGrpSpPr>
        <p:grpSpPr>
          <a:xfrm>
            <a:off x="8019413" y="1316737"/>
            <a:ext cx="927484" cy="2225213"/>
            <a:chOff x="8019413" y="1316737"/>
            <a:chExt cx="927484" cy="2225213"/>
          </a:xfrm>
        </p:grpSpPr>
        <p:grpSp>
          <p:nvGrpSpPr>
            <p:cNvPr id="187" name="Google Shape;187;p13"/>
            <p:cNvGrpSpPr/>
            <p:nvPr/>
          </p:nvGrpSpPr>
          <p:grpSpPr>
            <a:xfrm>
              <a:off x="8065152" y="1316737"/>
              <a:ext cx="731509" cy="926572"/>
              <a:chOff x="3419750" y="356750"/>
              <a:chExt cx="405875" cy="512825"/>
            </a:xfrm>
          </p:grpSpPr>
          <p:sp>
            <p:nvSpPr>
              <p:cNvPr id="188" name="Google Shape;188;p13"/>
              <p:cNvSpPr/>
              <p:nvPr/>
            </p:nvSpPr>
            <p:spPr>
              <a:xfrm>
                <a:off x="3419750" y="369375"/>
                <a:ext cx="79950" cy="60275"/>
              </a:xfrm>
              <a:custGeom>
                <a:rect b="b" l="l" r="r" t="t"/>
                <a:pathLst>
                  <a:path extrusionOk="0" h="2411" w="3198">
                    <a:moveTo>
                      <a:pt x="1896" y="1"/>
                    </a:moveTo>
                    <a:cubicBezTo>
                      <a:pt x="1804" y="1"/>
                      <a:pt x="1718" y="23"/>
                      <a:pt x="1647" y="81"/>
                    </a:cubicBezTo>
                    <a:cubicBezTo>
                      <a:pt x="1548" y="155"/>
                      <a:pt x="1507" y="246"/>
                      <a:pt x="1490" y="346"/>
                    </a:cubicBezTo>
                    <a:cubicBezTo>
                      <a:pt x="1324" y="228"/>
                      <a:pt x="1141" y="145"/>
                      <a:pt x="945" y="145"/>
                    </a:cubicBezTo>
                    <a:cubicBezTo>
                      <a:pt x="907" y="145"/>
                      <a:pt x="868" y="148"/>
                      <a:pt x="828" y="155"/>
                    </a:cubicBezTo>
                    <a:cubicBezTo>
                      <a:pt x="448" y="230"/>
                      <a:pt x="497" y="627"/>
                      <a:pt x="596" y="925"/>
                    </a:cubicBezTo>
                    <a:cubicBezTo>
                      <a:pt x="340" y="950"/>
                      <a:pt x="59" y="1057"/>
                      <a:pt x="34" y="1330"/>
                    </a:cubicBezTo>
                    <a:cubicBezTo>
                      <a:pt x="1" y="1703"/>
                      <a:pt x="299" y="1885"/>
                      <a:pt x="613" y="1992"/>
                    </a:cubicBezTo>
                    <a:cubicBezTo>
                      <a:pt x="1135" y="2171"/>
                      <a:pt x="1793" y="2410"/>
                      <a:pt x="2295" y="2410"/>
                    </a:cubicBezTo>
                    <a:cubicBezTo>
                      <a:pt x="2836" y="2410"/>
                      <a:pt x="3197" y="2133"/>
                      <a:pt x="3013" y="1206"/>
                    </a:cubicBezTo>
                    <a:cubicBezTo>
                      <a:pt x="2930" y="801"/>
                      <a:pt x="2789" y="453"/>
                      <a:pt x="2450" y="205"/>
                    </a:cubicBezTo>
                    <a:cubicBezTo>
                      <a:pt x="2320" y="109"/>
                      <a:pt x="2096" y="1"/>
                      <a:pt x="18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3"/>
              <p:cNvSpPr/>
              <p:nvPr/>
            </p:nvSpPr>
            <p:spPr>
              <a:xfrm>
                <a:off x="3449350" y="391350"/>
                <a:ext cx="327925" cy="478225"/>
              </a:xfrm>
              <a:custGeom>
                <a:rect b="b" l="l" r="r" t="t"/>
                <a:pathLst>
                  <a:path extrusionOk="0" h="19129" w="13117">
                    <a:moveTo>
                      <a:pt x="134" y="1"/>
                    </a:moveTo>
                    <a:cubicBezTo>
                      <a:pt x="57" y="1"/>
                      <a:pt x="1" y="110"/>
                      <a:pt x="74" y="170"/>
                    </a:cubicBezTo>
                    <a:cubicBezTo>
                      <a:pt x="3045" y="2313"/>
                      <a:pt x="4948" y="5532"/>
                      <a:pt x="6892" y="8568"/>
                    </a:cubicBezTo>
                    <a:cubicBezTo>
                      <a:pt x="7976" y="10248"/>
                      <a:pt x="9135" y="11861"/>
                      <a:pt x="10144" y="13591"/>
                    </a:cubicBezTo>
                    <a:cubicBezTo>
                      <a:pt x="11178" y="15361"/>
                      <a:pt x="12105" y="17190"/>
                      <a:pt x="12916" y="19076"/>
                    </a:cubicBezTo>
                    <a:cubicBezTo>
                      <a:pt x="12933" y="19113"/>
                      <a:pt x="12964" y="19129"/>
                      <a:pt x="12995" y="19129"/>
                    </a:cubicBezTo>
                    <a:cubicBezTo>
                      <a:pt x="13055" y="19129"/>
                      <a:pt x="13117" y="19072"/>
                      <a:pt x="13090" y="19002"/>
                    </a:cubicBezTo>
                    <a:cubicBezTo>
                      <a:pt x="12254" y="17074"/>
                      <a:pt x="11311" y="15204"/>
                      <a:pt x="10243" y="13392"/>
                    </a:cubicBezTo>
                    <a:cubicBezTo>
                      <a:pt x="9242" y="11704"/>
                      <a:pt x="8100" y="10107"/>
                      <a:pt x="7041" y="8444"/>
                    </a:cubicBezTo>
                    <a:cubicBezTo>
                      <a:pt x="5089" y="5399"/>
                      <a:pt x="3169" y="2172"/>
                      <a:pt x="190" y="21"/>
                    </a:cubicBezTo>
                    <a:cubicBezTo>
                      <a:pt x="171" y="7"/>
                      <a:pt x="152" y="1"/>
                      <a:pt x="1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3"/>
              <p:cNvSpPr/>
              <p:nvPr/>
            </p:nvSpPr>
            <p:spPr>
              <a:xfrm>
                <a:off x="3489250" y="356750"/>
                <a:ext cx="73250" cy="73725"/>
              </a:xfrm>
              <a:custGeom>
                <a:rect b="b" l="l" r="r" t="t"/>
                <a:pathLst>
                  <a:path extrusionOk="0" h="2949" w="2930">
                    <a:moveTo>
                      <a:pt x="1437" y="0"/>
                    </a:moveTo>
                    <a:cubicBezTo>
                      <a:pt x="1207" y="0"/>
                      <a:pt x="1053" y="256"/>
                      <a:pt x="961" y="487"/>
                    </a:cubicBezTo>
                    <a:cubicBezTo>
                      <a:pt x="832" y="397"/>
                      <a:pt x="676" y="326"/>
                      <a:pt x="531" y="326"/>
                    </a:cubicBezTo>
                    <a:cubicBezTo>
                      <a:pt x="434" y="326"/>
                      <a:pt x="342" y="357"/>
                      <a:pt x="266" y="437"/>
                    </a:cubicBezTo>
                    <a:cubicBezTo>
                      <a:pt x="1" y="702"/>
                      <a:pt x="108" y="1024"/>
                      <a:pt x="282" y="1314"/>
                    </a:cubicBezTo>
                    <a:cubicBezTo>
                      <a:pt x="687" y="1993"/>
                      <a:pt x="1227" y="2948"/>
                      <a:pt x="1810" y="2948"/>
                    </a:cubicBezTo>
                    <a:cubicBezTo>
                      <a:pt x="2072" y="2948"/>
                      <a:pt x="2343" y="2755"/>
                      <a:pt x="2615" y="2257"/>
                    </a:cubicBezTo>
                    <a:cubicBezTo>
                      <a:pt x="2814" y="1901"/>
                      <a:pt x="2930" y="1546"/>
                      <a:pt x="2831" y="1140"/>
                    </a:cubicBezTo>
                    <a:cubicBezTo>
                      <a:pt x="2781" y="908"/>
                      <a:pt x="2591" y="528"/>
                      <a:pt x="2301" y="520"/>
                    </a:cubicBezTo>
                    <a:cubicBezTo>
                      <a:pt x="2291" y="519"/>
                      <a:pt x="2280" y="519"/>
                      <a:pt x="2270" y="519"/>
                    </a:cubicBezTo>
                    <a:cubicBezTo>
                      <a:pt x="2162" y="519"/>
                      <a:pt x="2080" y="558"/>
                      <a:pt x="2011" y="619"/>
                    </a:cubicBezTo>
                    <a:cubicBezTo>
                      <a:pt x="1954" y="387"/>
                      <a:pt x="1838" y="172"/>
                      <a:pt x="1631" y="56"/>
                    </a:cubicBezTo>
                    <a:cubicBezTo>
                      <a:pt x="1561" y="17"/>
                      <a:pt x="1497" y="0"/>
                      <a:pt x="14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3"/>
              <p:cNvSpPr/>
              <p:nvPr/>
            </p:nvSpPr>
            <p:spPr>
              <a:xfrm>
                <a:off x="3523950" y="396450"/>
                <a:ext cx="13325" cy="71425"/>
              </a:xfrm>
              <a:custGeom>
                <a:rect b="b" l="l" r="r" t="t"/>
                <a:pathLst>
                  <a:path extrusionOk="0" h="2857" w="533">
                    <a:moveTo>
                      <a:pt x="122" y="1"/>
                    </a:moveTo>
                    <a:cubicBezTo>
                      <a:pt x="63" y="1"/>
                      <a:pt x="1" y="61"/>
                      <a:pt x="28" y="131"/>
                    </a:cubicBezTo>
                    <a:cubicBezTo>
                      <a:pt x="342" y="901"/>
                      <a:pt x="301" y="1935"/>
                      <a:pt x="94" y="2729"/>
                    </a:cubicBezTo>
                    <a:cubicBezTo>
                      <a:pt x="78" y="2803"/>
                      <a:pt x="142" y="2856"/>
                      <a:pt x="197" y="2856"/>
                    </a:cubicBezTo>
                    <a:cubicBezTo>
                      <a:pt x="229" y="2856"/>
                      <a:pt x="259" y="2838"/>
                      <a:pt x="268" y="2796"/>
                    </a:cubicBezTo>
                    <a:cubicBezTo>
                      <a:pt x="483" y="1952"/>
                      <a:pt x="532" y="876"/>
                      <a:pt x="201" y="57"/>
                    </a:cubicBezTo>
                    <a:cubicBezTo>
                      <a:pt x="184" y="17"/>
                      <a:pt x="154" y="1"/>
                      <a:pt x="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3"/>
              <p:cNvSpPr/>
              <p:nvPr/>
            </p:nvSpPr>
            <p:spPr>
              <a:xfrm>
                <a:off x="3430725" y="430450"/>
                <a:ext cx="96000" cy="71600"/>
              </a:xfrm>
              <a:custGeom>
                <a:rect b="b" l="l" r="r" t="t"/>
                <a:pathLst>
                  <a:path extrusionOk="0" h="2864" w="3840">
                    <a:moveTo>
                      <a:pt x="1044" y="1"/>
                    </a:moveTo>
                    <a:cubicBezTo>
                      <a:pt x="949" y="1"/>
                      <a:pt x="852" y="29"/>
                      <a:pt x="753" y="95"/>
                    </a:cubicBezTo>
                    <a:cubicBezTo>
                      <a:pt x="522" y="252"/>
                      <a:pt x="563" y="550"/>
                      <a:pt x="670" y="790"/>
                    </a:cubicBezTo>
                    <a:cubicBezTo>
                      <a:pt x="364" y="848"/>
                      <a:pt x="0" y="997"/>
                      <a:pt x="124" y="1369"/>
                    </a:cubicBezTo>
                    <a:cubicBezTo>
                      <a:pt x="191" y="1593"/>
                      <a:pt x="389" y="1750"/>
                      <a:pt x="604" y="1849"/>
                    </a:cubicBezTo>
                    <a:cubicBezTo>
                      <a:pt x="522" y="1907"/>
                      <a:pt x="464" y="1990"/>
                      <a:pt x="447" y="2114"/>
                    </a:cubicBezTo>
                    <a:cubicBezTo>
                      <a:pt x="406" y="2395"/>
                      <a:pt x="745" y="2652"/>
                      <a:pt x="960" y="2751"/>
                    </a:cubicBezTo>
                    <a:cubicBezTo>
                      <a:pt x="1135" y="2831"/>
                      <a:pt x="1308" y="2864"/>
                      <a:pt x="1482" y="2864"/>
                    </a:cubicBezTo>
                    <a:cubicBezTo>
                      <a:pt x="1686" y="2864"/>
                      <a:pt x="1892" y="2818"/>
                      <a:pt x="2102" y="2751"/>
                    </a:cubicBezTo>
                    <a:cubicBezTo>
                      <a:pt x="3839" y="2180"/>
                      <a:pt x="2466" y="1038"/>
                      <a:pt x="1605" y="277"/>
                    </a:cubicBezTo>
                    <a:cubicBezTo>
                      <a:pt x="1437" y="126"/>
                      <a:pt x="1246" y="1"/>
                      <a:pt x="10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3"/>
              <p:cNvSpPr/>
              <p:nvPr/>
            </p:nvSpPr>
            <p:spPr>
              <a:xfrm>
                <a:off x="3470875" y="466750"/>
                <a:ext cx="71925" cy="19050"/>
              </a:xfrm>
              <a:custGeom>
                <a:rect b="b" l="l" r="r" t="t"/>
                <a:pathLst>
                  <a:path extrusionOk="0" h="762" w="2877">
                    <a:moveTo>
                      <a:pt x="138" y="0"/>
                    </a:moveTo>
                    <a:cubicBezTo>
                      <a:pt x="59" y="0"/>
                      <a:pt x="0" y="111"/>
                      <a:pt x="82" y="166"/>
                    </a:cubicBezTo>
                    <a:cubicBezTo>
                      <a:pt x="740" y="590"/>
                      <a:pt x="1650" y="762"/>
                      <a:pt x="2453" y="762"/>
                    </a:cubicBezTo>
                    <a:cubicBezTo>
                      <a:pt x="2558" y="762"/>
                      <a:pt x="2662" y="759"/>
                      <a:pt x="2763" y="753"/>
                    </a:cubicBezTo>
                    <a:cubicBezTo>
                      <a:pt x="2876" y="745"/>
                      <a:pt x="2855" y="571"/>
                      <a:pt x="2738" y="571"/>
                    </a:cubicBezTo>
                    <a:cubicBezTo>
                      <a:pt x="2735" y="571"/>
                      <a:pt x="2733" y="571"/>
                      <a:pt x="2730" y="571"/>
                    </a:cubicBezTo>
                    <a:cubicBezTo>
                      <a:pt x="2631" y="577"/>
                      <a:pt x="2529" y="580"/>
                      <a:pt x="2425" y="580"/>
                    </a:cubicBezTo>
                    <a:cubicBezTo>
                      <a:pt x="1669" y="580"/>
                      <a:pt x="808" y="417"/>
                      <a:pt x="190" y="17"/>
                    </a:cubicBezTo>
                    <a:cubicBezTo>
                      <a:pt x="172" y="5"/>
                      <a:pt x="155" y="0"/>
                      <a:pt x="1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3"/>
              <p:cNvSpPr/>
              <p:nvPr/>
            </p:nvSpPr>
            <p:spPr>
              <a:xfrm>
                <a:off x="3553500" y="437400"/>
                <a:ext cx="66525" cy="65450"/>
              </a:xfrm>
              <a:custGeom>
                <a:rect b="b" l="l" r="r" t="t"/>
                <a:pathLst>
                  <a:path extrusionOk="0" h="2618" w="2661">
                    <a:moveTo>
                      <a:pt x="827" y="1"/>
                    </a:moveTo>
                    <a:cubicBezTo>
                      <a:pt x="740" y="1"/>
                      <a:pt x="645" y="28"/>
                      <a:pt x="542" y="90"/>
                    </a:cubicBezTo>
                    <a:cubicBezTo>
                      <a:pt x="194" y="297"/>
                      <a:pt x="393" y="752"/>
                      <a:pt x="699" y="1158"/>
                    </a:cubicBezTo>
                    <a:cubicBezTo>
                      <a:pt x="643" y="1144"/>
                      <a:pt x="589" y="1137"/>
                      <a:pt x="539" y="1137"/>
                    </a:cubicBezTo>
                    <a:cubicBezTo>
                      <a:pt x="431" y="1137"/>
                      <a:pt x="336" y="1170"/>
                      <a:pt x="269" y="1249"/>
                    </a:cubicBezTo>
                    <a:cubicBezTo>
                      <a:pt x="1" y="1537"/>
                      <a:pt x="1079" y="2618"/>
                      <a:pt x="1780" y="2618"/>
                    </a:cubicBezTo>
                    <a:cubicBezTo>
                      <a:pt x="1944" y="2618"/>
                      <a:pt x="2088" y="2558"/>
                      <a:pt x="2189" y="2415"/>
                    </a:cubicBezTo>
                    <a:cubicBezTo>
                      <a:pt x="2478" y="1993"/>
                      <a:pt x="2660" y="1199"/>
                      <a:pt x="2371" y="736"/>
                    </a:cubicBezTo>
                    <a:cubicBezTo>
                      <a:pt x="2293" y="606"/>
                      <a:pt x="2140" y="506"/>
                      <a:pt x="1993" y="506"/>
                    </a:cubicBezTo>
                    <a:cubicBezTo>
                      <a:pt x="1905" y="506"/>
                      <a:pt x="1818" y="542"/>
                      <a:pt x="1750" y="628"/>
                    </a:cubicBezTo>
                    <a:cubicBezTo>
                      <a:pt x="1667" y="719"/>
                      <a:pt x="1618" y="835"/>
                      <a:pt x="1576" y="959"/>
                    </a:cubicBezTo>
                    <a:cubicBezTo>
                      <a:pt x="1429" y="491"/>
                      <a:pt x="1195" y="1"/>
                      <a:pt x="8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3"/>
              <p:cNvSpPr/>
              <p:nvPr/>
            </p:nvSpPr>
            <p:spPr>
              <a:xfrm>
                <a:off x="3600750" y="397700"/>
                <a:ext cx="64150" cy="73900"/>
              </a:xfrm>
              <a:custGeom>
                <a:rect b="b" l="l" r="r" t="t"/>
                <a:pathLst>
                  <a:path extrusionOk="0" h="2956" w="2566">
                    <a:moveTo>
                      <a:pt x="1486" y="1"/>
                    </a:moveTo>
                    <a:cubicBezTo>
                      <a:pt x="1301" y="1"/>
                      <a:pt x="1115" y="161"/>
                      <a:pt x="977" y="321"/>
                    </a:cubicBezTo>
                    <a:cubicBezTo>
                      <a:pt x="861" y="160"/>
                      <a:pt x="689" y="9"/>
                      <a:pt x="502" y="9"/>
                    </a:cubicBezTo>
                    <a:cubicBezTo>
                      <a:pt x="449" y="9"/>
                      <a:pt x="395" y="21"/>
                      <a:pt x="340" y="48"/>
                    </a:cubicBezTo>
                    <a:cubicBezTo>
                      <a:pt x="9" y="205"/>
                      <a:pt x="1" y="553"/>
                      <a:pt x="67" y="876"/>
                    </a:cubicBezTo>
                    <a:cubicBezTo>
                      <a:pt x="243" y="1737"/>
                      <a:pt x="462" y="2956"/>
                      <a:pt x="1151" y="2956"/>
                    </a:cubicBezTo>
                    <a:cubicBezTo>
                      <a:pt x="1370" y="2956"/>
                      <a:pt x="1635" y="2833"/>
                      <a:pt x="1962" y="2539"/>
                    </a:cubicBezTo>
                    <a:cubicBezTo>
                      <a:pt x="2268" y="2274"/>
                      <a:pt x="2491" y="1976"/>
                      <a:pt x="2533" y="1554"/>
                    </a:cubicBezTo>
                    <a:cubicBezTo>
                      <a:pt x="2566" y="1314"/>
                      <a:pt x="2508" y="901"/>
                      <a:pt x="2243" y="793"/>
                    </a:cubicBezTo>
                    <a:cubicBezTo>
                      <a:pt x="2191" y="774"/>
                      <a:pt x="2140" y="766"/>
                      <a:pt x="2093" y="766"/>
                    </a:cubicBezTo>
                    <a:cubicBezTo>
                      <a:pt x="2035" y="766"/>
                      <a:pt x="1982" y="778"/>
                      <a:pt x="1937" y="801"/>
                    </a:cubicBezTo>
                    <a:cubicBezTo>
                      <a:pt x="1953" y="553"/>
                      <a:pt x="1912" y="313"/>
                      <a:pt x="1755" y="139"/>
                    </a:cubicBezTo>
                    <a:cubicBezTo>
                      <a:pt x="1670" y="40"/>
                      <a:pt x="1578" y="1"/>
                      <a:pt x="14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3"/>
              <p:cNvSpPr/>
              <p:nvPr/>
            </p:nvSpPr>
            <p:spPr>
              <a:xfrm>
                <a:off x="3597550" y="439025"/>
                <a:ext cx="34050" cy="132575"/>
              </a:xfrm>
              <a:custGeom>
                <a:rect b="b" l="l" r="r" t="t"/>
                <a:pathLst>
                  <a:path extrusionOk="0" h="5303" w="1362">
                    <a:moveTo>
                      <a:pt x="1259" y="1"/>
                    </a:moveTo>
                    <a:cubicBezTo>
                      <a:pt x="1218" y="1"/>
                      <a:pt x="1179" y="26"/>
                      <a:pt x="1179" y="83"/>
                    </a:cubicBezTo>
                    <a:cubicBezTo>
                      <a:pt x="1179" y="1035"/>
                      <a:pt x="1031" y="1970"/>
                      <a:pt x="840" y="2905"/>
                    </a:cubicBezTo>
                    <a:cubicBezTo>
                      <a:pt x="675" y="3674"/>
                      <a:pt x="551" y="4518"/>
                      <a:pt x="54" y="5155"/>
                    </a:cubicBezTo>
                    <a:cubicBezTo>
                      <a:pt x="1" y="5227"/>
                      <a:pt x="63" y="5302"/>
                      <a:pt x="129" y="5302"/>
                    </a:cubicBezTo>
                    <a:cubicBezTo>
                      <a:pt x="155" y="5302"/>
                      <a:pt x="182" y="5291"/>
                      <a:pt x="203" y="5263"/>
                    </a:cubicBezTo>
                    <a:cubicBezTo>
                      <a:pt x="675" y="4659"/>
                      <a:pt x="832" y="3864"/>
                      <a:pt x="981" y="3120"/>
                    </a:cubicBezTo>
                    <a:cubicBezTo>
                      <a:pt x="1188" y="2119"/>
                      <a:pt x="1361" y="1126"/>
                      <a:pt x="1361" y="100"/>
                    </a:cubicBezTo>
                    <a:cubicBezTo>
                      <a:pt x="1361" y="37"/>
                      <a:pt x="1308" y="1"/>
                      <a:pt x="12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3"/>
              <p:cNvSpPr/>
              <p:nvPr/>
            </p:nvSpPr>
            <p:spPr>
              <a:xfrm>
                <a:off x="3616825" y="468250"/>
                <a:ext cx="76625" cy="75400"/>
              </a:xfrm>
              <a:custGeom>
                <a:rect b="b" l="l" r="r" t="t"/>
                <a:pathLst>
                  <a:path extrusionOk="0" h="3016" w="3065">
                    <a:moveTo>
                      <a:pt x="1634" y="1"/>
                    </a:moveTo>
                    <a:cubicBezTo>
                      <a:pt x="1321" y="1"/>
                      <a:pt x="1143" y="262"/>
                      <a:pt x="1029" y="552"/>
                    </a:cubicBezTo>
                    <a:cubicBezTo>
                      <a:pt x="639" y="1540"/>
                      <a:pt x="1" y="3015"/>
                      <a:pt x="1341" y="3015"/>
                    </a:cubicBezTo>
                    <a:cubicBezTo>
                      <a:pt x="1450" y="3015"/>
                      <a:pt x="1571" y="3006"/>
                      <a:pt x="1708" y="2985"/>
                    </a:cubicBezTo>
                    <a:cubicBezTo>
                      <a:pt x="2105" y="2919"/>
                      <a:pt x="2460" y="2795"/>
                      <a:pt x="2725" y="2472"/>
                    </a:cubicBezTo>
                    <a:cubicBezTo>
                      <a:pt x="2874" y="2282"/>
                      <a:pt x="3064" y="1909"/>
                      <a:pt x="2891" y="1669"/>
                    </a:cubicBezTo>
                    <a:cubicBezTo>
                      <a:pt x="2825" y="1570"/>
                      <a:pt x="2734" y="1521"/>
                      <a:pt x="2634" y="1504"/>
                    </a:cubicBezTo>
                    <a:cubicBezTo>
                      <a:pt x="2783" y="1314"/>
                      <a:pt x="2891" y="1090"/>
                      <a:pt x="2849" y="859"/>
                    </a:cubicBezTo>
                    <a:cubicBezTo>
                      <a:pt x="2817" y="608"/>
                      <a:pt x="2641" y="529"/>
                      <a:pt x="2438" y="529"/>
                    </a:cubicBezTo>
                    <a:cubicBezTo>
                      <a:pt x="2326" y="529"/>
                      <a:pt x="2205" y="553"/>
                      <a:pt x="2096" y="586"/>
                    </a:cubicBezTo>
                    <a:cubicBezTo>
                      <a:pt x="2088" y="329"/>
                      <a:pt x="1989" y="39"/>
                      <a:pt x="1716" y="6"/>
                    </a:cubicBezTo>
                    <a:cubicBezTo>
                      <a:pt x="1687" y="3"/>
                      <a:pt x="1660" y="1"/>
                      <a:pt x="16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3"/>
              <p:cNvSpPr/>
              <p:nvPr/>
            </p:nvSpPr>
            <p:spPr>
              <a:xfrm>
                <a:off x="3606400" y="501550"/>
                <a:ext cx="59625" cy="55625"/>
              </a:xfrm>
              <a:custGeom>
                <a:rect b="b" l="l" r="r" t="t"/>
                <a:pathLst>
                  <a:path extrusionOk="0" h="2225" w="2385">
                    <a:moveTo>
                      <a:pt x="2253" y="0"/>
                    </a:moveTo>
                    <a:cubicBezTo>
                      <a:pt x="2227" y="0"/>
                      <a:pt x="2201" y="12"/>
                      <a:pt x="2182" y="40"/>
                    </a:cubicBezTo>
                    <a:cubicBezTo>
                      <a:pt x="1636" y="859"/>
                      <a:pt x="801" y="1413"/>
                      <a:pt x="73" y="2059"/>
                    </a:cubicBezTo>
                    <a:cubicBezTo>
                      <a:pt x="1" y="2124"/>
                      <a:pt x="57" y="2224"/>
                      <a:pt x="129" y="2224"/>
                    </a:cubicBezTo>
                    <a:cubicBezTo>
                      <a:pt x="148" y="2224"/>
                      <a:pt x="169" y="2217"/>
                      <a:pt x="188" y="2199"/>
                    </a:cubicBezTo>
                    <a:cubicBezTo>
                      <a:pt x="925" y="1546"/>
                      <a:pt x="1777" y="983"/>
                      <a:pt x="2331" y="147"/>
                    </a:cubicBezTo>
                    <a:cubicBezTo>
                      <a:pt x="2385" y="76"/>
                      <a:pt x="2319" y="0"/>
                      <a:pt x="22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3"/>
              <p:cNvSpPr/>
              <p:nvPr/>
            </p:nvSpPr>
            <p:spPr>
              <a:xfrm>
                <a:off x="3587050" y="466775"/>
                <a:ext cx="30750" cy="66325"/>
              </a:xfrm>
              <a:custGeom>
                <a:rect b="b" l="l" r="r" t="t"/>
                <a:pathLst>
                  <a:path extrusionOk="0" h="2653" w="1230">
                    <a:moveTo>
                      <a:pt x="120" y="1"/>
                    </a:moveTo>
                    <a:cubicBezTo>
                      <a:pt x="62" y="1"/>
                      <a:pt x="0" y="61"/>
                      <a:pt x="27" y="132"/>
                    </a:cubicBezTo>
                    <a:cubicBezTo>
                      <a:pt x="334" y="959"/>
                      <a:pt x="838" y="1712"/>
                      <a:pt x="1029" y="2581"/>
                    </a:cubicBezTo>
                    <a:cubicBezTo>
                      <a:pt x="1039" y="2631"/>
                      <a:pt x="1080" y="2653"/>
                      <a:pt x="1121" y="2653"/>
                    </a:cubicBezTo>
                    <a:cubicBezTo>
                      <a:pt x="1176" y="2653"/>
                      <a:pt x="1229" y="2614"/>
                      <a:pt x="1211" y="2548"/>
                    </a:cubicBezTo>
                    <a:cubicBezTo>
                      <a:pt x="1020" y="1662"/>
                      <a:pt x="507" y="901"/>
                      <a:pt x="193" y="57"/>
                    </a:cubicBezTo>
                    <a:cubicBezTo>
                      <a:pt x="179" y="17"/>
                      <a:pt x="150" y="1"/>
                      <a:pt x="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3"/>
              <p:cNvSpPr/>
              <p:nvPr/>
            </p:nvSpPr>
            <p:spPr>
              <a:xfrm>
                <a:off x="3518625" y="510925"/>
                <a:ext cx="64325" cy="66750"/>
              </a:xfrm>
              <a:custGeom>
                <a:rect b="b" l="l" r="r" t="t"/>
                <a:pathLst>
                  <a:path extrusionOk="0" h="2670" w="2573">
                    <a:moveTo>
                      <a:pt x="732" y="0"/>
                    </a:moveTo>
                    <a:cubicBezTo>
                      <a:pt x="676" y="0"/>
                      <a:pt x="617" y="14"/>
                      <a:pt x="555" y="45"/>
                    </a:cubicBezTo>
                    <a:cubicBezTo>
                      <a:pt x="1" y="335"/>
                      <a:pt x="348" y="922"/>
                      <a:pt x="745" y="1377"/>
                    </a:cubicBezTo>
                    <a:cubicBezTo>
                      <a:pt x="662" y="1359"/>
                      <a:pt x="574" y="1346"/>
                      <a:pt x="485" y="1346"/>
                    </a:cubicBezTo>
                    <a:cubicBezTo>
                      <a:pt x="451" y="1346"/>
                      <a:pt x="416" y="1348"/>
                      <a:pt x="381" y="1353"/>
                    </a:cubicBezTo>
                    <a:cubicBezTo>
                      <a:pt x="84" y="1386"/>
                      <a:pt x="34" y="1725"/>
                      <a:pt x="150" y="1948"/>
                    </a:cubicBezTo>
                    <a:cubicBezTo>
                      <a:pt x="387" y="2408"/>
                      <a:pt x="1095" y="2670"/>
                      <a:pt x="1605" y="2670"/>
                    </a:cubicBezTo>
                    <a:cubicBezTo>
                      <a:pt x="1627" y="2670"/>
                      <a:pt x="1650" y="2669"/>
                      <a:pt x="1672" y="2668"/>
                    </a:cubicBezTo>
                    <a:cubicBezTo>
                      <a:pt x="2573" y="2611"/>
                      <a:pt x="2177" y="415"/>
                      <a:pt x="1708" y="415"/>
                    </a:cubicBezTo>
                    <a:cubicBezTo>
                      <a:pt x="1699" y="415"/>
                      <a:pt x="1690" y="416"/>
                      <a:pt x="1680" y="418"/>
                    </a:cubicBezTo>
                    <a:cubicBezTo>
                      <a:pt x="1532" y="451"/>
                      <a:pt x="1440" y="575"/>
                      <a:pt x="1383" y="740"/>
                    </a:cubicBezTo>
                    <a:cubicBezTo>
                      <a:pt x="1225" y="342"/>
                      <a:pt x="1009" y="0"/>
                      <a:pt x="7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3"/>
              <p:cNvSpPr/>
              <p:nvPr/>
            </p:nvSpPr>
            <p:spPr>
              <a:xfrm>
                <a:off x="3456150" y="524425"/>
                <a:ext cx="95200" cy="71925"/>
              </a:xfrm>
              <a:custGeom>
                <a:rect b="b" l="l" r="r" t="t"/>
                <a:pathLst>
                  <a:path extrusionOk="0" h="2877" w="3808">
                    <a:moveTo>
                      <a:pt x="1067" y="0"/>
                    </a:moveTo>
                    <a:cubicBezTo>
                      <a:pt x="973" y="0"/>
                      <a:pt x="877" y="28"/>
                      <a:pt x="779" y="93"/>
                    </a:cubicBezTo>
                    <a:cubicBezTo>
                      <a:pt x="547" y="233"/>
                      <a:pt x="580" y="539"/>
                      <a:pt x="679" y="779"/>
                    </a:cubicBezTo>
                    <a:cubicBezTo>
                      <a:pt x="373" y="829"/>
                      <a:pt x="1" y="970"/>
                      <a:pt x="117" y="1342"/>
                    </a:cubicBezTo>
                    <a:cubicBezTo>
                      <a:pt x="183" y="1574"/>
                      <a:pt x="373" y="1731"/>
                      <a:pt x="588" y="1839"/>
                    </a:cubicBezTo>
                    <a:cubicBezTo>
                      <a:pt x="506" y="1896"/>
                      <a:pt x="448" y="1979"/>
                      <a:pt x="423" y="2103"/>
                    </a:cubicBezTo>
                    <a:cubicBezTo>
                      <a:pt x="373" y="2385"/>
                      <a:pt x="696" y="2649"/>
                      <a:pt x="919" y="2749"/>
                    </a:cubicBezTo>
                    <a:cubicBezTo>
                      <a:pt x="1106" y="2840"/>
                      <a:pt x="1292" y="2877"/>
                      <a:pt x="1480" y="2877"/>
                    </a:cubicBezTo>
                    <a:cubicBezTo>
                      <a:pt x="1668" y="2877"/>
                      <a:pt x="1859" y="2840"/>
                      <a:pt x="2053" y="2782"/>
                    </a:cubicBezTo>
                    <a:cubicBezTo>
                      <a:pt x="3807" y="2261"/>
                      <a:pt x="2475" y="1077"/>
                      <a:pt x="1631" y="291"/>
                    </a:cubicBezTo>
                    <a:cubicBezTo>
                      <a:pt x="1461" y="132"/>
                      <a:pt x="1271" y="0"/>
                      <a:pt x="10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3"/>
              <p:cNvSpPr/>
              <p:nvPr/>
            </p:nvSpPr>
            <p:spPr>
              <a:xfrm>
                <a:off x="3497800" y="563750"/>
                <a:ext cx="130825" cy="47575"/>
              </a:xfrm>
              <a:custGeom>
                <a:rect b="b" l="l" r="r" t="t"/>
                <a:pathLst>
                  <a:path extrusionOk="0" h="1903" w="5233">
                    <a:moveTo>
                      <a:pt x="141" y="1"/>
                    </a:moveTo>
                    <a:cubicBezTo>
                      <a:pt x="58" y="1"/>
                      <a:pt x="0" y="112"/>
                      <a:pt x="89" y="166"/>
                    </a:cubicBezTo>
                    <a:cubicBezTo>
                      <a:pt x="908" y="671"/>
                      <a:pt x="1794" y="1035"/>
                      <a:pt x="2695" y="1366"/>
                    </a:cubicBezTo>
                    <a:cubicBezTo>
                      <a:pt x="3376" y="1615"/>
                      <a:pt x="4089" y="1903"/>
                      <a:pt x="4824" y="1903"/>
                    </a:cubicBezTo>
                    <a:cubicBezTo>
                      <a:pt x="4919" y="1903"/>
                      <a:pt x="5015" y="1898"/>
                      <a:pt x="5112" y="1887"/>
                    </a:cubicBezTo>
                    <a:cubicBezTo>
                      <a:pt x="5233" y="1879"/>
                      <a:pt x="5204" y="1705"/>
                      <a:pt x="5094" y="1705"/>
                    </a:cubicBezTo>
                    <a:cubicBezTo>
                      <a:pt x="5092" y="1705"/>
                      <a:pt x="5089" y="1705"/>
                      <a:pt x="5087" y="1705"/>
                    </a:cubicBezTo>
                    <a:cubicBezTo>
                      <a:pt x="4997" y="1715"/>
                      <a:pt x="4908" y="1719"/>
                      <a:pt x="4819" y="1719"/>
                    </a:cubicBezTo>
                    <a:cubicBezTo>
                      <a:pt x="4077" y="1719"/>
                      <a:pt x="3350" y="1403"/>
                      <a:pt x="2662" y="1159"/>
                    </a:cubicBezTo>
                    <a:cubicBezTo>
                      <a:pt x="1810" y="853"/>
                      <a:pt x="974" y="497"/>
                      <a:pt x="197" y="17"/>
                    </a:cubicBezTo>
                    <a:cubicBezTo>
                      <a:pt x="178" y="6"/>
                      <a:pt x="159" y="1"/>
                      <a:pt x="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3"/>
              <p:cNvSpPr/>
              <p:nvPr/>
            </p:nvSpPr>
            <p:spPr>
              <a:xfrm>
                <a:off x="3504150" y="598075"/>
                <a:ext cx="97250" cy="62050"/>
              </a:xfrm>
              <a:custGeom>
                <a:rect b="b" l="l" r="r" t="t"/>
                <a:pathLst>
                  <a:path extrusionOk="0" h="2482" w="3890">
                    <a:moveTo>
                      <a:pt x="729" y="0"/>
                    </a:moveTo>
                    <a:cubicBezTo>
                      <a:pt x="493" y="0"/>
                      <a:pt x="281" y="76"/>
                      <a:pt x="166" y="324"/>
                    </a:cubicBezTo>
                    <a:cubicBezTo>
                      <a:pt x="59" y="572"/>
                      <a:pt x="249" y="804"/>
                      <a:pt x="464" y="953"/>
                    </a:cubicBezTo>
                    <a:cubicBezTo>
                      <a:pt x="232" y="1160"/>
                      <a:pt x="1" y="1482"/>
                      <a:pt x="298" y="1731"/>
                    </a:cubicBezTo>
                    <a:cubicBezTo>
                      <a:pt x="439" y="1852"/>
                      <a:pt x="619" y="1899"/>
                      <a:pt x="805" y="1899"/>
                    </a:cubicBezTo>
                    <a:cubicBezTo>
                      <a:pt x="859" y="1899"/>
                      <a:pt x="914" y="1895"/>
                      <a:pt x="969" y="1888"/>
                    </a:cubicBezTo>
                    <a:lnTo>
                      <a:pt x="969" y="1888"/>
                    </a:lnTo>
                    <a:cubicBezTo>
                      <a:pt x="927" y="1979"/>
                      <a:pt x="927" y="2086"/>
                      <a:pt x="977" y="2194"/>
                    </a:cubicBezTo>
                    <a:cubicBezTo>
                      <a:pt x="1068" y="2417"/>
                      <a:pt x="1381" y="2481"/>
                      <a:pt x="1621" y="2481"/>
                    </a:cubicBezTo>
                    <a:cubicBezTo>
                      <a:pt x="1666" y="2481"/>
                      <a:pt x="1709" y="2479"/>
                      <a:pt x="1746" y="2475"/>
                    </a:cubicBezTo>
                    <a:cubicBezTo>
                      <a:pt x="2160" y="2417"/>
                      <a:pt x="2450" y="2186"/>
                      <a:pt x="2715" y="1871"/>
                    </a:cubicBezTo>
                    <a:cubicBezTo>
                      <a:pt x="3889" y="473"/>
                      <a:pt x="2127" y="216"/>
                      <a:pt x="993" y="26"/>
                    </a:cubicBezTo>
                    <a:cubicBezTo>
                      <a:pt x="905" y="11"/>
                      <a:pt x="815" y="0"/>
                      <a:pt x="7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3"/>
              <p:cNvSpPr/>
              <p:nvPr/>
            </p:nvSpPr>
            <p:spPr>
              <a:xfrm>
                <a:off x="3533600" y="606475"/>
                <a:ext cx="78300" cy="23100"/>
              </a:xfrm>
              <a:custGeom>
                <a:rect b="b" l="l" r="r" t="t"/>
                <a:pathLst>
                  <a:path extrusionOk="0" h="924" w="3132">
                    <a:moveTo>
                      <a:pt x="2980" y="0"/>
                    </a:moveTo>
                    <a:cubicBezTo>
                      <a:pt x="2971" y="0"/>
                      <a:pt x="2961" y="2"/>
                      <a:pt x="2951" y="5"/>
                    </a:cubicBezTo>
                    <a:cubicBezTo>
                      <a:pt x="2016" y="286"/>
                      <a:pt x="1106" y="700"/>
                      <a:pt x="122" y="741"/>
                    </a:cubicBezTo>
                    <a:cubicBezTo>
                      <a:pt x="0" y="749"/>
                      <a:pt x="29" y="923"/>
                      <a:pt x="139" y="923"/>
                    </a:cubicBezTo>
                    <a:cubicBezTo>
                      <a:pt x="141" y="923"/>
                      <a:pt x="144" y="923"/>
                      <a:pt x="146" y="923"/>
                    </a:cubicBezTo>
                    <a:cubicBezTo>
                      <a:pt x="1156" y="882"/>
                      <a:pt x="2074" y="460"/>
                      <a:pt x="3026" y="170"/>
                    </a:cubicBezTo>
                    <a:cubicBezTo>
                      <a:pt x="3131" y="140"/>
                      <a:pt x="3072" y="0"/>
                      <a:pt x="2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3"/>
              <p:cNvSpPr/>
              <p:nvPr/>
            </p:nvSpPr>
            <p:spPr>
              <a:xfrm>
                <a:off x="3542475" y="544525"/>
                <a:ext cx="45950" cy="58450"/>
              </a:xfrm>
              <a:custGeom>
                <a:rect b="b" l="l" r="r" t="t"/>
                <a:pathLst>
                  <a:path extrusionOk="0" h="2338" w="1838">
                    <a:moveTo>
                      <a:pt x="132" y="0"/>
                    </a:moveTo>
                    <a:cubicBezTo>
                      <a:pt x="65" y="0"/>
                      <a:pt x="1" y="84"/>
                      <a:pt x="56" y="157"/>
                    </a:cubicBezTo>
                    <a:cubicBezTo>
                      <a:pt x="602" y="853"/>
                      <a:pt x="983" y="1688"/>
                      <a:pt x="1628" y="2309"/>
                    </a:cubicBezTo>
                    <a:cubicBezTo>
                      <a:pt x="1648" y="2329"/>
                      <a:pt x="1672" y="2337"/>
                      <a:pt x="1696" y="2337"/>
                    </a:cubicBezTo>
                    <a:cubicBezTo>
                      <a:pt x="1769" y="2337"/>
                      <a:pt x="1838" y="2256"/>
                      <a:pt x="1769" y="2193"/>
                    </a:cubicBezTo>
                    <a:cubicBezTo>
                      <a:pt x="1124" y="1572"/>
                      <a:pt x="751" y="737"/>
                      <a:pt x="197" y="33"/>
                    </a:cubicBezTo>
                    <a:cubicBezTo>
                      <a:pt x="178" y="10"/>
                      <a:pt x="155" y="0"/>
                      <a:pt x="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3"/>
              <p:cNvSpPr/>
              <p:nvPr/>
            </p:nvSpPr>
            <p:spPr>
              <a:xfrm>
                <a:off x="3733150" y="494825"/>
                <a:ext cx="63925" cy="73875"/>
              </a:xfrm>
              <a:custGeom>
                <a:rect b="b" l="l" r="r" t="t"/>
                <a:pathLst>
                  <a:path extrusionOk="0" h="2955" w="2557">
                    <a:moveTo>
                      <a:pt x="1487" y="0"/>
                    </a:moveTo>
                    <a:cubicBezTo>
                      <a:pt x="1302" y="0"/>
                      <a:pt x="1115" y="159"/>
                      <a:pt x="976" y="325"/>
                    </a:cubicBezTo>
                    <a:cubicBezTo>
                      <a:pt x="860" y="156"/>
                      <a:pt x="687" y="8"/>
                      <a:pt x="498" y="8"/>
                    </a:cubicBezTo>
                    <a:cubicBezTo>
                      <a:pt x="446" y="8"/>
                      <a:pt x="393" y="19"/>
                      <a:pt x="339" y="44"/>
                    </a:cubicBezTo>
                    <a:cubicBezTo>
                      <a:pt x="8" y="201"/>
                      <a:pt x="0" y="549"/>
                      <a:pt x="66" y="880"/>
                    </a:cubicBezTo>
                    <a:cubicBezTo>
                      <a:pt x="243" y="1735"/>
                      <a:pt x="462" y="2955"/>
                      <a:pt x="1154" y="2955"/>
                    </a:cubicBezTo>
                    <a:cubicBezTo>
                      <a:pt x="1371" y="2955"/>
                      <a:pt x="1636" y="2834"/>
                      <a:pt x="1961" y="2543"/>
                    </a:cubicBezTo>
                    <a:cubicBezTo>
                      <a:pt x="2267" y="2270"/>
                      <a:pt x="2491" y="1972"/>
                      <a:pt x="2532" y="1558"/>
                    </a:cubicBezTo>
                    <a:cubicBezTo>
                      <a:pt x="2557" y="1318"/>
                      <a:pt x="2507" y="896"/>
                      <a:pt x="2234" y="789"/>
                    </a:cubicBezTo>
                    <a:cubicBezTo>
                      <a:pt x="2186" y="770"/>
                      <a:pt x="2137" y="761"/>
                      <a:pt x="2090" y="761"/>
                    </a:cubicBezTo>
                    <a:cubicBezTo>
                      <a:pt x="2033" y="761"/>
                      <a:pt x="1978" y="774"/>
                      <a:pt x="1928" y="797"/>
                    </a:cubicBezTo>
                    <a:cubicBezTo>
                      <a:pt x="1953" y="557"/>
                      <a:pt x="1911" y="309"/>
                      <a:pt x="1754" y="135"/>
                    </a:cubicBezTo>
                    <a:cubicBezTo>
                      <a:pt x="1669" y="39"/>
                      <a:pt x="1578" y="0"/>
                      <a:pt x="14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3"/>
              <p:cNvSpPr/>
              <p:nvPr/>
            </p:nvSpPr>
            <p:spPr>
              <a:xfrm>
                <a:off x="3700650" y="536125"/>
                <a:ext cx="63325" cy="190550"/>
              </a:xfrm>
              <a:custGeom>
                <a:rect b="b" l="l" r="r" t="t"/>
                <a:pathLst>
                  <a:path extrusionOk="0" h="7622" w="2533">
                    <a:moveTo>
                      <a:pt x="2432" y="1"/>
                    </a:moveTo>
                    <a:cubicBezTo>
                      <a:pt x="2390" y="1"/>
                      <a:pt x="2351" y="26"/>
                      <a:pt x="2351" y="80"/>
                    </a:cubicBezTo>
                    <a:cubicBezTo>
                      <a:pt x="2351" y="1453"/>
                      <a:pt x="2078" y="2827"/>
                      <a:pt x="1706" y="4142"/>
                    </a:cubicBezTo>
                    <a:cubicBezTo>
                      <a:pt x="1375" y="5334"/>
                      <a:pt x="928" y="6550"/>
                      <a:pt x="59" y="7452"/>
                    </a:cubicBezTo>
                    <a:cubicBezTo>
                      <a:pt x="1" y="7517"/>
                      <a:pt x="59" y="7621"/>
                      <a:pt x="126" y="7621"/>
                    </a:cubicBezTo>
                    <a:cubicBezTo>
                      <a:pt x="145" y="7621"/>
                      <a:pt x="165" y="7613"/>
                      <a:pt x="183" y="7593"/>
                    </a:cubicBezTo>
                    <a:cubicBezTo>
                      <a:pt x="1044" y="6699"/>
                      <a:pt x="1524" y="5508"/>
                      <a:pt x="1855" y="4324"/>
                    </a:cubicBezTo>
                    <a:cubicBezTo>
                      <a:pt x="2235" y="2951"/>
                      <a:pt x="2533" y="1528"/>
                      <a:pt x="2533" y="96"/>
                    </a:cubicBezTo>
                    <a:cubicBezTo>
                      <a:pt x="2533" y="34"/>
                      <a:pt x="2481" y="1"/>
                      <a:pt x="24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3"/>
              <p:cNvSpPr/>
              <p:nvPr/>
            </p:nvSpPr>
            <p:spPr>
              <a:xfrm>
                <a:off x="3749225" y="565275"/>
                <a:ext cx="76400" cy="75375"/>
              </a:xfrm>
              <a:custGeom>
                <a:rect b="b" l="l" r="r" t="t"/>
                <a:pathLst>
                  <a:path extrusionOk="0" h="3015" w="3056">
                    <a:moveTo>
                      <a:pt x="1633" y="0"/>
                    </a:moveTo>
                    <a:cubicBezTo>
                      <a:pt x="1321" y="0"/>
                      <a:pt x="1143" y="262"/>
                      <a:pt x="1029" y="552"/>
                    </a:cubicBezTo>
                    <a:cubicBezTo>
                      <a:pt x="638" y="1539"/>
                      <a:pt x="0" y="3015"/>
                      <a:pt x="1340" y="3015"/>
                    </a:cubicBezTo>
                    <a:cubicBezTo>
                      <a:pt x="1449" y="3015"/>
                      <a:pt x="1571" y="3005"/>
                      <a:pt x="1707" y="2985"/>
                    </a:cubicBezTo>
                    <a:cubicBezTo>
                      <a:pt x="2104" y="2927"/>
                      <a:pt x="2460" y="2794"/>
                      <a:pt x="2725" y="2472"/>
                    </a:cubicBezTo>
                    <a:cubicBezTo>
                      <a:pt x="2874" y="2290"/>
                      <a:pt x="3056" y="1909"/>
                      <a:pt x="2890" y="1677"/>
                    </a:cubicBezTo>
                    <a:cubicBezTo>
                      <a:pt x="2824" y="1570"/>
                      <a:pt x="2733" y="1520"/>
                      <a:pt x="2634" y="1512"/>
                    </a:cubicBezTo>
                    <a:cubicBezTo>
                      <a:pt x="2783" y="1313"/>
                      <a:pt x="2882" y="1090"/>
                      <a:pt x="2849" y="858"/>
                    </a:cubicBezTo>
                    <a:cubicBezTo>
                      <a:pt x="2812" y="608"/>
                      <a:pt x="2637" y="532"/>
                      <a:pt x="2436" y="532"/>
                    </a:cubicBezTo>
                    <a:cubicBezTo>
                      <a:pt x="2325" y="532"/>
                      <a:pt x="2205" y="556"/>
                      <a:pt x="2096" y="585"/>
                    </a:cubicBezTo>
                    <a:cubicBezTo>
                      <a:pt x="2088" y="329"/>
                      <a:pt x="1988" y="39"/>
                      <a:pt x="1715" y="6"/>
                    </a:cubicBezTo>
                    <a:cubicBezTo>
                      <a:pt x="1687" y="2"/>
                      <a:pt x="1660" y="0"/>
                      <a:pt x="16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3"/>
              <p:cNvSpPr/>
              <p:nvPr/>
            </p:nvSpPr>
            <p:spPr>
              <a:xfrm>
                <a:off x="3738775" y="598550"/>
                <a:ext cx="59500" cy="55750"/>
              </a:xfrm>
              <a:custGeom>
                <a:rect b="b" l="l" r="r" t="t"/>
                <a:pathLst>
                  <a:path extrusionOk="0" h="2230" w="2380">
                    <a:moveTo>
                      <a:pt x="2252" y="1"/>
                    </a:moveTo>
                    <a:cubicBezTo>
                      <a:pt x="2227" y="1"/>
                      <a:pt x="2202" y="12"/>
                      <a:pt x="2183" y="40"/>
                    </a:cubicBezTo>
                    <a:cubicBezTo>
                      <a:pt x="1637" y="859"/>
                      <a:pt x="801" y="1414"/>
                      <a:pt x="73" y="2059"/>
                    </a:cubicBezTo>
                    <a:cubicBezTo>
                      <a:pt x="0" y="2125"/>
                      <a:pt x="60" y="2229"/>
                      <a:pt x="134" y="2229"/>
                    </a:cubicBezTo>
                    <a:cubicBezTo>
                      <a:pt x="152" y="2229"/>
                      <a:pt x="171" y="2223"/>
                      <a:pt x="189" y="2208"/>
                    </a:cubicBezTo>
                    <a:cubicBezTo>
                      <a:pt x="925" y="1546"/>
                      <a:pt x="1777" y="983"/>
                      <a:pt x="2332" y="148"/>
                    </a:cubicBezTo>
                    <a:cubicBezTo>
                      <a:pt x="2379" y="76"/>
                      <a:pt x="2316" y="1"/>
                      <a:pt x="2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3"/>
              <p:cNvSpPr/>
              <p:nvPr/>
            </p:nvSpPr>
            <p:spPr>
              <a:xfrm>
                <a:off x="3685900" y="534500"/>
                <a:ext cx="66500" cy="65375"/>
              </a:xfrm>
              <a:custGeom>
                <a:rect b="b" l="l" r="r" t="t"/>
                <a:pathLst>
                  <a:path extrusionOk="0" h="2615" w="2660">
                    <a:moveTo>
                      <a:pt x="824" y="1"/>
                    </a:moveTo>
                    <a:cubicBezTo>
                      <a:pt x="737" y="1"/>
                      <a:pt x="643" y="27"/>
                      <a:pt x="541" y="87"/>
                    </a:cubicBezTo>
                    <a:cubicBezTo>
                      <a:pt x="194" y="302"/>
                      <a:pt x="393" y="749"/>
                      <a:pt x="699" y="1154"/>
                    </a:cubicBezTo>
                    <a:cubicBezTo>
                      <a:pt x="643" y="1144"/>
                      <a:pt x="590" y="1137"/>
                      <a:pt x="539" y="1137"/>
                    </a:cubicBezTo>
                    <a:cubicBezTo>
                      <a:pt x="431" y="1137"/>
                      <a:pt x="336" y="1166"/>
                      <a:pt x="268" y="1245"/>
                    </a:cubicBezTo>
                    <a:cubicBezTo>
                      <a:pt x="0" y="1533"/>
                      <a:pt x="1079" y="2614"/>
                      <a:pt x="1780" y="2614"/>
                    </a:cubicBezTo>
                    <a:cubicBezTo>
                      <a:pt x="1944" y="2614"/>
                      <a:pt x="2087" y="2555"/>
                      <a:pt x="2188" y="2412"/>
                    </a:cubicBezTo>
                    <a:cubicBezTo>
                      <a:pt x="2478" y="1990"/>
                      <a:pt x="2660" y="1204"/>
                      <a:pt x="2370" y="732"/>
                    </a:cubicBezTo>
                    <a:cubicBezTo>
                      <a:pt x="2292" y="603"/>
                      <a:pt x="2140" y="502"/>
                      <a:pt x="1990" y="502"/>
                    </a:cubicBezTo>
                    <a:cubicBezTo>
                      <a:pt x="1901" y="502"/>
                      <a:pt x="1812" y="538"/>
                      <a:pt x="1741" y="625"/>
                    </a:cubicBezTo>
                    <a:cubicBezTo>
                      <a:pt x="1667" y="716"/>
                      <a:pt x="1617" y="832"/>
                      <a:pt x="1576" y="956"/>
                    </a:cubicBezTo>
                    <a:cubicBezTo>
                      <a:pt x="1428" y="486"/>
                      <a:pt x="1194" y="1"/>
                      <a:pt x="8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3"/>
              <p:cNvSpPr/>
              <p:nvPr/>
            </p:nvSpPr>
            <p:spPr>
              <a:xfrm>
                <a:off x="3646350" y="583250"/>
                <a:ext cx="66325" cy="65450"/>
              </a:xfrm>
              <a:custGeom>
                <a:rect b="b" l="l" r="r" t="t"/>
                <a:pathLst>
                  <a:path extrusionOk="0" h="2618" w="2653">
                    <a:moveTo>
                      <a:pt x="825" y="0"/>
                    </a:moveTo>
                    <a:cubicBezTo>
                      <a:pt x="739" y="0"/>
                      <a:pt x="645" y="28"/>
                      <a:pt x="543" y="90"/>
                    </a:cubicBezTo>
                    <a:cubicBezTo>
                      <a:pt x="187" y="296"/>
                      <a:pt x="386" y="751"/>
                      <a:pt x="692" y="1157"/>
                    </a:cubicBezTo>
                    <a:cubicBezTo>
                      <a:pt x="639" y="1144"/>
                      <a:pt x="587" y="1136"/>
                      <a:pt x="537" y="1136"/>
                    </a:cubicBezTo>
                    <a:cubicBezTo>
                      <a:pt x="431" y="1136"/>
                      <a:pt x="335" y="1169"/>
                      <a:pt x="262" y="1248"/>
                    </a:cubicBezTo>
                    <a:cubicBezTo>
                      <a:pt x="0" y="1536"/>
                      <a:pt x="1080" y="2617"/>
                      <a:pt x="1777" y="2617"/>
                    </a:cubicBezTo>
                    <a:cubicBezTo>
                      <a:pt x="1940" y="2617"/>
                      <a:pt x="2082" y="2558"/>
                      <a:pt x="2181" y="2415"/>
                    </a:cubicBezTo>
                    <a:cubicBezTo>
                      <a:pt x="2479" y="1993"/>
                      <a:pt x="2653" y="1198"/>
                      <a:pt x="2372" y="735"/>
                    </a:cubicBezTo>
                    <a:cubicBezTo>
                      <a:pt x="2288" y="604"/>
                      <a:pt x="2131" y="499"/>
                      <a:pt x="1981" y="499"/>
                    </a:cubicBezTo>
                    <a:cubicBezTo>
                      <a:pt x="1894" y="499"/>
                      <a:pt x="1809" y="534"/>
                      <a:pt x="1743" y="619"/>
                    </a:cubicBezTo>
                    <a:cubicBezTo>
                      <a:pt x="1668" y="718"/>
                      <a:pt x="1610" y="834"/>
                      <a:pt x="1577" y="950"/>
                    </a:cubicBezTo>
                    <a:cubicBezTo>
                      <a:pt x="1430" y="489"/>
                      <a:pt x="1191" y="0"/>
                      <a:pt x="8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3"/>
              <p:cNvSpPr/>
              <p:nvPr/>
            </p:nvSpPr>
            <p:spPr>
              <a:xfrm>
                <a:off x="3719425" y="563800"/>
                <a:ext cx="30650" cy="66325"/>
              </a:xfrm>
              <a:custGeom>
                <a:rect b="b" l="l" r="r" t="t"/>
                <a:pathLst>
                  <a:path extrusionOk="0" h="2653" w="1226">
                    <a:moveTo>
                      <a:pt x="120" y="1"/>
                    </a:moveTo>
                    <a:cubicBezTo>
                      <a:pt x="63" y="1"/>
                      <a:pt x="1" y="61"/>
                      <a:pt x="28" y="131"/>
                    </a:cubicBezTo>
                    <a:cubicBezTo>
                      <a:pt x="334" y="959"/>
                      <a:pt x="839" y="1712"/>
                      <a:pt x="1029" y="2580"/>
                    </a:cubicBezTo>
                    <a:cubicBezTo>
                      <a:pt x="1040" y="2630"/>
                      <a:pt x="1079" y="2652"/>
                      <a:pt x="1119" y="2652"/>
                    </a:cubicBezTo>
                    <a:cubicBezTo>
                      <a:pt x="1172" y="2652"/>
                      <a:pt x="1225" y="2613"/>
                      <a:pt x="1211" y="2547"/>
                    </a:cubicBezTo>
                    <a:cubicBezTo>
                      <a:pt x="1021" y="1662"/>
                      <a:pt x="508" y="901"/>
                      <a:pt x="193" y="57"/>
                    </a:cubicBezTo>
                    <a:cubicBezTo>
                      <a:pt x="179" y="17"/>
                      <a:pt x="150" y="1"/>
                      <a:pt x="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3"/>
              <p:cNvSpPr/>
              <p:nvPr/>
            </p:nvSpPr>
            <p:spPr>
              <a:xfrm>
                <a:off x="3670200" y="602900"/>
                <a:ext cx="56900" cy="97625"/>
              </a:xfrm>
              <a:custGeom>
                <a:rect b="b" l="l" r="r" t="t"/>
                <a:pathLst>
                  <a:path extrusionOk="0" h="3905" w="2276">
                    <a:moveTo>
                      <a:pt x="120" y="0"/>
                    </a:moveTo>
                    <a:cubicBezTo>
                      <a:pt x="62" y="0"/>
                      <a:pt x="0" y="60"/>
                      <a:pt x="28" y="131"/>
                    </a:cubicBezTo>
                    <a:cubicBezTo>
                      <a:pt x="259" y="760"/>
                      <a:pt x="681" y="1322"/>
                      <a:pt x="1037" y="1885"/>
                    </a:cubicBezTo>
                    <a:cubicBezTo>
                      <a:pt x="1418" y="2481"/>
                      <a:pt x="1922" y="3134"/>
                      <a:pt x="2080" y="3830"/>
                    </a:cubicBezTo>
                    <a:cubicBezTo>
                      <a:pt x="2091" y="3881"/>
                      <a:pt x="2133" y="3905"/>
                      <a:pt x="2175" y="3905"/>
                    </a:cubicBezTo>
                    <a:cubicBezTo>
                      <a:pt x="2226" y="3905"/>
                      <a:pt x="2275" y="3869"/>
                      <a:pt x="2262" y="3805"/>
                    </a:cubicBezTo>
                    <a:cubicBezTo>
                      <a:pt x="2121" y="3159"/>
                      <a:pt x="1682" y="2564"/>
                      <a:pt x="1335" y="2009"/>
                    </a:cubicBezTo>
                    <a:cubicBezTo>
                      <a:pt x="938" y="1389"/>
                      <a:pt x="458" y="760"/>
                      <a:pt x="193" y="56"/>
                    </a:cubicBezTo>
                    <a:cubicBezTo>
                      <a:pt x="179" y="17"/>
                      <a:pt x="150" y="0"/>
                      <a:pt x="1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3"/>
              <p:cNvSpPr/>
              <p:nvPr/>
            </p:nvSpPr>
            <p:spPr>
              <a:xfrm>
                <a:off x="3728800" y="643350"/>
                <a:ext cx="94750" cy="71975"/>
              </a:xfrm>
              <a:custGeom>
                <a:rect b="b" l="l" r="r" t="t"/>
                <a:pathLst>
                  <a:path extrusionOk="0" h="2879" w="3790">
                    <a:moveTo>
                      <a:pt x="2728" y="0"/>
                    </a:moveTo>
                    <a:cubicBezTo>
                      <a:pt x="2519" y="0"/>
                      <a:pt x="2325" y="138"/>
                      <a:pt x="2152" y="300"/>
                    </a:cubicBezTo>
                    <a:cubicBezTo>
                      <a:pt x="1324" y="1095"/>
                      <a:pt x="0" y="2286"/>
                      <a:pt x="1755" y="2791"/>
                    </a:cubicBezTo>
                    <a:cubicBezTo>
                      <a:pt x="1950" y="2844"/>
                      <a:pt x="2140" y="2879"/>
                      <a:pt x="2327" y="2879"/>
                    </a:cubicBezTo>
                    <a:cubicBezTo>
                      <a:pt x="2519" y="2879"/>
                      <a:pt x="2708" y="2842"/>
                      <a:pt x="2896" y="2749"/>
                    </a:cubicBezTo>
                    <a:cubicBezTo>
                      <a:pt x="3111" y="2642"/>
                      <a:pt x="3434" y="2377"/>
                      <a:pt x="3385" y="2096"/>
                    </a:cubicBezTo>
                    <a:cubicBezTo>
                      <a:pt x="3360" y="1972"/>
                      <a:pt x="3302" y="1889"/>
                      <a:pt x="3219" y="1831"/>
                    </a:cubicBezTo>
                    <a:cubicBezTo>
                      <a:pt x="3434" y="1723"/>
                      <a:pt x="3616" y="1558"/>
                      <a:pt x="3682" y="1334"/>
                    </a:cubicBezTo>
                    <a:cubicBezTo>
                      <a:pt x="3790" y="962"/>
                      <a:pt x="3426" y="821"/>
                      <a:pt x="3111" y="772"/>
                    </a:cubicBezTo>
                    <a:cubicBezTo>
                      <a:pt x="3211" y="540"/>
                      <a:pt x="3236" y="234"/>
                      <a:pt x="3004" y="85"/>
                    </a:cubicBezTo>
                    <a:cubicBezTo>
                      <a:pt x="2910" y="25"/>
                      <a:pt x="2818" y="0"/>
                      <a:pt x="27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3"/>
              <p:cNvSpPr/>
              <p:nvPr/>
            </p:nvSpPr>
            <p:spPr>
              <a:xfrm>
                <a:off x="3718900" y="676600"/>
                <a:ext cx="76175" cy="28975"/>
              </a:xfrm>
              <a:custGeom>
                <a:rect b="b" l="l" r="r" t="t"/>
                <a:pathLst>
                  <a:path extrusionOk="0" h="1159" w="3047">
                    <a:moveTo>
                      <a:pt x="2928" y="1"/>
                    </a:moveTo>
                    <a:cubicBezTo>
                      <a:pt x="2915" y="1"/>
                      <a:pt x="2901" y="4"/>
                      <a:pt x="2887" y="13"/>
                    </a:cubicBezTo>
                    <a:cubicBezTo>
                      <a:pt x="2035" y="534"/>
                      <a:pt x="1042" y="699"/>
                      <a:pt x="99" y="981"/>
                    </a:cubicBezTo>
                    <a:cubicBezTo>
                      <a:pt x="1" y="1018"/>
                      <a:pt x="53" y="1159"/>
                      <a:pt x="151" y="1159"/>
                    </a:cubicBezTo>
                    <a:cubicBezTo>
                      <a:pt x="161" y="1159"/>
                      <a:pt x="171" y="1158"/>
                      <a:pt x="181" y="1155"/>
                    </a:cubicBezTo>
                    <a:cubicBezTo>
                      <a:pt x="1116" y="865"/>
                      <a:pt x="2109" y="699"/>
                      <a:pt x="2961" y="186"/>
                    </a:cubicBezTo>
                    <a:cubicBezTo>
                      <a:pt x="3046" y="130"/>
                      <a:pt x="3004" y="1"/>
                      <a:pt x="29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3"/>
              <p:cNvSpPr/>
              <p:nvPr/>
            </p:nvSpPr>
            <p:spPr>
              <a:xfrm>
                <a:off x="3506025" y="673000"/>
                <a:ext cx="92075" cy="72650"/>
              </a:xfrm>
              <a:custGeom>
                <a:rect b="b" l="l" r="r" t="t"/>
                <a:pathLst>
                  <a:path extrusionOk="0" h="2906" w="3683">
                    <a:moveTo>
                      <a:pt x="1095" y="0"/>
                    </a:moveTo>
                    <a:cubicBezTo>
                      <a:pt x="1015" y="0"/>
                      <a:pt x="931" y="20"/>
                      <a:pt x="844" y="66"/>
                    </a:cubicBezTo>
                    <a:cubicBezTo>
                      <a:pt x="604" y="190"/>
                      <a:pt x="612" y="496"/>
                      <a:pt x="695" y="744"/>
                    </a:cubicBezTo>
                    <a:cubicBezTo>
                      <a:pt x="381" y="769"/>
                      <a:pt x="0" y="877"/>
                      <a:pt x="83" y="1257"/>
                    </a:cubicBezTo>
                    <a:cubicBezTo>
                      <a:pt x="132" y="1489"/>
                      <a:pt x="298" y="1663"/>
                      <a:pt x="505" y="1795"/>
                    </a:cubicBezTo>
                    <a:cubicBezTo>
                      <a:pt x="422" y="1845"/>
                      <a:pt x="356" y="1919"/>
                      <a:pt x="323" y="2035"/>
                    </a:cubicBezTo>
                    <a:cubicBezTo>
                      <a:pt x="248" y="2316"/>
                      <a:pt x="554" y="2606"/>
                      <a:pt x="761" y="2730"/>
                    </a:cubicBezTo>
                    <a:cubicBezTo>
                      <a:pt x="984" y="2857"/>
                      <a:pt x="1210" y="2906"/>
                      <a:pt x="1443" y="2906"/>
                    </a:cubicBezTo>
                    <a:cubicBezTo>
                      <a:pt x="1591" y="2906"/>
                      <a:pt x="1741" y="2886"/>
                      <a:pt x="1895" y="2854"/>
                    </a:cubicBezTo>
                    <a:cubicBezTo>
                      <a:pt x="3682" y="2482"/>
                      <a:pt x="2449" y="1191"/>
                      <a:pt x="1680" y="339"/>
                    </a:cubicBezTo>
                    <a:cubicBezTo>
                      <a:pt x="1515" y="156"/>
                      <a:pt x="1319" y="0"/>
                      <a:pt x="1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3"/>
              <p:cNvSpPr/>
              <p:nvPr/>
            </p:nvSpPr>
            <p:spPr>
              <a:xfrm>
                <a:off x="3546175" y="713525"/>
                <a:ext cx="190650" cy="69150"/>
              </a:xfrm>
              <a:custGeom>
                <a:rect b="b" l="l" r="r" t="t"/>
                <a:pathLst>
                  <a:path extrusionOk="0" h="2766" w="7626">
                    <a:moveTo>
                      <a:pt x="138" y="0"/>
                    </a:moveTo>
                    <a:cubicBezTo>
                      <a:pt x="59" y="0"/>
                      <a:pt x="0" y="113"/>
                      <a:pt x="82" y="174"/>
                    </a:cubicBezTo>
                    <a:cubicBezTo>
                      <a:pt x="1174" y="985"/>
                      <a:pt x="2440" y="1572"/>
                      <a:pt x="3706" y="2061"/>
                    </a:cubicBezTo>
                    <a:cubicBezTo>
                      <a:pt x="4707" y="2444"/>
                      <a:pt x="5765" y="2766"/>
                      <a:pt x="6842" y="2766"/>
                    </a:cubicBezTo>
                    <a:cubicBezTo>
                      <a:pt x="7065" y="2766"/>
                      <a:pt x="7288" y="2752"/>
                      <a:pt x="7512" y="2722"/>
                    </a:cubicBezTo>
                    <a:cubicBezTo>
                      <a:pt x="7626" y="2714"/>
                      <a:pt x="7604" y="2540"/>
                      <a:pt x="7487" y="2540"/>
                    </a:cubicBezTo>
                    <a:cubicBezTo>
                      <a:pt x="7485" y="2540"/>
                      <a:pt x="7482" y="2540"/>
                      <a:pt x="7479" y="2540"/>
                    </a:cubicBezTo>
                    <a:cubicBezTo>
                      <a:pt x="7262" y="2569"/>
                      <a:pt x="7046" y="2583"/>
                      <a:pt x="6829" y="2583"/>
                    </a:cubicBezTo>
                    <a:cubicBezTo>
                      <a:pt x="5739" y="2583"/>
                      <a:pt x="4657" y="2244"/>
                      <a:pt x="3656" y="1837"/>
                    </a:cubicBezTo>
                    <a:cubicBezTo>
                      <a:pt x="2440" y="1357"/>
                      <a:pt x="1240" y="803"/>
                      <a:pt x="190" y="17"/>
                    </a:cubicBezTo>
                    <a:cubicBezTo>
                      <a:pt x="172" y="5"/>
                      <a:pt x="155" y="0"/>
                      <a:pt x="1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3"/>
              <p:cNvSpPr/>
              <p:nvPr/>
            </p:nvSpPr>
            <p:spPr>
              <a:xfrm>
                <a:off x="3546550" y="749550"/>
                <a:ext cx="99125" cy="63925"/>
              </a:xfrm>
              <a:custGeom>
                <a:rect b="b" l="l" r="r" t="t"/>
                <a:pathLst>
                  <a:path extrusionOk="0" h="2557" w="3965">
                    <a:moveTo>
                      <a:pt x="777" y="0"/>
                    </a:moveTo>
                    <a:cubicBezTo>
                      <a:pt x="570" y="0"/>
                      <a:pt x="384" y="70"/>
                      <a:pt x="266" y="280"/>
                    </a:cubicBezTo>
                    <a:cubicBezTo>
                      <a:pt x="133" y="520"/>
                      <a:pt x="307" y="768"/>
                      <a:pt x="514" y="934"/>
                    </a:cubicBezTo>
                    <a:cubicBezTo>
                      <a:pt x="257" y="1124"/>
                      <a:pt x="1" y="1422"/>
                      <a:pt x="282" y="1695"/>
                    </a:cubicBezTo>
                    <a:cubicBezTo>
                      <a:pt x="437" y="1850"/>
                      <a:pt x="658" y="1911"/>
                      <a:pt x="890" y="1911"/>
                    </a:cubicBezTo>
                    <a:cubicBezTo>
                      <a:pt x="905" y="1911"/>
                      <a:pt x="921" y="1911"/>
                      <a:pt x="936" y="1910"/>
                    </a:cubicBezTo>
                    <a:lnTo>
                      <a:pt x="936" y="1910"/>
                    </a:lnTo>
                    <a:cubicBezTo>
                      <a:pt x="886" y="1993"/>
                      <a:pt x="870" y="2101"/>
                      <a:pt x="911" y="2216"/>
                    </a:cubicBezTo>
                    <a:cubicBezTo>
                      <a:pt x="998" y="2476"/>
                      <a:pt x="1376" y="2556"/>
                      <a:pt x="1620" y="2556"/>
                    </a:cubicBezTo>
                    <a:cubicBezTo>
                      <a:pt x="1632" y="2556"/>
                      <a:pt x="1644" y="2556"/>
                      <a:pt x="1656" y="2556"/>
                    </a:cubicBezTo>
                    <a:cubicBezTo>
                      <a:pt x="2078" y="2531"/>
                      <a:pt x="2384" y="2324"/>
                      <a:pt x="2673" y="2034"/>
                    </a:cubicBezTo>
                    <a:cubicBezTo>
                      <a:pt x="3964" y="744"/>
                      <a:pt x="2227" y="338"/>
                      <a:pt x="1118" y="49"/>
                    </a:cubicBezTo>
                    <a:cubicBezTo>
                      <a:pt x="1003" y="20"/>
                      <a:pt x="887" y="0"/>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3"/>
              <p:cNvSpPr/>
              <p:nvPr/>
            </p:nvSpPr>
            <p:spPr>
              <a:xfrm>
                <a:off x="3576825" y="764975"/>
                <a:ext cx="78800" cy="17525"/>
              </a:xfrm>
              <a:custGeom>
                <a:rect b="b" l="l" r="r" t="t"/>
                <a:pathLst>
                  <a:path extrusionOk="0" h="701" w="3152">
                    <a:moveTo>
                      <a:pt x="3039" y="0"/>
                    </a:moveTo>
                    <a:cubicBezTo>
                      <a:pt x="3032" y="0"/>
                      <a:pt x="3025" y="1"/>
                      <a:pt x="3018" y="3"/>
                    </a:cubicBezTo>
                    <a:cubicBezTo>
                      <a:pt x="2110" y="200"/>
                      <a:pt x="1210" y="518"/>
                      <a:pt x="274" y="518"/>
                    </a:cubicBezTo>
                    <a:cubicBezTo>
                      <a:pt x="229" y="518"/>
                      <a:pt x="184" y="517"/>
                      <a:pt x="138" y="516"/>
                    </a:cubicBezTo>
                    <a:cubicBezTo>
                      <a:pt x="136" y="515"/>
                      <a:pt x="133" y="515"/>
                      <a:pt x="130" y="515"/>
                    </a:cubicBezTo>
                    <a:cubicBezTo>
                      <a:pt x="14" y="515"/>
                      <a:pt x="0" y="689"/>
                      <a:pt x="114" y="698"/>
                    </a:cubicBezTo>
                    <a:cubicBezTo>
                      <a:pt x="169" y="700"/>
                      <a:pt x="225" y="701"/>
                      <a:pt x="281" y="701"/>
                    </a:cubicBezTo>
                    <a:cubicBezTo>
                      <a:pt x="1228" y="701"/>
                      <a:pt x="2128" y="380"/>
                      <a:pt x="3043" y="185"/>
                    </a:cubicBezTo>
                    <a:cubicBezTo>
                      <a:pt x="3151" y="161"/>
                      <a:pt x="3136" y="0"/>
                      <a:pt x="30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3"/>
              <p:cNvSpPr/>
              <p:nvPr/>
            </p:nvSpPr>
            <p:spPr>
              <a:xfrm>
                <a:off x="3568700" y="664075"/>
                <a:ext cx="61550" cy="68300"/>
              </a:xfrm>
              <a:custGeom>
                <a:rect b="b" l="l" r="r" t="t"/>
                <a:pathLst>
                  <a:path extrusionOk="0" h="2732" w="2462">
                    <a:moveTo>
                      <a:pt x="811" y="0"/>
                    </a:moveTo>
                    <a:cubicBezTo>
                      <a:pt x="761" y="0"/>
                      <a:pt x="709" y="11"/>
                      <a:pt x="654" y="34"/>
                    </a:cubicBezTo>
                    <a:cubicBezTo>
                      <a:pt x="83" y="274"/>
                      <a:pt x="381" y="886"/>
                      <a:pt x="737" y="1374"/>
                    </a:cubicBezTo>
                    <a:cubicBezTo>
                      <a:pt x="636" y="1338"/>
                      <a:pt x="529" y="1315"/>
                      <a:pt x="421" y="1315"/>
                    </a:cubicBezTo>
                    <a:cubicBezTo>
                      <a:pt x="405" y="1315"/>
                      <a:pt x="389" y="1315"/>
                      <a:pt x="372" y="1316"/>
                    </a:cubicBezTo>
                    <a:cubicBezTo>
                      <a:pt x="75" y="1325"/>
                      <a:pt x="0" y="1656"/>
                      <a:pt x="91" y="1887"/>
                    </a:cubicBezTo>
                    <a:cubicBezTo>
                      <a:pt x="298" y="2392"/>
                      <a:pt x="1034" y="2715"/>
                      <a:pt x="1547" y="2731"/>
                    </a:cubicBezTo>
                    <a:cubicBezTo>
                      <a:pt x="1552" y="2731"/>
                      <a:pt x="1557" y="2731"/>
                      <a:pt x="1562" y="2731"/>
                    </a:cubicBezTo>
                    <a:cubicBezTo>
                      <a:pt x="2462" y="2731"/>
                      <a:pt x="2237" y="488"/>
                      <a:pt x="1769" y="488"/>
                    </a:cubicBezTo>
                    <a:cubicBezTo>
                      <a:pt x="1764" y="488"/>
                      <a:pt x="1759" y="488"/>
                      <a:pt x="1754" y="489"/>
                    </a:cubicBezTo>
                    <a:cubicBezTo>
                      <a:pt x="1597" y="514"/>
                      <a:pt x="1489" y="630"/>
                      <a:pt x="1423" y="787"/>
                    </a:cubicBezTo>
                    <a:cubicBezTo>
                      <a:pt x="1296" y="369"/>
                      <a:pt x="1102" y="0"/>
                      <a:pt x="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3"/>
              <p:cNvSpPr/>
              <p:nvPr/>
            </p:nvSpPr>
            <p:spPr>
              <a:xfrm>
                <a:off x="3592275" y="698225"/>
                <a:ext cx="41075" cy="61650"/>
              </a:xfrm>
              <a:custGeom>
                <a:rect b="b" l="l" r="r" t="t"/>
                <a:pathLst>
                  <a:path extrusionOk="0" h="2466" w="1643">
                    <a:moveTo>
                      <a:pt x="130" y="0"/>
                    </a:moveTo>
                    <a:cubicBezTo>
                      <a:pt x="66" y="0"/>
                      <a:pt x="1" y="83"/>
                      <a:pt x="50" y="157"/>
                    </a:cubicBezTo>
                    <a:cubicBezTo>
                      <a:pt x="538" y="902"/>
                      <a:pt x="844" y="1754"/>
                      <a:pt x="1440" y="2433"/>
                    </a:cubicBezTo>
                    <a:cubicBezTo>
                      <a:pt x="1459" y="2456"/>
                      <a:pt x="1483" y="2466"/>
                      <a:pt x="1507" y="2466"/>
                    </a:cubicBezTo>
                    <a:cubicBezTo>
                      <a:pt x="1576" y="2466"/>
                      <a:pt x="1642" y="2384"/>
                      <a:pt x="1581" y="2317"/>
                    </a:cubicBezTo>
                    <a:cubicBezTo>
                      <a:pt x="993" y="1638"/>
                      <a:pt x="679" y="778"/>
                      <a:pt x="191" y="33"/>
                    </a:cubicBezTo>
                    <a:cubicBezTo>
                      <a:pt x="174" y="10"/>
                      <a:pt x="152" y="0"/>
                      <a:pt x="1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3"/>
              <p:cNvSpPr/>
              <p:nvPr/>
            </p:nvSpPr>
            <p:spPr>
              <a:xfrm>
                <a:off x="3639025" y="687250"/>
                <a:ext cx="61525" cy="68300"/>
              </a:xfrm>
              <a:custGeom>
                <a:rect b="b" l="l" r="r" t="t"/>
                <a:pathLst>
                  <a:path extrusionOk="0" h="2732" w="2461">
                    <a:moveTo>
                      <a:pt x="809" y="1"/>
                    </a:moveTo>
                    <a:cubicBezTo>
                      <a:pt x="760" y="1"/>
                      <a:pt x="709" y="11"/>
                      <a:pt x="654" y="34"/>
                    </a:cubicBezTo>
                    <a:cubicBezTo>
                      <a:pt x="83" y="273"/>
                      <a:pt x="381" y="894"/>
                      <a:pt x="737" y="1382"/>
                    </a:cubicBezTo>
                    <a:cubicBezTo>
                      <a:pt x="621" y="1341"/>
                      <a:pt x="497" y="1316"/>
                      <a:pt x="373" y="1316"/>
                    </a:cubicBezTo>
                    <a:cubicBezTo>
                      <a:pt x="75" y="1324"/>
                      <a:pt x="0" y="1664"/>
                      <a:pt x="91" y="1887"/>
                    </a:cubicBezTo>
                    <a:cubicBezTo>
                      <a:pt x="298" y="2400"/>
                      <a:pt x="1035" y="2723"/>
                      <a:pt x="1556" y="2731"/>
                    </a:cubicBezTo>
                    <a:cubicBezTo>
                      <a:pt x="1561" y="2731"/>
                      <a:pt x="1566" y="2731"/>
                      <a:pt x="1571" y="2731"/>
                    </a:cubicBezTo>
                    <a:cubicBezTo>
                      <a:pt x="2461" y="2731"/>
                      <a:pt x="2238" y="496"/>
                      <a:pt x="1772" y="496"/>
                    </a:cubicBezTo>
                    <a:cubicBezTo>
                      <a:pt x="1766" y="496"/>
                      <a:pt x="1760" y="496"/>
                      <a:pt x="1755" y="497"/>
                    </a:cubicBezTo>
                    <a:cubicBezTo>
                      <a:pt x="1597" y="513"/>
                      <a:pt x="1498" y="629"/>
                      <a:pt x="1424" y="786"/>
                    </a:cubicBezTo>
                    <a:cubicBezTo>
                      <a:pt x="1296" y="375"/>
                      <a:pt x="1101" y="1"/>
                      <a:pt x="8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3"/>
              <p:cNvSpPr/>
              <p:nvPr/>
            </p:nvSpPr>
            <p:spPr>
              <a:xfrm>
                <a:off x="3662625" y="721475"/>
                <a:ext cx="41050" cy="61575"/>
              </a:xfrm>
              <a:custGeom>
                <a:rect b="b" l="l" r="r" t="t"/>
                <a:pathLst>
                  <a:path extrusionOk="0" h="2463" w="1642">
                    <a:moveTo>
                      <a:pt x="126" y="0"/>
                    </a:moveTo>
                    <a:cubicBezTo>
                      <a:pt x="63" y="0"/>
                      <a:pt x="1" y="81"/>
                      <a:pt x="49" y="154"/>
                    </a:cubicBezTo>
                    <a:cubicBezTo>
                      <a:pt x="537" y="899"/>
                      <a:pt x="844" y="1759"/>
                      <a:pt x="1439" y="2429"/>
                    </a:cubicBezTo>
                    <a:cubicBezTo>
                      <a:pt x="1458" y="2453"/>
                      <a:pt x="1483" y="2462"/>
                      <a:pt x="1506" y="2462"/>
                    </a:cubicBezTo>
                    <a:cubicBezTo>
                      <a:pt x="1575" y="2462"/>
                      <a:pt x="1641" y="2381"/>
                      <a:pt x="1580" y="2313"/>
                    </a:cubicBezTo>
                    <a:cubicBezTo>
                      <a:pt x="993" y="1643"/>
                      <a:pt x="686" y="783"/>
                      <a:pt x="190" y="38"/>
                    </a:cubicBezTo>
                    <a:cubicBezTo>
                      <a:pt x="172" y="11"/>
                      <a:pt x="149" y="0"/>
                      <a:pt x="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3"/>
              <p:cNvSpPr/>
              <p:nvPr/>
            </p:nvSpPr>
            <p:spPr>
              <a:xfrm>
                <a:off x="3610275" y="795050"/>
                <a:ext cx="83375" cy="58850"/>
              </a:xfrm>
              <a:custGeom>
                <a:rect b="b" l="l" r="r" t="t"/>
                <a:pathLst>
                  <a:path extrusionOk="0" h="2354" w="3335">
                    <a:moveTo>
                      <a:pt x="2080" y="1"/>
                    </a:moveTo>
                    <a:cubicBezTo>
                      <a:pt x="1639" y="1"/>
                      <a:pt x="1123" y="98"/>
                      <a:pt x="695" y="173"/>
                    </a:cubicBezTo>
                    <a:cubicBezTo>
                      <a:pt x="364" y="231"/>
                      <a:pt x="50" y="363"/>
                      <a:pt x="17" y="736"/>
                    </a:cubicBezTo>
                    <a:cubicBezTo>
                      <a:pt x="0" y="1009"/>
                      <a:pt x="257" y="1166"/>
                      <a:pt x="513" y="1232"/>
                    </a:cubicBezTo>
                    <a:cubicBezTo>
                      <a:pt x="364" y="1505"/>
                      <a:pt x="257" y="1886"/>
                      <a:pt x="621" y="2018"/>
                    </a:cubicBezTo>
                    <a:cubicBezTo>
                      <a:pt x="698" y="2047"/>
                      <a:pt x="777" y="2060"/>
                      <a:pt x="857" y="2060"/>
                    </a:cubicBezTo>
                    <a:cubicBezTo>
                      <a:pt x="1007" y="2060"/>
                      <a:pt x="1159" y="2014"/>
                      <a:pt x="1299" y="1944"/>
                    </a:cubicBezTo>
                    <a:cubicBezTo>
                      <a:pt x="1299" y="2043"/>
                      <a:pt x="1324" y="2142"/>
                      <a:pt x="1407" y="2233"/>
                    </a:cubicBezTo>
                    <a:cubicBezTo>
                      <a:pt x="1491" y="2321"/>
                      <a:pt x="1611" y="2353"/>
                      <a:pt x="1739" y="2353"/>
                    </a:cubicBezTo>
                    <a:cubicBezTo>
                      <a:pt x="1914" y="2353"/>
                      <a:pt x="2102" y="2292"/>
                      <a:pt x="2226" y="2225"/>
                    </a:cubicBezTo>
                    <a:cubicBezTo>
                      <a:pt x="2598" y="2035"/>
                      <a:pt x="2797" y="1712"/>
                      <a:pt x="2938" y="1331"/>
                    </a:cubicBezTo>
                    <a:cubicBezTo>
                      <a:pt x="3334" y="265"/>
                      <a:pt x="2808" y="1"/>
                      <a:pt x="20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3"/>
              <p:cNvSpPr/>
              <p:nvPr/>
            </p:nvSpPr>
            <p:spPr>
              <a:xfrm>
                <a:off x="3641425" y="779800"/>
                <a:ext cx="67675" cy="46275"/>
              </a:xfrm>
              <a:custGeom>
                <a:rect b="b" l="l" r="r" t="t"/>
                <a:pathLst>
                  <a:path extrusionOk="0" h="1851" w="2707">
                    <a:moveTo>
                      <a:pt x="2570" y="1"/>
                    </a:moveTo>
                    <a:cubicBezTo>
                      <a:pt x="2551" y="1"/>
                      <a:pt x="2531" y="7"/>
                      <a:pt x="2511" y="22"/>
                    </a:cubicBezTo>
                    <a:cubicBezTo>
                      <a:pt x="1725" y="601"/>
                      <a:pt x="1013" y="1304"/>
                      <a:pt x="95" y="1677"/>
                    </a:cubicBezTo>
                    <a:cubicBezTo>
                      <a:pt x="0" y="1713"/>
                      <a:pt x="46" y="1851"/>
                      <a:pt x="137" y="1851"/>
                    </a:cubicBezTo>
                    <a:cubicBezTo>
                      <a:pt x="150" y="1851"/>
                      <a:pt x="163" y="1848"/>
                      <a:pt x="177" y="1842"/>
                    </a:cubicBezTo>
                    <a:cubicBezTo>
                      <a:pt x="1104" y="1462"/>
                      <a:pt x="1832" y="750"/>
                      <a:pt x="2627" y="162"/>
                    </a:cubicBezTo>
                    <a:cubicBezTo>
                      <a:pt x="2706" y="103"/>
                      <a:pt x="2648" y="1"/>
                      <a:pt x="25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 name="Google Shape;226;p13"/>
            <p:cNvGrpSpPr/>
            <p:nvPr/>
          </p:nvGrpSpPr>
          <p:grpSpPr>
            <a:xfrm>
              <a:off x="8019413" y="2564368"/>
              <a:ext cx="822973" cy="792120"/>
              <a:chOff x="8065133" y="2400235"/>
              <a:chExt cx="731531" cy="705863"/>
            </a:xfrm>
          </p:grpSpPr>
          <p:sp>
            <p:nvSpPr>
              <p:cNvPr id="227" name="Google Shape;227;p13"/>
              <p:cNvSpPr/>
              <p:nvPr/>
            </p:nvSpPr>
            <p:spPr>
              <a:xfrm>
                <a:off x="8065133" y="2590008"/>
                <a:ext cx="343247" cy="184871"/>
              </a:xfrm>
              <a:custGeom>
                <a:rect b="b" l="l" r="r" t="t"/>
                <a:pathLst>
                  <a:path extrusionOk="0" h="5279" w="9862">
                    <a:moveTo>
                      <a:pt x="3096" y="0"/>
                    </a:moveTo>
                    <a:cubicBezTo>
                      <a:pt x="2674" y="0"/>
                      <a:pt x="2610" y="544"/>
                      <a:pt x="2665" y="866"/>
                    </a:cubicBezTo>
                    <a:cubicBezTo>
                      <a:pt x="2690" y="1048"/>
                      <a:pt x="2748" y="1238"/>
                      <a:pt x="2814" y="1428"/>
                    </a:cubicBezTo>
                    <a:cubicBezTo>
                      <a:pt x="2599" y="1271"/>
                      <a:pt x="2375" y="1122"/>
                      <a:pt x="2177" y="990"/>
                    </a:cubicBezTo>
                    <a:cubicBezTo>
                      <a:pt x="1772" y="718"/>
                      <a:pt x="1207" y="306"/>
                      <a:pt x="687" y="306"/>
                    </a:cubicBezTo>
                    <a:cubicBezTo>
                      <a:pt x="654" y="306"/>
                      <a:pt x="621" y="308"/>
                      <a:pt x="588" y="311"/>
                    </a:cubicBezTo>
                    <a:cubicBezTo>
                      <a:pt x="1" y="378"/>
                      <a:pt x="232" y="1197"/>
                      <a:pt x="522" y="1445"/>
                    </a:cubicBezTo>
                    <a:cubicBezTo>
                      <a:pt x="836" y="1718"/>
                      <a:pt x="1291" y="1834"/>
                      <a:pt x="1680" y="1925"/>
                    </a:cubicBezTo>
                    <a:cubicBezTo>
                      <a:pt x="1639" y="1941"/>
                      <a:pt x="1606" y="1958"/>
                      <a:pt x="1565" y="1974"/>
                    </a:cubicBezTo>
                    <a:cubicBezTo>
                      <a:pt x="1234" y="2140"/>
                      <a:pt x="1234" y="2620"/>
                      <a:pt x="1498" y="2835"/>
                    </a:cubicBezTo>
                    <a:cubicBezTo>
                      <a:pt x="1763" y="3047"/>
                      <a:pt x="2176" y="3068"/>
                      <a:pt x="2534" y="3068"/>
                    </a:cubicBezTo>
                    <a:cubicBezTo>
                      <a:pt x="2624" y="3068"/>
                      <a:pt x="2710" y="3067"/>
                      <a:pt x="2789" y="3067"/>
                    </a:cubicBezTo>
                    <a:cubicBezTo>
                      <a:pt x="3037" y="3067"/>
                      <a:pt x="3294" y="3042"/>
                      <a:pt x="3542" y="3017"/>
                    </a:cubicBezTo>
                    <a:lnTo>
                      <a:pt x="3542" y="3017"/>
                    </a:lnTo>
                    <a:cubicBezTo>
                      <a:pt x="3310" y="3315"/>
                      <a:pt x="3211" y="3679"/>
                      <a:pt x="3608" y="3927"/>
                    </a:cubicBezTo>
                    <a:cubicBezTo>
                      <a:pt x="3835" y="4069"/>
                      <a:pt x="4113" y="4125"/>
                      <a:pt x="4396" y="4125"/>
                    </a:cubicBezTo>
                    <a:cubicBezTo>
                      <a:pt x="4525" y="4125"/>
                      <a:pt x="4656" y="4113"/>
                      <a:pt x="4783" y="4093"/>
                    </a:cubicBezTo>
                    <a:lnTo>
                      <a:pt x="4783" y="4093"/>
                    </a:lnTo>
                    <a:cubicBezTo>
                      <a:pt x="4767" y="4142"/>
                      <a:pt x="4767" y="4200"/>
                      <a:pt x="4775" y="4266"/>
                    </a:cubicBezTo>
                    <a:cubicBezTo>
                      <a:pt x="4825" y="4531"/>
                      <a:pt x="5131" y="4647"/>
                      <a:pt x="5362" y="4713"/>
                    </a:cubicBezTo>
                    <a:cubicBezTo>
                      <a:pt x="5612" y="4789"/>
                      <a:pt x="5873" y="4811"/>
                      <a:pt x="6137" y="4811"/>
                    </a:cubicBezTo>
                    <a:cubicBezTo>
                      <a:pt x="6389" y="4811"/>
                      <a:pt x="6643" y="4791"/>
                      <a:pt x="6893" y="4779"/>
                    </a:cubicBezTo>
                    <a:cubicBezTo>
                      <a:pt x="6984" y="4779"/>
                      <a:pt x="7323" y="4721"/>
                      <a:pt x="7638" y="4680"/>
                    </a:cubicBezTo>
                    <a:cubicBezTo>
                      <a:pt x="8267" y="4961"/>
                      <a:pt x="8920" y="5177"/>
                      <a:pt x="9615" y="5276"/>
                    </a:cubicBezTo>
                    <a:cubicBezTo>
                      <a:pt x="9625" y="5277"/>
                      <a:pt x="9635" y="5278"/>
                      <a:pt x="9644" y="5278"/>
                    </a:cubicBezTo>
                    <a:cubicBezTo>
                      <a:pt x="9826" y="5278"/>
                      <a:pt x="9861" y="4985"/>
                      <a:pt x="9657" y="4953"/>
                    </a:cubicBezTo>
                    <a:cubicBezTo>
                      <a:pt x="9094" y="4870"/>
                      <a:pt x="8565" y="4713"/>
                      <a:pt x="8052" y="4506"/>
                    </a:cubicBezTo>
                    <a:cubicBezTo>
                      <a:pt x="7621" y="4093"/>
                      <a:pt x="7265" y="3629"/>
                      <a:pt x="6910" y="3133"/>
                    </a:cubicBezTo>
                    <a:cubicBezTo>
                      <a:pt x="6732" y="2887"/>
                      <a:pt x="6231" y="2405"/>
                      <a:pt x="5913" y="2405"/>
                    </a:cubicBezTo>
                    <a:cubicBezTo>
                      <a:pt x="5802" y="2405"/>
                      <a:pt x="5713" y="2464"/>
                      <a:pt x="5669" y="2612"/>
                    </a:cubicBezTo>
                    <a:cubicBezTo>
                      <a:pt x="5652" y="2678"/>
                      <a:pt x="5644" y="2744"/>
                      <a:pt x="5644" y="2835"/>
                    </a:cubicBezTo>
                    <a:cubicBezTo>
                      <a:pt x="5453" y="2363"/>
                      <a:pt x="5379" y="1817"/>
                      <a:pt x="4916" y="1511"/>
                    </a:cubicBezTo>
                    <a:cubicBezTo>
                      <a:pt x="4796" y="1432"/>
                      <a:pt x="4698" y="1398"/>
                      <a:pt x="4616" y="1398"/>
                    </a:cubicBezTo>
                    <a:cubicBezTo>
                      <a:pt x="4380" y="1398"/>
                      <a:pt x="4284" y="1684"/>
                      <a:pt x="4229" y="2016"/>
                    </a:cubicBezTo>
                    <a:cubicBezTo>
                      <a:pt x="4229" y="1668"/>
                      <a:pt x="3964" y="1263"/>
                      <a:pt x="3856" y="932"/>
                    </a:cubicBezTo>
                    <a:cubicBezTo>
                      <a:pt x="3749" y="568"/>
                      <a:pt x="3617" y="71"/>
                      <a:pt x="3170" y="5"/>
                    </a:cubicBezTo>
                    <a:cubicBezTo>
                      <a:pt x="3144" y="2"/>
                      <a:pt x="3120" y="0"/>
                      <a:pt x="3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3"/>
              <p:cNvSpPr/>
              <p:nvPr/>
            </p:nvSpPr>
            <p:spPr>
              <a:xfrm>
                <a:off x="8105681" y="2624118"/>
                <a:ext cx="231801" cy="126562"/>
              </a:xfrm>
              <a:custGeom>
                <a:rect b="b" l="l" r="r" t="t"/>
                <a:pathLst>
                  <a:path extrusionOk="0" h="3614" w="6660">
                    <a:moveTo>
                      <a:pt x="123" y="1"/>
                    </a:moveTo>
                    <a:cubicBezTo>
                      <a:pt x="55" y="1"/>
                      <a:pt x="1" y="94"/>
                      <a:pt x="69" y="148"/>
                    </a:cubicBezTo>
                    <a:cubicBezTo>
                      <a:pt x="1996" y="1654"/>
                      <a:pt x="4239" y="2713"/>
                      <a:pt x="6514" y="3607"/>
                    </a:cubicBezTo>
                    <a:cubicBezTo>
                      <a:pt x="6525" y="3612"/>
                      <a:pt x="6536" y="3614"/>
                      <a:pt x="6546" y="3614"/>
                    </a:cubicBezTo>
                    <a:cubicBezTo>
                      <a:pt x="6619" y="3614"/>
                      <a:pt x="6659" y="3494"/>
                      <a:pt x="6572" y="3458"/>
                    </a:cubicBezTo>
                    <a:cubicBezTo>
                      <a:pt x="4322" y="2573"/>
                      <a:pt x="2087" y="1522"/>
                      <a:pt x="168" y="16"/>
                    </a:cubicBezTo>
                    <a:cubicBezTo>
                      <a:pt x="153" y="5"/>
                      <a:pt x="137" y="1"/>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3"/>
              <p:cNvSpPr/>
              <p:nvPr/>
            </p:nvSpPr>
            <p:spPr>
              <a:xfrm>
                <a:off x="8248451" y="2400235"/>
                <a:ext cx="198841" cy="326632"/>
              </a:xfrm>
              <a:custGeom>
                <a:rect b="b" l="l" r="r" t="t"/>
                <a:pathLst>
                  <a:path extrusionOk="0" h="9327" w="5713">
                    <a:moveTo>
                      <a:pt x="705" y="0"/>
                    </a:moveTo>
                    <a:cubicBezTo>
                      <a:pt x="470" y="0"/>
                      <a:pt x="269" y="103"/>
                      <a:pt x="253" y="385"/>
                    </a:cubicBezTo>
                    <a:cubicBezTo>
                      <a:pt x="228" y="931"/>
                      <a:pt x="708" y="1519"/>
                      <a:pt x="1014" y="1932"/>
                    </a:cubicBezTo>
                    <a:cubicBezTo>
                      <a:pt x="1163" y="2123"/>
                      <a:pt x="1312" y="2346"/>
                      <a:pt x="1485" y="2553"/>
                    </a:cubicBezTo>
                    <a:cubicBezTo>
                      <a:pt x="1295" y="2495"/>
                      <a:pt x="1097" y="2445"/>
                      <a:pt x="923" y="2429"/>
                    </a:cubicBezTo>
                    <a:cubicBezTo>
                      <a:pt x="879" y="2424"/>
                      <a:pt x="831" y="2421"/>
                      <a:pt x="781" y="2421"/>
                    </a:cubicBezTo>
                    <a:cubicBezTo>
                      <a:pt x="438" y="2421"/>
                      <a:pt x="0" y="2557"/>
                      <a:pt x="87" y="2983"/>
                    </a:cubicBezTo>
                    <a:cubicBezTo>
                      <a:pt x="178" y="3422"/>
                      <a:pt x="675" y="3529"/>
                      <a:pt x="1047" y="3620"/>
                    </a:cubicBezTo>
                    <a:cubicBezTo>
                      <a:pt x="1370" y="3699"/>
                      <a:pt x="1761" y="3928"/>
                      <a:pt x="2098" y="3928"/>
                    </a:cubicBezTo>
                    <a:cubicBezTo>
                      <a:pt x="2114" y="3928"/>
                      <a:pt x="2131" y="3928"/>
                      <a:pt x="2147" y="3927"/>
                    </a:cubicBezTo>
                    <a:lnTo>
                      <a:pt x="2147" y="3927"/>
                    </a:lnTo>
                    <a:cubicBezTo>
                      <a:pt x="1709" y="4026"/>
                      <a:pt x="1353" y="4191"/>
                      <a:pt x="1684" y="4638"/>
                    </a:cubicBezTo>
                    <a:cubicBezTo>
                      <a:pt x="2007" y="5085"/>
                      <a:pt x="2553" y="5143"/>
                      <a:pt x="3041" y="5300"/>
                    </a:cubicBezTo>
                    <a:cubicBezTo>
                      <a:pt x="2950" y="5300"/>
                      <a:pt x="2884" y="5317"/>
                      <a:pt x="2818" y="5341"/>
                    </a:cubicBezTo>
                    <a:cubicBezTo>
                      <a:pt x="2255" y="5540"/>
                      <a:pt x="3066" y="6326"/>
                      <a:pt x="3405" y="6549"/>
                    </a:cubicBezTo>
                    <a:cubicBezTo>
                      <a:pt x="3918" y="6872"/>
                      <a:pt x="4398" y="7211"/>
                      <a:pt x="4837" y="7617"/>
                    </a:cubicBezTo>
                    <a:cubicBezTo>
                      <a:pt x="5068" y="8113"/>
                      <a:pt x="5258" y="8643"/>
                      <a:pt x="5366" y="9197"/>
                    </a:cubicBezTo>
                    <a:cubicBezTo>
                      <a:pt x="5387" y="9286"/>
                      <a:pt x="5458" y="9326"/>
                      <a:pt x="5528" y="9326"/>
                    </a:cubicBezTo>
                    <a:cubicBezTo>
                      <a:pt x="5621" y="9326"/>
                      <a:pt x="5712" y="9257"/>
                      <a:pt x="5689" y="9139"/>
                    </a:cubicBezTo>
                    <a:cubicBezTo>
                      <a:pt x="5548" y="8444"/>
                      <a:pt x="5300" y="7807"/>
                      <a:pt x="4994" y="7195"/>
                    </a:cubicBezTo>
                    <a:cubicBezTo>
                      <a:pt x="5010" y="6880"/>
                      <a:pt x="5052" y="6541"/>
                      <a:pt x="5052" y="6442"/>
                    </a:cubicBezTo>
                    <a:cubicBezTo>
                      <a:pt x="5052" y="5937"/>
                      <a:pt x="5076" y="5408"/>
                      <a:pt x="4903" y="4919"/>
                    </a:cubicBezTo>
                    <a:cubicBezTo>
                      <a:pt x="4820" y="4696"/>
                      <a:pt x="4688" y="4398"/>
                      <a:pt x="4423" y="4357"/>
                    </a:cubicBezTo>
                    <a:cubicBezTo>
                      <a:pt x="4407" y="4355"/>
                      <a:pt x="4392" y="4354"/>
                      <a:pt x="4376" y="4354"/>
                    </a:cubicBezTo>
                    <a:cubicBezTo>
                      <a:pt x="4334" y="4354"/>
                      <a:pt x="4291" y="4361"/>
                      <a:pt x="4249" y="4373"/>
                    </a:cubicBezTo>
                    <a:cubicBezTo>
                      <a:pt x="4299" y="3968"/>
                      <a:pt x="4241" y="3529"/>
                      <a:pt x="4026" y="3215"/>
                    </a:cubicBezTo>
                    <a:cubicBezTo>
                      <a:pt x="3900" y="3036"/>
                      <a:pt x="3756" y="2965"/>
                      <a:pt x="3610" y="2965"/>
                    </a:cubicBezTo>
                    <a:cubicBezTo>
                      <a:pt x="3440" y="2965"/>
                      <a:pt x="3267" y="3061"/>
                      <a:pt x="3115" y="3190"/>
                    </a:cubicBezTo>
                    <a:cubicBezTo>
                      <a:pt x="3124" y="2942"/>
                      <a:pt x="3132" y="2685"/>
                      <a:pt x="3124" y="2437"/>
                    </a:cubicBezTo>
                    <a:cubicBezTo>
                      <a:pt x="3107" y="2040"/>
                      <a:pt x="3099" y="1477"/>
                      <a:pt x="2818" y="1163"/>
                    </a:cubicBezTo>
                    <a:cubicBezTo>
                      <a:pt x="2715" y="1049"/>
                      <a:pt x="2563" y="991"/>
                      <a:pt x="2413" y="991"/>
                    </a:cubicBezTo>
                    <a:cubicBezTo>
                      <a:pt x="2226" y="991"/>
                      <a:pt x="2044" y="1082"/>
                      <a:pt x="1965" y="1271"/>
                    </a:cubicBezTo>
                    <a:cubicBezTo>
                      <a:pt x="1949" y="1312"/>
                      <a:pt x="1932" y="1353"/>
                      <a:pt x="1924" y="1395"/>
                    </a:cubicBezTo>
                    <a:cubicBezTo>
                      <a:pt x="1808" y="1006"/>
                      <a:pt x="1676" y="551"/>
                      <a:pt x="1386" y="261"/>
                    </a:cubicBezTo>
                    <a:cubicBezTo>
                      <a:pt x="1249" y="119"/>
                      <a:pt x="958" y="0"/>
                      <a:pt x="7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3"/>
              <p:cNvSpPr/>
              <p:nvPr/>
            </p:nvSpPr>
            <p:spPr>
              <a:xfrm>
                <a:off x="8280576" y="2433819"/>
                <a:ext cx="139220" cy="223953"/>
              </a:xfrm>
              <a:custGeom>
                <a:rect b="b" l="l" r="r" t="t"/>
                <a:pathLst>
                  <a:path extrusionOk="0" h="6395" w="4000">
                    <a:moveTo>
                      <a:pt x="116" y="1"/>
                    </a:moveTo>
                    <a:cubicBezTo>
                      <a:pt x="57" y="1"/>
                      <a:pt x="0" y="76"/>
                      <a:pt x="49" y="138"/>
                    </a:cubicBezTo>
                    <a:cubicBezTo>
                      <a:pt x="1655" y="1975"/>
                      <a:pt x="2821" y="4142"/>
                      <a:pt x="3822" y="6352"/>
                    </a:cubicBezTo>
                    <a:cubicBezTo>
                      <a:pt x="3836" y="6382"/>
                      <a:pt x="3862" y="6395"/>
                      <a:pt x="3889" y="6395"/>
                    </a:cubicBezTo>
                    <a:cubicBezTo>
                      <a:pt x="3942" y="6395"/>
                      <a:pt x="3999" y="6343"/>
                      <a:pt x="3971" y="6277"/>
                    </a:cubicBezTo>
                    <a:cubicBezTo>
                      <a:pt x="2962" y="4060"/>
                      <a:pt x="1787" y="1875"/>
                      <a:pt x="174" y="30"/>
                    </a:cubicBezTo>
                    <a:cubicBezTo>
                      <a:pt x="157" y="9"/>
                      <a:pt x="136" y="1"/>
                      <a:pt x="1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3"/>
              <p:cNvSpPr/>
              <p:nvPr/>
            </p:nvSpPr>
            <p:spPr>
              <a:xfrm>
                <a:off x="8101052" y="2480816"/>
                <a:ext cx="295564" cy="244615"/>
              </a:xfrm>
              <a:custGeom>
                <a:rect b="b" l="l" r="r" t="t"/>
                <a:pathLst>
                  <a:path extrusionOk="0" h="6985" w="8492">
                    <a:moveTo>
                      <a:pt x="798" y="0"/>
                    </a:moveTo>
                    <a:cubicBezTo>
                      <a:pt x="427" y="0"/>
                      <a:pt x="0" y="179"/>
                      <a:pt x="135" y="591"/>
                    </a:cubicBezTo>
                    <a:cubicBezTo>
                      <a:pt x="317" y="1121"/>
                      <a:pt x="979" y="1485"/>
                      <a:pt x="1418" y="1758"/>
                    </a:cubicBezTo>
                    <a:cubicBezTo>
                      <a:pt x="1616" y="1882"/>
                      <a:pt x="1848" y="2031"/>
                      <a:pt x="2080" y="2163"/>
                    </a:cubicBezTo>
                    <a:cubicBezTo>
                      <a:pt x="1881" y="2172"/>
                      <a:pt x="1683" y="2205"/>
                      <a:pt x="1509" y="2254"/>
                    </a:cubicBezTo>
                    <a:cubicBezTo>
                      <a:pt x="1178" y="2345"/>
                      <a:pt x="665" y="2660"/>
                      <a:pt x="938" y="3074"/>
                    </a:cubicBezTo>
                    <a:cubicBezTo>
                      <a:pt x="1083" y="3299"/>
                      <a:pt x="1329" y="3358"/>
                      <a:pt x="1583" y="3358"/>
                    </a:cubicBezTo>
                    <a:cubicBezTo>
                      <a:pt x="1748" y="3358"/>
                      <a:pt x="1917" y="3333"/>
                      <a:pt x="2063" y="3313"/>
                    </a:cubicBezTo>
                    <a:cubicBezTo>
                      <a:pt x="2411" y="3264"/>
                      <a:pt x="2882" y="3347"/>
                      <a:pt x="3205" y="3198"/>
                    </a:cubicBezTo>
                    <a:lnTo>
                      <a:pt x="3205" y="3198"/>
                    </a:lnTo>
                    <a:cubicBezTo>
                      <a:pt x="2824" y="3446"/>
                      <a:pt x="2560" y="3735"/>
                      <a:pt x="3031" y="4033"/>
                    </a:cubicBezTo>
                    <a:cubicBezTo>
                      <a:pt x="3253" y="4169"/>
                      <a:pt x="3485" y="4209"/>
                      <a:pt x="3723" y="4209"/>
                    </a:cubicBezTo>
                    <a:cubicBezTo>
                      <a:pt x="3991" y="4209"/>
                      <a:pt x="4265" y="4158"/>
                      <a:pt x="4537" y="4141"/>
                    </a:cubicBezTo>
                    <a:lnTo>
                      <a:pt x="4537" y="4141"/>
                    </a:lnTo>
                    <a:cubicBezTo>
                      <a:pt x="4455" y="4174"/>
                      <a:pt x="4397" y="4215"/>
                      <a:pt x="4347" y="4257"/>
                    </a:cubicBezTo>
                    <a:cubicBezTo>
                      <a:pt x="3892" y="4654"/>
                      <a:pt x="4934" y="5084"/>
                      <a:pt x="5340" y="5167"/>
                    </a:cubicBezTo>
                    <a:cubicBezTo>
                      <a:pt x="5936" y="5283"/>
                      <a:pt x="6507" y="5415"/>
                      <a:pt x="7061" y="5630"/>
                    </a:cubicBezTo>
                    <a:cubicBezTo>
                      <a:pt x="7458" y="6011"/>
                      <a:pt x="7830" y="6433"/>
                      <a:pt x="8137" y="6913"/>
                    </a:cubicBezTo>
                    <a:cubicBezTo>
                      <a:pt x="8170" y="6963"/>
                      <a:pt x="8217" y="6985"/>
                      <a:pt x="8264" y="6985"/>
                    </a:cubicBezTo>
                    <a:cubicBezTo>
                      <a:pt x="8378" y="6985"/>
                      <a:pt x="8492" y="6860"/>
                      <a:pt x="8410" y="6731"/>
                    </a:cubicBezTo>
                    <a:cubicBezTo>
                      <a:pt x="8029" y="6143"/>
                      <a:pt x="7566" y="5639"/>
                      <a:pt x="7053" y="5183"/>
                    </a:cubicBezTo>
                    <a:cubicBezTo>
                      <a:pt x="6953" y="4886"/>
                      <a:pt x="6862" y="4546"/>
                      <a:pt x="6829" y="4464"/>
                    </a:cubicBezTo>
                    <a:cubicBezTo>
                      <a:pt x="6639" y="3992"/>
                      <a:pt x="6465" y="3487"/>
                      <a:pt x="6126" y="3098"/>
                    </a:cubicBezTo>
                    <a:cubicBezTo>
                      <a:pt x="5987" y="2945"/>
                      <a:pt x="5791" y="2748"/>
                      <a:pt x="5571" y="2748"/>
                    </a:cubicBezTo>
                    <a:cubicBezTo>
                      <a:pt x="5542" y="2748"/>
                      <a:pt x="5511" y="2751"/>
                      <a:pt x="5481" y="2759"/>
                    </a:cubicBezTo>
                    <a:cubicBezTo>
                      <a:pt x="5414" y="2767"/>
                      <a:pt x="5365" y="2800"/>
                      <a:pt x="5323" y="2834"/>
                    </a:cubicBezTo>
                    <a:cubicBezTo>
                      <a:pt x="5216" y="2436"/>
                      <a:pt x="5001" y="2056"/>
                      <a:pt x="4686" y="1841"/>
                    </a:cubicBezTo>
                    <a:cubicBezTo>
                      <a:pt x="4569" y="1763"/>
                      <a:pt x="4462" y="1729"/>
                      <a:pt x="4365" y="1729"/>
                    </a:cubicBezTo>
                    <a:cubicBezTo>
                      <a:pt x="4132" y="1729"/>
                      <a:pt x="3954" y="1922"/>
                      <a:pt x="3826" y="2155"/>
                    </a:cubicBezTo>
                    <a:cubicBezTo>
                      <a:pt x="3743" y="1915"/>
                      <a:pt x="3660" y="1675"/>
                      <a:pt x="3553" y="1444"/>
                    </a:cubicBezTo>
                    <a:cubicBezTo>
                      <a:pt x="3395" y="1088"/>
                      <a:pt x="3189" y="566"/>
                      <a:pt x="2808" y="376"/>
                    </a:cubicBezTo>
                    <a:cubicBezTo>
                      <a:pt x="2737" y="340"/>
                      <a:pt x="2660" y="323"/>
                      <a:pt x="2582" y="323"/>
                    </a:cubicBezTo>
                    <a:cubicBezTo>
                      <a:pt x="2323" y="323"/>
                      <a:pt x="2061" y="512"/>
                      <a:pt x="2055" y="798"/>
                    </a:cubicBezTo>
                    <a:cubicBezTo>
                      <a:pt x="2055" y="840"/>
                      <a:pt x="2055" y="881"/>
                      <a:pt x="2063" y="922"/>
                    </a:cubicBezTo>
                    <a:cubicBezTo>
                      <a:pt x="1807" y="600"/>
                      <a:pt x="1517" y="236"/>
                      <a:pt x="1137" y="62"/>
                    </a:cubicBezTo>
                    <a:cubicBezTo>
                      <a:pt x="1047" y="21"/>
                      <a:pt x="926" y="0"/>
                      <a:pt x="7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3"/>
              <p:cNvSpPr/>
              <p:nvPr/>
            </p:nvSpPr>
            <p:spPr>
              <a:xfrm>
                <a:off x="8135300" y="2510128"/>
                <a:ext cx="210396" cy="159971"/>
              </a:xfrm>
              <a:custGeom>
                <a:rect b="b" l="l" r="r" t="t"/>
                <a:pathLst>
                  <a:path extrusionOk="0" h="4568" w="6045">
                    <a:moveTo>
                      <a:pt x="121" y="1"/>
                    </a:moveTo>
                    <a:cubicBezTo>
                      <a:pt x="44" y="1"/>
                      <a:pt x="1" y="116"/>
                      <a:pt x="86" y="151"/>
                    </a:cubicBezTo>
                    <a:cubicBezTo>
                      <a:pt x="2246" y="1268"/>
                      <a:pt x="4132" y="2865"/>
                      <a:pt x="5878" y="4545"/>
                    </a:cubicBezTo>
                    <a:cubicBezTo>
                      <a:pt x="5894" y="4561"/>
                      <a:pt x="5912" y="4568"/>
                      <a:pt x="5929" y="4568"/>
                    </a:cubicBezTo>
                    <a:cubicBezTo>
                      <a:pt x="5991" y="4568"/>
                      <a:pt x="6044" y="4479"/>
                      <a:pt x="5986" y="4421"/>
                    </a:cubicBezTo>
                    <a:cubicBezTo>
                      <a:pt x="4232" y="2733"/>
                      <a:pt x="2337" y="1136"/>
                      <a:pt x="161" y="11"/>
                    </a:cubicBezTo>
                    <a:cubicBezTo>
                      <a:pt x="147" y="4"/>
                      <a:pt x="133" y="1"/>
                      <a:pt x="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3"/>
              <p:cNvSpPr/>
              <p:nvPr/>
            </p:nvSpPr>
            <p:spPr>
              <a:xfrm>
                <a:off x="8344478" y="2684002"/>
                <a:ext cx="452187" cy="422096"/>
              </a:xfrm>
              <a:custGeom>
                <a:rect b="b" l="l" r="r" t="t"/>
                <a:pathLst>
                  <a:path extrusionOk="0" h="12053" w="12992">
                    <a:moveTo>
                      <a:pt x="3004" y="1"/>
                    </a:moveTo>
                    <a:cubicBezTo>
                      <a:pt x="2315" y="1"/>
                      <a:pt x="1677" y="296"/>
                      <a:pt x="1134" y="821"/>
                    </a:cubicBezTo>
                    <a:cubicBezTo>
                      <a:pt x="125" y="1806"/>
                      <a:pt x="1" y="3105"/>
                      <a:pt x="704" y="4296"/>
                    </a:cubicBezTo>
                    <a:cubicBezTo>
                      <a:pt x="1515" y="5653"/>
                      <a:pt x="2946" y="6597"/>
                      <a:pt x="4179" y="7507"/>
                    </a:cubicBezTo>
                    <a:cubicBezTo>
                      <a:pt x="6132" y="8946"/>
                      <a:pt x="8167" y="10279"/>
                      <a:pt x="10335" y="11362"/>
                    </a:cubicBezTo>
                    <a:cubicBezTo>
                      <a:pt x="10855" y="11619"/>
                      <a:pt x="11583" y="12053"/>
                      <a:pt x="12224" y="12053"/>
                    </a:cubicBezTo>
                    <a:cubicBezTo>
                      <a:pt x="12328" y="12053"/>
                      <a:pt x="12430" y="12041"/>
                      <a:pt x="12528" y="12016"/>
                    </a:cubicBezTo>
                    <a:cubicBezTo>
                      <a:pt x="12991" y="11892"/>
                      <a:pt x="12908" y="11338"/>
                      <a:pt x="12793" y="11007"/>
                    </a:cubicBezTo>
                    <a:cubicBezTo>
                      <a:pt x="12445" y="9964"/>
                      <a:pt x="11659" y="9021"/>
                      <a:pt x="11014" y="8144"/>
                    </a:cubicBezTo>
                    <a:cubicBezTo>
                      <a:pt x="10294" y="7201"/>
                      <a:pt x="9624" y="6241"/>
                      <a:pt x="8962" y="5264"/>
                    </a:cubicBezTo>
                    <a:cubicBezTo>
                      <a:pt x="8250" y="4214"/>
                      <a:pt x="7497" y="3188"/>
                      <a:pt x="6653" y="2244"/>
                    </a:cubicBezTo>
                    <a:cubicBezTo>
                      <a:pt x="5892" y="1400"/>
                      <a:pt x="4982" y="540"/>
                      <a:pt x="3890" y="159"/>
                    </a:cubicBezTo>
                    <a:cubicBezTo>
                      <a:pt x="3588" y="52"/>
                      <a:pt x="3291" y="1"/>
                      <a:pt x="30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3"/>
              <p:cNvSpPr/>
              <p:nvPr/>
            </p:nvSpPr>
            <p:spPr>
              <a:xfrm rot="298922">
                <a:off x="8468407" y="2820118"/>
                <a:ext cx="81198" cy="101207"/>
              </a:xfrm>
              <a:custGeom>
                <a:rect b="b" l="l" r="r" t="t"/>
                <a:pathLst>
                  <a:path extrusionOk="0" h="2890" w="2333">
                    <a:moveTo>
                      <a:pt x="2050" y="1"/>
                    </a:moveTo>
                    <a:cubicBezTo>
                      <a:pt x="2004" y="1"/>
                      <a:pt x="1957" y="19"/>
                      <a:pt x="1917" y="63"/>
                    </a:cubicBezTo>
                    <a:cubicBezTo>
                      <a:pt x="1214" y="849"/>
                      <a:pt x="684" y="1759"/>
                      <a:pt x="97" y="2628"/>
                    </a:cubicBezTo>
                    <a:cubicBezTo>
                      <a:pt x="0" y="2765"/>
                      <a:pt x="134" y="2890"/>
                      <a:pt x="271" y="2890"/>
                    </a:cubicBezTo>
                    <a:cubicBezTo>
                      <a:pt x="332" y="2890"/>
                      <a:pt x="395" y="2864"/>
                      <a:pt x="436" y="2802"/>
                    </a:cubicBezTo>
                    <a:cubicBezTo>
                      <a:pt x="1007" y="1966"/>
                      <a:pt x="1520" y="1081"/>
                      <a:pt x="2207" y="328"/>
                    </a:cubicBezTo>
                    <a:cubicBezTo>
                      <a:pt x="2332" y="183"/>
                      <a:pt x="2196" y="1"/>
                      <a:pt x="2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3"/>
              <p:cNvSpPr/>
              <p:nvPr/>
            </p:nvSpPr>
            <p:spPr>
              <a:xfrm>
                <a:off x="8521337" y="2824257"/>
                <a:ext cx="98463" cy="92943"/>
              </a:xfrm>
              <a:custGeom>
                <a:rect b="b" l="l" r="r" t="t"/>
                <a:pathLst>
                  <a:path extrusionOk="0" h="2654" w="2829">
                    <a:moveTo>
                      <a:pt x="2562" y="0"/>
                    </a:moveTo>
                    <a:cubicBezTo>
                      <a:pt x="2529" y="0"/>
                      <a:pt x="2493" y="11"/>
                      <a:pt x="2458" y="35"/>
                    </a:cubicBezTo>
                    <a:cubicBezTo>
                      <a:pt x="1564" y="672"/>
                      <a:pt x="869" y="1532"/>
                      <a:pt x="133" y="2335"/>
                    </a:cubicBezTo>
                    <a:cubicBezTo>
                      <a:pt x="1" y="2473"/>
                      <a:pt x="136" y="2654"/>
                      <a:pt x="280" y="2654"/>
                    </a:cubicBezTo>
                    <a:cubicBezTo>
                      <a:pt x="327" y="2654"/>
                      <a:pt x="374" y="2636"/>
                      <a:pt x="414" y="2592"/>
                    </a:cubicBezTo>
                    <a:cubicBezTo>
                      <a:pt x="1126" y="1814"/>
                      <a:pt x="1796" y="970"/>
                      <a:pt x="2665" y="357"/>
                    </a:cubicBezTo>
                    <a:cubicBezTo>
                      <a:pt x="2829" y="241"/>
                      <a:pt x="2721" y="0"/>
                      <a:pt x="2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3"/>
              <p:cNvSpPr/>
              <p:nvPr/>
            </p:nvSpPr>
            <p:spPr>
              <a:xfrm>
                <a:off x="8558746" y="2883868"/>
                <a:ext cx="105668" cy="81877"/>
              </a:xfrm>
              <a:custGeom>
                <a:rect b="b" l="l" r="r" t="t"/>
                <a:pathLst>
                  <a:path extrusionOk="0" h="2338" w="3036">
                    <a:moveTo>
                      <a:pt x="2789" y="0"/>
                    </a:moveTo>
                    <a:cubicBezTo>
                      <a:pt x="2787" y="0"/>
                      <a:pt x="2784" y="0"/>
                      <a:pt x="2782" y="0"/>
                    </a:cubicBezTo>
                    <a:cubicBezTo>
                      <a:pt x="1648" y="25"/>
                      <a:pt x="812" y="1258"/>
                      <a:pt x="126" y="2019"/>
                    </a:cubicBezTo>
                    <a:cubicBezTo>
                      <a:pt x="0" y="2157"/>
                      <a:pt x="132" y="2338"/>
                      <a:pt x="275" y="2338"/>
                    </a:cubicBezTo>
                    <a:cubicBezTo>
                      <a:pt x="320" y="2338"/>
                      <a:pt x="367" y="2320"/>
                      <a:pt x="407" y="2276"/>
                    </a:cubicBezTo>
                    <a:cubicBezTo>
                      <a:pt x="730" y="1912"/>
                      <a:pt x="1044" y="1547"/>
                      <a:pt x="1392" y="1200"/>
                    </a:cubicBezTo>
                    <a:cubicBezTo>
                      <a:pt x="1764" y="828"/>
                      <a:pt x="2244" y="397"/>
                      <a:pt x="2798" y="381"/>
                    </a:cubicBezTo>
                    <a:cubicBezTo>
                      <a:pt x="3036" y="381"/>
                      <a:pt x="3022" y="0"/>
                      <a:pt x="2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3"/>
              <p:cNvSpPr/>
              <p:nvPr/>
            </p:nvSpPr>
            <p:spPr>
              <a:xfrm>
                <a:off x="8655508" y="2991513"/>
                <a:ext cx="90145" cy="64122"/>
              </a:xfrm>
              <a:custGeom>
                <a:rect b="b" l="l" r="r" t="t"/>
                <a:pathLst>
                  <a:path extrusionOk="0" h="1831" w="2590">
                    <a:moveTo>
                      <a:pt x="2339" y="1"/>
                    </a:moveTo>
                    <a:cubicBezTo>
                      <a:pt x="2317" y="1"/>
                      <a:pt x="2293" y="5"/>
                      <a:pt x="2267" y="15"/>
                    </a:cubicBezTo>
                    <a:cubicBezTo>
                      <a:pt x="1440" y="338"/>
                      <a:pt x="737" y="859"/>
                      <a:pt x="133" y="1513"/>
                    </a:cubicBezTo>
                    <a:cubicBezTo>
                      <a:pt x="0" y="1645"/>
                      <a:pt x="132" y="1831"/>
                      <a:pt x="279" y="1831"/>
                    </a:cubicBezTo>
                    <a:cubicBezTo>
                      <a:pt x="325" y="1831"/>
                      <a:pt x="373" y="1813"/>
                      <a:pt x="414" y="1769"/>
                    </a:cubicBezTo>
                    <a:cubicBezTo>
                      <a:pt x="977" y="1174"/>
                      <a:pt x="1614" y="685"/>
                      <a:pt x="2383" y="379"/>
                    </a:cubicBezTo>
                    <a:cubicBezTo>
                      <a:pt x="2589" y="298"/>
                      <a:pt x="2520" y="1"/>
                      <a:pt x="23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3"/>
              <p:cNvSpPr/>
              <p:nvPr/>
            </p:nvSpPr>
            <p:spPr>
              <a:xfrm rot="-735740">
                <a:off x="8366703" y="2718239"/>
                <a:ext cx="140827" cy="81950"/>
              </a:xfrm>
              <a:custGeom>
                <a:rect b="b" l="l" r="r" t="t"/>
                <a:pathLst>
                  <a:path extrusionOk="0" h="2340" w="4046">
                    <a:moveTo>
                      <a:pt x="3811" y="1"/>
                    </a:moveTo>
                    <a:cubicBezTo>
                      <a:pt x="3804" y="1"/>
                      <a:pt x="3796" y="1"/>
                      <a:pt x="3788" y="2"/>
                    </a:cubicBezTo>
                    <a:cubicBezTo>
                      <a:pt x="3085" y="85"/>
                      <a:pt x="2398" y="217"/>
                      <a:pt x="1745" y="523"/>
                    </a:cubicBezTo>
                    <a:cubicBezTo>
                      <a:pt x="1066" y="838"/>
                      <a:pt x="528" y="1392"/>
                      <a:pt x="106" y="2004"/>
                    </a:cubicBezTo>
                    <a:cubicBezTo>
                      <a:pt x="1" y="2153"/>
                      <a:pt x="133" y="2339"/>
                      <a:pt x="265" y="2339"/>
                    </a:cubicBezTo>
                    <a:cubicBezTo>
                      <a:pt x="309" y="2339"/>
                      <a:pt x="353" y="2319"/>
                      <a:pt x="388" y="2269"/>
                    </a:cubicBezTo>
                    <a:cubicBezTo>
                      <a:pt x="760" y="1731"/>
                      <a:pt x="1199" y="1268"/>
                      <a:pt x="1769" y="937"/>
                    </a:cubicBezTo>
                    <a:cubicBezTo>
                      <a:pt x="2382" y="589"/>
                      <a:pt x="3110" y="465"/>
                      <a:pt x="3805" y="383"/>
                    </a:cubicBezTo>
                    <a:cubicBezTo>
                      <a:pt x="4045" y="359"/>
                      <a:pt x="4037" y="1"/>
                      <a:pt x="3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3"/>
              <p:cNvSpPr/>
              <p:nvPr/>
            </p:nvSpPr>
            <p:spPr>
              <a:xfrm>
                <a:off x="8441146" y="2729086"/>
                <a:ext cx="86804" cy="60269"/>
              </a:xfrm>
              <a:custGeom>
                <a:rect b="b" l="l" r="r" t="t"/>
                <a:pathLst>
                  <a:path extrusionOk="0" h="1721" w="2494">
                    <a:moveTo>
                      <a:pt x="2234" y="1"/>
                    </a:moveTo>
                    <a:cubicBezTo>
                      <a:pt x="2213" y="1"/>
                      <a:pt x="2192" y="5"/>
                      <a:pt x="2169" y="13"/>
                    </a:cubicBezTo>
                    <a:cubicBezTo>
                      <a:pt x="1366" y="294"/>
                      <a:pt x="704" y="782"/>
                      <a:pt x="133" y="1403"/>
                    </a:cubicBezTo>
                    <a:cubicBezTo>
                      <a:pt x="1" y="1535"/>
                      <a:pt x="138" y="1721"/>
                      <a:pt x="283" y="1721"/>
                    </a:cubicBezTo>
                    <a:cubicBezTo>
                      <a:pt x="329" y="1721"/>
                      <a:pt x="375" y="1703"/>
                      <a:pt x="415" y="1659"/>
                    </a:cubicBezTo>
                    <a:cubicBezTo>
                      <a:pt x="944" y="1097"/>
                      <a:pt x="1548" y="642"/>
                      <a:pt x="2285" y="377"/>
                    </a:cubicBezTo>
                    <a:cubicBezTo>
                      <a:pt x="2493" y="310"/>
                      <a:pt x="2420" y="1"/>
                      <a:pt x="2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3"/>
              <p:cNvSpPr/>
              <p:nvPr/>
            </p:nvSpPr>
            <p:spPr>
              <a:xfrm>
                <a:off x="8704798" y="3028886"/>
                <a:ext cx="62023" cy="49939"/>
              </a:xfrm>
              <a:custGeom>
                <a:rect b="b" l="l" r="r" t="t"/>
                <a:pathLst>
                  <a:path extrusionOk="0" h="1426" w="1782">
                    <a:moveTo>
                      <a:pt x="1538" y="1"/>
                    </a:moveTo>
                    <a:cubicBezTo>
                      <a:pt x="1516" y="1"/>
                      <a:pt x="1492" y="5"/>
                      <a:pt x="1467" y="15"/>
                    </a:cubicBezTo>
                    <a:cubicBezTo>
                      <a:pt x="921" y="247"/>
                      <a:pt x="523" y="677"/>
                      <a:pt x="126" y="1099"/>
                    </a:cubicBezTo>
                    <a:cubicBezTo>
                      <a:pt x="0" y="1238"/>
                      <a:pt x="134" y="1425"/>
                      <a:pt x="278" y="1425"/>
                    </a:cubicBezTo>
                    <a:cubicBezTo>
                      <a:pt x="323" y="1425"/>
                      <a:pt x="368" y="1407"/>
                      <a:pt x="408" y="1364"/>
                    </a:cubicBezTo>
                    <a:cubicBezTo>
                      <a:pt x="747" y="992"/>
                      <a:pt x="1103" y="586"/>
                      <a:pt x="1583" y="388"/>
                    </a:cubicBezTo>
                    <a:cubicBezTo>
                      <a:pt x="1782" y="299"/>
                      <a:pt x="1718" y="1"/>
                      <a:pt x="1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 name="Google Shape;241;p13"/>
            <p:cNvSpPr/>
            <p:nvPr/>
          </p:nvSpPr>
          <p:spPr>
            <a:xfrm>
              <a:off x="8316600" y="3313350"/>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3"/>
            <p:cNvSpPr/>
            <p:nvPr/>
          </p:nvSpPr>
          <p:spPr>
            <a:xfrm>
              <a:off x="8142089" y="2295006"/>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 name="Google Shape;243;p13"/>
            <p:cNvGrpSpPr/>
            <p:nvPr/>
          </p:nvGrpSpPr>
          <p:grpSpPr>
            <a:xfrm>
              <a:off x="8489706" y="2411721"/>
              <a:ext cx="457192" cy="320044"/>
              <a:chOff x="365606" y="1276946"/>
              <a:chExt cx="457192" cy="320044"/>
            </a:xfrm>
          </p:grpSpPr>
          <p:sp>
            <p:nvSpPr>
              <p:cNvPr id="244" name="Google Shape;244;p13"/>
              <p:cNvSpPr/>
              <p:nvPr/>
            </p:nvSpPr>
            <p:spPr>
              <a:xfrm>
                <a:off x="572374" y="1276946"/>
                <a:ext cx="236518" cy="182977"/>
              </a:xfrm>
              <a:custGeom>
                <a:rect b="b" l="l" r="r" t="t"/>
                <a:pathLst>
                  <a:path extrusionOk="0" h="4416" w="5613">
                    <a:moveTo>
                      <a:pt x="4095" y="0"/>
                    </a:moveTo>
                    <a:cubicBezTo>
                      <a:pt x="3445" y="0"/>
                      <a:pt x="2731" y="540"/>
                      <a:pt x="2286" y="899"/>
                    </a:cubicBezTo>
                    <a:cubicBezTo>
                      <a:pt x="1376" y="1618"/>
                      <a:pt x="168" y="2760"/>
                      <a:pt x="35" y="3968"/>
                    </a:cubicBezTo>
                    <a:cubicBezTo>
                      <a:pt x="0" y="4259"/>
                      <a:pt x="226" y="4416"/>
                      <a:pt x="451" y="4416"/>
                    </a:cubicBezTo>
                    <a:cubicBezTo>
                      <a:pt x="599" y="4416"/>
                      <a:pt x="746" y="4349"/>
                      <a:pt x="821" y="4208"/>
                    </a:cubicBezTo>
                    <a:cubicBezTo>
                      <a:pt x="1971" y="3919"/>
                      <a:pt x="3146" y="3811"/>
                      <a:pt x="4139" y="3099"/>
                    </a:cubicBezTo>
                    <a:cubicBezTo>
                      <a:pt x="4859" y="2586"/>
                      <a:pt x="5612" y="899"/>
                      <a:pt x="4718" y="212"/>
                    </a:cubicBezTo>
                    <a:cubicBezTo>
                      <a:pt x="4526" y="62"/>
                      <a:pt x="4315" y="0"/>
                      <a:pt x="4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3"/>
              <p:cNvSpPr/>
              <p:nvPr/>
            </p:nvSpPr>
            <p:spPr>
              <a:xfrm>
                <a:off x="567950" y="1330273"/>
                <a:ext cx="168719" cy="131929"/>
              </a:xfrm>
              <a:custGeom>
                <a:rect b="b" l="l" r="r" t="t"/>
                <a:pathLst>
                  <a:path extrusionOk="0" h="3184" w="4004">
                    <a:moveTo>
                      <a:pt x="3668" y="1"/>
                    </a:moveTo>
                    <a:cubicBezTo>
                      <a:pt x="3628" y="1"/>
                      <a:pt x="3585" y="13"/>
                      <a:pt x="3541" y="42"/>
                    </a:cubicBezTo>
                    <a:cubicBezTo>
                      <a:pt x="2341" y="844"/>
                      <a:pt x="1183" y="1721"/>
                      <a:pt x="173" y="2764"/>
                    </a:cubicBezTo>
                    <a:cubicBezTo>
                      <a:pt x="1" y="2937"/>
                      <a:pt x="169" y="3184"/>
                      <a:pt x="354" y="3184"/>
                    </a:cubicBezTo>
                    <a:cubicBezTo>
                      <a:pt x="408" y="3184"/>
                      <a:pt x="464" y="3162"/>
                      <a:pt x="513" y="3112"/>
                    </a:cubicBezTo>
                    <a:cubicBezTo>
                      <a:pt x="1497" y="2094"/>
                      <a:pt x="2614" y="1242"/>
                      <a:pt x="3789" y="456"/>
                    </a:cubicBezTo>
                    <a:cubicBezTo>
                      <a:pt x="4003" y="317"/>
                      <a:pt x="3871" y="1"/>
                      <a:pt x="3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3"/>
              <p:cNvSpPr/>
              <p:nvPr/>
            </p:nvSpPr>
            <p:spPr>
              <a:xfrm>
                <a:off x="547050" y="1416416"/>
                <a:ext cx="275748" cy="119747"/>
              </a:xfrm>
              <a:custGeom>
                <a:rect b="b" l="l" r="r" t="t"/>
                <a:pathLst>
                  <a:path extrusionOk="0" h="2890" w="6544">
                    <a:moveTo>
                      <a:pt x="3623" y="1"/>
                    </a:moveTo>
                    <a:cubicBezTo>
                      <a:pt x="2504" y="1"/>
                      <a:pt x="1090" y="153"/>
                      <a:pt x="305" y="908"/>
                    </a:cubicBezTo>
                    <a:cubicBezTo>
                      <a:pt x="1" y="1206"/>
                      <a:pt x="287" y="1630"/>
                      <a:pt x="619" y="1630"/>
                    </a:cubicBezTo>
                    <a:cubicBezTo>
                      <a:pt x="666" y="1630"/>
                      <a:pt x="713" y="1622"/>
                      <a:pt x="760" y="1603"/>
                    </a:cubicBezTo>
                    <a:cubicBezTo>
                      <a:pt x="1819" y="2116"/>
                      <a:pt x="2788" y="2787"/>
                      <a:pt x="4012" y="2886"/>
                    </a:cubicBezTo>
                    <a:cubicBezTo>
                      <a:pt x="4046" y="2888"/>
                      <a:pt x="4080" y="2890"/>
                      <a:pt x="4116" y="2890"/>
                    </a:cubicBezTo>
                    <a:cubicBezTo>
                      <a:pt x="5014" y="2890"/>
                      <a:pt x="6543" y="2099"/>
                      <a:pt x="6312" y="1041"/>
                    </a:cubicBezTo>
                    <a:cubicBezTo>
                      <a:pt x="6114" y="98"/>
                      <a:pt x="4765" y="23"/>
                      <a:pt x="4004" y="7"/>
                    </a:cubicBezTo>
                    <a:cubicBezTo>
                      <a:pt x="3882" y="3"/>
                      <a:pt x="3754" y="1"/>
                      <a:pt x="3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3"/>
              <p:cNvSpPr/>
              <p:nvPr/>
            </p:nvSpPr>
            <p:spPr>
              <a:xfrm>
                <a:off x="546670" y="1454329"/>
                <a:ext cx="206052" cy="26560"/>
              </a:xfrm>
              <a:custGeom>
                <a:rect b="b" l="l" r="r" t="t"/>
                <a:pathLst>
                  <a:path extrusionOk="0" h="641" w="4890">
                    <a:moveTo>
                      <a:pt x="1978" y="1"/>
                    </a:moveTo>
                    <a:cubicBezTo>
                      <a:pt x="1421" y="1"/>
                      <a:pt x="864" y="26"/>
                      <a:pt x="306" y="84"/>
                    </a:cubicBezTo>
                    <a:cubicBezTo>
                      <a:pt x="10" y="108"/>
                      <a:pt x="0" y="566"/>
                      <a:pt x="277" y="566"/>
                    </a:cubicBezTo>
                    <a:cubicBezTo>
                      <a:pt x="286" y="566"/>
                      <a:pt x="296" y="565"/>
                      <a:pt x="306" y="564"/>
                    </a:cubicBezTo>
                    <a:cubicBezTo>
                      <a:pt x="853" y="507"/>
                      <a:pt x="1398" y="483"/>
                      <a:pt x="1943" y="483"/>
                    </a:cubicBezTo>
                    <a:cubicBezTo>
                      <a:pt x="2825" y="483"/>
                      <a:pt x="3704" y="547"/>
                      <a:pt x="4584" y="639"/>
                    </a:cubicBezTo>
                    <a:cubicBezTo>
                      <a:pt x="4594" y="640"/>
                      <a:pt x="4604" y="640"/>
                      <a:pt x="4613" y="640"/>
                    </a:cubicBezTo>
                    <a:cubicBezTo>
                      <a:pt x="4890" y="640"/>
                      <a:pt x="4880" y="191"/>
                      <a:pt x="4584" y="159"/>
                    </a:cubicBezTo>
                    <a:cubicBezTo>
                      <a:pt x="3716" y="63"/>
                      <a:pt x="2848" y="1"/>
                      <a:pt x="19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3"/>
              <p:cNvSpPr/>
              <p:nvPr/>
            </p:nvSpPr>
            <p:spPr>
              <a:xfrm>
                <a:off x="365606" y="1356957"/>
                <a:ext cx="278360" cy="240033"/>
              </a:xfrm>
              <a:custGeom>
                <a:rect b="b" l="l" r="r" t="t"/>
                <a:pathLst>
                  <a:path extrusionOk="0" h="5793" w="6606">
                    <a:moveTo>
                      <a:pt x="3547" y="0"/>
                    </a:moveTo>
                    <a:cubicBezTo>
                      <a:pt x="2893" y="0"/>
                      <a:pt x="2235" y="205"/>
                      <a:pt x="1707" y="589"/>
                    </a:cubicBezTo>
                    <a:cubicBezTo>
                      <a:pt x="904" y="1168"/>
                      <a:pt x="524" y="2294"/>
                      <a:pt x="342" y="3237"/>
                    </a:cubicBezTo>
                    <a:cubicBezTo>
                      <a:pt x="0" y="5012"/>
                      <a:pt x="1780" y="5793"/>
                      <a:pt x="3389" y="5793"/>
                    </a:cubicBezTo>
                    <a:cubicBezTo>
                      <a:pt x="3963" y="5793"/>
                      <a:pt x="4516" y="5693"/>
                      <a:pt x="4942" y="5504"/>
                    </a:cubicBezTo>
                    <a:cubicBezTo>
                      <a:pt x="5315" y="5339"/>
                      <a:pt x="5629" y="5074"/>
                      <a:pt x="5877" y="4759"/>
                    </a:cubicBezTo>
                    <a:cubicBezTo>
                      <a:pt x="6407" y="4064"/>
                      <a:pt x="6605" y="3096"/>
                      <a:pt x="6324" y="2244"/>
                    </a:cubicBezTo>
                    <a:cubicBezTo>
                      <a:pt x="6018" y="1317"/>
                      <a:pt x="5538" y="556"/>
                      <a:pt x="4603" y="192"/>
                    </a:cubicBezTo>
                    <a:cubicBezTo>
                      <a:pt x="4268" y="63"/>
                      <a:pt x="3908" y="0"/>
                      <a:pt x="35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3"/>
              <p:cNvSpPr/>
              <p:nvPr/>
            </p:nvSpPr>
            <p:spPr>
              <a:xfrm>
                <a:off x="411072"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3"/>
              <p:cNvSpPr/>
              <p:nvPr/>
            </p:nvSpPr>
            <p:spPr>
              <a:xfrm>
                <a:off x="410497"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3"/>
              <p:cNvSpPr/>
              <p:nvPr/>
            </p:nvSpPr>
            <p:spPr>
              <a:xfrm>
                <a:off x="458435" y="1368310"/>
                <a:ext cx="57897" cy="46697"/>
              </a:xfrm>
              <a:custGeom>
                <a:rect b="b" l="l" r="r" t="t"/>
                <a:pathLst>
                  <a:path extrusionOk="0" h="1127" w="1374">
                    <a:moveTo>
                      <a:pt x="687" y="1"/>
                    </a:moveTo>
                    <a:cubicBezTo>
                      <a:pt x="307" y="1"/>
                      <a:pt x="0" y="257"/>
                      <a:pt x="0" y="564"/>
                    </a:cubicBezTo>
                    <a:cubicBezTo>
                      <a:pt x="0" y="878"/>
                      <a:pt x="307" y="1126"/>
                      <a:pt x="687" y="1126"/>
                    </a:cubicBezTo>
                    <a:cubicBezTo>
                      <a:pt x="1068" y="1126"/>
                      <a:pt x="1374" y="878"/>
                      <a:pt x="1374" y="564"/>
                    </a:cubicBezTo>
                    <a:cubicBezTo>
                      <a:pt x="1374" y="257"/>
                      <a:pt x="1068" y="1"/>
                      <a:pt x="6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3"/>
              <p:cNvSpPr/>
              <p:nvPr/>
            </p:nvSpPr>
            <p:spPr>
              <a:xfrm>
                <a:off x="422533" y="1518512"/>
                <a:ext cx="35606" cy="34723"/>
              </a:xfrm>
              <a:custGeom>
                <a:rect b="b" l="l" r="r" t="t"/>
                <a:pathLst>
                  <a:path extrusionOk="0" h="838" w="845">
                    <a:moveTo>
                      <a:pt x="229" y="0"/>
                    </a:moveTo>
                    <a:cubicBezTo>
                      <a:pt x="212" y="0"/>
                      <a:pt x="193" y="3"/>
                      <a:pt x="174" y="8"/>
                    </a:cubicBezTo>
                    <a:cubicBezTo>
                      <a:pt x="75" y="33"/>
                      <a:pt x="0" y="157"/>
                      <a:pt x="33" y="256"/>
                    </a:cubicBezTo>
                    <a:cubicBezTo>
                      <a:pt x="124" y="496"/>
                      <a:pt x="298" y="670"/>
                      <a:pt x="505" y="811"/>
                    </a:cubicBezTo>
                    <a:cubicBezTo>
                      <a:pt x="534" y="829"/>
                      <a:pt x="567" y="838"/>
                      <a:pt x="600" y="838"/>
                    </a:cubicBezTo>
                    <a:cubicBezTo>
                      <a:pt x="672" y="838"/>
                      <a:pt x="744" y="799"/>
                      <a:pt x="778" y="736"/>
                    </a:cubicBezTo>
                    <a:cubicBezTo>
                      <a:pt x="844" y="637"/>
                      <a:pt x="803" y="521"/>
                      <a:pt x="712" y="463"/>
                    </a:cubicBezTo>
                    <a:cubicBezTo>
                      <a:pt x="596" y="381"/>
                      <a:pt x="472" y="281"/>
                      <a:pt x="422" y="149"/>
                    </a:cubicBezTo>
                    <a:cubicBezTo>
                      <a:pt x="395" y="66"/>
                      <a:pt x="321" y="0"/>
                      <a:pt x="22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3"/>
              <p:cNvSpPr/>
              <p:nvPr/>
            </p:nvSpPr>
            <p:spPr>
              <a:xfrm>
                <a:off x="461216" y="1554395"/>
                <a:ext cx="36660" cy="21049"/>
              </a:xfrm>
              <a:custGeom>
                <a:rect b="b" l="l" r="r" t="t"/>
                <a:pathLst>
                  <a:path extrusionOk="0" h="508" w="870">
                    <a:moveTo>
                      <a:pt x="219" y="0"/>
                    </a:moveTo>
                    <a:cubicBezTo>
                      <a:pt x="152" y="0"/>
                      <a:pt x="87" y="30"/>
                      <a:pt x="50" y="94"/>
                    </a:cubicBezTo>
                    <a:cubicBezTo>
                      <a:pt x="1" y="185"/>
                      <a:pt x="25" y="325"/>
                      <a:pt x="125" y="375"/>
                    </a:cubicBezTo>
                    <a:cubicBezTo>
                      <a:pt x="282" y="450"/>
                      <a:pt x="431" y="507"/>
                      <a:pt x="605" y="507"/>
                    </a:cubicBezTo>
                    <a:cubicBezTo>
                      <a:pt x="607" y="508"/>
                      <a:pt x="610" y="508"/>
                      <a:pt x="613" y="508"/>
                    </a:cubicBezTo>
                    <a:cubicBezTo>
                      <a:pt x="869" y="508"/>
                      <a:pt x="859" y="110"/>
                      <a:pt x="605" y="102"/>
                    </a:cubicBezTo>
                    <a:cubicBezTo>
                      <a:pt x="497" y="102"/>
                      <a:pt x="414" y="69"/>
                      <a:pt x="332" y="28"/>
                    </a:cubicBezTo>
                    <a:cubicBezTo>
                      <a:pt x="296" y="10"/>
                      <a:pt x="257" y="0"/>
                      <a:pt x="21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4" name="Google Shape;254;p13"/>
          <p:cNvGrpSpPr/>
          <p:nvPr/>
        </p:nvGrpSpPr>
        <p:grpSpPr>
          <a:xfrm>
            <a:off x="255825" y="2592500"/>
            <a:ext cx="1024139" cy="2311622"/>
            <a:chOff x="347325" y="2343150"/>
            <a:chExt cx="1024139" cy="2311622"/>
          </a:xfrm>
        </p:grpSpPr>
        <p:grpSp>
          <p:nvGrpSpPr>
            <p:cNvPr id="255" name="Google Shape;255;p13"/>
            <p:cNvGrpSpPr/>
            <p:nvPr/>
          </p:nvGrpSpPr>
          <p:grpSpPr>
            <a:xfrm flipH="1">
              <a:off x="347336" y="3985965"/>
              <a:ext cx="731534" cy="668806"/>
              <a:chOff x="7151736" y="539390"/>
              <a:chExt cx="731534" cy="668806"/>
            </a:xfrm>
          </p:grpSpPr>
          <p:sp>
            <p:nvSpPr>
              <p:cNvPr id="256" name="Google Shape;256;p13"/>
              <p:cNvSpPr/>
              <p:nvPr/>
            </p:nvSpPr>
            <p:spPr>
              <a:xfrm>
                <a:off x="7258394" y="655873"/>
                <a:ext cx="583179" cy="552323"/>
              </a:xfrm>
              <a:custGeom>
                <a:rect b="b" l="l" r="r" t="t"/>
                <a:pathLst>
                  <a:path extrusionOk="0" h="10536" w="11105">
                    <a:moveTo>
                      <a:pt x="9279" y="1"/>
                    </a:moveTo>
                    <a:cubicBezTo>
                      <a:pt x="9256" y="1"/>
                      <a:pt x="9233" y="2"/>
                      <a:pt x="9210" y="3"/>
                    </a:cubicBezTo>
                    <a:cubicBezTo>
                      <a:pt x="8432" y="53"/>
                      <a:pt x="8026" y="640"/>
                      <a:pt x="7637" y="1228"/>
                    </a:cubicBezTo>
                    <a:cubicBezTo>
                      <a:pt x="7215" y="1873"/>
                      <a:pt x="6702" y="2477"/>
                      <a:pt x="6231" y="3098"/>
                    </a:cubicBezTo>
                    <a:cubicBezTo>
                      <a:pt x="5188" y="4479"/>
                      <a:pt x="3840" y="5630"/>
                      <a:pt x="2814" y="7028"/>
                    </a:cubicBezTo>
                    <a:cubicBezTo>
                      <a:pt x="2416" y="7574"/>
                      <a:pt x="2135" y="7971"/>
                      <a:pt x="1606" y="8426"/>
                    </a:cubicBezTo>
                    <a:cubicBezTo>
                      <a:pt x="1010" y="8939"/>
                      <a:pt x="637" y="9609"/>
                      <a:pt x="100" y="10139"/>
                    </a:cubicBezTo>
                    <a:cubicBezTo>
                      <a:pt x="75" y="10155"/>
                      <a:pt x="58" y="10189"/>
                      <a:pt x="50" y="10222"/>
                    </a:cubicBezTo>
                    <a:cubicBezTo>
                      <a:pt x="0" y="10346"/>
                      <a:pt x="83" y="10462"/>
                      <a:pt x="191" y="10495"/>
                    </a:cubicBezTo>
                    <a:cubicBezTo>
                      <a:pt x="199" y="10495"/>
                      <a:pt x="207" y="10503"/>
                      <a:pt x="215" y="10503"/>
                    </a:cubicBezTo>
                    <a:cubicBezTo>
                      <a:pt x="224" y="10503"/>
                      <a:pt x="232" y="10511"/>
                      <a:pt x="249" y="10511"/>
                    </a:cubicBezTo>
                    <a:cubicBezTo>
                      <a:pt x="406" y="10528"/>
                      <a:pt x="562" y="10536"/>
                      <a:pt x="717" y="10536"/>
                    </a:cubicBezTo>
                    <a:cubicBezTo>
                      <a:pt x="2972" y="10536"/>
                      <a:pt x="4955" y="8854"/>
                      <a:pt x="6496" y="7367"/>
                    </a:cubicBezTo>
                    <a:cubicBezTo>
                      <a:pt x="7257" y="6639"/>
                      <a:pt x="7977" y="5861"/>
                      <a:pt x="8738" y="5125"/>
                    </a:cubicBezTo>
                    <a:cubicBezTo>
                      <a:pt x="9433" y="4455"/>
                      <a:pt x="10178" y="3751"/>
                      <a:pt x="10616" y="2882"/>
                    </a:cubicBezTo>
                    <a:cubicBezTo>
                      <a:pt x="10914" y="2295"/>
                      <a:pt x="11104" y="1559"/>
                      <a:pt x="10724" y="955"/>
                    </a:cubicBezTo>
                    <a:cubicBezTo>
                      <a:pt x="10437" y="493"/>
                      <a:pt x="9867" y="1"/>
                      <a:pt x="92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3"/>
              <p:cNvSpPr/>
              <p:nvPr/>
            </p:nvSpPr>
            <p:spPr>
              <a:xfrm>
                <a:off x="7708972" y="539443"/>
                <a:ext cx="174297" cy="202403"/>
              </a:xfrm>
              <a:custGeom>
                <a:rect b="b" l="l" r="r" t="t"/>
                <a:pathLst>
                  <a:path extrusionOk="0" h="3861" w="3319">
                    <a:moveTo>
                      <a:pt x="3065" y="0"/>
                    </a:moveTo>
                    <a:cubicBezTo>
                      <a:pt x="2981" y="0"/>
                      <a:pt x="2897" y="45"/>
                      <a:pt x="2864" y="147"/>
                    </a:cubicBezTo>
                    <a:cubicBezTo>
                      <a:pt x="2682" y="702"/>
                      <a:pt x="2433" y="1273"/>
                      <a:pt x="2102" y="1794"/>
                    </a:cubicBezTo>
                    <a:cubicBezTo>
                      <a:pt x="2069" y="1777"/>
                      <a:pt x="2036" y="1761"/>
                      <a:pt x="2003" y="1752"/>
                    </a:cubicBezTo>
                    <a:cubicBezTo>
                      <a:pt x="1952" y="1740"/>
                      <a:pt x="1895" y="1734"/>
                      <a:pt x="1833" y="1734"/>
                    </a:cubicBezTo>
                    <a:cubicBezTo>
                      <a:pt x="1211" y="1734"/>
                      <a:pt x="108" y="2343"/>
                      <a:pt x="17" y="2878"/>
                    </a:cubicBezTo>
                    <a:cubicBezTo>
                      <a:pt x="1" y="3018"/>
                      <a:pt x="75" y="3134"/>
                      <a:pt x="224" y="3143"/>
                    </a:cubicBezTo>
                    <a:cubicBezTo>
                      <a:pt x="254" y="3144"/>
                      <a:pt x="284" y="3145"/>
                      <a:pt x="314" y="3145"/>
                    </a:cubicBezTo>
                    <a:cubicBezTo>
                      <a:pt x="461" y="3145"/>
                      <a:pt x="599" y="3127"/>
                      <a:pt x="737" y="3093"/>
                    </a:cubicBezTo>
                    <a:lnTo>
                      <a:pt x="737" y="3093"/>
                    </a:lnTo>
                    <a:cubicBezTo>
                      <a:pt x="646" y="3250"/>
                      <a:pt x="572" y="3424"/>
                      <a:pt x="522" y="3606"/>
                    </a:cubicBezTo>
                    <a:cubicBezTo>
                      <a:pt x="483" y="3756"/>
                      <a:pt x="599" y="3860"/>
                      <a:pt x="727" y="3860"/>
                    </a:cubicBezTo>
                    <a:cubicBezTo>
                      <a:pt x="761" y="3860"/>
                      <a:pt x="795" y="3853"/>
                      <a:pt x="828" y="3838"/>
                    </a:cubicBezTo>
                    <a:cubicBezTo>
                      <a:pt x="1209" y="3672"/>
                      <a:pt x="1498" y="3416"/>
                      <a:pt x="1763" y="3118"/>
                    </a:cubicBezTo>
                    <a:cubicBezTo>
                      <a:pt x="1771" y="3283"/>
                      <a:pt x="1788" y="3440"/>
                      <a:pt x="1804" y="3606"/>
                    </a:cubicBezTo>
                    <a:cubicBezTo>
                      <a:pt x="1820" y="3700"/>
                      <a:pt x="1919" y="3755"/>
                      <a:pt x="2012" y="3755"/>
                    </a:cubicBezTo>
                    <a:cubicBezTo>
                      <a:pt x="2066" y="3755"/>
                      <a:pt x="2119" y="3736"/>
                      <a:pt x="2152" y="3697"/>
                    </a:cubicBezTo>
                    <a:cubicBezTo>
                      <a:pt x="2442" y="3366"/>
                      <a:pt x="2640" y="2563"/>
                      <a:pt x="2409" y="2092"/>
                    </a:cubicBezTo>
                    <a:cubicBezTo>
                      <a:pt x="2781" y="1521"/>
                      <a:pt x="3062" y="884"/>
                      <a:pt x="3269" y="255"/>
                    </a:cubicBezTo>
                    <a:cubicBezTo>
                      <a:pt x="3319" y="101"/>
                      <a:pt x="3192" y="0"/>
                      <a:pt x="30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3"/>
              <p:cNvSpPr/>
              <p:nvPr/>
            </p:nvSpPr>
            <p:spPr>
              <a:xfrm>
                <a:off x="7744525" y="762134"/>
                <a:ext cx="58712" cy="58713"/>
              </a:xfrm>
              <a:custGeom>
                <a:rect b="b" l="l" r="r" t="t"/>
                <a:pathLst>
                  <a:path extrusionOk="0" h="1120" w="1118">
                    <a:moveTo>
                      <a:pt x="875" y="1"/>
                    </a:moveTo>
                    <a:cubicBezTo>
                      <a:pt x="829" y="1"/>
                      <a:pt x="783" y="17"/>
                      <a:pt x="747" y="53"/>
                    </a:cubicBezTo>
                    <a:cubicBezTo>
                      <a:pt x="565" y="243"/>
                      <a:pt x="358" y="409"/>
                      <a:pt x="184" y="607"/>
                    </a:cubicBezTo>
                    <a:cubicBezTo>
                      <a:pt x="1" y="805"/>
                      <a:pt x="164" y="1119"/>
                      <a:pt x="388" y="1119"/>
                    </a:cubicBezTo>
                    <a:cubicBezTo>
                      <a:pt x="437" y="1119"/>
                      <a:pt x="488" y="1104"/>
                      <a:pt x="540" y="1071"/>
                    </a:cubicBezTo>
                    <a:cubicBezTo>
                      <a:pt x="830" y="872"/>
                      <a:pt x="962" y="566"/>
                      <a:pt x="1070" y="243"/>
                    </a:cubicBezTo>
                    <a:cubicBezTo>
                      <a:pt x="1118" y="111"/>
                      <a:pt x="996" y="1"/>
                      <a:pt x="875"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3"/>
              <p:cNvSpPr/>
              <p:nvPr/>
            </p:nvSpPr>
            <p:spPr>
              <a:xfrm>
                <a:off x="7651364" y="863466"/>
                <a:ext cx="68690" cy="65423"/>
              </a:xfrm>
              <a:custGeom>
                <a:rect b="b" l="l" r="r" t="t"/>
                <a:pathLst>
                  <a:path extrusionOk="0" h="1248" w="1308">
                    <a:moveTo>
                      <a:pt x="1020" y="1"/>
                    </a:moveTo>
                    <a:cubicBezTo>
                      <a:pt x="957" y="1"/>
                      <a:pt x="896" y="32"/>
                      <a:pt x="858" y="106"/>
                    </a:cubicBezTo>
                    <a:cubicBezTo>
                      <a:pt x="692" y="428"/>
                      <a:pt x="444" y="677"/>
                      <a:pt x="171" y="900"/>
                    </a:cubicBezTo>
                    <a:cubicBezTo>
                      <a:pt x="1" y="1037"/>
                      <a:pt x="152" y="1247"/>
                      <a:pt x="324" y="1247"/>
                    </a:cubicBezTo>
                    <a:cubicBezTo>
                      <a:pt x="370" y="1247"/>
                      <a:pt x="417" y="1233"/>
                      <a:pt x="461" y="1198"/>
                    </a:cubicBezTo>
                    <a:cubicBezTo>
                      <a:pt x="767" y="950"/>
                      <a:pt x="1040" y="668"/>
                      <a:pt x="1222" y="321"/>
                    </a:cubicBezTo>
                    <a:cubicBezTo>
                      <a:pt x="1308" y="155"/>
                      <a:pt x="1160" y="1"/>
                      <a:pt x="102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3"/>
              <p:cNvSpPr/>
              <p:nvPr/>
            </p:nvSpPr>
            <p:spPr>
              <a:xfrm>
                <a:off x="7596433" y="936858"/>
                <a:ext cx="60445" cy="54257"/>
              </a:xfrm>
              <a:custGeom>
                <a:rect b="b" l="l" r="r" t="t"/>
                <a:pathLst>
                  <a:path extrusionOk="0" h="1035" w="1151">
                    <a:moveTo>
                      <a:pt x="907" y="0"/>
                    </a:moveTo>
                    <a:cubicBezTo>
                      <a:pt x="854" y="0"/>
                      <a:pt x="802" y="19"/>
                      <a:pt x="770" y="63"/>
                    </a:cubicBezTo>
                    <a:cubicBezTo>
                      <a:pt x="596" y="286"/>
                      <a:pt x="365" y="468"/>
                      <a:pt x="141" y="642"/>
                    </a:cubicBezTo>
                    <a:cubicBezTo>
                      <a:pt x="50" y="708"/>
                      <a:pt x="1" y="824"/>
                      <a:pt x="67" y="931"/>
                    </a:cubicBezTo>
                    <a:cubicBezTo>
                      <a:pt x="101" y="989"/>
                      <a:pt x="180" y="1035"/>
                      <a:pt x="256" y="1035"/>
                    </a:cubicBezTo>
                    <a:cubicBezTo>
                      <a:pt x="288" y="1035"/>
                      <a:pt x="321" y="1026"/>
                      <a:pt x="348" y="1006"/>
                    </a:cubicBezTo>
                    <a:cubicBezTo>
                      <a:pt x="605" y="807"/>
                      <a:pt x="869" y="609"/>
                      <a:pt x="1060" y="352"/>
                    </a:cubicBezTo>
                    <a:cubicBezTo>
                      <a:pt x="1134" y="270"/>
                      <a:pt x="1151" y="145"/>
                      <a:pt x="1060" y="63"/>
                    </a:cubicBezTo>
                    <a:cubicBezTo>
                      <a:pt x="1025" y="24"/>
                      <a:pt x="965" y="0"/>
                      <a:pt x="90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3"/>
              <p:cNvSpPr/>
              <p:nvPr/>
            </p:nvSpPr>
            <p:spPr>
              <a:xfrm>
                <a:off x="7368045" y="1112316"/>
                <a:ext cx="104557" cy="59866"/>
              </a:xfrm>
              <a:custGeom>
                <a:rect b="b" l="l" r="r" t="t"/>
                <a:pathLst>
                  <a:path extrusionOk="0" h="1142" w="1991">
                    <a:moveTo>
                      <a:pt x="1685" y="1"/>
                    </a:moveTo>
                    <a:cubicBezTo>
                      <a:pt x="1638" y="1"/>
                      <a:pt x="1589" y="18"/>
                      <a:pt x="1545" y="58"/>
                    </a:cubicBezTo>
                    <a:cubicBezTo>
                      <a:pt x="1181" y="414"/>
                      <a:pt x="734" y="621"/>
                      <a:pt x="237" y="737"/>
                    </a:cubicBezTo>
                    <a:cubicBezTo>
                      <a:pt x="0" y="790"/>
                      <a:pt x="74" y="1141"/>
                      <a:pt x="296" y="1141"/>
                    </a:cubicBezTo>
                    <a:cubicBezTo>
                      <a:pt x="314" y="1141"/>
                      <a:pt x="333" y="1139"/>
                      <a:pt x="353" y="1134"/>
                    </a:cubicBezTo>
                    <a:cubicBezTo>
                      <a:pt x="916" y="1002"/>
                      <a:pt x="1421" y="762"/>
                      <a:pt x="1843" y="356"/>
                    </a:cubicBezTo>
                    <a:cubicBezTo>
                      <a:pt x="1990" y="208"/>
                      <a:pt x="1849" y="1"/>
                      <a:pt x="168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3"/>
              <p:cNvSpPr/>
              <p:nvPr/>
            </p:nvSpPr>
            <p:spPr>
              <a:xfrm>
                <a:off x="7151736" y="666253"/>
                <a:ext cx="234900" cy="409210"/>
              </a:xfrm>
              <a:custGeom>
                <a:rect b="b" l="l" r="r" t="t"/>
                <a:pathLst>
                  <a:path extrusionOk="0" h="7806" w="4473">
                    <a:moveTo>
                      <a:pt x="3056" y="1"/>
                    </a:moveTo>
                    <a:cubicBezTo>
                      <a:pt x="2691" y="1"/>
                      <a:pt x="2398" y="252"/>
                      <a:pt x="2172" y="525"/>
                    </a:cubicBezTo>
                    <a:cubicBezTo>
                      <a:pt x="1403" y="1485"/>
                      <a:pt x="1063" y="2850"/>
                      <a:pt x="765" y="4017"/>
                    </a:cubicBezTo>
                    <a:cubicBezTo>
                      <a:pt x="476" y="5134"/>
                      <a:pt x="244" y="6259"/>
                      <a:pt x="54" y="7384"/>
                    </a:cubicBezTo>
                    <a:cubicBezTo>
                      <a:pt x="1" y="7697"/>
                      <a:pt x="84" y="7805"/>
                      <a:pt x="221" y="7805"/>
                    </a:cubicBezTo>
                    <a:cubicBezTo>
                      <a:pt x="446" y="7805"/>
                      <a:pt x="818" y="7514"/>
                      <a:pt x="972" y="7359"/>
                    </a:cubicBezTo>
                    <a:cubicBezTo>
                      <a:pt x="1345" y="6987"/>
                      <a:pt x="1642" y="6549"/>
                      <a:pt x="1949" y="6118"/>
                    </a:cubicBezTo>
                    <a:cubicBezTo>
                      <a:pt x="2569" y="5258"/>
                      <a:pt x="3132" y="4339"/>
                      <a:pt x="3579" y="3363"/>
                    </a:cubicBezTo>
                    <a:cubicBezTo>
                      <a:pt x="3926" y="2602"/>
                      <a:pt x="4472" y="1402"/>
                      <a:pt x="4034" y="566"/>
                    </a:cubicBezTo>
                    <a:cubicBezTo>
                      <a:pt x="3852" y="227"/>
                      <a:pt x="3504" y="28"/>
                      <a:pt x="3124" y="4"/>
                    </a:cubicBezTo>
                    <a:cubicBezTo>
                      <a:pt x="3101" y="2"/>
                      <a:pt x="3078" y="1"/>
                      <a:pt x="30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3"/>
              <p:cNvSpPr/>
              <p:nvPr/>
            </p:nvSpPr>
            <p:spPr>
              <a:xfrm>
                <a:off x="7305552" y="757940"/>
                <a:ext cx="38493" cy="60967"/>
              </a:xfrm>
              <a:custGeom>
                <a:rect b="b" l="l" r="r" t="t"/>
                <a:pathLst>
                  <a:path extrusionOk="0" h="1163" w="733">
                    <a:moveTo>
                      <a:pt x="538" y="0"/>
                    </a:moveTo>
                    <a:cubicBezTo>
                      <a:pt x="468" y="0"/>
                      <a:pt x="398" y="34"/>
                      <a:pt x="368" y="108"/>
                    </a:cubicBezTo>
                    <a:cubicBezTo>
                      <a:pt x="286" y="331"/>
                      <a:pt x="161" y="547"/>
                      <a:pt x="70" y="778"/>
                    </a:cubicBezTo>
                    <a:cubicBezTo>
                      <a:pt x="0" y="976"/>
                      <a:pt x="173" y="1162"/>
                      <a:pt x="344" y="1162"/>
                    </a:cubicBezTo>
                    <a:cubicBezTo>
                      <a:pt x="416" y="1162"/>
                      <a:pt x="488" y="1130"/>
                      <a:pt x="542" y="1051"/>
                    </a:cubicBezTo>
                    <a:cubicBezTo>
                      <a:pt x="732" y="778"/>
                      <a:pt x="732" y="472"/>
                      <a:pt x="716" y="149"/>
                    </a:cubicBezTo>
                    <a:cubicBezTo>
                      <a:pt x="711" y="53"/>
                      <a:pt x="625" y="0"/>
                      <a:pt x="53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3"/>
              <p:cNvSpPr/>
              <p:nvPr/>
            </p:nvSpPr>
            <p:spPr>
              <a:xfrm>
                <a:off x="7253615" y="539390"/>
                <a:ext cx="123463" cy="212311"/>
              </a:xfrm>
              <a:custGeom>
                <a:rect b="b" l="l" r="r" t="t"/>
                <a:pathLst>
                  <a:path extrusionOk="0" h="4050" w="2351">
                    <a:moveTo>
                      <a:pt x="2158" y="0"/>
                    </a:moveTo>
                    <a:cubicBezTo>
                      <a:pt x="2061" y="0"/>
                      <a:pt x="1961" y="62"/>
                      <a:pt x="1953" y="190"/>
                    </a:cubicBezTo>
                    <a:cubicBezTo>
                      <a:pt x="1928" y="736"/>
                      <a:pt x="1837" y="1307"/>
                      <a:pt x="1663" y="1853"/>
                    </a:cubicBezTo>
                    <a:cubicBezTo>
                      <a:pt x="1630" y="1844"/>
                      <a:pt x="1597" y="1844"/>
                      <a:pt x="1556" y="1844"/>
                    </a:cubicBezTo>
                    <a:cubicBezTo>
                      <a:pt x="1026" y="1844"/>
                      <a:pt x="0" y="2779"/>
                      <a:pt x="50" y="3326"/>
                    </a:cubicBezTo>
                    <a:cubicBezTo>
                      <a:pt x="64" y="3439"/>
                      <a:pt x="140" y="3523"/>
                      <a:pt x="245" y="3523"/>
                    </a:cubicBezTo>
                    <a:cubicBezTo>
                      <a:pt x="262" y="3523"/>
                      <a:pt x="280" y="3520"/>
                      <a:pt x="298" y="3516"/>
                    </a:cubicBezTo>
                    <a:cubicBezTo>
                      <a:pt x="464" y="3483"/>
                      <a:pt x="613" y="3425"/>
                      <a:pt x="745" y="3342"/>
                    </a:cubicBezTo>
                    <a:lnTo>
                      <a:pt x="745" y="3342"/>
                    </a:lnTo>
                    <a:cubicBezTo>
                      <a:pt x="712" y="3516"/>
                      <a:pt x="679" y="3681"/>
                      <a:pt x="679" y="3863"/>
                    </a:cubicBezTo>
                    <a:cubicBezTo>
                      <a:pt x="679" y="3984"/>
                      <a:pt x="769" y="4050"/>
                      <a:pt x="866" y="4050"/>
                    </a:cubicBezTo>
                    <a:cubicBezTo>
                      <a:pt x="916" y="4050"/>
                      <a:pt x="968" y="4032"/>
                      <a:pt x="1010" y="3996"/>
                    </a:cubicBezTo>
                    <a:cubicBezTo>
                      <a:pt x="1308" y="3756"/>
                      <a:pt x="1515" y="3458"/>
                      <a:pt x="1672" y="3127"/>
                    </a:cubicBezTo>
                    <a:cubicBezTo>
                      <a:pt x="1721" y="3268"/>
                      <a:pt x="1771" y="3408"/>
                      <a:pt x="1829" y="3549"/>
                    </a:cubicBezTo>
                    <a:cubicBezTo>
                      <a:pt x="1857" y="3614"/>
                      <a:pt x="1926" y="3645"/>
                      <a:pt x="1995" y="3645"/>
                    </a:cubicBezTo>
                    <a:cubicBezTo>
                      <a:pt x="2067" y="3645"/>
                      <a:pt x="2139" y="3612"/>
                      <a:pt x="2168" y="3549"/>
                    </a:cubicBezTo>
                    <a:cubicBezTo>
                      <a:pt x="2350" y="3185"/>
                      <a:pt x="2334" y="2415"/>
                      <a:pt x="2011" y="2051"/>
                    </a:cubicBezTo>
                    <a:cubicBezTo>
                      <a:pt x="2210" y="1447"/>
                      <a:pt x="2309" y="802"/>
                      <a:pt x="2342" y="190"/>
                    </a:cubicBezTo>
                    <a:cubicBezTo>
                      <a:pt x="2350" y="65"/>
                      <a:pt x="2256" y="0"/>
                      <a:pt x="2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3"/>
              <p:cNvSpPr/>
              <p:nvPr/>
            </p:nvSpPr>
            <p:spPr>
              <a:xfrm>
                <a:off x="7234027" y="934341"/>
                <a:ext cx="40489" cy="39736"/>
              </a:xfrm>
              <a:custGeom>
                <a:rect b="b" l="l" r="r" t="t"/>
                <a:pathLst>
                  <a:path extrusionOk="0" h="758" w="771">
                    <a:moveTo>
                      <a:pt x="545" y="1"/>
                    </a:moveTo>
                    <a:cubicBezTo>
                      <a:pt x="479" y="1"/>
                      <a:pt x="413" y="38"/>
                      <a:pt x="373" y="94"/>
                    </a:cubicBezTo>
                    <a:cubicBezTo>
                      <a:pt x="349" y="135"/>
                      <a:pt x="324" y="177"/>
                      <a:pt x="299" y="210"/>
                    </a:cubicBezTo>
                    <a:cubicBezTo>
                      <a:pt x="291" y="226"/>
                      <a:pt x="274" y="243"/>
                      <a:pt x="266" y="260"/>
                    </a:cubicBezTo>
                    <a:cubicBezTo>
                      <a:pt x="256" y="270"/>
                      <a:pt x="252" y="277"/>
                      <a:pt x="254" y="277"/>
                    </a:cubicBezTo>
                    <a:cubicBezTo>
                      <a:pt x="256" y="277"/>
                      <a:pt x="259" y="274"/>
                      <a:pt x="266" y="268"/>
                    </a:cubicBezTo>
                    <a:lnTo>
                      <a:pt x="266" y="268"/>
                    </a:lnTo>
                    <a:cubicBezTo>
                      <a:pt x="224" y="318"/>
                      <a:pt x="175" y="367"/>
                      <a:pt x="133" y="392"/>
                    </a:cubicBezTo>
                    <a:cubicBezTo>
                      <a:pt x="42" y="450"/>
                      <a:pt x="1" y="566"/>
                      <a:pt x="59" y="657"/>
                    </a:cubicBezTo>
                    <a:cubicBezTo>
                      <a:pt x="98" y="719"/>
                      <a:pt x="169" y="758"/>
                      <a:pt x="239" y="758"/>
                    </a:cubicBezTo>
                    <a:cubicBezTo>
                      <a:pt x="271" y="758"/>
                      <a:pt x="303" y="750"/>
                      <a:pt x="332" y="731"/>
                    </a:cubicBezTo>
                    <a:cubicBezTo>
                      <a:pt x="497" y="615"/>
                      <a:pt x="597" y="458"/>
                      <a:pt x="713" y="293"/>
                    </a:cubicBezTo>
                    <a:cubicBezTo>
                      <a:pt x="770" y="210"/>
                      <a:pt x="729" y="78"/>
                      <a:pt x="638" y="28"/>
                    </a:cubicBezTo>
                    <a:cubicBezTo>
                      <a:pt x="609" y="9"/>
                      <a:pt x="577" y="1"/>
                      <a:pt x="54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 name="Google Shape;266;p13"/>
            <p:cNvGrpSpPr/>
            <p:nvPr/>
          </p:nvGrpSpPr>
          <p:grpSpPr>
            <a:xfrm flipH="1">
              <a:off x="347333" y="2657366"/>
              <a:ext cx="731531" cy="606110"/>
              <a:chOff x="347333" y="2657366"/>
              <a:chExt cx="731531" cy="606110"/>
            </a:xfrm>
          </p:grpSpPr>
          <p:sp>
            <p:nvSpPr>
              <p:cNvPr id="267" name="Google Shape;267;p13"/>
              <p:cNvSpPr/>
              <p:nvPr/>
            </p:nvSpPr>
            <p:spPr>
              <a:xfrm>
                <a:off x="347333" y="2657366"/>
                <a:ext cx="731531" cy="605174"/>
              </a:xfrm>
              <a:custGeom>
                <a:rect b="b" l="l" r="r" t="t"/>
                <a:pathLst>
                  <a:path extrusionOk="0" h="13575" w="15995">
                    <a:moveTo>
                      <a:pt x="8110" y="0"/>
                    </a:moveTo>
                    <a:cubicBezTo>
                      <a:pt x="6968" y="0"/>
                      <a:pt x="5833" y="343"/>
                      <a:pt x="5230" y="1191"/>
                    </a:cubicBezTo>
                    <a:cubicBezTo>
                      <a:pt x="5132" y="1184"/>
                      <a:pt x="5034" y="1181"/>
                      <a:pt x="4936" y="1181"/>
                    </a:cubicBezTo>
                    <a:cubicBezTo>
                      <a:pt x="3555" y="1181"/>
                      <a:pt x="2208" y="1834"/>
                      <a:pt x="1482" y="3086"/>
                    </a:cubicBezTo>
                    <a:cubicBezTo>
                      <a:pt x="1134" y="3690"/>
                      <a:pt x="1002" y="4467"/>
                      <a:pt x="1300" y="5121"/>
                    </a:cubicBezTo>
                    <a:cubicBezTo>
                      <a:pt x="1383" y="5303"/>
                      <a:pt x="1490" y="5460"/>
                      <a:pt x="1614" y="5601"/>
                    </a:cubicBezTo>
                    <a:cubicBezTo>
                      <a:pt x="969" y="5965"/>
                      <a:pt x="555" y="6643"/>
                      <a:pt x="365" y="7363"/>
                    </a:cubicBezTo>
                    <a:cubicBezTo>
                      <a:pt x="1" y="8753"/>
                      <a:pt x="572" y="10367"/>
                      <a:pt x="1896" y="10747"/>
                    </a:cubicBezTo>
                    <a:cubicBezTo>
                      <a:pt x="1755" y="10888"/>
                      <a:pt x="1647" y="11062"/>
                      <a:pt x="1581" y="11260"/>
                    </a:cubicBezTo>
                    <a:cubicBezTo>
                      <a:pt x="1408" y="11798"/>
                      <a:pt x="1747" y="12361"/>
                      <a:pt x="2103" y="12733"/>
                    </a:cubicBezTo>
                    <a:cubicBezTo>
                      <a:pt x="2612" y="13269"/>
                      <a:pt x="3327" y="13575"/>
                      <a:pt x="4027" y="13575"/>
                    </a:cubicBezTo>
                    <a:cubicBezTo>
                      <a:pt x="4634" y="13575"/>
                      <a:pt x="5230" y="13344"/>
                      <a:pt x="5669" y="12833"/>
                    </a:cubicBezTo>
                    <a:cubicBezTo>
                      <a:pt x="5710" y="12783"/>
                      <a:pt x="5743" y="12708"/>
                      <a:pt x="5727" y="12634"/>
                    </a:cubicBezTo>
                    <a:lnTo>
                      <a:pt x="5727" y="12634"/>
                    </a:lnTo>
                    <a:cubicBezTo>
                      <a:pt x="6106" y="12788"/>
                      <a:pt x="6536" y="12861"/>
                      <a:pt x="6966" y="12861"/>
                    </a:cubicBezTo>
                    <a:cubicBezTo>
                      <a:pt x="7276" y="12861"/>
                      <a:pt x="7587" y="12823"/>
                      <a:pt x="7878" y="12750"/>
                    </a:cubicBezTo>
                    <a:cubicBezTo>
                      <a:pt x="8672" y="12551"/>
                      <a:pt x="9425" y="12071"/>
                      <a:pt x="9831" y="11351"/>
                    </a:cubicBezTo>
                    <a:cubicBezTo>
                      <a:pt x="10054" y="10954"/>
                      <a:pt x="10120" y="10524"/>
                      <a:pt x="10079" y="10102"/>
                    </a:cubicBezTo>
                    <a:lnTo>
                      <a:pt x="10079" y="10102"/>
                    </a:lnTo>
                    <a:cubicBezTo>
                      <a:pt x="10178" y="10226"/>
                      <a:pt x="10253" y="10284"/>
                      <a:pt x="10443" y="10325"/>
                    </a:cubicBezTo>
                    <a:cubicBezTo>
                      <a:pt x="10660" y="10372"/>
                      <a:pt x="10885" y="10394"/>
                      <a:pt x="11113" y="10394"/>
                    </a:cubicBezTo>
                    <a:cubicBezTo>
                      <a:pt x="11206" y="10394"/>
                      <a:pt x="11300" y="10391"/>
                      <a:pt x="11394" y="10383"/>
                    </a:cubicBezTo>
                    <a:cubicBezTo>
                      <a:pt x="12520" y="10301"/>
                      <a:pt x="13438" y="9539"/>
                      <a:pt x="13976" y="8580"/>
                    </a:cubicBezTo>
                    <a:cubicBezTo>
                      <a:pt x="14249" y="8100"/>
                      <a:pt x="14439" y="7529"/>
                      <a:pt x="14514" y="6933"/>
                    </a:cubicBezTo>
                    <a:cubicBezTo>
                      <a:pt x="14911" y="6859"/>
                      <a:pt x="15250" y="6619"/>
                      <a:pt x="15474" y="6288"/>
                    </a:cubicBezTo>
                    <a:cubicBezTo>
                      <a:pt x="15995" y="5535"/>
                      <a:pt x="15755" y="4451"/>
                      <a:pt x="15374" y="3698"/>
                    </a:cubicBezTo>
                    <a:cubicBezTo>
                      <a:pt x="14903" y="2771"/>
                      <a:pt x="14026" y="2093"/>
                      <a:pt x="12983" y="2018"/>
                    </a:cubicBezTo>
                    <a:cubicBezTo>
                      <a:pt x="12918" y="2013"/>
                      <a:pt x="12853" y="2010"/>
                      <a:pt x="12787" y="2010"/>
                    </a:cubicBezTo>
                    <a:cubicBezTo>
                      <a:pt x="12473" y="2010"/>
                      <a:pt x="12161" y="2074"/>
                      <a:pt x="11866" y="2184"/>
                    </a:cubicBezTo>
                    <a:cubicBezTo>
                      <a:pt x="11899" y="1985"/>
                      <a:pt x="11874" y="1787"/>
                      <a:pt x="11792" y="1596"/>
                    </a:cubicBezTo>
                    <a:cubicBezTo>
                      <a:pt x="11444" y="794"/>
                      <a:pt x="10410" y="405"/>
                      <a:pt x="9624" y="198"/>
                    </a:cubicBezTo>
                    <a:cubicBezTo>
                      <a:pt x="9150" y="71"/>
                      <a:pt x="8629" y="0"/>
                      <a:pt x="81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3"/>
              <p:cNvSpPr/>
              <p:nvPr/>
            </p:nvSpPr>
            <p:spPr>
              <a:xfrm>
                <a:off x="434778" y="2771580"/>
                <a:ext cx="65355" cy="111628"/>
              </a:xfrm>
              <a:custGeom>
                <a:rect b="b" l="l" r="r" t="t"/>
                <a:pathLst>
                  <a:path extrusionOk="0" h="2504" w="1429">
                    <a:moveTo>
                      <a:pt x="1093" y="0"/>
                    </a:moveTo>
                    <a:cubicBezTo>
                      <a:pt x="1046" y="0"/>
                      <a:pt x="997" y="16"/>
                      <a:pt x="952" y="52"/>
                    </a:cubicBezTo>
                    <a:cubicBezTo>
                      <a:pt x="273" y="582"/>
                      <a:pt x="0" y="1624"/>
                      <a:pt x="397" y="2394"/>
                    </a:cubicBezTo>
                    <a:cubicBezTo>
                      <a:pt x="436" y="2471"/>
                      <a:pt x="500" y="2504"/>
                      <a:pt x="564" y="2504"/>
                    </a:cubicBezTo>
                    <a:cubicBezTo>
                      <a:pt x="706" y="2504"/>
                      <a:pt x="855" y="2349"/>
                      <a:pt x="770" y="2178"/>
                    </a:cubicBezTo>
                    <a:cubicBezTo>
                      <a:pt x="455" y="1566"/>
                      <a:pt x="737" y="764"/>
                      <a:pt x="1258" y="358"/>
                    </a:cubicBezTo>
                    <a:cubicBezTo>
                      <a:pt x="1428" y="221"/>
                      <a:pt x="1272" y="0"/>
                      <a:pt x="10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3"/>
              <p:cNvSpPr/>
              <p:nvPr/>
            </p:nvSpPr>
            <p:spPr>
              <a:xfrm>
                <a:off x="374225" y="2952887"/>
                <a:ext cx="69883" cy="135211"/>
              </a:xfrm>
              <a:custGeom>
                <a:rect b="b" l="l" r="r" t="t"/>
                <a:pathLst>
                  <a:path extrusionOk="0" h="3033" w="1528">
                    <a:moveTo>
                      <a:pt x="770" y="1"/>
                    </a:moveTo>
                    <a:cubicBezTo>
                      <a:pt x="702" y="1"/>
                      <a:pt x="634" y="31"/>
                      <a:pt x="588" y="106"/>
                    </a:cubicBezTo>
                    <a:cubicBezTo>
                      <a:pt x="0" y="1049"/>
                      <a:pt x="83" y="2397"/>
                      <a:pt x="1101" y="3001"/>
                    </a:cubicBezTo>
                    <a:cubicBezTo>
                      <a:pt x="1138" y="3023"/>
                      <a:pt x="1175" y="3033"/>
                      <a:pt x="1209" y="3033"/>
                    </a:cubicBezTo>
                    <a:cubicBezTo>
                      <a:pt x="1399" y="3033"/>
                      <a:pt x="1527" y="2748"/>
                      <a:pt x="1324" y="2629"/>
                    </a:cubicBezTo>
                    <a:cubicBezTo>
                      <a:pt x="497" y="2141"/>
                      <a:pt x="497" y="1065"/>
                      <a:pt x="968" y="321"/>
                    </a:cubicBezTo>
                    <a:cubicBezTo>
                      <a:pt x="1071" y="155"/>
                      <a:pt x="921" y="1"/>
                      <a:pt x="7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3"/>
              <p:cNvSpPr/>
              <p:nvPr/>
            </p:nvSpPr>
            <p:spPr>
              <a:xfrm>
                <a:off x="455953" y="2914147"/>
                <a:ext cx="39058" cy="80511"/>
              </a:xfrm>
              <a:custGeom>
                <a:rect b="b" l="l" r="r" t="t"/>
                <a:pathLst>
                  <a:path extrusionOk="0" h="1806" w="854">
                    <a:moveTo>
                      <a:pt x="539" y="1"/>
                    </a:moveTo>
                    <a:cubicBezTo>
                      <a:pt x="474" y="1"/>
                      <a:pt x="408" y="32"/>
                      <a:pt x="365" y="106"/>
                    </a:cubicBezTo>
                    <a:cubicBezTo>
                      <a:pt x="75" y="619"/>
                      <a:pt x="1" y="1214"/>
                      <a:pt x="365" y="1711"/>
                    </a:cubicBezTo>
                    <a:cubicBezTo>
                      <a:pt x="414" y="1778"/>
                      <a:pt x="482" y="1805"/>
                      <a:pt x="548" y="1805"/>
                    </a:cubicBezTo>
                    <a:cubicBezTo>
                      <a:pt x="704" y="1805"/>
                      <a:pt x="853" y="1653"/>
                      <a:pt x="737" y="1496"/>
                    </a:cubicBezTo>
                    <a:cubicBezTo>
                      <a:pt x="464" y="1115"/>
                      <a:pt x="514" y="718"/>
                      <a:pt x="737" y="321"/>
                    </a:cubicBezTo>
                    <a:cubicBezTo>
                      <a:pt x="834" y="155"/>
                      <a:pt x="686" y="1"/>
                      <a:pt x="5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3"/>
              <p:cNvSpPr/>
              <p:nvPr/>
            </p:nvSpPr>
            <p:spPr>
              <a:xfrm>
                <a:off x="516507" y="2913121"/>
                <a:ext cx="442440" cy="288656"/>
              </a:xfrm>
              <a:custGeom>
                <a:rect b="b" l="l" r="r" t="t"/>
                <a:pathLst>
                  <a:path extrusionOk="0" h="6475" w="9674">
                    <a:moveTo>
                      <a:pt x="7853" y="0"/>
                    </a:moveTo>
                    <a:cubicBezTo>
                      <a:pt x="7272" y="0"/>
                      <a:pt x="6665" y="114"/>
                      <a:pt x="6239" y="211"/>
                    </a:cubicBezTo>
                    <a:cubicBezTo>
                      <a:pt x="4560" y="592"/>
                      <a:pt x="2979" y="1610"/>
                      <a:pt x="1730" y="2644"/>
                    </a:cubicBezTo>
                    <a:cubicBezTo>
                      <a:pt x="919" y="3323"/>
                      <a:pt x="0" y="4291"/>
                      <a:pt x="216" y="5399"/>
                    </a:cubicBezTo>
                    <a:cubicBezTo>
                      <a:pt x="380" y="6238"/>
                      <a:pt x="1207" y="6475"/>
                      <a:pt x="2018" y="6475"/>
                    </a:cubicBezTo>
                    <a:cubicBezTo>
                      <a:pt x="2391" y="6475"/>
                      <a:pt x="2762" y="6424"/>
                      <a:pt x="3062" y="6359"/>
                    </a:cubicBezTo>
                    <a:cubicBezTo>
                      <a:pt x="4477" y="6053"/>
                      <a:pt x="5917" y="5284"/>
                      <a:pt x="7232" y="4390"/>
                    </a:cubicBezTo>
                    <a:cubicBezTo>
                      <a:pt x="7712" y="4067"/>
                      <a:pt x="8225" y="3711"/>
                      <a:pt x="8622" y="3256"/>
                    </a:cubicBezTo>
                    <a:cubicBezTo>
                      <a:pt x="9110" y="2710"/>
                      <a:pt x="9673" y="1833"/>
                      <a:pt x="9582" y="1105"/>
                    </a:cubicBezTo>
                    <a:cubicBezTo>
                      <a:pt x="9484" y="238"/>
                      <a:pt x="8696" y="0"/>
                      <a:pt x="785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3"/>
              <p:cNvSpPr/>
              <p:nvPr/>
            </p:nvSpPr>
            <p:spPr>
              <a:xfrm>
                <a:off x="547149" y="2957122"/>
                <a:ext cx="379601" cy="306354"/>
              </a:xfrm>
              <a:custGeom>
                <a:rect b="b" l="l" r="r" t="t"/>
                <a:pathLst>
                  <a:path extrusionOk="0" h="6872" w="8300">
                    <a:moveTo>
                      <a:pt x="6815" y="0"/>
                    </a:moveTo>
                    <a:cubicBezTo>
                      <a:pt x="6658" y="0"/>
                      <a:pt x="6514" y="16"/>
                      <a:pt x="6421" y="27"/>
                    </a:cubicBezTo>
                    <a:cubicBezTo>
                      <a:pt x="6182" y="60"/>
                      <a:pt x="5875" y="118"/>
                      <a:pt x="5619" y="242"/>
                    </a:cubicBezTo>
                    <a:cubicBezTo>
                      <a:pt x="5627" y="1161"/>
                      <a:pt x="5702" y="2062"/>
                      <a:pt x="5867" y="2956"/>
                    </a:cubicBezTo>
                    <a:cubicBezTo>
                      <a:pt x="5859" y="2948"/>
                      <a:pt x="5851" y="2940"/>
                      <a:pt x="5842" y="2940"/>
                    </a:cubicBezTo>
                    <a:cubicBezTo>
                      <a:pt x="5702" y="2849"/>
                      <a:pt x="5569" y="2741"/>
                      <a:pt x="5445" y="2633"/>
                    </a:cubicBezTo>
                    <a:cubicBezTo>
                      <a:pt x="5213" y="2427"/>
                      <a:pt x="5007" y="2195"/>
                      <a:pt x="4808" y="1955"/>
                    </a:cubicBezTo>
                    <a:cubicBezTo>
                      <a:pt x="4618" y="1732"/>
                      <a:pt x="4436" y="1500"/>
                      <a:pt x="4254" y="1260"/>
                    </a:cubicBezTo>
                    <a:cubicBezTo>
                      <a:pt x="4171" y="1152"/>
                      <a:pt x="4047" y="1036"/>
                      <a:pt x="3981" y="912"/>
                    </a:cubicBezTo>
                    <a:cubicBezTo>
                      <a:pt x="3401" y="937"/>
                      <a:pt x="2830" y="1086"/>
                      <a:pt x="2574" y="1566"/>
                    </a:cubicBezTo>
                    <a:cubicBezTo>
                      <a:pt x="2971" y="2154"/>
                      <a:pt x="3434" y="2691"/>
                      <a:pt x="3964" y="3163"/>
                    </a:cubicBezTo>
                    <a:cubicBezTo>
                      <a:pt x="3534" y="3031"/>
                      <a:pt x="3104" y="2882"/>
                      <a:pt x="2682" y="2716"/>
                    </a:cubicBezTo>
                    <a:cubicBezTo>
                      <a:pt x="2268" y="2559"/>
                      <a:pt x="1854" y="2385"/>
                      <a:pt x="1440" y="2220"/>
                    </a:cubicBezTo>
                    <a:cubicBezTo>
                      <a:pt x="1258" y="2145"/>
                      <a:pt x="1027" y="2013"/>
                      <a:pt x="803" y="1922"/>
                    </a:cubicBezTo>
                    <a:cubicBezTo>
                      <a:pt x="613" y="2046"/>
                      <a:pt x="447" y="2178"/>
                      <a:pt x="414" y="2211"/>
                    </a:cubicBezTo>
                    <a:cubicBezTo>
                      <a:pt x="183" y="2460"/>
                      <a:pt x="42" y="2824"/>
                      <a:pt x="1" y="3196"/>
                    </a:cubicBezTo>
                    <a:cubicBezTo>
                      <a:pt x="1" y="3204"/>
                      <a:pt x="9" y="3204"/>
                      <a:pt x="9" y="3204"/>
                    </a:cubicBezTo>
                    <a:cubicBezTo>
                      <a:pt x="34" y="3221"/>
                      <a:pt x="67" y="3229"/>
                      <a:pt x="92" y="3229"/>
                    </a:cubicBezTo>
                    <a:cubicBezTo>
                      <a:pt x="1159" y="3726"/>
                      <a:pt x="2334" y="3957"/>
                      <a:pt x="3443" y="4346"/>
                    </a:cubicBezTo>
                    <a:cubicBezTo>
                      <a:pt x="4634" y="4768"/>
                      <a:pt x="5842" y="5422"/>
                      <a:pt x="6206" y="6729"/>
                    </a:cubicBezTo>
                    <a:cubicBezTo>
                      <a:pt x="6223" y="6787"/>
                      <a:pt x="6273" y="6845"/>
                      <a:pt x="6339" y="6853"/>
                    </a:cubicBezTo>
                    <a:cubicBezTo>
                      <a:pt x="6426" y="6866"/>
                      <a:pt x="6514" y="6872"/>
                      <a:pt x="6601" y="6872"/>
                    </a:cubicBezTo>
                    <a:cubicBezTo>
                      <a:pt x="7098" y="6872"/>
                      <a:pt x="7577" y="6673"/>
                      <a:pt x="7936" y="6307"/>
                    </a:cubicBezTo>
                    <a:cubicBezTo>
                      <a:pt x="8126" y="6109"/>
                      <a:pt x="8300" y="5786"/>
                      <a:pt x="8300" y="5505"/>
                    </a:cubicBezTo>
                    <a:cubicBezTo>
                      <a:pt x="8300" y="5248"/>
                      <a:pt x="8002" y="5058"/>
                      <a:pt x="7878" y="4834"/>
                    </a:cubicBezTo>
                    <a:cubicBezTo>
                      <a:pt x="7514" y="4197"/>
                      <a:pt x="7398" y="3411"/>
                      <a:pt x="7274" y="2700"/>
                    </a:cubicBezTo>
                    <a:cubicBezTo>
                      <a:pt x="7125" y="1814"/>
                      <a:pt x="6968" y="929"/>
                      <a:pt x="7025" y="27"/>
                    </a:cubicBezTo>
                    <a:cubicBezTo>
                      <a:pt x="7025" y="19"/>
                      <a:pt x="7025" y="19"/>
                      <a:pt x="7025" y="11"/>
                    </a:cubicBezTo>
                    <a:cubicBezTo>
                      <a:pt x="6955" y="3"/>
                      <a:pt x="6884" y="0"/>
                      <a:pt x="6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3"/>
              <p:cNvSpPr/>
              <p:nvPr/>
            </p:nvSpPr>
            <p:spPr>
              <a:xfrm>
                <a:off x="451883" y="2872999"/>
                <a:ext cx="510814" cy="260481"/>
              </a:xfrm>
              <a:custGeom>
                <a:rect b="b" l="l" r="r" t="t"/>
                <a:pathLst>
                  <a:path extrusionOk="0" h="5843" w="11169">
                    <a:moveTo>
                      <a:pt x="10320" y="0"/>
                    </a:moveTo>
                    <a:cubicBezTo>
                      <a:pt x="10203" y="0"/>
                      <a:pt x="10096" y="123"/>
                      <a:pt x="10101" y="251"/>
                    </a:cubicBezTo>
                    <a:lnTo>
                      <a:pt x="7925" y="557"/>
                    </a:lnTo>
                    <a:cubicBezTo>
                      <a:pt x="7884" y="392"/>
                      <a:pt x="7801" y="234"/>
                      <a:pt x="7685" y="119"/>
                    </a:cubicBezTo>
                    <a:cubicBezTo>
                      <a:pt x="7643" y="72"/>
                      <a:pt x="7593" y="52"/>
                      <a:pt x="7545" y="52"/>
                    </a:cubicBezTo>
                    <a:cubicBezTo>
                      <a:pt x="7416" y="52"/>
                      <a:pt x="7293" y="195"/>
                      <a:pt x="7330" y="334"/>
                    </a:cubicBezTo>
                    <a:lnTo>
                      <a:pt x="5046" y="996"/>
                    </a:lnTo>
                    <a:cubicBezTo>
                      <a:pt x="5008" y="897"/>
                      <a:pt x="4910" y="847"/>
                      <a:pt x="4819" y="847"/>
                    </a:cubicBezTo>
                    <a:cubicBezTo>
                      <a:pt x="4712" y="847"/>
                      <a:pt x="4614" y="915"/>
                      <a:pt x="4632" y="1054"/>
                    </a:cubicBezTo>
                    <a:cubicBezTo>
                      <a:pt x="4665" y="1343"/>
                      <a:pt x="4814" y="1608"/>
                      <a:pt x="5021" y="1823"/>
                    </a:cubicBezTo>
                    <a:lnTo>
                      <a:pt x="3308" y="2766"/>
                    </a:lnTo>
                    <a:cubicBezTo>
                      <a:pt x="3292" y="2750"/>
                      <a:pt x="3275" y="2733"/>
                      <a:pt x="3267" y="2717"/>
                    </a:cubicBezTo>
                    <a:cubicBezTo>
                      <a:pt x="3224" y="2666"/>
                      <a:pt x="3174" y="2644"/>
                      <a:pt x="3125" y="2644"/>
                    </a:cubicBezTo>
                    <a:cubicBezTo>
                      <a:pt x="2967" y="2644"/>
                      <a:pt x="2822" y="2865"/>
                      <a:pt x="2961" y="3023"/>
                    </a:cubicBezTo>
                    <a:cubicBezTo>
                      <a:pt x="3010" y="3081"/>
                      <a:pt x="3060" y="3139"/>
                      <a:pt x="3110" y="3188"/>
                    </a:cubicBezTo>
                    <a:lnTo>
                      <a:pt x="487" y="4628"/>
                    </a:lnTo>
                    <a:cubicBezTo>
                      <a:pt x="478" y="4611"/>
                      <a:pt x="462" y="4595"/>
                      <a:pt x="445" y="4587"/>
                    </a:cubicBezTo>
                    <a:cubicBezTo>
                      <a:pt x="402" y="4535"/>
                      <a:pt x="351" y="4513"/>
                      <a:pt x="301" y="4513"/>
                    </a:cubicBezTo>
                    <a:cubicBezTo>
                      <a:pt x="144" y="4513"/>
                      <a:pt x="1" y="4729"/>
                      <a:pt x="139" y="4893"/>
                    </a:cubicBezTo>
                    <a:cubicBezTo>
                      <a:pt x="617" y="5451"/>
                      <a:pt x="1363" y="5842"/>
                      <a:pt x="2091" y="5842"/>
                    </a:cubicBezTo>
                    <a:cubicBezTo>
                      <a:pt x="2484" y="5842"/>
                      <a:pt x="2872" y="5728"/>
                      <a:pt x="3209" y="5464"/>
                    </a:cubicBezTo>
                    <a:cubicBezTo>
                      <a:pt x="3705" y="5075"/>
                      <a:pt x="3954" y="4371"/>
                      <a:pt x="3879" y="3726"/>
                    </a:cubicBezTo>
                    <a:lnTo>
                      <a:pt x="3879" y="3726"/>
                    </a:lnTo>
                    <a:cubicBezTo>
                      <a:pt x="4204" y="3886"/>
                      <a:pt x="4560" y="3978"/>
                      <a:pt x="4912" y="3978"/>
                    </a:cubicBezTo>
                    <a:cubicBezTo>
                      <a:pt x="5305" y="3978"/>
                      <a:pt x="5694" y="3864"/>
                      <a:pt x="6030" y="3602"/>
                    </a:cubicBezTo>
                    <a:cubicBezTo>
                      <a:pt x="6361" y="3337"/>
                      <a:pt x="6585" y="2932"/>
                      <a:pt x="6668" y="2502"/>
                    </a:cubicBezTo>
                    <a:cubicBezTo>
                      <a:pt x="6759" y="2502"/>
                      <a:pt x="6841" y="2493"/>
                      <a:pt x="6924" y="2477"/>
                    </a:cubicBezTo>
                    <a:cubicBezTo>
                      <a:pt x="7139" y="2444"/>
                      <a:pt x="7330" y="2328"/>
                      <a:pt x="7487" y="2179"/>
                    </a:cubicBezTo>
                    <a:cubicBezTo>
                      <a:pt x="7862" y="2472"/>
                      <a:pt x="8312" y="2661"/>
                      <a:pt x="8749" y="2661"/>
                    </a:cubicBezTo>
                    <a:cubicBezTo>
                      <a:pt x="8928" y="2661"/>
                      <a:pt x="9105" y="2629"/>
                      <a:pt x="9274" y="2559"/>
                    </a:cubicBezTo>
                    <a:cubicBezTo>
                      <a:pt x="10077" y="2228"/>
                      <a:pt x="11169" y="929"/>
                      <a:pt x="10465" y="77"/>
                    </a:cubicBezTo>
                    <a:cubicBezTo>
                      <a:pt x="10421" y="23"/>
                      <a:pt x="10369" y="0"/>
                      <a:pt x="103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3"/>
              <p:cNvSpPr/>
              <p:nvPr/>
            </p:nvSpPr>
            <p:spPr>
              <a:xfrm>
                <a:off x="844701" y="2784776"/>
                <a:ext cx="113743" cy="51713"/>
              </a:xfrm>
              <a:custGeom>
                <a:rect b="b" l="l" r="r" t="t"/>
                <a:pathLst>
                  <a:path extrusionOk="0" h="1160" w="2487">
                    <a:moveTo>
                      <a:pt x="923" y="1"/>
                    </a:moveTo>
                    <a:cubicBezTo>
                      <a:pt x="697" y="1"/>
                      <a:pt x="463" y="43"/>
                      <a:pt x="230" y="128"/>
                    </a:cubicBezTo>
                    <a:cubicBezTo>
                      <a:pt x="0" y="217"/>
                      <a:pt x="69" y="565"/>
                      <a:pt x="271" y="565"/>
                    </a:cubicBezTo>
                    <a:cubicBezTo>
                      <a:pt x="294" y="565"/>
                      <a:pt x="319" y="561"/>
                      <a:pt x="346" y="550"/>
                    </a:cubicBezTo>
                    <a:cubicBezTo>
                      <a:pt x="543" y="477"/>
                      <a:pt x="740" y="439"/>
                      <a:pt x="929" y="439"/>
                    </a:cubicBezTo>
                    <a:cubicBezTo>
                      <a:pt x="1360" y="439"/>
                      <a:pt x="1750" y="635"/>
                      <a:pt x="2009" y="1055"/>
                    </a:cubicBezTo>
                    <a:cubicBezTo>
                      <a:pt x="2055" y="1129"/>
                      <a:pt x="2122" y="1160"/>
                      <a:pt x="2189" y="1160"/>
                    </a:cubicBezTo>
                    <a:cubicBezTo>
                      <a:pt x="2339" y="1160"/>
                      <a:pt x="2487" y="1006"/>
                      <a:pt x="2389" y="840"/>
                    </a:cubicBezTo>
                    <a:cubicBezTo>
                      <a:pt x="2049" y="285"/>
                      <a:pt x="1511" y="1"/>
                      <a:pt x="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3"/>
              <p:cNvSpPr/>
              <p:nvPr/>
            </p:nvSpPr>
            <p:spPr>
              <a:xfrm>
                <a:off x="832993" y="3197274"/>
                <a:ext cx="84290" cy="48548"/>
              </a:xfrm>
              <a:custGeom>
                <a:rect b="b" l="l" r="r" t="t"/>
                <a:pathLst>
                  <a:path extrusionOk="0" h="1089" w="1843">
                    <a:moveTo>
                      <a:pt x="1717" y="1"/>
                    </a:moveTo>
                    <a:cubicBezTo>
                      <a:pt x="1712" y="1"/>
                      <a:pt x="1707" y="1"/>
                      <a:pt x="1702" y="2"/>
                    </a:cubicBezTo>
                    <a:cubicBezTo>
                      <a:pt x="1065" y="76"/>
                      <a:pt x="469" y="391"/>
                      <a:pt x="64" y="895"/>
                    </a:cubicBezTo>
                    <a:cubicBezTo>
                      <a:pt x="1" y="977"/>
                      <a:pt x="73" y="1089"/>
                      <a:pt x="151" y="1089"/>
                    </a:cubicBezTo>
                    <a:cubicBezTo>
                      <a:pt x="175" y="1089"/>
                      <a:pt x="200" y="1078"/>
                      <a:pt x="221" y="1053"/>
                    </a:cubicBezTo>
                    <a:cubicBezTo>
                      <a:pt x="585" y="589"/>
                      <a:pt x="1123" y="291"/>
                      <a:pt x="1702" y="217"/>
                    </a:cubicBezTo>
                    <a:cubicBezTo>
                      <a:pt x="1838" y="201"/>
                      <a:pt x="1843" y="1"/>
                      <a:pt x="17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3"/>
              <p:cNvSpPr/>
              <p:nvPr/>
            </p:nvSpPr>
            <p:spPr>
              <a:xfrm>
                <a:off x="635372" y="2769485"/>
                <a:ext cx="167116" cy="47879"/>
              </a:xfrm>
              <a:custGeom>
                <a:rect b="b" l="l" r="r" t="t"/>
                <a:pathLst>
                  <a:path extrusionOk="0" h="1074" w="3654">
                    <a:moveTo>
                      <a:pt x="2759" y="0"/>
                    </a:moveTo>
                    <a:cubicBezTo>
                      <a:pt x="2437" y="0"/>
                      <a:pt x="2093" y="176"/>
                      <a:pt x="1836" y="471"/>
                    </a:cubicBezTo>
                    <a:cubicBezTo>
                      <a:pt x="1614" y="213"/>
                      <a:pt x="1317" y="82"/>
                      <a:pt x="1026" y="82"/>
                    </a:cubicBezTo>
                    <a:cubicBezTo>
                      <a:pt x="634" y="82"/>
                      <a:pt x="251" y="319"/>
                      <a:pt x="66" y="802"/>
                    </a:cubicBezTo>
                    <a:cubicBezTo>
                      <a:pt x="0" y="958"/>
                      <a:pt x="131" y="1062"/>
                      <a:pt x="265" y="1062"/>
                    </a:cubicBezTo>
                    <a:cubicBezTo>
                      <a:pt x="352" y="1062"/>
                      <a:pt x="441" y="1019"/>
                      <a:pt x="479" y="918"/>
                    </a:cubicBezTo>
                    <a:cubicBezTo>
                      <a:pt x="592" y="629"/>
                      <a:pt x="790" y="505"/>
                      <a:pt x="997" y="505"/>
                    </a:cubicBezTo>
                    <a:cubicBezTo>
                      <a:pt x="1246" y="505"/>
                      <a:pt x="1506" y="683"/>
                      <a:pt x="1646" y="968"/>
                    </a:cubicBezTo>
                    <a:cubicBezTo>
                      <a:pt x="1683" y="1038"/>
                      <a:pt x="1758" y="1073"/>
                      <a:pt x="1832" y="1073"/>
                    </a:cubicBezTo>
                    <a:cubicBezTo>
                      <a:pt x="1907" y="1073"/>
                      <a:pt x="1981" y="1038"/>
                      <a:pt x="2018" y="968"/>
                    </a:cubicBezTo>
                    <a:cubicBezTo>
                      <a:pt x="2177" y="675"/>
                      <a:pt x="2481" y="421"/>
                      <a:pt x="2749" y="421"/>
                    </a:cubicBezTo>
                    <a:cubicBezTo>
                      <a:pt x="2929" y="421"/>
                      <a:pt x="3092" y="535"/>
                      <a:pt x="3185" y="827"/>
                    </a:cubicBezTo>
                    <a:cubicBezTo>
                      <a:pt x="3218" y="932"/>
                      <a:pt x="3304" y="977"/>
                      <a:pt x="3390" y="977"/>
                    </a:cubicBezTo>
                    <a:cubicBezTo>
                      <a:pt x="3521" y="977"/>
                      <a:pt x="3654" y="871"/>
                      <a:pt x="3599" y="711"/>
                    </a:cubicBezTo>
                    <a:cubicBezTo>
                      <a:pt x="3443" y="213"/>
                      <a:pt x="3114" y="0"/>
                      <a:pt x="27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3"/>
              <p:cNvSpPr/>
              <p:nvPr/>
            </p:nvSpPr>
            <p:spPr>
              <a:xfrm>
                <a:off x="581222" y="2923865"/>
                <a:ext cx="81317" cy="71061"/>
              </a:xfrm>
              <a:custGeom>
                <a:rect b="b" l="l" r="r" t="t"/>
                <a:pathLst>
                  <a:path extrusionOk="0" h="1594" w="1778">
                    <a:moveTo>
                      <a:pt x="986" y="1"/>
                    </a:moveTo>
                    <a:cubicBezTo>
                      <a:pt x="767" y="1"/>
                      <a:pt x="554" y="72"/>
                      <a:pt x="364" y="235"/>
                    </a:cubicBezTo>
                    <a:cubicBezTo>
                      <a:pt x="33" y="533"/>
                      <a:pt x="0" y="1046"/>
                      <a:pt x="116" y="1443"/>
                    </a:cubicBezTo>
                    <a:cubicBezTo>
                      <a:pt x="149" y="1548"/>
                      <a:pt x="235" y="1593"/>
                      <a:pt x="321" y="1593"/>
                    </a:cubicBezTo>
                    <a:cubicBezTo>
                      <a:pt x="454" y="1593"/>
                      <a:pt x="588" y="1487"/>
                      <a:pt x="538" y="1327"/>
                    </a:cubicBezTo>
                    <a:cubicBezTo>
                      <a:pt x="464" y="1071"/>
                      <a:pt x="455" y="790"/>
                      <a:pt x="637" y="583"/>
                    </a:cubicBezTo>
                    <a:cubicBezTo>
                      <a:pt x="733" y="471"/>
                      <a:pt x="853" y="428"/>
                      <a:pt x="978" y="428"/>
                    </a:cubicBezTo>
                    <a:cubicBezTo>
                      <a:pt x="1103" y="428"/>
                      <a:pt x="1233" y="471"/>
                      <a:pt x="1349" y="533"/>
                    </a:cubicBezTo>
                    <a:cubicBezTo>
                      <a:pt x="1384" y="550"/>
                      <a:pt x="1418" y="558"/>
                      <a:pt x="1450" y="558"/>
                    </a:cubicBezTo>
                    <a:cubicBezTo>
                      <a:pt x="1648" y="558"/>
                      <a:pt x="1778" y="266"/>
                      <a:pt x="1564" y="152"/>
                    </a:cubicBezTo>
                    <a:cubicBezTo>
                      <a:pt x="1375" y="56"/>
                      <a:pt x="1178" y="1"/>
                      <a:pt x="9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 name="Google Shape;278;p13"/>
            <p:cNvGrpSpPr/>
            <p:nvPr/>
          </p:nvGrpSpPr>
          <p:grpSpPr>
            <a:xfrm rot="-1800078">
              <a:off x="475471" y="3480586"/>
              <a:ext cx="365737" cy="390122"/>
              <a:chOff x="363475" y="1659425"/>
              <a:chExt cx="252800" cy="273725"/>
            </a:xfrm>
          </p:grpSpPr>
          <p:sp>
            <p:nvSpPr>
              <p:cNvPr id="279" name="Google Shape;279;p13"/>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3"/>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3"/>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3"/>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3"/>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3"/>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3"/>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3"/>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3"/>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3"/>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3"/>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 name="Google Shape;290;p13"/>
            <p:cNvSpPr/>
            <p:nvPr/>
          </p:nvSpPr>
          <p:spPr>
            <a:xfrm>
              <a:off x="347325" y="2343150"/>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3"/>
            <p:cNvSpPr/>
            <p:nvPr/>
          </p:nvSpPr>
          <p:spPr>
            <a:xfrm>
              <a:off x="1279964" y="4274631"/>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
  <p:cSld name="CUSTOM_4">
    <p:spTree>
      <p:nvGrpSpPr>
        <p:cNvPr id="292" name="Shape 292"/>
        <p:cNvGrpSpPr/>
        <p:nvPr/>
      </p:nvGrpSpPr>
      <p:grpSpPr>
        <a:xfrm>
          <a:off x="0" y="0"/>
          <a:ext cx="0" cy="0"/>
          <a:chOff x="0" y="0"/>
          <a:chExt cx="0" cy="0"/>
        </a:xfrm>
      </p:grpSpPr>
      <p:pic>
        <p:nvPicPr>
          <p:cNvPr id="293" name="Google Shape;293;p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94" name="Google Shape;294;p14"/>
          <p:cNvSpPr txBox="1"/>
          <p:nvPr>
            <p:ph hasCustomPrompt="1" type="title"/>
          </p:nvPr>
        </p:nvSpPr>
        <p:spPr>
          <a:xfrm>
            <a:off x="1077468" y="835488"/>
            <a:ext cx="3304800" cy="914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0000"/>
              <a:buNone/>
              <a:defRPr sz="5000"/>
            </a:lvl1pPr>
            <a:lvl2pPr lvl="1" rtl="0" algn="ctr">
              <a:spcBef>
                <a:spcPts val="0"/>
              </a:spcBef>
              <a:spcAft>
                <a:spcPts val="0"/>
              </a:spcAft>
              <a:buSzPts val="10000"/>
              <a:buNone/>
              <a:defRPr sz="10000"/>
            </a:lvl2pPr>
            <a:lvl3pPr lvl="2" rtl="0" algn="ctr">
              <a:spcBef>
                <a:spcPts val="0"/>
              </a:spcBef>
              <a:spcAft>
                <a:spcPts val="0"/>
              </a:spcAft>
              <a:buSzPts val="10000"/>
              <a:buNone/>
              <a:defRPr sz="10000"/>
            </a:lvl3pPr>
            <a:lvl4pPr lvl="3" rtl="0" algn="ctr">
              <a:spcBef>
                <a:spcPts val="0"/>
              </a:spcBef>
              <a:spcAft>
                <a:spcPts val="0"/>
              </a:spcAft>
              <a:buSzPts val="10000"/>
              <a:buNone/>
              <a:defRPr sz="10000"/>
            </a:lvl4pPr>
            <a:lvl5pPr lvl="4" rtl="0" algn="ctr">
              <a:spcBef>
                <a:spcPts val="0"/>
              </a:spcBef>
              <a:spcAft>
                <a:spcPts val="0"/>
              </a:spcAft>
              <a:buSzPts val="10000"/>
              <a:buNone/>
              <a:defRPr sz="10000"/>
            </a:lvl5pPr>
            <a:lvl6pPr lvl="5" rtl="0" algn="ctr">
              <a:spcBef>
                <a:spcPts val="0"/>
              </a:spcBef>
              <a:spcAft>
                <a:spcPts val="0"/>
              </a:spcAft>
              <a:buSzPts val="10000"/>
              <a:buNone/>
              <a:defRPr sz="10000"/>
            </a:lvl6pPr>
            <a:lvl7pPr lvl="6" rtl="0" algn="ctr">
              <a:spcBef>
                <a:spcPts val="0"/>
              </a:spcBef>
              <a:spcAft>
                <a:spcPts val="0"/>
              </a:spcAft>
              <a:buSzPts val="10000"/>
              <a:buNone/>
              <a:defRPr sz="10000"/>
            </a:lvl7pPr>
            <a:lvl8pPr lvl="7" rtl="0" algn="ctr">
              <a:spcBef>
                <a:spcPts val="0"/>
              </a:spcBef>
              <a:spcAft>
                <a:spcPts val="0"/>
              </a:spcAft>
              <a:buSzPts val="10000"/>
              <a:buNone/>
              <a:defRPr sz="10000"/>
            </a:lvl8pPr>
            <a:lvl9pPr lvl="8" rtl="0" algn="ctr">
              <a:spcBef>
                <a:spcPts val="0"/>
              </a:spcBef>
              <a:spcAft>
                <a:spcPts val="0"/>
              </a:spcAft>
              <a:buSzPts val="10000"/>
              <a:buNone/>
              <a:defRPr sz="10000"/>
            </a:lvl9pPr>
          </a:lstStyle>
          <a:p>
            <a:r>
              <a:t>xx%</a:t>
            </a:r>
          </a:p>
        </p:txBody>
      </p:sp>
      <p:sp>
        <p:nvSpPr>
          <p:cNvPr id="295" name="Google Shape;295;p14"/>
          <p:cNvSpPr txBox="1"/>
          <p:nvPr>
            <p:ph idx="1" type="subTitle"/>
          </p:nvPr>
        </p:nvSpPr>
        <p:spPr>
          <a:xfrm>
            <a:off x="1077468" y="1932864"/>
            <a:ext cx="3304800" cy="45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400"/>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296" name="Google Shape;296;p14"/>
          <p:cNvSpPr txBox="1"/>
          <p:nvPr>
            <p:ph hasCustomPrompt="1" idx="2" type="title"/>
          </p:nvPr>
        </p:nvSpPr>
        <p:spPr>
          <a:xfrm>
            <a:off x="4754959" y="835488"/>
            <a:ext cx="3310200" cy="914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0000"/>
              <a:buNone/>
              <a:defRPr sz="5000"/>
            </a:lvl1pPr>
            <a:lvl2pPr lvl="1" rtl="0" algn="ctr">
              <a:spcBef>
                <a:spcPts val="0"/>
              </a:spcBef>
              <a:spcAft>
                <a:spcPts val="0"/>
              </a:spcAft>
              <a:buSzPts val="10000"/>
              <a:buNone/>
              <a:defRPr sz="10000"/>
            </a:lvl2pPr>
            <a:lvl3pPr lvl="2" rtl="0" algn="ctr">
              <a:spcBef>
                <a:spcPts val="0"/>
              </a:spcBef>
              <a:spcAft>
                <a:spcPts val="0"/>
              </a:spcAft>
              <a:buSzPts val="10000"/>
              <a:buNone/>
              <a:defRPr sz="10000"/>
            </a:lvl3pPr>
            <a:lvl4pPr lvl="3" rtl="0" algn="ctr">
              <a:spcBef>
                <a:spcPts val="0"/>
              </a:spcBef>
              <a:spcAft>
                <a:spcPts val="0"/>
              </a:spcAft>
              <a:buSzPts val="10000"/>
              <a:buNone/>
              <a:defRPr sz="10000"/>
            </a:lvl4pPr>
            <a:lvl5pPr lvl="4" rtl="0" algn="ctr">
              <a:spcBef>
                <a:spcPts val="0"/>
              </a:spcBef>
              <a:spcAft>
                <a:spcPts val="0"/>
              </a:spcAft>
              <a:buSzPts val="10000"/>
              <a:buNone/>
              <a:defRPr sz="10000"/>
            </a:lvl5pPr>
            <a:lvl6pPr lvl="5" rtl="0" algn="ctr">
              <a:spcBef>
                <a:spcPts val="0"/>
              </a:spcBef>
              <a:spcAft>
                <a:spcPts val="0"/>
              </a:spcAft>
              <a:buSzPts val="10000"/>
              <a:buNone/>
              <a:defRPr sz="10000"/>
            </a:lvl6pPr>
            <a:lvl7pPr lvl="6" rtl="0" algn="ctr">
              <a:spcBef>
                <a:spcPts val="0"/>
              </a:spcBef>
              <a:spcAft>
                <a:spcPts val="0"/>
              </a:spcAft>
              <a:buSzPts val="10000"/>
              <a:buNone/>
              <a:defRPr sz="10000"/>
            </a:lvl7pPr>
            <a:lvl8pPr lvl="7" rtl="0" algn="ctr">
              <a:spcBef>
                <a:spcPts val="0"/>
              </a:spcBef>
              <a:spcAft>
                <a:spcPts val="0"/>
              </a:spcAft>
              <a:buSzPts val="10000"/>
              <a:buNone/>
              <a:defRPr sz="10000"/>
            </a:lvl8pPr>
            <a:lvl9pPr lvl="8" rtl="0" algn="ctr">
              <a:spcBef>
                <a:spcPts val="0"/>
              </a:spcBef>
              <a:spcAft>
                <a:spcPts val="0"/>
              </a:spcAft>
              <a:buSzPts val="10000"/>
              <a:buNone/>
              <a:defRPr sz="10000"/>
            </a:lvl9pPr>
          </a:lstStyle>
          <a:p>
            <a:r>
              <a:t>xx%</a:t>
            </a:r>
          </a:p>
        </p:txBody>
      </p:sp>
      <p:sp>
        <p:nvSpPr>
          <p:cNvPr id="297" name="Google Shape;297;p14"/>
          <p:cNvSpPr txBox="1"/>
          <p:nvPr>
            <p:ph idx="3" type="subTitle"/>
          </p:nvPr>
        </p:nvSpPr>
        <p:spPr>
          <a:xfrm>
            <a:off x="4754959" y="1932864"/>
            <a:ext cx="3310200" cy="45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400"/>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298" name="Google Shape;298;p14"/>
          <p:cNvSpPr txBox="1"/>
          <p:nvPr>
            <p:ph hasCustomPrompt="1" idx="4" type="title"/>
          </p:nvPr>
        </p:nvSpPr>
        <p:spPr>
          <a:xfrm>
            <a:off x="4754959" y="2755824"/>
            <a:ext cx="3310200" cy="914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0000"/>
              <a:buNone/>
              <a:defRPr sz="5000"/>
            </a:lvl1pPr>
            <a:lvl2pPr lvl="1" rtl="0" algn="ctr">
              <a:spcBef>
                <a:spcPts val="0"/>
              </a:spcBef>
              <a:spcAft>
                <a:spcPts val="0"/>
              </a:spcAft>
              <a:buSzPts val="10000"/>
              <a:buNone/>
              <a:defRPr sz="10000"/>
            </a:lvl2pPr>
            <a:lvl3pPr lvl="2" rtl="0" algn="ctr">
              <a:spcBef>
                <a:spcPts val="0"/>
              </a:spcBef>
              <a:spcAft>
                <a:spcPts val="0"/>
              </a:spcAft>
              <a:buSzPts val="10000"/>
              <a:buNone/>
              <a:defRPr sz="10000"/>
            </a:lvl3pPr>
            <a:lvl4pPr lvl="3" rtl="0" algn="ctr">
              <a:spcBef>
                <a:spcPts val="0"/>
              </a:spcBef>
              <a:spcAft>
                <a:spcPts val="0"/>
              </a:spcAft>
              <a:buSzPts val="10000"/>
              <a:buNone/>
              <a:defRPr sz="10000"/>
            </a:lvl4pPr>
            <a:lvl5pPr lvl="4" rtl="0" algn="ctr">
              <a:spcBef>
                <a:spcPts val="0"/>
              </a:spcBef>
              <a:spcAft>
                <a:spcPts val="0"/>
              </a:spcAft>
              <a:buSzPts val="10000"/>
              <a:buNone/>
              <a:defRPr sz="10000"/>
            </a:lvl5pPr>
            <a:lvl6pPr lvl="5" rtl="0" algn="ctr">
              <a:spcBef>
                <a:spcPts val="0"/>
              </a:spcBef>
              <a:spcAft>
                <a:spcPts val="0"/>
              </a:spcAft>
              <a:buSzPts val="10000"/>
              <a:buNone/>
              <a:defRPr sz="10000"/>
            </a:lvl6pPr>
            <a:lvl7pPr lvl="6" rtl="0" algn="ctr">
              <a:spcBef>
                <a:spcPts val="0"/>
              </a:spcBef>
              <a:spcAft>
                <a:spcPts val="0"/>
              </a:spcAft>
              <a:buSzPts val="10000"/>
              <a:buNone/>
              <a:defRPr sz="10000"/>
            </a:lvl7pPr>
            <a:lvl8pPr lvl="7" rtl="0" algn="ctr">
              <a:spcBef>
                <a:spcPts val="0"/>
              </a:spcBef>
              <a:spcAft>
                <a:spcPts val="0"/>
              </a:spcAft>
              <a:buSzPts val="10000"/>
              <a:buNone/>
              <a:defRPr sz="10000"/>
            </a:lvl8pPr>
            <a:lvl9pPr lvl="8" rtl="0" algn="ctr">
              <a:spcBef>
                <a:spcPts val="0"/>
              </a:spcBef>
              <a:spcAft>
                <a:spcPts val="0"/>
              </a:spcAft>
              <a:buSzPts val="10000"/>
              <a:buNone/>
              <a:defRPr sz="10000"/>
            </a:lvl9pPr>
          </a:lstStyle>
          <a:p>
            <a:r>
              <a:t>xx%</a:t>
            </a:r>
          </a:p>
        </p:txBody>
      </p:sp>
      <p:sp>
        <p:nvSpPr>
          <p:cNvPr id="299" name="Google Shape;299;p14"/>
          <p:cNvSpPr txBox="1"/>
          <p:nvPr>
            <p:ph idx="5" type="subTitle"/>
          </p:nvPr>
        </p:nvSpPr>
        <p:spPr>
          <a:xfrm>
            <a:off x="4754959" y="3850818"/>
            <a:ext cx="3310200" cy="45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400"/>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300" name="Google Shape;300;p14"/>
          <p:cNvSpPr txBox="1"/>
          <p:nvPr>
            <p:ph hasCustomPrompt="1" idx="6" type="title"/>
          </p:nvPr>
        </p:nvSpPr>
        <p:spPr>
          <a:xfrm>
            <a:off x="1077468" y="2755824"/>
            <a:ext cx="3304800" cy="914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0000"/>
              <a:buNone/>
              <a:defRPr sz="5000"/>
            </a:lvl1pPr>
            <a:lvl2pPr lvl="1" rtl="0" algn="ctr">
              <a:spcBef>
                <a:spcPts val="0"/>
              </a:spcBef>
              <a:spcAft>
                <a:spcPts val="0"/>
              </a:spcAft>
              <a:buSzPts val="10000"/>
              <a:buNone/>
              <a:defRPr sz="10000"/>
            </a:lvl2pPr>
            <a:lvl3pPr lvl="2" rtl="0" algn="ctr">
              <a:spcBef>
                <a:spcPts val="0"/>
              </a:spcBef>
              <a:spcAft>
                <a:spcPts val="0"/>
              </a:spcAft>
              <a:buSzPts val="10000"/>
              <a:buNone/>
              <a:defRPr sz="10000"/>
            </a:lvl3pPr>
            <a:lvl4pPr lvl="3" rtl="0" algn="ctr">
              <a:spcBef>
                <a:spcPts val="0"/>
              </a:spcBef>
              <a:spcAft>
                <a:spcPts val="0"/>
              </a:spcAft>
              <a:buSzPts val="10000"/>
              <a:buNone/>
              <a:defRPr sz="10000"/>
            </a:lvl4pPr>
            <a:lvl5pPr lvl="4" rtl="0" algn="ctr">
              <a:spcBef>
                <a:spcPts val="0"/>
              </a:spcBef>
              <a:spcAft>
                <a:spcPts val="0"/>
              </a:spcAft>
              <a:buSzPts val="10000"/>
              <a:buNone/>
              <a:defRPr sz="10000"/>
            </a:lvl5pPr>
            <a:lvl6pPr lvl="5" rtl="0" algn="ctr">
              <a:spcBef>
                <a:spcPts val="0"/>
              </a:spcBef>
              <a:spcAft>
                <a:spcPts val="0"/>
              </a:spcAft>
              <a:buSzPts val="10000"/>
              <a:buNone/>
              <a:defRPr sz="10000"/>
            </a:lvl6pPr>
            <a:lvl7pPr lvl="6" rtl="0" algn="ctr">
              <a:spcBef>
                <a:spcPts val="0"/>
              </a:spcBef>
              <a:spcAft>
                <a:spcPts val="0"/>
              </a:spcAft>
              <a:buSzPts val="10000"/>
              <a:buNone/>
              <a:defRPr sz="10000"/>
            </a:lvl7pPr>
            <a:lvl8pPr lvl="7" rtl="0" algn="ctr">
              <a:spcBef>
                <a:spcPts val="0"/>
              </a:spcBef>
              <a:spcAft>
                <a:spcPts val="0"/>
              </a:spcAft>
              <a:buSzPts val="10000"/>
              <a:buNone/>
              <a:defRPr sz="10000"/>
            </a:lvl8pPr>
            <a:lvl9pPr lvl="8" rtl="0" algn="ctr">
              <a:spcBef>
                <a:spcPts val="0"/>
              </a:spcBef>
              <a:spcAft>
                <a:spcPts val="0"/>
              </a:spcAft>
              <a:buSzPts val="10000"/>
              <a:buNone/>
              <a:defRPr sz="10000"/>
            </a:lvl9pPr>
          </a:lstStyle>
          <a:p>
            <a:r>
              <a:t>xx%</a:t>
            </a:r>
          </a:p>
        </p:txBody>
      </p:sp>
      <p:sp>
        <p:nvSpPr>
          <p:cNvPr id="301" name="Google Shape;301;p14"/>
          <p:cNvSpPr txBox="1"/>
          <p:nvPr>
            <p:ph idx="7" type="subTitle"/>
          </p:nvPr>
        </p:nvSpPr>
        <p:spPr>
          <a:xfrm>
            <a:off x="1074768" y="3850818"/>
            <a:ext cx="3310200" cy="457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400"/>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grpSp>
        <p:nvGrpSpPr>
          <p:cNvPr id="302" name="Google Shape;302;p14"/>
          <p:cNvGrpSpPr/>
          <p:nvPr/>
        </p:nvGrpSpPr>
        <p:grpSpPr>
          <a:xfrm>
            <a:off x="182881" y="182878"/>
            <a:ext cx="8778238" cy="4777744"/>
            <a:chOff x="182881" y="182878"/>
            <a:chExt cx="8778238" cy="4777744"/>
          </a:xfrm>
        </p:grpSpPr>
        <p:grpSp>
          <p:nvGrpSpPr>
            <p:cNvPr id="303" name="Google Shape;303;p14"/>
            <p:cNvGrpSpPr/>
            <p:nvPr/>
          </p:nvGrpSpPr>
          <p:grpSpPr>
            <a:xfrm>
              <a:off x="182881" y="182878"/>
              <a:ext cx="274318" cy="288040"/>
              <a:chOff x="438774" y="251370"/>
              <a:chExt cx="274318" cy="288040"/>
            </a:xfrm>
          </p:grpSpPr>
          <p:sp>
            <p:nvSpPr>
              <p:cNvPr id="304" name="Google Shape;304;p14"/>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4"/>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4"/>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4"/>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4"/>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 name="Google Shape;309;p14"/>
            <p:cNvGrpSpPr/>
            <p:nvPr/>
          </p:nvGrpSpPr>
          <p:grpSpPr>
            <a:xfrm>
              <a:off x="8686801" y="182878"/>
              <a:ext cx="274318" cy="288040"/>
              <a:chOff x="438774" y="251370"/>
              <a:chExt cx="274318" cy="288040"/>
            </a:xfrm>
          </p:grpSpPr>
          <p:sp>
            <p:nvSpPr>
              <p:cNvPr id="310" name="Google Shape;310;p14"/>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4"/>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4"/>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4"/>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4"/>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 name="Google Shape;315;p14"/>
            <p:cNvGrpSpPr/>
            <p:nvPr/>
          </p:nvGrpSpPr>
          <p:grpSpPr>
            <a:xfrm>
              <a:off x="182881" y="4672582"/>
              <a:ext cx="274318" cy="288040"/>
              <a:chOff x="438774" y="251370"/>
              <a:chExt cx="274318" cy="288040"/>
            </a:xfrm>
          </p:grpSpPr>
          <p:sp>
            <p:nvSpPr>
              <p:cNvPr id="316" name="Google Shape;316;p14"/>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4"/>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4"/>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4"/>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4"/>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 name="Google Shape;321;p14"/>
            <p:cNvGrpSpPr/>
            <p:nvPr/>
          </p:nvGrpSpPr>
          <p:grpSpPr>
            <a:xfrm>
              <a:off x="8686801" y="4672582"/>
              <a:ext cx="274318" cy="288040"/>
              <a:chOff x="438774" y="251370"/>
              <a:chExt cx="274318" cy="288040"/>
            </a:xfrm>
          </p:grpSpPr>
          <p:sp>
            <p:nvSpPr>
              <p:cNvPr id="322" name="Google Shape;322;p14"/>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4"/>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4"/>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4"/>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4"/>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7" name="Google Shape;327;p14"/>
          <p:cNvGrpSpPr/>
          <p:nvPr/>
        </p:nvGrpSpPr>
        <p:grpSpPr>
          <a:xfrm>
            <a:off x="249351" y="1548466"/>
            <a:ext cx="927484" cy="2058285"/>
            <a:chOff x="249351" y="1548466"/>
            <a:chExt cx="927484" cy="2058285"/>
          </a:xfrm>
        </p:grpSpPr>
        <p:grpSp>
          <p:nvGrpSpPr>
            <p:cNvPr id="328" name="Google Shape;328;p14"/>
            <p:cNvGrpSpPr/>
            <p:nvPr/>
          </p:nvGrpSpPr>
          <p:grpSpPr>
            <a:xfrm>
              <a:off x="249351" y="2617445"/>
              <a:ext cx="822973" cy="792120"/>
              <a:chOff x="8065133" y="2400235"/>
              <a:chExt cx="731531" cy="705863"/>
            </a:xfrm>
          </p:grpSpPr>
          <p:sp>
            <p:nvSpPr>
              <p:cNvPr id="329" name="Google Shape;329;p14"/>
              <p:cNvSpPr/>
              <p:nvPr/>
            </p:nvSpPr>
            <p:spPr>
              <a:xfrm>
                <a:off x="8065133" y="2590008"/>
                <a:ext cx="343247" cy="184871"/>
              </a:xfrm>
              <a:custGeom>
                <a:rect b="b" l="l" r="r" t="t"/>
                <a:pathLst>
                  <a:path extrusionOk="0" h="5279" w="9862">
                    <a:moveTo>
                      <a:pt x="3096" y="0"/>
                    </a:moveTo>
                    <a:cubicBezTo>
                      <a:pt x="2674" y="0"/>
                      <a:pt x="2610" y="544"/>
                      <a:pt x="2665" y="866"/>
                    </a:cubicBezTo>
                    <a:cubicBezTo>
                      <a:pt x="2690" y="1048"/>
                      <a:pt x="2748" y="1238"/>
                      <a:pt x="2814" y="1428"/>
                    </a:cubicBezTo>
                    <a:cubicBezTo>
                      <a:pt x="2599" y="1271"/>
                      <a:pt x="2375" y="1122"/>
                      <a:pt x="2177" y="990"/>
                    </a:cubicBezTo>
                    <a:cubicBezTo>
                      <a:pt x="1772" y="718"/>
                      <a:pt x="1207" y="306"/>
                      <a:pt x="687" y="306"/>
                    </a:cubicBezTo>
                    <a:cubicBezTo>
                      <a:pt x="654" y="306"/>
                      <a:pt x="621" y="308"/>
                      <a:pt x="588" y="311"/>
                    </a:cubicBezTo>
                    <a:cubicBezTo>
                      <a:pt x="1" y="378"/>
                      <a:pt x="232" y="1197"/>
                      <a:pt x="522" y="1445"/>
                    </a:cubicBezTo>
                    <a:cubicBezTo>
                      <a:pt x="836" y="1718"/>
                      <a:pt x="1291" y="1834"/>
                      <a:pt x="1680" y="1925"/>
                    </a:cubicBezTo>
                    <a:cubicBezTo>
                      <a:pt x="1639" y="1941"/>
                      <a:pt x="1606" y="1958"/>
                      <a:pt x="1565" y="1974"/>
                    </a:cubicBezTo>
                    <a:cubicBezTo>
                      <a:pt x="1234" y="2140"/>
                      <a:pt x="1234" y="2620"/>
                      <a:pt x="1498" y="2835"/>
                    </a:cubicBezTo>
                    <a:cubicBezTo>
                      <a:pt x="1763" y="3047"/>
                      <a:pt x="2176" y="3068"/>
                      <a:pt x="2534" y="3068"/>
                    </a:cubicBezTo>
                    <a:cubicBezTo>
                      <a:pt x="2624" y="3068"/>
                      <a:pt x="2710" y="3067"/>
                      <a:pt x="2789" y="3067"/>
                    </a:cubicBezTo>
                    <a:cubicBezTo>
                      <a:pt x="3037" y="3067"/>
                      <a:pt x="3294" y="3042"/>
                      <a:pt x="3542" y="3017"/>
                    </a:cubicBezTo>
                    <a:lnTo>
                      <a:pt x="3542" y="3017"/>
                    </a:lnTo>
                    <a:cubicBezTo>
                      <a:pt x="3310" y="3315"/>
                      <a:pt x="3211" y="3679"/>
                      <a:pt x="3608" y="3927"/>
                    </a:cubicBezTo>
                    <a:cubicBezTo>
                      <a:pt x="3835" y="4069"/>
                      <a:pt x="4113" y="4125"/>
                      <a:pt x="4396" y="4125"/>
                    </a:cubicBezTo>
                    <a:cubicBezTo>
                      <a:pt x="4525" y="4125"/>
                      <a:pt x="4656" y="4113"/>
                      <a:pt x="4783" y="4093"/>
                    </a:cubicBezTo>
                    <a:lnTo>
                      <a:pt x="4783" y="4093"/>
                    </a:lnTo>
                    <a:cubicBezTo>
                      <a:pt x="4767" y="4142"/>
                      <a:pt x="4767" y="4200"/>
                      <a:pt x="4775" y="4266"/>
                    </a:cubicBezTo>
                    <a:cubicBezTo>
                      <a:pt x="4825" y="4531"/>
                      <a:pt x="5131" y="4647"/>
                      <a:pt x="5362" y="4713"/>
                    </a:cubicBezTo>
                    <a:cubicBezTo>
                      <a:pt x="5612" y="4789"/>
                      <a:pt x="5873" y="4811"/>
                      <a:pt x="6137" y="4811"/>
                    </a:cubicBezTo>
                    <a:cubicBezTo>
                      <a:pt x="6389" y="4811"/>
                      <a:pt x="6643" y="4791"/>
                      <a:pt x="6893" y="4779"/>
                    </a:cubicBezTo>
                    <a:cubicBezTo>
                      <a:pt x="6984" y="4779"/>
                      <a:pt x="7323" y="4721"/>
                      <a:pt x="7638" y="4680"/>
                    </a:cubicBezTo>
                    <a:cubicBezTo>
                      <a:pt x="8267" y="4961"/>
                      <a:pt x="8920" y="5177"/>
                      <a:pt x="9615" y="5276"/>
                    </a:cubicBezTo>
                    <a:cubicBezTo>
                      <a:pt x="9625" y="5277"/>
                      <a:pt x="9635" y="5278"/>
                      <a:pt x="9644" y="5278"/>
                    </a:cubicBezTo>
                    <a:cubicBezTo>
                      <a:pt x="9826" y="5278"/>
                      <a:pt x="9861" y="4985"/>
                      <a:pt x="9657" y="4953"/>
                    </a:cubicBezTo>
                    <a:cubicBezTo>
                      <a:pt x="9094" y="4870"/>
                      <a:pt x="8565" y="4713"/>
                      <a:pt x="8052" y="4506"/>
                    </a:cubicBezTo>
                    <a:cubicBezTo>
                      <a:pt x="7621" y="4093"/>
                      <a:pt x="7265" y="3629"/>
                      <a:pt x="6910" y="3133"/>
                    </a:cubicBezTo>
                    <a:cubicBezTo>
                      <a:pt x="6732" y="2887"/>
                      <a:pt x="6231" y="2405"/>
                      <a:pt x="5913" y="2405"/>
                    </a:cubicBezTo>
                    <a:cubicBezTo>
                      <a:pt x="5802" y="2405"/>
                      <a:pt x="5713" y="2464"/>
                      <a:pt x="5669" y="2612"/>
                    </a:cubicBezTo>
                    <a:cubicBezTo>
                      <a:pt x="5652" y="2678"/>
                      <a:pt x="5644" y="2744"/>
                      <a:pt x="5644" y="2835"/>
                    </a:cubicBezTo>
                    <a:cubicBezTo>
                      <a:pt x="5453" y="2363"/>
                      <a:pt x="5379" y="1817"/>
                      <a:pt x="4916" y="1511"/>
                    </a:cubicBezTo>
                    <a:cubicBezTo>
                      <a:pt x="4796" y="1432"/>
                      <a:pt x="4698" y="1398"/>
                      <a:pt x="4616" y="1398"/>
                    </a:cubicBezTo>
                    <a:cubicBezTo>
                      <a:pt x="4380" y="1398"/>
                      <a:pt x="4284" y="1684"/>
                      <a:pt x="4229" y="2016"/>
                    </a:cubicBezTo>
                    <a:cubicBezTo>
                      <a:pt x="4229" y="1668"/>
                      <a:pt x="3964" y="1263"/>
                      <a:pt x="3856" y="932"/>
                    </a:cubicBezTo>
                    <a:cubicBezTo>
                      <a:pt x="3749" y="568"/>
                      <a:pt x="3617" y="71"/>
                      <a:pt x="3170" y="5"/>
                    </a:cubicBezTo>
                    <a:cubicBezTo>
                      <a:pt x="3144" y="2"/>
                      <a:pt x="3120" y="0"/>
                      <a:pt x="3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4"/>
              <p:cNvSpPr/>
              <p:nvPr/>
            </p:nvSpPr>
            <p:spPr>
              <a:xfrm>
                <a:off x="8105681" y="2624118"/>
                <a:ext cx="231801" cy="126562"/>
              </a:xfrm>
              <a:custGeom>
                <a:rect b="b" l="l" r="r" t="t"/>
                <a:pathLst>
                  <a:path extrusionOk="0" h="3614" w="6660">
                    <a:moveTo>
                      <a:pt x="123" y="1"/>
                    </a:moveTo>
                    <a:cubicBezTo>
                      <a:pt x="55" y="1"/>
                      <a:pt x="1" y="94"/>
                      <a:pt x="69" y="148"/>
                    </a:cubicBezTo>
                    <a:cubicBezTo>
                      <a:pt x="1996" y="1654"/>
                      <a:pt x="4239" y="2713"/>
                      <a:pt x="6514" y="3607"/>
                    </a:cubicBezTo>
                    <a:cubicBezTo>
                      <a:pt x="6525" y="3612"/>
                      <a:pt x="6536" y="3614"/>
                      <a:pt x="6546" y="3614"/>
                    </a:cubicBezTo>
                    <a:cubicBezTo>
                      <a:pt x="6619" y="3614"/>
                      <a:pt x="6659" y="3494"/>
                      <a:pt x="6572" y="3458"/>
                    </a:cubicBezTo>
                    <a:cubicBezTo>
                      <a:pt x="4322" y="2573"/>
                      <a:pt x="2087" y="1522"/>
                      <a:pt x="168" y="16"/>
                    </a:cubicBezTo>
                    <a:cubicBezTo>
                      <a:pt x="153" y="5"/>
                      <a:pt x="137" y="1"/>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4"/>
              <p:cNvSpPr/>
              <p:nvPr/>
            </p:nvSpPr>
            <p:spPr>
              <a:xfrm>
                <a:off x="8248451" y="2400235"/>
                <a:ext cx="198841" cy="326632"/>
              </a:xfrm>
              <a:custGeom>
                <a:rect b="b" l="l" r="r" t="t"/>
                <a:pathLst>
                  <a:path extrusionOk="0" h="9327" w="5713">
                    <a:moveTo>
                      <a:pt x="705" y="0"/>
                    </a:moveTo>
                    <a:cubicBezTo>
                      <a:pt x="470" y="0"/>
                      <a:pt x="269" y="103"/>
                      <a:pt x="253" y="385"/>
                    </a:cubicBezTo>
                    <a:cubicBezTo>
                      <a:pt x="228" y="931"/>
                      <a:pt x="708" y="1519"/>
                      <a:pt x="1014" y="1932"/>
                    </a:cubicBezTo>
                    <a:cubicBezTo>
                      <a:pt x="1163" y="2123"/>
                      <a:pt x="1312" y="2346"/>
                      <a:pt x="1485" y="2553"/>
                    </a:cubicBezTo>
                    <a:cubicBezTo>
                      <a:pt x="1295" y="2495"/>
                      <a:pt x="1097" y="2445"/>
                      <a:pt x="923" y="2429"/>
                    </a:cubicBezTo>
                    <a:cubicBezTo>
                      <a:pt x="879" y="2424"/>
                      <a:pt x="831" y="2421"/>
                      <a:pt x="781" y="2421"/>
                    </a:cubicBezTo>
                    <a:cubicBezTo>
                      <a:pt x="438" y="2421"/>
                      <a:pt x="0" y="2557"/>
                      <a:pt x="87" y="2983"/>
                    </a:cubicBezTo>
                    <a:cubicBezTo>
                      <a:pt x="178" y="3422"/>
                      <a:pt x="675" y="3529"/>
                      <a:pt x="1047" y="3620"/>
                    </a:cubicBezTo>
                    <a:cubicBezTo>
                      <a:pt x="1370" y="3699"/>
                      <a:pt x="1761" y="3928"/>
                      <a:pt x="2098" y="3928"/>
                    </a:cubicBezTo>
                    <a:cubicBezTo>
                      <a:pt x="2114" y="3928"/>
                      <a:pt x="2131" y="3928"/>
                      <a:pt x="2147" y="3927"/>
                    </a:cubicBezTo>
                    <a:lnTo>
                      <a:pt x="2147" y="3927"/>
                    </a:lnTo>
                    <a:cubicBezTo>
                      <a:pt x="1709" y="4026"/>
                      <a:pt x="1353" y="4191"/>
                      <a:pt x="1684" y="4638"/>
                    </a:cubicBezTo>
                    <a:cubicBezTo>
                      <a:pt x="2007" y="5085"/>
                      <a:pt x="2553" y="5143"/>
                      <a:pt x="3041" y="5300"/>
                    </a:cubicBezTo>
                    <a:cubicBezTo>
                      <a:pt x="2950" y="5300"/>
                      <a:pt x="2884" y="5317"/>
                      <a:pt x="2818" y="5341"/>
                    </a:cubicBezTo>
                    <a:cubicBezTo>
                      <a:pt x="2255" y="5540"/>
                      <a:pt x="3066" y="6326"/>
                      <a:pt x="3405" y="6549"/>
                    </a:cubicBezTo>
                    <a:cubicBezTo>
                      <a:pt x="3918" y="6872"/>
                      <a:pt x="4398" y="7211"/>
                      <a:pt x="4837" y="7617"/>
                    </a:cubicBezTo>
                    <a:cubicBezTo>
                      <a:pt x="5068" y="8113"/>
                      <a:pt x="5258" y="8643"/>
                      <a:pt x="5366" y="9197"/>
                    </a:cubicBezTo>
                    <a:cubicBezTo>
                      <a:pt x="5387" y="9286"/>
                      <a:pt x="5458" y="9326"/>
                      <a:pt x="5528" y="9326"/>
                    </a:cubicBezTo>
                    <a:cubicBezTo>
                      <a:pt x="5621" y="9326"/>
                      <a:pt x="5712" y="9257"/>
                      <a:pt x="5689" y="9139"/>
                    </a:cubicBezTo>
                    <a:cubicBezTo>
                      <a:pt x="5548" y="8444"/>
                      <a:pt x="5300" y="7807"/>
                      <a:pt x="4994" y="7195"/>
                    </a:cubicBezTo>
                    <a:cubicBezTo>
                      <a:pt x="5010" y="6880"/>
                      <a:pt x="5052" y="6541"/>
                      <a:pt x="5052" y="6442"/>
                    </a:cubicBezTo>
                    <a:cubicBezTo>
                      <a:pt x="5052" y="5937"/>
                      <a:pt x="5076" y="5408"/>
                      <a:pt x="4903" y="4919"/>
                    </a:cubicBezTo>
                    <a:cubicBezTo>
                      <a:pt x="4820" y="4696"/>
                      <a:pt x="4688" y="4398"/>
                      <a:pt x="4423" y="4357"/>
                    </a:cubicBezTo>
                    <a:cubicBezTo>
                      <a:pt x="4407" y="4355"/>
                      <a:pt x="4392" y="4354"/>
                      <a:pt x="4376" y="4354"/>
                    </a:cubicBezTo>
                    <a:cubicBezTo>
                      <a:pt x="4334" y="4354"/>
                      <a:pt x="4291" y="4361"/>
                      <a:pt x="4249" y="4373"/>
                    </a:cubicBezTo>
                    <a:cubicBezTo>
                      <a:pt x="4299" y="3968"/>
                      <a:pt x="4241" y="3529"/>
                      <a:pt x="4026" y="3215"/>
                    </a:cubicBezTo>
                    <a:cubicBezTo>
                      <a:pt x="3900" y="3036"/>
                      <a:pt x="3756" y="2965"/>
                      <a:pt x="3610" y="2965"/>
                    </a:cubicBezTo>
                    <a:cubicBezTo>
                      <a:pt x="3440" y="2965"/>
                      <a:pt x="3267" y="3061"/>
                      <a:pt x="3115" y="3190"/>
                    </a:cubicBezTo>
                    <a:cubicBezTo>
                      <a:pt x="3124" y="2942"/>
                      <a:pt x="3132" y="2685"/>
                      <a:pt x="3124" y="2437"/>
                    </a:cubicBezTo>
                    <a:cubicBezTo>
                      <a:pt x="3107" y="2040"/>
                      <a:pt x="3099" y="1477"/>
                      <a:pt x="2818" y="1163"/>
                    </a:cubicBezTo>
                    <a:cubicBezTo>
                      <a:pt x="2715" y="1049"/>
                      <a:pt x="2563" y="991"/>
                      <a:pt x="2413" y="991"/>
                    </a:cubicBezTo>
                    <a:cubicBezTo>
                      <a:pt x="2226" y="991"/>
                      <a:pt x="2044" y="1082"/>
                      <a:pt x="1965" y="1271"/>
                    </a:cubicBezTo>
                    <a:cubicBezTo>
                      <a:pt x="1949" y="1312"/>
                      <a:pt x="1932" y="1353"/>
                      <a:pt x="1924" y="1395"/>
                    </a:cubicBezTo>
                    <a:cubicBezTo>
                      <a:pt x="1808" y="1006"/>
                      <a:pt x="1676" y="551"/>
                      <a:pt x="1386" y="261"/>
                    </a:cubicBezTo>
                    <a:cubicBezTo>
                      <a:pt x="1249" y="119"/>
                      <a:pt x="958" y="0"/>
                      <a:pt x="7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4"/>
              <p:cNvSpPr/>
              <p:nvPr/>
            </p:nvSpPr>
            <p:spPr>
              <a:xfrm>
                <a:off x="8280576" y="2433819"/>
                <a:ext cx="139220" cy="223953"/>
              </a:xfrm>
              <a:custGeom>
                <a:rect b="b" l="l" r="r" t="t"/>
                <a:pathLst>
                  <a:path extrusionOk="0" h="6395" w="4000">
                    <a:moveTo>
                      <a:pt x="116" y="1"/>
                    </a:moveTo>
                    <a:cubicBezTo>
                      <a:pt x="57" y="1"/>
                      <a:pt x="0" y="76"/>
                      <a:pt x="49" y="138"/>
                    </a:cubicBezTo>
                    <a:cubicBezTo>
                      <a:pt x="1655" y="1975"/>
                      <a:pt x="2821" y="4142"/>
                      <a:pt x="3822" y="6352"/>
                    </a:cubicBezTo>
                    <a:cubicBezTo>
                      <a:pt x="3836" y="6382"/>
                      <a:pt x="3862" y="6395"/>
                      <a:pt x="3889" y="6395"/>
                    </a:cubicBezTo>
                    <a:cubicBezTo>
                      <a:pt x="3942" y="6395"/>
                      <a:pt x="3999" y="6343"/>
                      <a:pt x="3971" y="6277"/>
                    </a:cubicBezTo>
                    <a:cubicBezTo>
                      <a:pt x="2962" y="4060"/>
                      <a:pt x="1787" y="1875"/>
                      <a:pt x="174" y="30"/>
                    </a:cubicBezTo>
                    <a:cubicBezTo>
                      <a:pt x="157" y="9"/>
                      <a:pt x="136" y="1"/>
                      <a:pt x="1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4"/>
              <p:cNvSpPr/>
              <p:nvPr/>
            </p:nvSpPr>
            <p:spPr>
              <a:xfrm>
                <a:off x="8101052" y="2480816"/>
                <a:ext cx="295564" cy="244615"/>
              </a:xfrm>
              <a:custGeom>
                <a:rect b="b" l="l" r="r" t="t"/>
                <a:pathLst>
                  <a:path extrusionOk="0" h="6985" w="8492">
                    <a:moveTo>
                      <a:pt x="798" y="0"/>
                    </a:moveTo>
                    <a:cubicBezTo>
                      <a:pt x="427" y="0"/>
                      <a:pt x="0" y="179"/>
                      <a:pt x="135" y="591"/>
                    </a:cubicBezTo>
                    <a:cubicBezTo>
                      <a:pt x="317" y="1121"/>
                      <a:pt x="979" y="1485"/>
                      <a:pt x="1418" y="1758"/>
                    </a:cubicBezTo>
                    <a:cubicBezTo>
                      <a:pt x="1616" y="1882"/>
                      <a:pt x="1848" y="2031"/>
                      <a:pt x="2080" y="2163"/>
                    </a:cubicBezTo>
                    <a:cubicBezTo>
                      <a:pt x="1881" y="2172"/>
                      <a:pt x="1683" y="2205"/>
                      <a:pt x="1509" y="2254"/>
                    </a:cubicBezTo>
                    <a:cubicBezTo>
                      <a:pt x="1178" y="2345"/>
                      <a:pt x="665" y="2660"/>
                      <a:pt x="938" y="3074"/>
                    </a:cubicBezTo>
                    <a:cubicBezTo>
                      <a:pt x="1083" y="3299"/>
                      <a:pt x="1329" y="3358"/>
                      <a:pt x="1583" y="3358"/>
                    </a:cubicBezTo>
                    <a:cubicBezTo>
                      <a:pt x="1748" y="3358"/>
                      <a:pt x="1917" y="3333"/>
                      <a:pt x="2063" y="3313"/>
                    </a:cubicBezTo>
                    <a:cubicBezTo>
                      <a:pt x="2411" y="3264"/>
                      <a:pt x="2882" y="3347"/>
                      <a:pt x="3205" y="3198"/>
                    </a:cubicBezTo>
                    <a:lnTo>
                      <a:pt x="3205" y="3198"/>
                    </a:lnTo>
                    <a:cubicBezTo>
                      <a:pt x="2824" y="3446"/>
                      <a:pt x="2560" y="3735"/>
                      <a:pt x="3031" y="4033"/>
                    </a:cubicBezTo>
                    <a:cubicBezTo>
                      <a:pt x="3253" y="4169"/>
                      <a:pt x="3485" y="4209"/>
                      <a:pt x="3723" y="4209"/>
                    </a:cubicBezTo>
                    <a:cubicBezTo>
                      <a:pt x="3991" y="4209"/>
                      <a:pt x="4265" y="4158"/>
                      <a:pt x="4537" y="4141"/>
                    </a:cubicBezTo>
                    <a:lnTo>
                      <a:pt x="4537" y="4141"/>
                    </a:lnTo>
                    <a:cubicBezTo>
                      <a:pt x="4455" y="4174"/>
                      <a:pt x="4397" y="4215"/>
                      <a:pt x="4347" y="4257"/>
                    </a:cubicBezTo>
                    <a:cubicBezTo>
                      <a:pt x="3892" y="4654"/>
                      <a:pt x="4934" y="5084"/>
                      <a:pt x="5340" y="5167"/>
                    </a:cubicBezTo>
                    <a:cubicBezTo>
                      <a:pt x="5936" y="5283"/>
                      <a:pt x="6507" y="5415"/>
                      <a:pt x="7061" y="5630"/>
                    </a:cubicBezTo>
                    <a:cubicBezTo>
                      <a:pt x="7458" y="6011"/>
                      <a:pt x="7830" y="6433"/>
                      <a:pt x="8137" y="6913"/>
                    </a:cubicBezTo>
                    <a:cubicBezTo>
                      <a:pt x="8170" y="6963"/>
                      <a:pt x="8217" y="6985"/>
                      <a:pt x="8264" y="6985"/>
                    </a:cubicBezTo>
                    <a:cubicBezTo>
                      <a:pt x="8378" y="6985"/>
                      <a:pt x="8492" y="6860"/>
                      <a:pt x="8410" y="6731"/>
                    </a:cubicBezTo>
                    <a:cubicBezTo>
                      <a:pt x="8029" y="6143"/>
                      <a:pt x="7566" y="5639"/>
                      <a:pt x="7053" y="5183"/>
                    </a:cubicBezTo>
                    <a:cubicBezTo>
                      <a:pt x="6953" y="4886"/>
                      <a:pt x="6862" y="4546"/>
                      <a:pt x="6829" y="4464"/>
                    </a:cubicBezTo>
                    <a:cubicBezTo>
                      <a:pt x="6639" y="3992"/>
                      <a:pt x="6465" y="3487"/>
                      <a:pt x="6126" y="3098"/>
                    </a:cubicBezTo>
                    <a:cubicBezTo>
                      <a:pt x="5987" y="2945"/>
                      <a:pt x="5791" y="2748"/>
                      <a:pt x="5571" y="2748"/>
                    </a:cubicBezTo>
                    <a:cubicBezTo>
                      <a:pt x="5542" y="2748"/>
                      <a:pt x="5511" y="2751"/>
                      <a:pt x="5481" y="2759"/>
                    </a:cubicBezTo>
                    <a:cubicBezTo>
                      <a:pt x="5414" y="2767"/>
                      <a:pt x="5365" y="2800"/>
                      <a:pt x="5323" y="2834"/>
                    </a:cubicBezTo>
                    <a:cubicBezTo>
                      <a:pt x="5216" y="2436"/>
                      <a:pt x="5001" y="2056"/>
                      <a:pt x="4686" y="1841"/>
                    </a:cubicBezTo>
                    <a:cubicBezTo>
                      <a:pt x="4569" y="1763"/>
                      <a:pt x="4462" y="1729"/>
                      <a:pt x="4365" y="1729"/>
                    </a:cubicBezTo>
                    <a:cubicBezTo>
                      <a:pt x="4132" y="1729"/>
                      <a:pt x="3954" y="1922"/>
                      <a:pt x="3826" y="2155"/>
                    </a:cubicBezTo>
                    <a:cubicBezTo>
                      <a:pt x="3743" y="1915"/>
                      <a:pt x="3660" y="1675"/>
                      <a:pt x="3553" y="1444"/>
                    </a:cubicBezTo>
                    <a:cubicBezTo>
                      <a:pt x="3395" y="1088"/>
                      <a:pt x="3189" y="566"/>
                      <a:pt x="2808" y="376"/>
                    </a:cubicBezTo>
                    <a:cubicBezTo>
                      <a:pt x="2737" y="340"/>
                      <a:pt x="2660" y="323"/>
                      <a:pt x="2582" y="323"/>
                    </a:cubicBezTo>
                    <a:cubicBezTo>
                      <a:pt x="2323" y="323"/>
                      <a:pt x="2061" y="512"/>
                      <a:pt x="2055" y="798"/>
                    </a:cubicBezTo>
                    <a:cubicBezTo>
                      <a:pt x="2055" y="840"/>
                      <a:pt x="2055" y="881"/>
                      <a:pt x="2063" y="922"/>
                    </a:cubicBezTo>
                    <a:cubicBezTo>
                      <a:pt x="1807" y="600"/>
                      <a:pt x="1517" y="236"/>
                      <a:pt x="1137" y="62"/>
                    </a:cubicBezTo>
                    <a:cubicBezTo>
                      <a:pt x="1047" y="21"/>
                      <a:pt x="926" y="0"/>
                      <a:pt x="7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4"/>
              <p:cNvSpPr/>
              <p:nvPr/>
            </p:nvSpPr>
            <p:spPr>
              <a:xfrm>
                <a:off x="8135300" y="2510128"/>
                <a:ext cx="210396" cy="159971"/>
              </a:xfrm>
              <a:custGeom>
                <a:rect b="b" l="l" r="r" t="t"/>
                <a:pathLst>
                  <a:path extrusionOk="0" h="4568" w="6045">
                    <a:moveTo>
                      <a:pt x="121" y="1"/>
                    </a:moveTo>
                    <a:cubicBezTo>
                      <a:pt x="44" y="1"/>
                      <a:pt x="1" y="116"/>
                      <a:pt x="86" y="151"/>
                    </a:cubicBezTo>
                    <a:cubicBezTo>
                      <a:pt x="2246" y="1268"/>
                      <a:pt x="4132" y="2865"/>
                      <a:pt x="5878" y="4545"/>
                    </a:cubicBezTo>
                    <a:cubicBezTo>
                      <a:pt x="5894" y="4561"/>
                      <a:pt x="5912" y="4568"/>
                      <a:pt x="5929" y="4568"/>
                    </a:cubicBezTo>
                    <a:cubicBezTo>
                      <a:pt x="5991" y="4568"/>
                      <a:pt x="6044" y="4479"/>
                      <a:pt x="5986" y="4421"/>
                    </a:cubicBezTo>
                    <a:cubicBezTo>
                      <a:pt x="4232" y="2733"/>
                      <a:pt x="2337" y="1136"/>
                      <a:pt x="161" y="11"/>
                    </a:cubicBezTo>
                    <a:cubicBezTo>
                      <a:pt x="147" y="4"/>
                      <a:pt x="133" y="1"/>
                      <a:pt x="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4"/>
              <p:cNvSpPr/>
              <p:nvPr/>
            </p:nvSpPr>
            <p:spPr>
              <a:xfrm>
                <a:off x="8344478" y="2684002"/>
                <a:ext cx="452187" cy="422096"/>
              </a:xfrm>
              <a:custGeom>
                <a:rect b="b" l="l" r="r" t="t"/>
                <a:pathLst>
                  <a:path extrusionOk="0" h="12053" w="12992">
                    <a:moveTo>
                      <a:pt x="3004" y="1"/>
                    </a:moveTo>
                    <a:cubicBezTo>
                      <a:pt x="2315" y="1"/>
                      <a:pt x="1677" y="296"/>
                      <a:pt x="1134" y="821"/>
                    </a:cubicBezTo>
                    <a:cubicBezTo>
                      <a:pt x="125" y="1806"/>
                      <a:pt x="1" y="3105"/>
                      <a:pt x="704" y="4296"/>
                    </a:cubicBezTo>
                    <a:cubicBezTo>
                      <a:pt x="1515" y="5653"/>
                      <a:pt x="2946" y="6597"/>
                      <a:pt x="4179" y="7507"/>
                    </a:cubicBezTo>
                    <a:cubicBezTo>
                      <a:pt x="6132" y="8946"/>
                      <a:pt x="8167" y="10279"/>
                      <a:pt x="10335" y="11362"/>
                    </a:cubicBezTo>
                    <a:cubicBezTo>
                      <a:pt x="10855" y="11619"/>
                      <a:pt x="11583" y="12053"/>
                      <a:pt x="12224" y="12053"/>
                    </a:cubicBezTo>
                    <a:cubicBezTo>
                      <a:pt x="12328" y="12053"/>
                      <a:pt x="12430" y="12041"/>
                      <a:pt x="12528" y="12016"/>
                    </a:cubicBezTo>
                    <a:cubicBezTo>
                      <a:pt x="12991" y="11892"/>
                      <a:pt x="12908" y="11338"/>
                      <a:pt x="12793" y="11007"/>
                    </a:cubicBezTo>
                    <a:cubicBezTo>
                      <a:pt x="12445" y="9964"/>
                      <a:pt x="11659" y="9021"/>
                      <a:pt x="11014" y="8144"/>
                    </a:cubicBezTo>
                    <a:cubicBezTo>
                      <a:pt x="10294" y="7201"/>
                      <a:pt x="9624" y="6241"/>
                      <a:pt x="8962" y="5264"/>
                    </a:cubicBezTo>
                    <a:cubicBezTo>
                      <a:pt x="8250" y="4214"/>
                      <a:pt x="7497" y="3188"/>
                      <a:pt x="6653" y="2244"/>
                    </a:cubicBezTo>
                    <a:cubicBezTo>
                      <a:pt x="5892" y="1400"/>
                      <a:pt x="4982" y="540"/>
                      <a:pt x="3890" y="159"/>
                    </a:cubicBezTo>
                    <a:cubicBezTo>
                      <a:pt x="3588" y="52"/>
                      <a:pt x="3291" y="1"/>
                      <a:pt x="30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4"/>
              <p:cNvSpPr/>
              <p:nvPr/>
            </p:nvSpPr>
            <p:spPr>
              <a:xfrm rot="298922">
                <a:off x="8468407" y="2820118"/>
                <a:ext cx="81198" cy="101207"/>
              </a:xfrm>
              <a:custGeom>
                <a:rect b="b" l="l" r="r" t="t"/>
                <a:pathLst>
                  <a:path extrusionOk="0" h="2890" w="2333">
                    <a:moveTo>
                      <a:pt x="2050" y="1"/>
                    </a:moveTo>
                    <a:cubicBezTo>
                      <a:pt x="2004" y="1"/>
                      <a:pt x="1957" y="19"/>
                      <a:pt x="1917" y="63"/>
                    </a:cubicBezTo>
                    <a:cubicBezTo>
                      <a:pt x="1214" y="849"/>
                      <a:pt x="684" y="1759"/>
                      <a:pt x="97" y="2628"/>
                    </a:cubicBezTo>
                    <a:cubicBezTo>
                      <a:pt x="0" y="2765"/>
                      <a:pt x="134" y="2890"/>
                      <a:pt x="271" y="2890"/>
                    </a:cubicBezTo>
                    <a:cubicBezTo>
                      <a:pt x="332" y="2890"/>
                      <a:pt x="395" y="2864"/>
                      <a:pt x="436" y="2802"/>
                    </a:cubicBezTo>
                    <a:cubicBezTo>
                      <a:pt x="1007" y="1966"/>
                      <a:pt x="1520" y="1081"/>
                      <a:pt x="2207" y="328"/>
                    </a:cubicBezTo>
                    <a:cubicBezTo>
                      <a:pt x="2332" y="183"/>
                      <a:pt x="2196" y="1"/>
                      <a:pt x="2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4"/>
              <p:cNvSpPr/>
              <p:nvPr/>
            </p:nvSpPr>
            <p:spPr>
              <a:xfrm>
                <a:off x="8521337" y="2824257"/>
                <a:ext cx="98463" cy="92943"/>
              </a:xfrm>
              <a:custGeom>
                <a:rect b="b" l="l" r="r" t="t"/>
                <a:pathLst>
                  <a:path extrusionOk="0" h="2654" w="2829">
                    <a:moveTo>
                      <a:pt x="2562" y="0"/>
                    </a:moveTo>
                    <a:cubicBezTo>
                      <a:pt x="2529" y="0"/>
                      <a:pt x="2493" y="11"/>
                      <a:pt x="2458" y="35"/>
                    </a:cubicBezTo>
                    <a:cubicBezTo>
                      <a:pt x="1564" y="672"/>
                      <a:pt x="869" y="1532"/>
                      <a:pt x="133" y="2335"/>
                    </a:cubicBezTo>
                    <a:cubicBezTo>
                      <a:pt x="1" y="2473"/>
                      <a:pt x="136" y="2654"/>
                      <a:pt x="280" y="2654"/>
                    </a:cubicBezTo>
                    <a:cubicBezTo>
                      <a:pt x="327" y="2654"/>
                      <a:pt x="374" y="2636"/>
                      <a:pt x="414" y="2592"/>
                    </a:cubicBezTo>
                    <a:cubicBezTo>
                      <a:pt x="1126" y="1814"/>
                      <a:pt x="1796" y="970"/>
                      <a:pt x="2665" y="357"/>
                    </a:cubicBezTo>
                    <a:cubicBezTo>
                      <a:pt x="2829" y="241"/>
                      <a:pt x="2721" y="0"/>
                      <a:pt x="2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4"/>
              <p:cNvSpPr/>
              <p:nvPr/>
            </p:nvSpPr>
            <p:spPr>
              <a:xfrm>
                <a:off x="8558746" y="2883868"/>
                <a:ext cx="105668" cy="81877"/>
              </a:xfrm>
              <a:custGeom>
                <a:rect b="b" l="l" r="r" t="t"/>
                <a:pathLst>
                  <a:path extrusionOk="0" h="2338" w="3036">
                    <a:moveTo>
                      <a:pt x="2789" y="0"/>
                    </a:moveTo>
                    <a:cubicBezTo>
                      <a:pt x="2787" y="0"/>
                      <a:pt x="2784" y="0"/>
                      <a:pt x="2782" y="0"/>
                    </a:cubicBezTo>
                    <a:cubicBezTo>
                      <a:pt x="1648" y="25"/>
                      <a:pt x="812" y="1258"/>
                      <a:pt x="126" y="2019"/>
                    </a:cubicBezTo>
                    <a:cubicBezTo>
                      <a:pt x="0" y="2157"/>
                      <a:pt x="132" y="2338"/>
                      <a:pt x="275" y="2338"/>
                    </a:cubicBezTo>
                    <a:cubicBezTo>
                      <a:pt x="320" y="2338"/>
                      <a:pt x="367" y="2320"/>
                      <a:pt x="407" y="2276"/>
                    </a:cubicBezTo>
                    <a:cubicBezTo>
                      <a:pt x="730" y="1912"/>
                      <a:pt x="1044" y="1547"/>
                      <a:pt x="1392" y="1200"/>
                    </a:cubicBezTo>
                    <a:cubicBezTo>
                      <a:pt x="1764" y="828"/>
                      <a:pt x="2244" y="397"/>
                      <a:pt x="2798" y="381"/>
                    </a:cubicBezTo>
                    <a:cubicBezTo>
                      <a:pt x="3036" y="381"/>
                      <a:pt x="3022" y="0"/>
                      <a:pt x="2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4"/>
              <p:cNvSpPr/>
              <p:nvPr/>
            </p:nvSpPr>
            <p:spPr>
              <a:xfrm>
                <a:off x="8655508" y="2991513"/>
                <a:ext cx="90145" cy="64122"/>
              </a:xfrm>
              <a:custGeom>
                <a:rect b="b" l="l" r="r" t="t"/>
                <a:pathLst>
                  <a:path extrusionOk="0" h="1831" w="2590">
                    <a:moveTo>
                      <a:pt x="2339" y="1"/>
                    </a:moveTo>
                    <a:cubicBezTo>
                      <a:pt x="2317" y="1"/>
                      <a:pt x="2293" y="5"/>
                      <a:pt x="2267" y="15"/>
                    </a:cubicBezTo>
                    <a:cubicBezTo>
                      <a:pt x="1440" y="338"/>
                      <a:pt x="737" y="859"/>
                      <a:pt x="133" y="1513"/>
                    </a:cubicBezTo>
                    <a:cubicBezTo>
                      <a:pt x="0" y="1645"/>
                      <a:pt x="132" y="1831"/>
                      <a:pt x="279" y="1831"/>
                    </a:cubicBezTo>
                    <a:cubicBezTo>
                      <a:pt x="325" y="1831"/>
                      <a:pt x="373" y="1813"/>
                      <a:pt x="414" y="1769"/>
                    </a:cubicBezTo>
                    <a:cubicBezTo>
                      <a:pt x="977" y="1174"/>
                      <a:pt x="1614" y="685"/>
                      <a:pt x="2383" y="379"/>
                    </a:cubicBezTo>
                    <a:cubicBezTo>
                      <a:pt x="2589" y="298"/>
                      <a:pt x="2520" y="1"/>
                      <a:pt x="23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4"/>
              <p:cNvSpPr/>
              <p:nvPr/>
            </p:nvSpPr>
            <p:spPr>
              <a:xfrm rot="-735740">
                <a:off x="8366703" y="2718239"/>
                <a:ext cx="140827" cy="81950"/>
              </a:xfrm>
              <a:custGeom>
                <a:rect b="b" l="l" r="r" t="t"/>
                <a:pathLst>
                  <a:path extrusionOk="0" h="2340" w="4046">
                    <a:moveTo>
                      <a:pt x="3811" y="1"/>
                    </a:moveTo>
                    <a:cubicBezTo>
                      <a:pt x="3804" y="1"/>
                      <a:pt x="3796" y="1"/>
                      <a:pt x="3788" y="2"/>
                    </a:cubicBezTo>
                    <a:cubicBezTo>
                      <a:pt x="3085" y="85"/>
                      <a:pt x="2398" y="217"/>
                      <a:pt x="1745" y="523"/>
                    </a:cubicBezTo>
                    <a:cubicBezTo>
                      <a:pt x="1066" y="838"/>
                      <a:pt x="528" y="1392"/>
                      <a:pt x="106" y="2004"/>
                    </a:cubicBezTo>
                    <a:cubicBezTo>
                      <a:pt x="1" y="2153"/>
                      <a:pt x="133" y="2339"/>
                      <a:pt x="265" y="2339"/>
                    </a:cubicBezTo>
                    <a:cubicBezTo>
                      <a:pt x="309" y="2339"/>
                      <a:pt x="353" y="2319"/>
                      <a:pt x="388" y="2269"/>
                    </a:cubicBezTo>
                    <a:cubicBezTo>
                      <a:pt x="760" y="1731"/>
                      <a:pt x="1199" y="1268"/>
                      <a:pt x="1769" y="937"/>
                    </a:cubicBezTo>
                    <a:cubicBezTo>
                      <a:pt x="2382" y="589"/>
                      <a:pt x="3110" y="465"/>
                      <a:pt x="3805" y="383"/>
                    </a:cubicBezTo>
                    <a:cubicBezTo>
                      <a:pt x="4045" y="359"/>
                      <a:pt x="4037" y="1"/>
                      <a:pt x="3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4"/>
              <p:cNvSpPr/>
              <p:nvPr/>
            </p:nvSpPr>
            <p:spPr>
              <a:xfrm>
                <a:off x="8441146" y="2729086"/>
                <a:ext cx="86804" cy="60269"/>
              </a:xfrm>
              <a:custGeom>
                <a:rect b="b" l="l" r="r" t="t"/>
                <a:pathLst>
                  <a:path extrusionOk="0" h="1721" w="2494">
                    <a:moveTo>
                      <a:pt x="2234" y="1"/>
                    </a:moveTo>
                    <a:cubicBezTo>
                      <a:pt x="2213" y="1"/>
                      <a:pt x="2192" y="5"/>
                      <a:pt x="2169" y="13"/>
                    </a:cubicBezTo>
                    <a:cubicBezTo>
                      <a:pt x="1366" y="294"/>
                      <a:pt x="704" y="782"/>
                      <a:pt x="133" y="1403"/>
                    </a:cubicBezTo>
                    <a:cubicBezTo>
                      <a:pt x="1" y="1535"/>
                      <a:pt x="138" y="1721"/>
                      <a:pt x="283" y="1721"/>
                    </a:cubicBezTo>
                    <a:cubicBezTo>
                      <a:pt x="329" y="1721"/>
                      <a:pt x="375" y="1703"/>
                      <a:pt x="415" y="1659"/>
                    </a:cubicBezTo>
                    <a:cubicBezTo>
                      <a:pt x="944" y="1097"/>
                      <a:pt x="1548" y="642"/>
                      <a:pt x="2285" y="377"/>
                    </a:cubicBezTo>
                    <a:cubicBezTo>
                      <a:pt x="2493" y="310"/>
                      <a:pt x="2420" y="1"/>
                      <a:pt x="2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4"/>
              <p:cNvSpPr/>
              <p:nvPr/>
            </p:nvSpPr>
            <p:spPr>
              <a:xfrm>
                <a:off x="8704798" y="3028886"/>
                <a:ext cx="62023" cy="49939"/>
              </a:xfrm>
              <a:custGeom>
                <a:rect b="b" l="l" r="r" t="t"/>
                <a:pathLst>
                  <a:path extrusionOk="0" h="1426" w="1782">
                    <a:moveTo>
                      <a:pt x="1538" y="1"/>
                    </a:moveTo>
                    <a:cubicBezTo>
                      <a:pt x="1516" y="1"/>
                      <a:pt x="1492" y="5"/>
                      <a:pt x="1467" y="15"/>
                    </a:cubicBezTo>
                    <a:cubicBezTo>
                      <a:pt x="921" y="247"/>
                      <a:pt x="523" y="677"/>
                      <a:pt x="126" y="1099"/>
                    </a:cubicBezTo>
                    <a:cubicBezTo>
                      <a:pt x="0" y="1238"/>
                      <a:pt x="134" y="1425"/>
                      <a:pt x="278" y="1425"/>
                    </a:cubicBezTo>
                    <a:cubicBezTo>
                      <a:pt x="323" y="1425"/>
                      <a:pt x="368" y="1407"/>
                      <a:pt x="408" y="1364"/>
                    </a:cubicBezTo>
                    <a:cubicBezTo>
                      <a:pt x="747" y="992"/>
                      <a:pt x="1103" y="586"/>
                      <a:pt x="1583" y="388"/>
                    </a:cubicBezTo>
                    <a:cubicBezTo>
                      <a:pt x="1782" y="299"/>
                      <a:pt x="1718" y="1"/>
                      <a:pt x="1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 name="Google Shape;343;p14"/>
            <p:cNvSpPr/>
            <p:nvPr/>
          </p:nvSpPr>
          <p:spPr>
            <a:xfrm>
              <a:off x="511368" y="3378151"/>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4"/>
            <p:cNvSpPr/>
            <p:nvPr/>
          </p:nvSpPr>
          <p:spPr>
            <a:xfrm>
              <a:off x="372027" y="2348084"/>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 name="Google Shape;345;p14"/>
            <p:cNvGrpSpPr/>
            <p:nvPr/>
          </p:nvGrpSpPr>
          <p:grpSpPr>
            <a:xfrm>
              <a:off x="719643" y="2365153"/>
              <a:ext cx="457192" cy="320044"/>
              <a:chOff x="365606" y="1276946"/>
              <a:chExt cx="457192" cy="320044"/>
            </a:xfrm>
          </p:grpSpPr>
          <p:sp>
            <p:nvSpPr>
              <p:cNvPr id="346" name="Google Shape;346;p14"/>
              <p:cNvSpPr/>
              <p:nvPr/>
            </p:nvSpPr>
            <p:spPr>
              <a:xfrm>
                <a:off x="572374" y="1276946"/>
                <a:ext cx="236518" cy="182977"/>
              </a:xfrm>
              <a:custGeom>
                <a:rect b="b" l="l" r="r" t="t"/>
                <a:pathLst>
                  <a:path extrusionOk="0" h="4416" w="5613">
                    <a:moveTo>
                      <a:pt x="4095" y="0"/>
                    </a:moveTo>
                    <a:cubicBezTo>
                      <a:pt x="3445" y="0"/>
                      <a:pt x="2731" y="540"/>
                      <a:pt x="2286" y="899"/>
                    </a:cubicBezTo>
                    <a:cubicBezTo>
                      <a:pt x="1376" y="1618"/>
                      <a:pt x="168" y="2760"/>
                      <a:pt x="35" y="3968"/>
                    </a:cubicBezTo>
                    <a:cubicBezTo>
                      <a:pt x="0" y="4259"/>
                      <a:pt x="226" y="4416"/>
                      <a:pt x="451" y="4416"/>
                    </a:cubicBezTo>
                    <a:cubicBezTo>
                      <a:pt x="599" y="4416"/>
                      <a:pt x="746" y="4349"/>
                      <a:pt x="821" y="4208"/>
                    </a:cubicBezTo>
                    <a:cubicBezTo>
                      <a:pt x="1971" y="3919"/>
                      <a:pt x="3146" y="3811"/>
                      <a:pt x="4139" y="3099"/>
                    </a:cubicBezTo>
                    <a:cubicBezTo>
                      <a:pt x="4859" y="2586"/>
                      <a:pt x="5612" y="899"/>
                      <a:pt x="4718" y="212"/>
                    </a:cubicBezTo>
                    <a:cubicBezTo>
                      <a:pt x="4526" y="62"/>
                      <a:pt x="4315" y="0"/>
                      <a:pt x="4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4"/>
              <p:cNvSpPr/>
              <p:nvPr/>
            </p:nvSpPr>
            <p:spPr>
              <a:xfrm>
                <a:off x="567950" y="1330273"/>
                <a:ext cx="168719" cy="131929"/>
              </a:xfrm>
              <a:custGeom>
                <a:rect b="b" l="l" r="r" t="t"/>
                <a:pathLst>
                  <a:path extrusionOk="0" h="3184" w="4004">
                    <a:moveTo>
                      <a:pt x="3668" y="1"/>
                    </a:moveTo>
                    <a:cubicBezTo>
                      <a:pt x="3628" y="1"/>
                      <a:pt x="3585" y="13"/>
                      <a:pt x="3541" y="42"/>
                    </a:cubicBezTo>
                    <a:cubicBezTo>
                      <a:pt x="2341" y="844"/>
                      <a:pt x="1183" y="1721"/>
                      <a:pt x="173" y="2764"/>
                    </a:cubicBezTo>
                    <a:cubicBezTo>
                      <a:pt x="1" y="2937"/>
                      <a:pt x="169" y="3184"/>
                      <a:pt x="354" y="3184"/>
                    </a:cubicBezTo>
                    <a:cubicBezTo>
                      <a:pt x="408" y="3184"/>
                      <a:pt x="464" y="3162"/>
                      <a:pt x="513" y="3112"/>
                    </a:cubicBezTo>
                    <a:cubicBezTo>
                      <a:pt x="1497" y="2094"/>
                      <a:pt x="2614" y="1242"/>
                      <a:pt x="3789" y="456"/>
                    </a:cubicBezTo>
                    <a:cubicBezTo>
                      <a:pt x="4003" y="317"/>
                      <a:pt x="3871" y="1"/>
                      <a:pt x="3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4"/>
              <p:cNvSpPr/>
              <p:nvPr/>
            </p:nvSpPr>
            <p:spPr>
              <a:xfrm>
                <a:off x="547050" y="1416416"/>
                <a:ext cx="275748" cy="119747"/>
              </a:xfrm>
              <a:custGeom>
                <a:rect b="b" l="l" r="r" t="t"/>
                <a:pathLst>
                  <a:path extrusionOk="0" h="2890" w="6544">
                    <a:moveTo>
                      <a:pt x="3623" y="1"/>
                    </a:moveTo>
                    <a:cubicBezTo>
                      <a:pt x="2504" y="1"/>
                      <a:pt x="1090" y="153"/>
                      <a:pt x="305" y="908"/>
                    </a:cubicBezTo>
                    <a:cubicBezTo>
                      <a:pt x="1" y="1206"/>
                      <a:pt x="287" y="1630"/>
                      <a:pt x="619" y="1630"/>
                    </a:cubicBezTo>
                    <a:cubicBezTo>
                      <a:pt x="666" y="1630"/>
                      <a:pt x="713" y="1622"/>
                      <a:pt x="760" y="1603"/>
                    </a:cubicBezTo>
                    <a:cubicBezTo>
                      <a:pt x="1819" y="2116"/>
                      <a:pt x="2788" y="2787"/>
                      <a:pt x="4012" y="2886"/>
                    </a:cubicBezTo>
                    <a:cubicBezTo>
                      <a:pt x="4046" y="2888"/>
                      <a:pt x="4080" y="2890"/>
                      <a:pt x="4116" y="2890"/>
                    </a:cubicBezTo>
                    <a:cubicBezTo>
                      <a:pt x="5014" y="2890"/>
                      <a:pt x="6543" y="2099"/>
                      <a:pt x="6312" y="1041"/>
                    </a:cubicBezTo>
                    <a:cubicBezTo>
                      <a:pt x="6114" y="98"/>
                      <a:pt x="4765" y="23"/>
                      <a:pt x="4004" y="7"/>
                    </a:cubicBezTo>
                    <a:cubicBezTo>
                      <a:pt x="3882" y="3"/>
                      <a:pt x="3754" y="1"/>
                      <a:pt x="3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4"/>
              <p:cNvSpPr/>
              <p:nvPr/>
            </p:nvSpPr>
            <p:spPr>
              <a:xfrm>
                <a:off x="546670" y="1454329"/>
                <a:ext cx="206052" cy="26560"/>
              </a:xfrm>
              <a:custGeom>
                <a:rect b="b" l="l" r="r" t="t"/>
                <a:pathLst>
                  <a:path extrusionOk="0" h="641" w="4890">
                    <a:moveTo>
                      <a:pt x="1978" y="1"/>
                    </a:moveTo>
                    <a:cubicBezTo>
                      <a:pt x="1421" y="1"/>
                      <a:pt x="864" y="26"/>
                      <a:pt x="306" y="84"/>
                    </a:cubicBezTo>
                    <a:cubicBezTo>
                      <a:pt x="10" y="108"/>
                      <a:pt x="0" y="566"/>
                      <a:pt x="277" y="566"/>
                    </a:cubicBezTo>
                    <a:cubicBezTo>
                      <a:pt x="286" y="566"/>
                      <a:pt x="296" y="565"/>
                      <a:pt x="306" y="564"/>
                    </a:cubicBezTo>
                    <a:cubicBezTo>
                      <a:pt x="853" y="507"/>
                      <a:pt x="1398" y="483"/>
                      <a:pt x="1943" y="483"/>
                    </a:cubicBezTo>
                    <a:cubicBezTo>
                      <a:pt x="2825" y="483"/>
                      <a:pt x="3704" y="547"/>
                      <a:pt x="4584" y="639"/>
                    </a:cubicBezTo>
                    <a:cubicBezTo>
                      <a:pt x="4594" y="640"/>
                      <a:pt x="4604" y="640"/>
                      <a:pt x="4613" y="640"/>
                    </a:cubicBezTo>
                    <a:cubicBezTo>
                      <a:pt x="4890" y="640"/>
                      <a:pt x="4880" y="191"/>
                      <a:pt x="4584" y="159"/>
                    </a:cubicBezTo>
                    <a:cubicBezTo>
                      <a:pt x="3716" y="63"/>
                      <a:pt x="2848" y="1"/>
                      <a:pt x="19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4"/>
              <p:cNvSpPr/>
              <p:nvPr/>
            </p:nvSpPr>
            <p:spPr>
              <a:xfrm>
                <a:off x="365606" y="1356957"/>
                <a:ext cx="278360" cy="240033"/>
              </a:xfrm>
              <a:custGeom>
                <a:rect b="b" l="l" r="r" t="t"/>
                <a:pathLst>
                  <a:path extrusionOk="0" h="5793" w="6606">
                    <a:moveTo>
                      <a:pt x="3547" y="0"/>
                    </a:moveTo>
                    <a:cubicBezTo>
                      <a:pt x="2893" y="0"/>
                      <a:pt x="2235" y="205"/>
                      <a:pt x="1707" y="589"/>
                    </a:cubicBezTo>
                    <a:cubicBezTo>
                      <a:pt x="904" y="1168"/>
                      <a:pt x="524" y="2294"/>
                      <a:pt x="342" y="3237"/>
                    </a:cubicBezTo>
                    <a:cubicBezTo>
                      <a:pt x="0" y="5012"/>
                      <a:pt x="1780" y="5793"/>
                      <a:pt x="3389" y="5793"/>
                    </a:cubicBezTo>
                    <a:cubicBezTo>
                      <a:pt x="3963" y="5793"/>
                      <a:pt x="4516" y="5693"/>
                      <a:pt x="4942" y="5504"/>
                    </a:cubicBezTo>
                    <a:cubicBezTo>
                      <a:pt x="5315" y="5339"/>
                      <a:pt x="5629" y="5074"/>
                      <a:pt x="5877" y="4759"/>
                    </a:cubicBezTo>
                    <a:cubicBezTo>
                      <a:pt x="6407" y="4064"/>
                      <a:pt x="6605" y="3096"/>
                      <a:pt x="6324" y="2244"/>
                    </a:cubicBezTo>
                    <a:cubicBezTo>
                      <a:pt x="6018" y="1317"/>
                      <a:pt x="5538" y="556"/>
                      <a:pt x="4603" y="192"/>
                    </a:cubicBezTo>
                    <a:cubicBezTo>
                      <a:pt x="4268" y="63"/>
                      <a:pt x="3908" y="0"/>
                      <a:pt x="35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4"/>
              <p:cNvSpPr/>
              <p:nvPr/>
            </p:nvSpPr>
            <p:spPr>
              <a:xfrm>
                <a:off x="411072"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4"/>
              <p:cNvSpPr/>
              <p:nvPr/>
            </p:nvSpPr>
            <p:spPr>
              <a:xfrm>
                <a:off x="410497"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4"/>
              <p:cNvSpPr/>
              <p:nvPr/>
            </p:nvSpPr>
            <p:spPr>
              <a:xfrm>
                <a:off x="458435" y="1368310"/>
                <a:ext cx="57897" cy="46697"/>
              </a:xfrm>
              <a:custGeom>
                <a:rect b="b" l="l" r="r" t="t"/>
                <a:pathLst>
                  <a:path extrusionOk="0" h="1127" w="1374">
                    <a:moveTo>
                      <a:pt x="687" y="1"/>
                    </a:moveTo>
                    <a:cubicBezTo>
                      <a:pt x="307" y="1"/>
                      <a:pt x="0" y="257"/>
                      <a:pt x="0" y="564"/>
                    </a:cubicBezTo>
                    <a:cubicBezTo>
                      <a:pt x="0" y="878"/>
                      <a:pt x="307" y="1126"/>
                      <a:pt x="687" y="1126"/>
                    </a:cubicBezTo>
                    <a:cubicBezTo>
                      <a:pt x="1068" y="1126"/>
                      <a:pt x="1374" y="878"/>
                      <a:pt x="1374" y="564"/>
                    </a:cubicBezTo>
                    <a:cubicBezTo>
                      <a:pt x="1374" y="257"/>
                      <a:pt x="1068" y="1"/>
                      <a:pt x="6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4"/>
              <p:cNvSpPr/>
              <p:nvPr/>
            </p:nvSpPr>
            <p:spPr>
              <a:xfrm>
                <a:off x="422533" y="1518512"/>
                <a:ext cx="35606" cy="34723"/>
              </a:xfrm>
              <a:custGeom>
                <a:rect b="b" l="l" r="r" t="t"/>
                <a:pathLst>
                  <a:path extrusionOk="0" h="838" w="845">
                    <a:moveTo>
                      <a:pt x="229" y="0"/>
                    </a:moveTo>
                    <a:cubicBezTo>
                      <a:pt x="212" y="0"/>
                      <a:pt x="193" y="3"/>
                      <a:pt x="174" y="8"/>
                    </a:cubicBezTo>
                    <a:cubicBezTo>
                      <a:pt x="75" y="33"/>
                      <a:pt x="0" y="157"/>
                      <a:pt x="33" y="256"/>
                    </a:cubicBezTo>
                    <a:cubicBezTo>
                      <a:pt x="124" y="496"/>
                      <a:pt x="298" y="670"/>
                      <a:pt x="505" y="811"/>
                    </a:cubicBezTo>
                    <a:cubicBezTo>
                      <a:pt x="534" y="829"/>
                      <a:pt x="567" y="838"/>
                      <a:pt x="600" y="838"/>
                    </a:cubicBezTo>
                    <a:cubicBezTo>
                      <a:pt x="672" y="838"/>
                      <a:pt x="744" y="799"/>
                      <a:pt x="778" y="736"/>
                    </a:cubicBezTo>
                    <a:cubicBezTo>
                      <a:pt x="844" y="637"/>
                      <a:pt x="803" y="521"/>
                      <a:pt x="712" y="463"/>
                    </a:cubicBezTo>
                    <a:cubicBezTo>
                      <a:pt x="596" y="381"/>
                      <a:pt x="472" y="281"/>
                      <a:pt x="422" y="149"/>
                    </a:cubicBezTo>
                    <a:cubicBezTo>
                      <a:pt x="395" y="66"/>
                      <a:pt x="321" y="0"/>
                      <a:pt x="22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4"/>
              <p:cNvSpPr/>
              <p:nvPr/>
            </p:nvSpPr>
            <p:spPr>
              <a:xfrm>
                <a:off x="461216" y="1554395"/>
                <a:ext cx="36660" cy="21049"/>
              </a:xfrm>
              <a:custGeom>
                <a:rect b="b" l="l" r="r" t="t"/>
                <a:pathLst>
                  <a:path extrusionOk="0" h="508" w="870">
                    <a:moveTo>
                      <a:pt x="219" y="0"/>
                    </a:moveTo>
                    <a:cubicBezTo>
                      <a:pt x="152" y="0"/>
                      <a:pt x="87" y="30"/>
                      <a:pt x="50" y="94"/>
                    </a:cubicBezTo>
                    <a:cubicBezTo>
                      <a:pt x="1" y="185"/>
                      <a:pt x="25" y="325"/>
                      <a:pt x="125" y="375"/>
                    </a:cubicBezTo>
                    <a:cubicBezTo>
                      <a:pt x="282" y="450"/>
                      <a:pt x="431" y="507"/>
                      <a:pt x="605" y="507"/>
                    </a:cubicBezTo>
                    <a:cubicBezTo>
                      <a:pt x="607" y="508"/>
                      <a:pt x="610" y="508"/>
                      <a:pt x="613" y="508"/>
                    </a:cubicBezTo>
                    <a:cubicBezTo>
                      <a:pt x="869" y="508"/>
                      <a:pt x="859" y="110"/>
                      <a:pt x="605" y="102"/>
                    </a:cubicBezTo>
                    <a:cubicBezTo>
                      <a:pt x="497" y="102"/>
                      <a:pt x="414" y="69"/>
                      <a:pt x="332" y="28"/>
                    </a:cubicBezTo>
                    <a:cubicBezTo>
                      <a:pt x="296" y="10"/>
                      <a:pt x="257" y="0"/>
                      <a:pt x="21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 name="Google Shape;356;p14"/>
            <p:cNvGrpSpPr/>
            <p:nvPr/>
          </p:nvGrpSpPr>
          <p:grpSpPr>
            <a:xfrm>
              <a:off x="393050" y="1548466"/>
              <a:ext cx="640088" cy="691984"/>
              <a:chOff x="8110850" y="1193813"/>
              <a:chExt cx="640088" cy="691984"/>
            </a:xfrm>
          </p:grpSpPr>
          <p:sp>
            <p:nvSpPr>
              <p:cNvPr id="357" name="Google Shape;357;p14"/>
              <p:cNvSpPr/>
              <p:nvPr/>
            </p:nvSpPr>
            <p:spPr>
              <a:xfrm>
                <a:off x="8110850" y="1218330"/>
                <a:ext cx="640088" cy="667467"/>
              </a:xfrm>
              <a:custGeom>
                <a:rect b="b" l="l" r="r" t="t"/>
                <a:pathLst>
                  <a:path extrusionOk="0" h="11325" w="10937">
                    <a:moveTo>
                      <a:pt x="6958" y="1"/>
                    </a:moveTo>
                    <a:cubicBezTo>
                      <a:pt x="6193" y="1"/>
                      <a:pt x="5387" y="1079"/>
                      <a:pt x="4691" y="1419"/>
                    </a:cubicBezTo>
                    <a:cubicBezTo>
                      <a:pt x="3883" y="1814"/>
                      <a:pt x="2973" y="1969"/>
                      <a:pt x="2079" y="2158"/>
                    </a:cubicBezTo>
                    <a:cubicBezTo>
                      <a:pt x="928" y="2398"/>
                      <a:pt x="0" y="2879"/>
                      <a:pt x="189" y="4099"/>
                    </a:cubicBezTo>
                    <a:cubicBezTo>
                      <a:pt x="447" y="5818"/>
                      <a:pt x="1907" y="6926"/>
                      <a:pt x="2672" y="8154"/>
                    </a:cubicBezTo>
                    <a:cubicBezTo>
                      <a:pt x="3170" y="8936"/>
                      <a:pt x="3213" y="9873"/>
                      <a:pt x="3660" y="10586"/>
                    </a:cubicBezTo>
                    <a:cubicBezTo>
                      <a:pt x="3875" y="10921"/>
                      <a:pt x="4158" y="11222"/>
                      <a:pt x="4631" y="11299"/>
                    </a:cubicBezTo>
                    <a:cubicBezTo>
                      <a:pt x="4736" y="11316"/>
                      <a:pt x="4832" y="11324"/>
                      <a:pt x="4921" y="11324"/>
                    </a:cubicBezTo>
                    <a:cubicBezTo>
                      <a:pt x="5497" y="11324"/>
                      <a:pt x="5776" y="10984"/>
                      <a:pt x="6126" y="10560"/>
                    </a:cubicBezTo>
                    <a:cubicBezTo>
                      <a:pt x="6487" y="10122"/>
                      <a:pt x="7243" y="9606"/>
                      <a:pt x="7835" y="9495"/>
                    </a:cubicBezTo>
                    <a:cubicBezTo>
                      <a:pt x="8024" y="9459"/>
                      <a:pt x="8213" y="9450"/>
                      <a:pt x="8401" y="9450"/>
                    </a:cubicBezTo>
                    <a:cubicBezTo>
                      <a:pt x="8619" y="9450"/>
                      <a:pt x="8836" y="9462"/>
                      <a:pt x="9050" y="9462"/>
                    </a:cubicBezTo>
                    <a:cubicBezTo>
                      <a:pt x="9237" y="9462"/>
                      <a:pt x="9423" y="9453"/>
                      <a:pt x="9605" y="9417"/>
                    </a:cubicBezTo>
                    <a:cubicBezTo>
                      <a:pt x="10155" y="9306"/>
                      <a:pt x="10516" y="8799"/>
                      <a:pt x="10636" y="8343"/>
                    </a:cubicBezTo>
                    <a:cubicBezTo>
                      <a:pt x="10937" y="7209"/>
                      <a:pt x="9812" y="6359"/>
                      <a:pt x="9519" y="5268"/>
                    </a:cubicBezTo>
                    <a:cubicBezTo>
                      <a:pt x="9159" y="3893"/>
                      <a:pt x="9339" y="2123"/>
                      <a:pt x="8282" y="766"/>
                    </a:cubicBezTo>
                    <a:cubicBezTo>
                      <a:pt x="7973" y="379"/>
                      <a:pt x="7509" y="18"/>
                      <a:pt x="6985" y="1"/>
                    </a:cubicBezTo>
                    <a:cubicBezTo>
                      <a:pt x="6976" y="1"/>
                      <a:pt x="6967" y="1"/>
                      <a:pt x="6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4"/>
              <p:cNvSpPr/>
              <p:nvPr/>
            </p:nvSpPr>
            <p:spPr>
              <a:xfrm>
                <a:off x="8181198" y="1287284"/>
                <a:ext cx="506944" cy="516705"/>
              </a:xfrm>
              <a:custGeom>
                <a:rect b="b" l="l" r="r" t="t"/>
                <a:pathLst>
                  <a:path extrusionOk="0" h="8767" w="8662">
                    <a:moveTo>
                      <a:pt x="5265" y="0"/>
                    </a:moveTo>
                    <a:cubicBezTo>
                      <a:pt x="4198" y="0"/>
                      <a:pt x="4297" y="1617"/>
                      <a:pt x="3661" y="2199"/>
                    </a:cubicBezTo>
                    <a:cubicBezTo>
                      <a:pt x="3438" y="2403"/>
                      <a:pt x="3213" y="2477"/>
                      <a:pt x="2988" y="2477"/>
                    </a:cubicBezTo>
                    <a:cubicBezTo>
                      <a:pt x="2358" y="2477"/>
                      <a:pt x="1722" y="1890"/>
                      <a:pt x="1098" y="1890"/>
                    </a:cubicBezTo>
                    <a:cubicBezTo>
                      <a:pt x="975" y="1890"/>
                      <a:pt x="853" y="1913"/>
                      <a:pt x="731" y="1967"/>
                    </a:cubicBezTo>
                    <a:cubicBezTo>
                      <a:pt x="1" y="2294"/>
                      <a:pt x="207" y="3505"/>
                      <a:pt x="499" y="4029"/>
                    </a:cubicBezTo>
                    <a:cubicBezTo>
                      <a:pt x="508" y="4038"/>
                      <a:pt x="508" y="4046"/>
                      <a:pt x="516" y="4046"/>
                    </a:cubicBezTo>
                    <a:cubicBezTo>
                      <a:pt x="516" y="4055"/>
                      <a:pt x="516" y="4063"/>
                      <a:pt x="525" y="4063"/>
                    </a:cubicBezTo>
                    <a:cubicBezTo>
                      <a:pt x="1066" y="4966"/>
                      <a:pt x="1599" y="5876"/>
                      <a:pt x="2063" y="6821"/>
                    </a:cubicBezTo>
                    <a:cubicBezTo>
                      <a:pt x="2329" y="7371"/>
                      <a:pt x="2819" y="8385"/>
                      <a:pt x="3360" y="8660"/>
                    </a:cubicBezTo>
                    <a:cubicBezTo>
                      <a:pt x="3513" y="8734"/>
                      <a:pt x="3658" y="8767"/>
                      <a:pt x="3797" y="8767"/>
                    </a:cubicBezTo>
                    <a:cubicBezTo>
                      <a:pt x="4345" y="8767"/>
                      <a:pt x="4782" y="8257"/>
                      <a:pt x="5104" y="7818"/>
                    </a:cubicBezTo>
                    <a:cubicBezTo>
                      <a:pt x="5482" y="7320"/>
                      <a:pt x="5474" y="7113"/>
                      <a:pt x="6135" y="6993"/>
                    </a:cubicBezTo>
                    <a:cubicBezTo>
                      <a:pt x="6228" y="6976"/>
                      <a:pt x="6321" y="6969"/>
                      <a:pt x="6416" y="6969"/>
                    </a:cubicBezTo>
                    <a:cubicBezTo>
                      <a:pt x="6740" y="6969"/>
                      <a:pt x="7071" y="7049"/>
                      <a:pt x="7391" y="7049"/>
                    </a:cubicBezTo>
                    <a:cubicBezTo>
                      <a:pt x="7573" y="7049"/>
                      <a:pt x="7751" y="7023"/>
                      <a:pt x="7922" y="6942"/>
                    </a:cubicBezTo>
                    <a:cubicBezTo>
                      <a:pt x="8661" y="6581"/>
                      <a:pt x="8627" y="6014"/>
                      <a:pt x="8240" y="5490"/>
                    </a:cubicBezTo>
                    <a:cubicBezTo>
                      <a:pt x="7261" y="4167"/>
                      <a:pt x="7432" y="2431"/>
                      <a:pt x="6685" y="1013"/>
                    </a:cubicBezTo>
                    <a:cubicBezTo>
                      <a:pt x="6436" y="558"/>
                      <a:pt x="6118" y="189"/>
                      <a:pt x="5654" y="60"/>
                    </a:cubicBezTo>
                    <a:cubicBezTo>
                      <a:pt x="5509" y="19"/>
                      <a:pt x="5381" y="0"/>
                      <a:pt x="5265"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4"/>
              <p:cNvSpPr/>
              <p:nvPr/>
            </p:nvSpPr>
            <p:spPr>
              <a:xfrm>
                <a:off x="8497002" y="1779389"/>
                <a:ext cx="59" cy="59"/>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4"/>
              <p:cNvSpPr/>
              <p:nvPr/>
            </p:nvSpPr>
            <p:spPr>
              <a:xfrm>
                <a:off x="8312471" y="1309090"/>
                <a:ext cx="285426" cy="475036"/>
              </a:xfrm>
              <a:custGeom>
                <a:rect b="b" l="l" r="r" t="t"/>
                <a:pathLst>
                  <a:path extrusionOk="0" h="8060" w="4877">
                    <a:moveTo>
                      <a:pt x="3024" y="8018"/>
                    </a:moveTo>
                    <a:cubicBezTo>
                      <a:pt x="3021" y="8019"/>
                      <a:pt x="3018" y="8021"/>
                      <a:pt x="3016" y="8023"/>
                    </a:cubicBezTo>
                    <a:cubicBezTo>
                      <a:pt x="3019" y="8022"/>
                      <a:pt x="3022" y="8020"/>
                      <a:pt x="3024" y="8018"/>
                    </a:cubicBezTo>
                    <a:close/>
                    <a:moveTo>
                      <a:pt x="1818" y="0"/>
                    </a:moveTo>
                    <a:cubicBezTo>
                      <a:pt x="1788" y="0"/>
                      <a:pt x="1758" y="11"/>
                      <a:pt x="1736" y="33"/>
                    </a:cubicBezTo>
                    <a:lnTo>
                      <a:pt x="78" y="1365"/>
                    </a:lnTo>
                    <a:cubicBezTo>
                      <a:pt x="26" y="1400"/>
                      <a:pt x="0" y="1468"/>
                      <a:pt x="26" y="1528"/>
                    </a:cubicBezTo>
                    <a:cubicBezTo>
                      <a:pt x="146" y="1795"/>
                      <a:pt x="353" y="2035"/>
                      <a:pt x="516" y="2276"/>
                    </a:cubicBezTo>
                    <a:cubicBezTo>
                      <a:pt x="834" y="2757"/>
                      <a:pt x="1160" y="3238"/>
                      <a:pt x="1478" y="3719"/>
                    </a:cubicBezTo>
                    <a:cubicBezTo>
                      <a:pt x="1753" y="4106"/>
                      <a:pt x="1993" y="4510"/>
                      <a:pt x="2208" y="4939"/>
                    </a:cubicBezTo>
                    <a:cubicBezTo>
                      <a:pt x="2655" y="5867"/>
                      <a:pt x="2844" y="6898"/>
                      <a:pt x="2767" y="7929"/>
                    </a:cubicBezTo>
                    <a:cubicBezTo>
                      <a:pt x="2762" y="8016"/>
                      <a:pt x="2830" y="8059"/>
                      <a:pt x="2904" y="8059"/>
                    </a:cubicBezTo>
                    <a:cubicBezTo>
                      <a:pt x="2960" y="8059"/>
                      <a:pt x="3020" y="8033"/>
                      <a:pt x="3050" y="7980"/>
                    </a:cubicBezTo>
                    <a:lnTo>
                      <a:pt x="3050" y="7980"/>
                    </a:lnTo>
                    <a:cubicBezTo>
                      <a:pt x="3043" y="7995"/>
                      <a:pt x="3036" y="8009"/>
                      <a:pt x="3024" y="8018"/>
                    </a:cubicBezTo>
                    <a:lnTo>
                      <a:pt x="3024" y="8018"/>
                    </a:lnTo>
                    <a:cubicBezTo>
                      <a:pt x="3033" y="8014"/>
                      <a:pt x="3044" y="8013"/>
                      <a:pt x="3050" y="8006"/>
                    </a:cubicBezTo>
                    <a:cubicBezTo>
                      <a:pt x="3110" y="7980"/>
                      <a:pt x="3171" y="7963"/>
                      <a:pt x="3231" y="7946"/>
                    </a:cubicBezTo>
                    <a:cubicBezTo>
                      <a:pt x="3411" y="7886"/>
                      <a:pt x="3591" y="7834"/>
                      <a:pt x="3772" y="7791"/>
                    </a:cubicBezTo>
                    <a:cubicBezTo>
                      <a:pt x="3952" y="7749"/>
                      <a:pt x="4159" y="7697"/>
                      <a:pt x="4348" y="7654"/>
                    </a:cubicBezTo>
                    <a:cubicBezTo>
                      <a:pt x="4426" y="7628"/>
                      <a:pt x="4510" y="7617"/>
                      <a:pt x="4595" y="7617"/>
                    </a:cubicBezTo>
                    <a:cubicBezTo>
                      <a:pt x="4621" y="7617"/>
                      <a:pt x="4648" y="7618"/>
                      <a:pt x="4674" y="7620"/>
                    </a:cubicBezTo>
                    <a:cubicBezTo>
                      <a:pt x="4681" y="7621"/>
                      <a:pt x="4688" y="7621"/>
                      <a:pt x="4694" y="7621"/>
                    </a:cubicBezTo>
                    <a:cubicBezTo>
                      <a:pt x="4804" y="7621"/>
                      <a:pt x="4876" y="7493"/>
                      <a:pt x="4811" y="7396"/>
                    </a:cubicBezTo>
                    <a:cubicBezTo>
                      <a:pt x="3085" y="5437"/>
                      <a:pt x="2062" y="2748"/>
                      <a:pt x="1968" y="145"/>
                    </a:cubicBezTo>
                    <a:cubicBezTo>
                      <a:pt x="1968" y="94"/>
                      <a:pt x="1942" y="42"/>
                      <a:pt x="1890" y="25"/>
                    </a:cubicBezTo>
                    <a:cubicBezTo>
                      <a:pt x="1870" y="9"/>
                      <a:pt x="1844" y="0"/>
                      <a:pt x="1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4"/>
              <p:cNvSpPr/>
              <p:nvPr/>
            </p:nvSpPr>
            <p:spPr>
              <a:xfrm>
                <a:off x="8316977" y="1474579"/>
                <a:ext cx="33184" cy="48977"/>
              </a:xfrm>
              <a:custGeom>
                <a:rect b="b" l="l" r="r" t="t"/>
                <a:pathLst>
                  <a:path extrusionOk="0" h="831" w="567">
                    <a:moveTo>
                      <a:pt x="224" y="1"/>
                    </a:moveTo>
                    <a:cubicBezTo>
                      <a:pt x="224" y="1"/>
                      <a:pt x="1" y="413"/>
                      <a:pt x="18" y="568"/>
                    </a:cubicBezTo>
                    <a:cubicBezTo>
                      <a:pt x="14" y="747"/>
                      <a:pt x="139" y="830"/>
                      <a:pt x="267" y="830"/>
                    </a:cubicBezTo>
                    <a:cubicBezTo>
                      <a:pt x="415" y="830"/>
                      <a:pt x="566" y="719"/>
                      <a:pt x="525" y="516"/>
                    </a:cubicBezTo>
                    <a:cubicBezTo>
                      <a:pt x="516" y="361"/>
                      <a:pt x="224" y="1"/>
                      <a:pt x="2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4"/>
              <p:cNvSpPr/>
              <p:nvPr/>
            </p:nvSpPr>
            <p:spPr>
              <a:xfrm>
                <a:off x="8213504" y="1444227"/>
                <a:ext cx="41670" cy="39076"/>
              </a:xfrm>
              <a:custGeom>
                <a:rect b="b" l="l" r="r" t="t"/>
                <a:pathLst>
                  <a:path extrusionOk="0" h="663" w="712">
                    <a:moveTo>
                      <a:pt x="712" y="0"/>
                    </a:moveTo>
                    <a:cubicBezTo>
                      <a:pt x="712" y="0"/>
                      <a:pt x="265" y="137"/>
                      <a:pt x="171" y="258"/>
                    </a:cubicBezTo>
                    <a:cubicBezTo>
                      <a:pt x="1" y="408"/>
                      <a:pt x="233" y="663"/>
                      <a:pt x="419" y="663"/>
                    </a:cubicBezTo>
                    <a:cubicBezTo>
                      <a:pt x="477" y="663"/>
                      <a:pt x="531" y="637"/>
                      <a:pt x="566" y="576"/>
                    </a:cubicBezTo>
                    <a:cubicBezTo>
                      <a:pt x="669" y="455"/>
                      <a:pt x="712" y="0"/>
                      <a:pt x="7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4"/>
              <p:cNvSpPr/>
              <p:nvPr/>
            </p:nvSpPr>
            <p:spPr>
              <a:xfrm>
                <a:off x="8456268" y="1387473"/>
                <a:ext cx="50390" cy="35363"/>
              </a:xfrm>
              <a:custGeom>
                <a:rect b="b" l="l" r="r" t="t"/>
                <a:pathLst>
                  <a:path extrusionOk="0" h="600" w="861">
                    <a:moveTo>
                      <a:pt x="0" y="1"/>
                    </a:moveTo>
                    <a:cubicBezTo>
                      <a:pt x="0" y="1"/>
                      <a:pt x="164" y="439"/>
                      <a:pt x="293" y="525"/>
                    </a:cubicBezTo>
                    <a:cubicBezTo>
                      <a:pt x="350" y="577"/>
                      <a:pt x="411" y="599"/>
                      <a:pt x="468" y="599"/>
                    </a:cubicBezTo>
                    <a:cubicBezTo>
                      <a:pt x="691" y="599"/>
                      <a:pt x="860" y="263"/>
                      <a:pt x="593" y="112"/>
                    </a:cubicBezTo>
                    <a:cubicBezTo>
                      <a:pt x="473" y="18"/>
                      <a:pt x="0" y="1"/>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4"/>
              <p:cNvSpPr/>
              <p:nvPr/>
            </p:nvSpPr>
            <p:spPr>
              <a:xfrm>
                <a:off x="8472363" y="1450298"/>
                <a:ext cx="49980" cy="35775"/>
              </a:xfrm>
              <a:custGeom>
                <a:rect b="b" l="l" r="r" t="t"/>
                <a:pathLst>
                  <a:path extrusionOk="0" h="607" w="854">
                    <a:moveTo>
                      <a:pt x="0" y="0"/>
                    </a:moveTo>
                    <a:lnTo>
                      <a:pt x="0" y="0"/>
                    </a:lnTo>
                    <a:cubicBezTo>
                      <a:pt x="0" y="0"/>
                      <a:pt x="164" y="438"/>
                      <a:pt x="284" y="533"/>
                    </a:cubicBezTo>
                    <a:cubicBezTo>
                      <a:pt x="341" y="585"/>
                      <a:pt x="402" y="607"/>
                      <a:pt x="459" y="607"/>
                    </a:cubicBezTo>
                    <a:cubicBezTo>
                      <a:pt x="682" y="607"/>
                      <a:pt x="853" y="269"/>
                      <a:pt x="593" y="112"/>
                    </a:cubicBezTo>
                    <a:cubicBezTo>
                      <a:pt x="464" y="17"/>
                      <a:pt x="0" y="0"/>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4"/>
              <p:cNvSpPr/>
              <p:nvPr/>
            </p:nvSpPr>
            <p:spPr>
              <a:xfrm>
                <a:off x="8472363" y="1336553"/>
                <a:ext cx="54019" cy="30942"/>
              </a:xfrm>
              <a:custGeom>
                <a:rect b="b" l="l" r="r" t="t"/>
                <a:pathLst>
                  <a:path extrusionOk="0" h="525" w="923">
                    <a:moveTo>
                      <a:pt x="555" y="1"/>
                    </a:moveTo>
                    <a:cubicBezTo>
                      <a:pt x="522" y="1"/>
                      <a:pt x="485" y="7"/>
                      <a:pt x="447" y="23"/>
                    </a:cubicBezTo>
                    <a:cubicBezTo>
                      <a:pt x="292" y="66"/>
                      <a:pt x="0" y="435"/>
                      <a:pt x="0" y="435"/>
                    </a:cubicBezTo>
                    <a:cubicBezTo>
                      <a:pt x="0" y="435"/>
                      <a:pt x="311" y="525"/>
                      <a:pt x="503" y="525"/>
                    </a:cubicBezTo>
                    <a:cubicBezTo>
                      <a:pt x="542" y="525"/>
                      <a:pt x="576" y="521"/>
                      <a:pt x="602" y="513"/>
                    </a:cubicBezTo>
                    <a:cubicBezTo>
                      <a:pt x="922" y="436"/>
                      <a:pt x="822" y="1"/>
                      <a:pt x="5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4"/>
              <p:cNvSpPr/>
              <p:nvPr/>
            </p:nvSpPr>
            <p:spPr>
              <a:xfrm>
                <a:off x="8278233" y="1444699"/>
                <a:ext cx="36285" cy="47916"/>
              </a:xfrm>
              <a:custGeom>
                <a:rect b="b" l="l" r="r" t="t"/>
                <a:pathLst>
                  <a:path extrusionOk="0" h="813" w="620">
                    <a:moveTo>
                      <a:pt x="474" y="1"/>
                    </a:moveTo>
                    <a:cubicBezTo>
                      <a:pt x="474" y="1"/>
                      <a:pt x="121" y="301"/>
                      <a:pt x="87" y="456"/>
                    </a:cubicBezTo>
                    <a:cubicBezTo>
                      <a:pt x="0" y="671"/>
                      <a:pt x="169" y="812"/>
                      <a:pt x="334" y="812"/>
                    </a:cubicBezTo>
                    <a:cubicBezTo>
                      <a:pt x="446" y="812"/>
                      <a:pt x="557" y="747"/>
                      <a:pt x="585" y="593"/>
                    </a:cubicBezTo>
                    <a:cubicBezTo>
                      <a:pt x="620" y="439"/>
                      <a:pt x="474" y="1"/>
                      <a:pt x="4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4"/>
              <p:cNvSpPr/>
              <p:nvPr/>
            </p:nvSpPr>
            <p:spPr>
              <a:xfrm>
                <a:off x="8330731" y="1408218"/>
                <a:ext cx="177389" cy="390048"/>
              </a:xfrm>
              <a:custGeom>
                <a:rect b="b" l="l" r="r" t="t"/>
                <a:pathLst>
                  <a:path extrusionOk="0" h="6618" w="3031">
                    <a:moveTo>
                      <a:pt x="86" y="0"/>
                    </a:moveTo>
                    <a:cubicBezTo>
                      <a:pt x="42" y="0"/>
                      <a:pt x="1" y="54"/>
                      <a:pt x="32" y="104"/>
                    </a:cubicBezTo>
                    <a:cubicBezTo>
                      <a:pt x="754" y="1058"/>
                      <a:pt x="1501" y="1994"/>
                      <a:pt x="2060" y="3051"/>
                    </a:cubicBezTo>
                    <a:cubicBezTo>
                      <a:pt x="2627" y="4133"/>
                      <a:pt x="2910" y="5328"/>
                      <a:pt x="2764" y="6548"/>
                    </a:cubicBezTo>
                    <a:cubicBezTo>
                      <a:pt x="2759" y="6594"/>
                      <a:pt x="2792" y="6618"/>
                      <a:pt x="2825" y="6618"/>
                    </a:cubicBezTo>
                    <a:cubicBezTo>
                      <a:pt x="2853" y="6618"/>
                      <a:pt x="2880" y="6600"/>
                      <a:pt x="2884" y="6565"/>
                    </a:cubicBezTo>
                    <a:cubicBezTo>
                      <a:pt x="3030" y="5345"/>
                      <a:pt x="2764" y="4168"/>
                      <a:pt x="2214" y="3077"/>
                    </a:cubicBezTo>
                    <a:cubicBezTo>
                      <a:pt x="1664" y="1986"/>
                      <a:pt x="874" y="1006"/>
                      <a:pt x="135" y="27"/>
                    </a:cubicBezTo>
                    <a:cubicBezTo>
                      <a:pt x="121" y="8"/>
                      <a:pt x="103" y="0"/>
                      <a:pt x="8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4"/>
              <p:cNvSpPr/>
              <p:nvPr/>
            </p:nvSpPr>
            <p:spPr>
              <a:xfrm>
                <a:off x="8371816" y="1390832"/>
                <a:ext cx="229008" cy="357810"/>
              </a:xfrm>
              <a:custGeom>
                <a:rect b="b" l="l" r="r" t="t"/>
                <a:pathLst>
                  <a:path extrusionOk="0" h="6071" w="3913">
                    <a:moveTo>
                      <a:pt x="80" y="0"/>
                    </a:moveTo>
                    <a:cubicBezTo>
                      <a:pt x="42" y="0"/>
                      <a:pt x="0" y="39"/>
                      <a:pt x="17" y="90"/>
                    </a:cubicBezTo>
                    <a:lnTo>
                      <a:pt x="17" y="81"/>
                    </a:lnTo>
                    <a:cubicBezTo>
                      <a:pt x="507" y="1396"/>
                      <a:pt x="1323" y="2564"/>
                      <a:pt x="1942" y="3810"/>
                    </a:cubicBezTo>
                    <a:cubicBezTo>
                      <a:pt x="2346" y="4617"/>
                      <a:pt x="2861" y="5812"/>
                      <a:pt x="3832" y="6069"/>
                    </a:cubicBezTo>
                    <a:cubicBezTo>
                      <a:pt x="3837" y="6070"/>
                      <a:pt x="3841" y="6071"/>
                      <a:pt x="3845" y="6071"/>
                    </a:cubicBezTo>
                    <a:cubicBezTo>
                      <a:pt x="3910" y="6071"/>
                      <a:pt x="3913" y="5957"/>
                      <a:pt x="3840" y="5941"/>
                    </a:cubicBezTo>
                    <a:cubicBezTo>
                      <a:pt x="3368" y="5820"/>
                      <a:pt x="3033" y="5416"/>
                      <a:pt x="2766" y="5030"/>
                    </a:cubicBezTo>
                    <a:cubicBezTo>
                      <a:pt x="2466" y="4575"/>
                      <a:pt x="2208" y="4102"/>
                      <a:pt x="1976" y="3604"/>
                    </a:cubicBezTo>
                    <a:cubicBezTo>
                      <a:pt x="1383" y="2401"/>
                      <a:pt x="601" y="1301"/>
                      <a:pt x="129" y="38"/>
                    </a:cubicBezTo>
                    <a:cubicBezTo>
                      <a:pt x="120" y="11"/>
                      <a:pt x="101" y="0"/>
                      <a:pt x="8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4"/>
              <p:cNvSpPr/>
              <p:nvPr/>
            </p:nvSpPr>
            <p:spPr>
              <a:xfrm>
                <a:off x="8279755" y="1193813"/>
                <a:ext cx="86032" cy="153768"/>
              </a:xfrm>
              <a:custGeom>
                <a:rect b="b" l="l" r="r" t="t"/>
                <a:pathLst>
                  <a:path extrusionOk="0" h="2609" w="1470">
                    <a:moveTo>
                      <a:pt x="738" y="0"/>
                    </a:moveTo>
                    <a:cubicBezTo>
                      <a:pt x="697" y="0"/>
                      <a:pt x="662" y="31"/>
                      <a:pt x="662" y="74"/>
                    </a:cubicBezTo>
                    <a:cubicBezTo>
                      <a:pt x="1" y="821"/>
                      <a:pt x="473" y="1869"/>
                      <a:pt x="946" y="2574"/>
                    </a:cubicBezTo>
                    <a:cubicBezTo>
                      <a:pt x="963" y="2597"/>
                      <a:pt x="984" y="2608"/>
                      <a:pt x="1006" y="2608"/>
                    </a:cubicBezTo>
                    <a:cubicBezTo>
                      <a:pt x="1017" y="2608"/>
                      <a:pt x="1029" y="2605"/>
                      <a:pt x="1040" y="2599"/>
                    </a:cubicBezTo>
                    <a:lnTo>
                      <a:pt x="1410" y="2393"/>
                    </a:lnTo>
                    <a:cubicBezTo>
                      <a:pt x="1427" y="2393"/>
                      <a:pt x="1436" y="2385"/>
                      <a:pt x="1436" y="2376"/>
                    </a:cubicBezTo>
                    <a:cubicBezTo>
                      <a:pt x="1470" y="2350"/>
                      <a:pt x="1470" y="2299"/>
                      <a:pt x="1436" y="2273"/>
                    </a:cubicBezTo>
                    <a:cubicBezTo>
                      <a:pt x="1436" y="2273"/>
                      <a:pt x="1436" y="2264"/>
                      <a:pt x="1427" y="2264"/>
                    </a:cubicBezTo>
                    <a:cubicBezTo>
                      <a:pt x="1083" y="1921"/>
                      <a:pt x="980" y="1405"/>
                      <a:pt x="1058" y="941"/>
                    </a:cubicBezTo>
                    <a:cubicBezTo>
                      <a:pt x="1075" y="821"/>
                      <a:pt x="1109" y="709"/>
                      <a:pt x="1161" y="598"/>
                    </a:cubicBezTo>
                    <a:cubicBezTo>
                      <a:pt x="1204" y="512"/>
                      <a:pt x="1272" y="443"/>
                      <a:pt x="1272" y="349"/>
                    </a:cubicBezTo>
                    <a:cubicBezTo>
                      <a:pt x="1272" y="245"/>
                      <a:pt x="1186" y="237"/>
                      <a:pt x="1109" y="185"/>
                    </a:cubicBezTo>
                    <a:cubicBezTo>
                      <a:pt x="1006" y="117"/>
                      <a:pt x="886" y="48"/>
                      <a:pt x="765" y="5"/>
                    </a:cubicBezTo>
                    <a:cubicBezTo>
                      <a:pt x="756" y="2"/>
                      <a:pt x="747" y="0"/>
                      <a:pt x="7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4"/>
              <p:cNvSpPr/>
              <p:nvPr/>
            </p:nvSpPr>
            <p:spPr>
              <a:xfrm>
                <a:off x="8284905" y="1316103"/>
                <a:ext cx="107745" cy="52631"/>
              </a:xfrm>
              <a:custGeom>
                <a:rect b="b" l="l" r="r" t="t"/>
                <a:pathLst>
                  <a:path extrusionOk="0" h="893" w="1841">
                    <a:moveTo>
                      <a:pt x="1668" y="1"/>
                    </a:moveTo>
                    <a:cubicBezTo>
                      <a:pt x="1654" y="1"/>
                      <a:pt x="1638" y="3"/>
                      <a:pt x="1623" y="9"/>
                    </a:cubicBezTo>
                    <a:cubicBezTo>
                      <a:pt x="1377" y="113"/>
                      <a:pt x="1112" y="256"/>
                      <a:pt x="1012" y="511"/>
                    </a:cubicBezTo>
                    <a:lnTo>
                      <a:pt x="1012" y="511"/>
                    </a:lnTo>
                    <a:cubicBezTo>
                      <a:pt x="933" y="497"/>
                      <a:pt x="853" y="490"/>
                      <a:pt x="773" y="490"/>
                    </a:cubicBezTo>
                    <a:cubicBezTo>
                      <a:pt x="548" y="490"/>
                      <a:pt x="324" y="545"/>
                      <a:pt x="119" y="653"/>
                    </a:cubicBezTo>
                    <a:cubicBezTo>
                      <a:pt x="1" y="712"/>
                      <a:pt x="54" y="892"/>
                      <a:pt x="164" y="892"/>
                    </a:cubicBezTo>
                    <a:cubicBezTo>
                      <a:pt x="182" y="892"/>
                      <a:pt x="202" y="888"/>
                      <a:pt x="222" y="877"/>
                    </a:cubicBezTo>
                    <a:cubicBezTo>
                      <a:pt x="396" y="781"/>
                      <a:pt x="589" y="733"/>
                      <a:pt x="783" y="733"/>
                    </a:cubicBezTo>
                    <a:cubicBezTo>
                      <a:pt x="886" y="733"/>
                      <a:pt x="989" y="747"/>
                      <a:pt x="1090" y="774"/>
                    </a:cubicBezTo>
                    <a:cubicBezTo>
                      <a:pt x="1095" y="774"/>
                      <a:pt x="1100" y="775"/>
                      <a:pt x="1105" y="775"/>
                    </a:cubicBezTo>
                    <a:cubicBezTo>
                      <a:pt x="1167" y="775"/>
                      <a:pt x="1219" y="726"/>
                      <a:pt x="1227" y="662"/>
                    </a:cubicBezTo>
                    <a:cubicBezTo>
                      <a:pt x="1262" y="430"/>
                      <a:pt x="1528" y="318"/>
                      <a:pt x="1726" y="232"/>
                    </a:cubicBezTo>
                    <a:cubicBezTo>
                      <a:pt x="1840" y="171"/>
                      <a:pt x="1785" y="1"/>
                      <a:pt x="1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4"/>
              <p:cNvSpPr/>
              <p:nvPr/>
            </p:nvSpPr>
            <p:spPr>
              <a:xfrm>
                <a:off x="8365787" y="1746327"/>
                <a:ext cx="65372" cy="31708"/>
              </a:xfrm>
              <a:custGeom>
                <a:rect b="b" l="l" r="r" t="t"/>
                <a:pathLst>
                  <a:path extrusionOk="0" h="538" w="1117">
                    <a:moveTo>
                      <a:pt x="124" y="0"/>
                    </a:moveTo>
                    <a:cubicBezTo>
                      <a:pt x="63" y="0"/>
                      <a:pt x="1" y="59"/>
                      <a:pt x="34" y="132"/>
                    </a:cubicBezTo>
                    <a:cubicBezTo>
                      <a:pt x="139" y="392"/>
                      <a:pt x="383" y="538"/>
                      <a:pt x="635" y="538"/>
                    </a:cubicBezTo>
                    <a:cubicBezTo>
                      <a:pt x="775" y="538"/>
                      <a:pt x="917" y="493"/>
                      <a:pt x="1040" y="398"/>
                    </a:cubicBezTo>
                    <a:cubicBezTo>
                      <a:pt x="1117" y="342"/>
                      <a:pt x="1056" y="234"/>
                      <a:pt x="975" y="234"/>
                    </a:cubicBezTo>
                    <a:cubicBezTo>
                      <a:pt x="957" y="234"/>
                      <a:pt x="938" y="240"/>
                      <a:pt x="919" y="252"/>
                    </a:cubicBezTo>
                    <a:cubicBezTo>
                      <a:pt x="833" y="323"/>
                      <a:pt x="731" y="356"/>
                      <a:pt x="630" y="356"/>
                    </a:cubicBezTo>
                    <a:cubicBezTo>
                      <a:pt x="449" y="356"/>
                      <a:pt x="272" y="248"/>
                      <a:pt x="206" y="55"/>
                    </a:cubicBezTo>
                    <a:cubicBezTo>
                      <a:pt x="188" y="16"/>
                      <a:pt x="156" y="0"/>
                      <a:pt x="1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4"/>
              <p:cNvSpPr/>
              <p:nvPr/>
            </p:nvSpPr>
            <p:spPr>
              <a:xfrm>
                <a:off x="8382409" y="1719394"/>
                <a:ext cx="50566" cy="20451"/>
              </a:xfrm>
              <a:custGeom>
                <a:rect b="b" l="l" r="r" t="t"/>
                <a:pathLst>
                  <a:path extrusionOk="0" h="347" w="864">
                    <a:moveTo>
                      <a:pt x="134" y="1"/>
                    </a:moveTo>
                    <a:cubicBezTo>
                      <a:pt x="59" y="1"/>
                      <a:pt x="0" y="114"/>
                      <a:pt x="77" y="177"/>
                    </a:cubicBezTo>
                    <a:cubicBezTo>
                      <a:pt x="205" y="287"/>
                      <a:pt x="365" y="347"/>
                      <a:pt x="529" y="347"/>
                    </a:cubicBezTo>
                    <a:cubicBezTo>
                      <a:pt x="607" y="347"/>
                      <a:pt x="687" y="333"/>
                      <a:pt x="764" y="305"/>
                    </a:cubicBezTo>
                    <a:cubicBezTo>
                      <a:pt x="864" y="267"/>
                      <a:pt x="820" y="127"/>
                      <a:pt x="724" y="127"/>
                    </a:cubicBezTo>
                    <a:cubicBezTo>
                      <a:pt x="713" y="127"/>
                      <a:pt x="700" y="129"/>
                      <a:pt x="687" y="134"/>
                    </a:cubicBezTo>
                    <a:cubicBezTo>
                      <a:pt x="635" y="152"/>
                      <a:pt x="582" y="160"/>
                      <a:pt x="530" y="160"/>
                    </a:cubicBezTo>
                    <a:cubicBezTo>
                      <a:pt x="407" y="160"/>
                      <a:pt x="285" y="112"/>
                      <a:pt x="188" y="22"/>
                    </a:cubicBezTo>
                    <a:cubicBezTo>
                      <a:pt x="170" y="7"/>
                      <a:pt x="152"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4"/>
              <p:cNvSpPr/>
              <p:nvPr/>
            </p:nvSpPr>
            <p:spPr>
              <a:xfrm>
                <a:off x="8320079" y="1654035"/>
                <a:ext cx="39680" cy="48447"/>
              </a:xfrm>
              <a:custGeom>
                <a:rect b="b" l="l" r="r" t="t"/>
                <a:pathLst>
                  <a:path extrusionOk="0" h="822" w="678">
                    <a:moveTo>
                      <a:pt x="121" y="0"/>
                    </a:moveTo>
                    <a:cubicBezTo>
                      <a:pt x="60" y="0"/>
                      <a:pt x="0" y="57"/>
                      <a:pt x="34" y="134"/>
                    </a:cubicBezTo>
                    <a:cubicBezTo>
                      <a:pt x="137" y="383"/>
                      <a:pt x="300" y="615"/>
                      <a:pt x="497" y="796"/>
                    </a:cubicBezTo>
                    <a:cubicBezTo>
                      <a:pt x="515" y="814"/>
                      <a:pt x="534" y="821"/>
                      <a:pt x="552" y="821"/>
                    </a:cubicBezTo>
                    <a:cubicBezTo>
                      <a:pt x="621" y="821"/>
                      <a:pt x="677" y="711"/>
                      <a:pt x="609" y="650"/>
                    </a:cubicBezTo>
                    <a:cubicBezTo>
                      <a:pt x="429" y="478"/>
                      <a:pt x="291" y="280"/>
                      <a:pt x="205" y="57"/>
                    </a:cubicBezTo>
                    <a:cubicBezTo>
                      <a:pt x="187" y="17"/>
                      <a:pt x="154" y="0"/>
                      <a:pt x="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4"/>
              <p:cNvSpPr/>
              <p:nvPr/>
            </p:nvSpPr>
            <p:spPr>
              <a:xfrm>
                <a:off x="8589531" y="1654801"/>
                <a:ext cx="53784" cy="25048"/>
              </a:xfrm>
              <a:custGeom>
                <a:rect b="b" l="l" r="r" t="t"/>
                <a:pathLst>
                  <a:path extrusionOk="0" h="425" w="919">
                    <a:moveTo>
                      <a:pt x="791" y="1"/>
                    </a:moveTo>
                    <a:cubicBezTo>
                      <a:pt x="772" y="1"/>
                      <a:pt x="751" y="8"/>
                      <a:pt x="730" y="27"/>
                    </a:cubicBezTo>
                    <a:cubicBezTo>
                      <a:pt x="584" y="166"/>
                      <a:pt x="382" y="242"/>
                      <a:pt x="179" y="242"/>
                    </a:cubicBezTo>
                    <a:cubicBezTo>
                      <a:pt x="168" y="242"/>
                      <a:pt x="157" y="242"/>
                      <a:pt x="146" y="242"/>
                    </a:cubicBezTo>
                    <a:cubicBezTo>
                      <a:pt x="26" y="242"/>
                      <a:pt x="0" y="422"/>
                      <a:pt x="120" y="422"/>
                    </a:cubicBezTo>
                    <a:cubicBezTo>
                      <a:pt x="143" y="423"/>
                      <a:pt x="165" y="424"/>
                      <a:pt x="187" y="424"/>
                    </a:cubicBezTo>
                    <a:cubicBezTo>
                      <a:pt x="431" y="424"/>
                      <a:pt x="670" y="338"/>
                      <a:pt x="851" y="173"/>
                    </a:cubicBezTo>
                    <a:cubicBezTo>
                      <a:pt x="918" y="105"/>
                      <a:pt x="864" y="1"/>
                      <a:pt x="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4"/>
              <p:cNvSpPr/>
              <p:nvPr/>
            </p:nvSpPr>
            <p:spPr>
              <a:xfrm>
                <a:off x="8626929" y="1609186"/>
                <a:ext cx="18962" cy="31591"/>
              </a:xfrm>
              <a:custGeom>
                <a:rect b="b" l="l" r="r" t="t"/>
                <a:pathLst>
                  <a:path extrusionOk="0" h="536" w="324">
                    <a:moveTo>
                      <a:pt x="207" y="1"/>
                    </a:moveTo>
                    <a:cubicBezTo>
                      <a:pt x="157" y="1"/>
                      <a:pt x="104" y="38"/>
                      <a:pt x="109" y="105"/>
                    </a:cubicBezTo>
                    <a:cubicBezTo>
                      <a:pt x="126" y="199"/>
                      <a:pt x="109" y="302"/>
                      <a:pt x="57" y="388"/>
                    </a:cubicBezTo>
                    <a:cubicBezTo>
                      <a:pt x="0" y="458"/>
                      <a:pt x="68" y="536"/>
                      <a:pt x="139" y="536"/>
                    </a:cubicBezTo>
                    <a:cubicBezTo>
                      <a:pt x="165" y="536"/>
                      <a:pt x="191" y="525"/>
                      <a:pt x="212" y="500"/>
                    </a:cubicBezTo>
                    <a:cubicBezTo>
                      <a:pt x="289" y="371"/>
                      <a:pt x="323" y="225"/>
                      <a:pt x="289" y="79"/>
                    </a:cubicBezTo>
                    <a:cubicBezTo>
                      <a:pt x="285" y="25"/>
                      <a:pt x="247" y="1"/>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6" name="Google Shape;376;p14"/>
          <p:cNvGrpSpPr/>
          <p:nvPr/>
        </p:nvGrpSpPr>
        <p:grpSpPr>
          <a:xfrm>
            <a:off x="8107653" y="1643079"/>
            <a:ext cx="737172" cy="1857335"/>
            <a:chOff x="8107653" y="1643079"/>
            <a:chExt cx="737172" cy="1857335"/>
          </a:xfrm>
        </p:grpSpPr>
        <p:grpSp>
          <p:nvGrpSpPr>
            <p:cNvPr id="377" name="Google Shape;377;p14"/>
            <p:cNvGrpSpPr/>
            <p:nvPr/>
          </p:nvGrpSpPr>
          <p:grpSpPr>
            <a:xfrm>
              <a:off x="8107653" y="1757640"/>
              <a:ext cx="715132" cy="1097206"/>
              <a:chOff x="8107653" y="539390"/>
              <a:chExt cx="715132" cy="1097206"/>
            </a:xfrm>
          </p:grpSpPr>
          <p:sp>
            <p:nvSpPr>
              <p:cNvPr id="378" name="Google Shape;378;p14"/>
              <p:cNvSpPr/>
              <p:nvPr/>
            </p:nvSpPr>
            <p:spPr>
              <a:xfrm>
                <a:off x="8258859" y="737581"/>
                <a:ext cx="239650" cy="464988"/>
              </a:xfrm>
              <a:custGeom>
                <a:rect b="b" l="l" r="r" t="t"/>
                <a:pathLst>
                  <a:path extrusionOk="0" h="10363" w="5338">
                    <a:moveTo>
                      <a:pt x="2602" y="1"/>
                    </a:moveTo>
                    <a:cubicBezTo>
                      <a:pt x="2139" y="1"/>
                      <a:pt x="1780" y="565"/>
                      <a:pt x="1746" y="1062"/>
                    </a:cubicBezTo>
                    <a:cubicBezTo>
                      <a:pt x="522" y="1202"/>
                      <a:pt x="621" y="2907"/>
                      <a:pt x="1001" y="3916"/>
                    </a:cubicBezTo>
                    <a:cubicBezTo>
                      <a:pt x="912" y="3899"/>
                      <a:pt x="822" y="3887"/>
                      <a:pt x="733" y="3887"/>
                    </a:cubicBezTo>
                    <a:cubicBezTo>
                      <a:pt x="575" y="3887"/>
                      <a:pt x="422" y="3923"/>
                      <a:pt x="290" y="4024"/>
                    </a:cubicBezTo>
                    <a:cubicBezTo>
                      <a:pt x="0" y="4239"/>
                      <a:pt x="17" y="4669"/>
                      <a:pt x="75" y="4976"/>
                    </a:cubicBezTo>
                    <a:cubicBezTo>
                      <a:pt x="182" y="5621"/>
                      <a:pt x="522" y="6407"/>
                      <a:pt x="985" y="6936"/>
                    </a:cubicBezTo>
                    <a:cubicBezTo>
                      <a:pt x="786" y="7003"/>
                      <a:pt x="604" y="7119"/>
                      <a:pt x="563" y="7350"/>
                    </a:cubicBezTo>
                    <a:cubicBezTo>
                      <a:pt x="497" y="7689"/>
                      <a:pt x="720" y="8037"/>
                      <a:pt x="894" y="8310"/>
                    </a:cubicBezTo>
                    <a:cubicBezTo>
                      <a:pt x="1167" y="8715"/>
                      <a:pt x="1506" y="9079"/>
                      <a:pt x="1829" y="9444"/>
                    </a:cubicBezTo>
                    <a:cubicBezTo>
                      <a:pt x="2044" y="9675"/>
                      <a:pt x="2383" y="9948"/>
                      <a:pt x="2516" y="10254"/>
                    </a:cubicBezTo>
                    <a:cubicBezTo>
                      <a:pt x="2549" y="10330"/>
                      <a:pt x="2615" y="10363"/>
                      <a:pt x="2681" y="10363"/>
                    </a:cubicBezTo>
                    <a:cubicBezTo>
                      <a:pt x="2782" y="10363"/>
                      <a:pt x="2885" y="10289"/>
                      <a:pt x="2880" y="10180"/>
                    </a:cubicBezTo>
                    <a:cubicBezTo>
                      <a:pt x="3384" y="9733"/>
                      <a:pt x="3930" y="9286"/>
                      <a:pt x="4295" y="8707"/>
                    </a:cubicBezTo>
                    <a:cubicBezTo>
                      <a:pt x="4452" y="8467"/>
                      <a:pt x="4592" y="8161"/>
                      <a:pt x="4501" y="7871"/>
                    </a:cubicBezTo>
                    <a:cubicBezTo>
                      <a:pt x="4427" y="7648"/>
                      <a:pt x="4245" y="7516"/>
                      <a:pt x="4038" y="7441"/>
                    </a:cubicBezTo>
                    <a:cubicBezTo>
                      <a:pt x="4584" y="6986"/>
                      <a:pt x="5196" y="6556"/>
                      <a:pt x="5196" y="5753"/>
                    </a:cubicBezTo>
                    <a:cubicBezTo>
                      <a:pt x="5196" y="5116"/>
                      <a:pt x="4824" y="4661"/>
                      <a:pt x="4278" y="4620"/>
                    </a:cubicBezTo>
                    <a:cubicBezTo>
                      <a:pt x="4510" y="4280"/>
                      <a:pt x="4717" y="3925"/>
                      <a:pt x="4899" y="3561"/>
                    </a:cubicBezTo>
                    <a:cubicBezTo>
                      <a:pt x="5114" y="3114"/>
                      <a:pt x="5337" y="2526"/>
                      <a:pt x="5139" y="2038"/>
                    </a:cubicBezTo>
                    <a:cubicBezTo>
                      <a:pt x="5016" y="1736"/>
                      <a:pt x="4751" y="1593"/>
                      <a:pt x="4474" y="1593"/>
                    </a:cubicBezTo>
                    <a:cubicBezTo>
                      <a:pt x="4320" y="1593"/>
                      <a:pt x="4161" y="1638"/>
                      <a:pt x="4021" y="1724"/>
                    </a:cubicBezTo>
                    <a:cubicBezTo>
                      <a:pt x="3939" y="1773"/>
                      <a:pt x="3873" y="1831"/>
                      <a:pt x="3798" y="1898"/>
                    </a:cubicBezTo>
                    <a:cubicBezTo>
                      <a:pt x="3757" y="1169"/>
                      <a:pt x="3575" y="458"/>
                      <a:pt x="2913" y="85"/>
                    </a:cubicBezTo>
                    <a:cubicBezTo>
                      <a:pt x="2806" y="27"/>
                      <a:pt x="2701" y="1"/>
                      <a:pt x="26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4"/>
              <p:cNvSpPr/>
              <p:nvPr/>
            </p:nvSpPr>
            <p:spPr>
              <a:xfrm>
                <a:off x="8358167" y="798290"/>
                <a:ext cx="44491" cy="521703"/>
              </a:xfrm>
              <a:custGeom>
                <a:rect b="b" l="l" r="r" t="t"/>
                <a:pathLst>
                  <a:path extrusionOk="0" h="11627" w="991">
                    <a:moveTo>
                      <a:pt x="545" y="0"/>
                    </a:moveTo>
                    <a:cubicBezTo>
                      <a:pt x="497" y="0"/>
                      <a:pt x="448" y="34"/>
                      <a:pt x="453" y="98"/>
                    </a:cubicBezTo>
                    <a:cubicBezTo>
                      <a:pt x="552" y="1943"/>
                      <a:pt x="783" y="3788"/>
                      <a:pt x="701" y="5641"/>
                    </a:cubicBezTo>
                    <a:cubicBezTo>
                      <a:pt x="610" y="7611"/>
                      <a:pt x="221" y="9555"/>
                      <a:pt x="6" y="11516"/>
                    </a:cubicBezTo>
                    <a:cubicBezTo>
                      <a:pt x="1" y="11584"/>
                      <a:pt x="61" y="11626"/>
                      <a:pt x="114" y="11626"/>
                    </a:cubicBezTo>
                    <a:cubicBezTo>
                      <a:pt x="151" y="11626"/>
                      <a:pt x="184" y="11605"/>
                      <a:pt x="188" y="11557"/>
                    </a:cubicBezTo>
                    <a:cubicBezTo>
                      <a:pt x="395" y="9621"/>
                      <a:pt x="750" y="7710"/>
                      <a:pt x="875" y="5766"/>
                    </a:cubicBezTo>
                    <a:cubicBezTo>
                      <a:pt x="990" y="3871"/>
                      <a:pt x="742" y="1976"/>
                      <a:pt x="635" y="89"/>
                    </a:cubicBezTo>
                    <a:cubicBezTo>
                      <a:pt x="635" y="29"/>
                      <a:pt x="590" y="0"/>
                      <a:pt x="5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4"/>
              <p:cNvSpPr/>
              <p:nvPr/>
            </p:nvSpPr>
            <p:spPr>
              <a:xfrm>
                <a:off x="8298007" y="941291"/>
                <a:ext cx="97602" cy="122764"/>
              </a:xfrm>
              <a:custGeom>
                <a:rect b="b" l="l" r="r" t="t"/>
                <a:pathLst>
                  <a:path extrusionOk="0" h="2736" w="2174">
                    <a:moveTo>
                      <a:pt x="127" y="0"/>
                    </a:moveTo>
                    <a:cubicBezTo>
                      <a:pt x="63" y="0"/>
                      <a:pt x="1" y="71"/>
                      <a:pt x="47" y="146"/>
                    </a:cubicBezTo>
                    <a:cubicBezTo>
                      <a:pt x="576" y="990"/>
                      <a:pt x="1941" y="1561"/>
                      <a:pt x="1983" y="2653"/>
                    </a:cubicBezTo>
                    <a:cubicBezTo>
                      <a:pt x="1987" y="2709"/>
                      <a:pt x="2031" y="2736"/>
                      <a:pt x="2076" y="2736"/>
                    </a:cubicBezTo>
                    <a:cubicBezTo>
                      <a:pt x="2124" y="2736"/>
                      <a:pt x="2173" y="2705"/>
                      <a:pt x="2173" y="2645"/>
                    </a:cubicBezTo>
                    <a:cubicBezTo>
                      <a:pt x="2123" y="1478"/>
                      <a:pt x="758" y="932"/>
                      <a:pt x="204" y="47"/>
                    </a:cubicBezTo>
                    <a:cubicBezTo>
                      <a:pt x="184" y="14"/>
                      <a:pt x="155" y="0"/>
                      <a:pt x="1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4"/>
              <p:cNvSpPr/>
              <p:nvPr/>
            </p:nvSpPr>
            <p:spPr>
              <a:xfrm>
                <a:off x="8326965" y="845314"/>
                <a:ext cx="69677" cy="88663"/>
              </a:xfrm>
              <a:custGeom>
                <a:rect b="b" l="l" r="r" t="t"/>
                <a:pathLst>
                  <a:path extrusionOk="0" h="1976" w="1552">
                    <a:moveTo>
                      <a:pt x="135" y="1"/>
                    </a:moveTo>
                    <a:cubicBezTo>
                      <a:pt x="62" y="1"/>
                      <a:pt x="0" y="100"/>
                      <a:pt x="72" y="158"/>
                    </a:cubicBezTo>
                    <a:cubicBezTo>
                      <a:pt x="610" y="638"/>
                      <a:pt x="1205" y="1184"/>
                      <a:pt x="1363" y="1913"/>
                    </a:cubicBezTo>
                    <a:cubicBezTo>
                      <a:pt x="1372" y="1957"/>
                      <a:pt x="1403" y="1976"/>
                      <a:pt x="1437" y="1976"/>
                    </a:cubicBezTo>
                    <a:cubicBezTo>
                      <a:pt x="1491" y="1976"/>
                      <a:pt x="1552" y="1926"/>
                      <a:pt x="1536" y="1855"/>
                    </a:cubicBezTo>
                    <a:cubicBezTo>
                      <a:pt x="1379" y="1102"/>
                      <a:pt x="750" y="514"/>
                      <a:pt x="196" y="26"/>
                    </a:cubicBezTo>
                    <a:cubicBezTo>
                      <a:pt x="176" y="8"/>
                      <a:pt x="155" y="1"/>
                      <a:pt x="1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4"/>
              <p:cNvSpPr/>
              <p:nvPr/>
            </p:nvSpPr>
            <p:spPr>
              <a:xfrm>
                <a:off x="8389952" y="855813"/>
                <a:ext cx="47544" cy="79465"/>
              </a:xfrm>
              <a:custGeom>
                <a:rect b="b" l="l" r="r" t="t"/>
                <a:pathLst>
                  <a:path extrusionOk="0" h="1771" w="1059">
                    <a:moveTo>
                      <a:pt x="925" y="0"/>
                    </a:moveTo>
                    <a:cubicBezTo>
                      <a:pt x="902" y="0"/>
                      <a:pt x="880" y="10"/>
                      <a:pt x="862" y="32"/>
                    </a:cubicBezTo>
                    <a:cubicBezTo>
                      <a:pt x="464" y="504"/>
                      <a:pt x="274" y="1083"/>
                      <a:pt x="34" y="1637"/>
                    </a:cubicBezTo>
                    <a:cubicBezTo>
                      <a:pt x="1" y="1709"/>
                      <a:pt x="64" y="1770"/>
                      <a:pt x="125" y="1770"/>
                    </a:cubicBezTo>
                    <a:cubicBezTo>
                      <a:pt x="154" y="1770"/>
                      <a:pt x="183" y="1755"/>
                      <a:pt x="200" y="1720"/>
                    </a:cubicBezTo>
                    <a:cubicBezTo>
                      <a:pt x="431" y="1182"/>
                      <a:pt x="613" y="611"/>
                      <a:pt x="1002" y="156"/>
                    </a:cubicBezTo>
                    <a:cubicBezTo>
                      <a:pt x="1058" y="88"/>
                      <a:pt x="992" y="0"/>
                      <a:pt x="9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4"/>
              <p:cNvSpPr/>
              <p:nvPr/>
            </p:nvSpPr>
            <p:spPr>
              <a:xfrm>
                <a:off x="8386855" y="979654"/>
                <a:ext cx="76321" cy="83099"/>
              </a:xfrm>
              <a:custGeom>
                <a:rect b="b" l="l" r="r" t="t"/>
                <a:pathLst>
                  <a:path extrusionOk="0" h="1852" w="1700">
                    <a:moveTo>
                      <a:pt x="1564" y="0"/>
                    </a:moveTo>
                    <a:cubicBezTo>
                      <a:pt x="1543" y="0"/>
                      <a:pt x="1521" y="8"/>
                      <a:pt x="1501" y="27"/>
                    </a:cubicBezTo>
                    <a:cubicBezTo>
                      <a:pt x="988" y="573"/>
                      <a:pt x="302" y="987"/>
                      <a:pt x="29" y="1715"/>
                    </a:cubicBezTo>
                    <a:cubicBezTo>
                      <a:pt x="1" y="1787"/>
                      <a:pt x="66" y="1852"/>
                      <a:pt x="124" y="1852"/>
                    </a:cubicBezTo>
                    <a:cubicBezTo>
                      <a:pt x="153" y="1852"/>
                      <a:pt x="180" y="1836"/>
                      <a:pt x="194" y="1798"/>
                    </a:cubicBezTo>
                    <a:cubicBezTo>
                      <a:pt x="459" y="1086"/>
                      <a:pt x="1137" y="689"/>
                      <a:pt x="1642" y="151"/>
                    </a:cubicBezTo>
                    <a:cubicBezTo>
                      <a:pt x="1699" y="88"/>
                      <a:pt x="1635" y="0"/>
                      <a:pt x="15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4"/>
              <p:cNvSpPr/>
              <p:nvPr/>
            </p:nvSpPr>
            <p:spPr>
              <a:xfrm>
                <a:off x="8327369" y="1076125"/>
                <a:ext cx="62584" cy="66408"/>
              </a:xfrm>
              <a:custGeom>
                <a:rect b="b" l="l" r="r" t="t"/>
                <a:pathLst>
                  <a:path extrusionOk="0" h="1480" w="1394">
                    <a:moveTo>
                      <a:pt x="137" y="1"/>
                    </a:moveTo>
                    <a:cubicBezTo>
                      <a:pt x="67" y="1"/>
                      <a:pt x="1" y="71"/>
                      <a:pt x="55" y="136"/>
                    </a:cubicBezTo>
                    <a:cubicBezTo>
                      <a:pt x="220" y="335"/>
                      <a:pt x="410" y="508"/>
                      <a:pt x="601" y="682"/>
                    </a:cubicBezTo>
                    <a:cubicBezTo>
                      <a:pt x="832" y="906"/>
                      <a:pt x="990" y="1187"/>
                      <a:pt x="1188" y="1443"/>
                    </a:cubicBezTo>
                    <a:cubicBezTo>
                      <a:pt x="1209" y="1469"/>
                      <a:pt x="1236" y="1480"/>
                      <a:pt x="1262" y="1480"/>
                    </a:cubicBezTo>
                    <a:cubicBezTo>
                      <a:pt x="1329" y="1480"/>
                      <a:pt x="1393" y="1410"/>
                      <a:pt x="1345" y="1344"/>
                    </a:cubicBezTo>
                    <a:cubicBezTo>
                      <a:pt x="1180" y="1137"/>
                      <a:pt x="1056" y="897"/>
                      <a:pt x="874" y="707"/>
                    </a:cubicBezTo>
                    <a:cubicBezTo>
                      <a:pt x="659" y="475"/>
                      <a:pt x="419" y="285"/>
                      <a:pt x="212" y="37"/>
                    </a:cubicBezTo>
                    <a:cubicBezTo>
                      <a:pt x="191" y="11"/>
                      <a:pt x="164" y="1"/>
                      <a:pt x="1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4"/>
              <p:cNvSpPr/>
              <p:nvPr/>
            </p:nvSpPr>
            <p:spPr>
              <a:xfrm>
                <a:off x="8381692" y="1099457"/>
                <a:ext cx="49250" cy="49806"/>
              </a:xfrm>
              <a:custGeom>
                <a:rect b="b" l="l" r="r" t="t"/>
                <a:pathLst>
                  <a:path extrusionOk="0" h="1110" w="1097">
                    <a:moveTo>
                      <a:pt x="958" y="1"/>
                    </a:moveTo>
                    <a:cubicBezTo>
                      <a:pt x="943" y="1"/>
                      <a:pt x="928" y="5"/>
                      <a:pt x="913" y="13"/>
                    </a:cubicBezTo>
                    <a:cubicBezTo>
                      <a:pt x="541" y="237"/>
                      <a:pt x="177" y="568"/>
                      <a:pt x="28" y="973"/>
                    </a:cubicBezTo>
                    <a:cubicBezTo>
                      <a:pt x="0" y="1045"/>
                      <a:pt x="65" y="1110"/>
                      <a:pt x="124" y="1110"/>
                    </a:cubicBezTo>
                    <a:cubicBezTo>
                      <a:pt x="152" y="1110"/>
                      <a:pt x="180" y="1094"/>
                      <a:pt x="193" y="1056"/>
                    </a:cubicBezTo>
                    <a:cubicBezTo>
                      <a:pt x="334" y="675"/>
                      <a:pt x="665" y="377"/>
                      <a:pt x="1012" y="171"/>
                    </a:cubicBezTo>
                    <a:cubicBezTo>
                      <a:pt x="1097" y="121"/>
                      <a:pt x="1038" y="1"/>
                      <a:pt x="9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4"/>
              <p:cNvSpPr/>
              <p:nvPr/>
            </p:nvSpPr>
            <p:spPr>
              <a:xfrm>
                <a:off x="8483962" y="539390"/>
                <a:ext cx="304253" cy="417067"/>
              </a:xfrm>
              <a:custGeom>
                <a:rect b="b" l="l" r="r" t="t"/>
                <a:pathLst>
                  <a:path extrusionOk="0" h="9295" w="6777">
                    <a:moveTo>
                      <a:pt x="5184" y="1"/>
                    </a:moveTo>
                    <a:cubicBezTo>
                      <a:pt x="5175" y="1"/>
                      <a:pt x="5165" y="1"/>
                      <a:pt x="5155" y="1"/>
                    </a:cubicBezTo>
                    <a:cubicBezTo>
                      <a:pt x="4394" y="34"/>
                      <a:pt x="3906" y="589"/>
                      <a:pt x="3542" y="1209"/>
                    </a:cubicBezTo>
                    <a:cubicBezTo>
                      <a:pt x="3509" y="1127"/>
                      <a:pt x="3476" y="1036"/>
                      <a:pt x="3426" y="961"/>
                    </a:cubicBezTo>
                    <a:cubicBezTo>
                      <a:pt x="3275" y="717"/>
                      <a:pt x="3016" y="560"/>
                      <a:pt x="2748" y="560"/>
                    </a:cubicBezTo>
                    <a:cubicBezTo>
                      <a:pt x="2590" y="560"/>
                      <a:pt x="2428" y="615"/>
                      <a:pt x="2284" y="738"/>
                    </a:cubicBezTo>
                    <a:cubicBezTo>
                      <a:pt x="1887" y="1085"/>
                      <a:pt x="1821" y="1706"/>
                      <a:pt x="1812" y="2202"/>
                    </a:cubicBezTo>
                    <a:cubicBezTo>
                      <a:pt x="1804" y="2616"/>
                      <a:pt x="1837" y="3021"/>
                      <a:pt x="1887" y="3427"/>
                    </a:cubicBezTo>
                    <a:cubicBezTo>
                      <a:pt x="1766" y="3377"/>
                      <a:pt x="1644" y="3354"/>
                      <a:pt x="1523" y="3354"/>
                    </a:cubicBezTo>
                    <a:cubicBezTo>
                      <a:pt x="1139" y="3354"/>
                      <a:pt x="775" y="3596"/>
                      <a:pt x="555" y="4031"/>
                    </a:cubicBezTo>
                    <a:cubicBezTo>
                      <a:pt x="199" y="4742"/>
                      <a:pt x="546" y="5404"/>
                      <a:pt x="836" y="6058"/>
                    </a:cubicBezTo>
                    <a:cubicBezTo>
                      <a:pt x="793" y="6053"/>
                      <a:pt x="751" y="6051"/>
                      <a:pt x="709" y="6051"/>
                    </a:cubicBezTo>
                    <a:cubicBezTo>
                      <a:pt x="530" y="6051"/>
                      <a:pt x="358" y="6098"/>
                      <a:pt x="224" y="6232"/>
                    </a:cubicBezTo>
                    <a:cubicBezTo>
                      <a:pt x="9" y="6447"/>
                      <a:pt x="0" y="6786"/>
                      <a:pt x="33" y="7067"/>
                    </a:cubicBezTo>
                    <a:cubicBezTo>
                      <a:pt x="100" y="7746"/>
                      <a:pt x="381" y="8391"/>
                      <a:pt x="638" y="9028"/>
                    </a:cubicBezTo>
                    <a:cubicBezTo>
                      <a:pt x="567" y="9144"/>
                      <a:pt x="680" y="9294"/>
                      <a:pt x="812" y="9294"/>
                    </a:cubicBezTo>
                    <a:cubicBezTo>
                      <a:pt x="850" y="9294"/>
                      <a:pt x="890" y="9282"/>
                      <a:pt x="927" y="9252"/>
                    </a:cubicBezTo>
                    <a:cubicBezTo>
                      <a:pt x="1175" y="9045"/>
                      <a:pt x="1597" y="8954"/>
                      <a:pt x="1903" y="8838"/>
                    </a:cubicBezTo>
                    <a:cubicBezTo>
                      <a:pt x="2359" y="8656"/>
                      <a:pt x="2822" y="8482"/>
                      <a:pt x="3244" y="8242"/>
                    </a:cubicBezTo>
                    <a:cubicBezTo>
                      <a:pt x="3533" y="8085"/>
                      <a:pt x="3881" y="7878"/>
                      <a:pt x="3972" y="7539"/>
                    </a:cubicBezTo>
                    <a:cubicBezTo>
                      <a:pt x="4038" y="7316"/>
                      <a:pt x="3939" y="7125"/>
                      <a:pt x="3782" y="6985"/>
                    </a:cubicBezTo>
                    <a:cubicBezTo>
                      <a:pt x="4435" y="6720"/>
                      <a:pt x="5089" y="6166"/>
                      <a:pt x="5478" y="5644"/>
                    </a:cubicBezTo>
                    <a:cubicBezTo>
                      <a:pt x="5668" y="5396"/>
                      <a:pt x="5883" y="5015"/>
                      <a:pt x="5718" y="4701"/>
                    </a:cubicBezTo>
                    <a:cubicBezTo>
                      <a:pt x="5602" y="4461"/>
                      <a:pt x="5379" y="4345"/>
                      <a:pt x="5130" y="4279"/>
                    </a:cubicBezTo>
                    <a:cubicBezTo>
                      <a:pt x="5925" y="3543"/>
                      <a:pt x="6777" y="2070"/>
                      <a:pt x="5751" y="1400"/>
                    </a:cubicBezTo>
                    <a:cubicBezTo>
                      <a:pt x="5988" y="845"/>
                      <a:pt x="5846" y="1"/>
                      <a:pt x="5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4"/>
              <p:cNvSpPr/>
              <p:nvPr/>
            </p:nvSpPr>
            <p:spPr>
              <a:xfrm>
                <a:off x="8475298" y="592740"/>
                <a:ext cx="224340" cy="475801"/>
              </a:xfrm>
              <a:custGeom>
                <a:rect b="b" l="l" r="r" t="t"/>
                <a:pathLst>
                  <a:path extrusionOk="0" h="10604" w="4997">
                    <a:moveTo>
                      <a:pt x="4868" y="1"/>
                    </a:moveTo>
                    <a:cubicBezTo>
                      <a:pt x="4837" y="1"/>
                      <a:pt x="4806" y="14"/>
                      <a:pt x="4786" y="45"/>
                    </a:cubicBezTo>
                    <a:cubicBezTo>
                      <a:pt x="3842" y="1692"/>
                      <a:pt x="2783" y="3272"/>
                      <a:pt x="2022" y="5010"/>
                    </a:cubicBezTo>
                    <a:cubicBezTo>
                      <a:pt x="1236" y="6780"/>
                      <a:pt x="715" y="8659"/>
                      <a:pt x="28" y="10462"/>
                    </a:cubicBezTo>
                    <a:cubicBezTo>
                      <a:pt x="0" y="10540"/>
                      <a:pt x="66" y="10603"/>
                      <a:pt x="125" y="10603"/>
                    </a:cubicBezTo>
                    <a:cubicBezTo>
                      <a:pt x="153" y="10603"/>
                      <a:pt x="180" y="10589"/>
                      <a:pt x="193" y="10553"/>
                    </a:cubicBezTo>
                    <a:cubicBezTo>
                      <a:pt x="864" y="8783"/>
                      <a:pt x="1393" y="6971"/>
                      <a:pt x="2130" y="5225"/>
                    </a:cubicBezTo>
                    <a:cubicBezTo>
                      <a:pt x="2883" y="3429"/>
                      <a:pt x="3983" y="1816"/>
                      <a:pt x="4951" y="136"/>
                    </a:cubicBezTo>
                    <a:cubicBezTo>
                      <a:pt x="4996" y="63"/>
                      <a:pt x="4933" y="1"/>
                      <a:pt x="48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4"/>
              <p:cNvSpPr/>
              <p:nvPr/>
            </p:nvSpPr>
            <p:spPr>
              <a:xfrm>
                <a:off x="8564639" y="756067"/>
                <a:ext cx="141554" cy="70895"/>
              </a:xfrm>
              <a:custGeom>
                <a:rect b="b" l="l" r="r" t="t"/>
                <a:pathLst>
                  <a:path extrusionOk="0" h="1580" w="3153">
                    <a:moveTo>
                      <a:pt x="3014" y="0"/>
                    </a:moveTo>
                    <a:cubicBezTo>
                      <a:pt x="2999" y="0"/>
                      <a:pt x="2984" y="4"/>
                      <a:pt x="2969" y="13"/>
                    </a:cubicBezTo>
                    <a:cubicBezTo>
                      <a:pt x="2067" y="559"/>
                      <a:pt x="611" y="426"/>
                      <a:pt x="40" y="1444"/>
                    </a:cubicBezTo>
                    <a:cubicBezTo>
                      <a:pt x="1" y="1518"/>
                      <a:pt x="66" y="1580"/>
                      <a:pt x="129" y="1580"/>
                    </a:cubicBezTo>
                    <a:cubicBezTo>
                      <a:pt x="158" y="1580"/>
                      <a:pt x="187" y="1567"/>
                      <a:pt x="206" y="1535"/>
                    </a:cubicBezTo>
                    <a:cubicBezTo>
                      <a:pt x="735" y="575"/>
                      <a:pt x="2208" y="683"/>
                      <a:pt x="3069" y="170"/>
                    </a:cubicBezTo>
                    <a:cubicBezTo>
                      <a:pt x="3153" y="121"/>
                      <a:pt x="3094" y="0"/>
                      <a:pt x="30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4"/>
              <p:cNvSpPr/>
              <p:nvPr/>
            </p:nvSpPr>
            <p:spPr>
              <a:xfrm>
                <a:off x="8622598" y="657308"/>
                <a:ext cx="100565" cy="53261"/>
              </a:xfrm>
              <a:custGeom>
                <a:rect b="b" l="l" r="r" t="t"/>
                <a:pathLst>
                  <a:path extrusionOk="0" h="1187" w="2240">
                    <a:moveTo>
                      <a:pt x="2104" y="0"/>
                    </a:moveTo>
                    <a:cubicBezTo>
                      <a:pt x="2095" y="0"/>
                      <a:pt x="2086" y="2"/>
                      <a:pt x="2076" y="5"/>
                    </a:cubicBezTo>
                    <a:cubicBezTo>
                      <a:pt x="1356" y="187"/>
                      <a:pt x="545" y="427"/>
                      <a:pt x="57" y="1031"/>
                    </a:cubicBezTo>
                    <a:cubicBezTo>
                      <a:pt x="1" y="1099"/>
                      <a:pt x="62" y="1186"/>
                      <a:pt x="127" y="1186"/>
                    </a:cubicBezTo>
                    <a:cubicBezTo>
                      <a:pt x="149" y="1186"/>
                      <a:pt x="171" y="1177"/>
                      <a:pt x="189" y="1155"/>
                    </a:cubicBezTo>
                    <a:cubicBezTo>
                      <a:pt x="661" y="575"/>
                      <a:pt x="1438" y="360"/>
                      <a:pt x="2133" y="178"/>
                    </a:cubicBezTo>
                    <a:cubicBezTo>
                      <a:pt x="2239" y="148"/>
                      <a:pt x="2200" y="0"/>
                      <a:pt x="2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4"/>
              <p:cNvSpPr/>
              <p:nvPr/>
            </p:nvSpPr>
            <p:spPr>
              <a:xfrm>
                <a:off x="8619366" y="621996"/>
                <a:ext cx="15444" cy="88214"/>
              </a:xfrm>
              <a:custGeom>
                <a:rect b="b" l="l" r="r" t="t"/>
                <a:pathLst>
                  <a:path extrusionOk="0" h="1966" w="344">
                    <a:moveTo>
                      <a:pt x="118" y="0"/>
                    </a:moveTo>
                    <a:cubicBezTo>
                      <a:pt x="62" y="0"/>
                      <a:pt x="1" y="50"/>
                      <a:pt x="21" y="121"/>
                    </a:cubicBezTo>
                    <a:cubicBezTo>
                      <a:pt x="162" y="701"/>
                      <a:pt x="62" y="1296"/>
                      <a:pt x="29" y="1884"/>
                    </a:cubicBezTo>
                    <a:cubicBezTo>
                      <a:pt x="25" y="1939"/>
                      <a:pt x="64" y="1966"/>
                      <a:pt x="107" y="1966"/>
                    </a:cubicBezTo>
                    <a:cubicBezTo>
                      <a:pt x="155" y="1966"/>
                      <a:pt x="207" y="1932"/>
                      <a:pt x="211" y="1867"/>
                    </a:cubicBezTo>
                    <a:cubicBezTo>
                      <a:pt x="253" y="1263"/>
                      <a:pt x="344" y="667"/>
                      <a:pt x="195" y="63"/>
                    </a:cubicBezTo>
                    <a:cubicBezTo>
                      <a:pt x="185" y="19"/>
                      <a:pt x="153" y="0"/>
                      <a:pt x="1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4"/>
              <p:cNvSpPr/>
              <p:nvPr/>
            </p:nvSpPr>
            <p:spPr>
              <a:xfrm>
                <a:off x="8540620" y="721113"/>
                <a:ext cx="38116" cy="104278"/>
              </a:xfrm>
              <a:custGeom>
                <a:rect b="b" l="l" r="r" t="t"/>
                <a:pathLst>
                  <a:path extrusionOk="0" h="2324" w="849">
                    <a:moveTo>
                      <a:pt x="115" y="0"/>
                    </a:moveTo>
                    <a:cubicBezTo>
                      <a:pt x="59" y="0"/>
                      <a:pt x="0" y="50"/>
                      <a:pt x="21" y="122"/>
                    </a:cubicBezTo>
                    <a:cubicBezTo>
                      <a:pt x="219" y="808"/>
                      <a:pt x="658" y="1470"/>
                      <a:pt x="567" y="2215"/>
                    </a:cubicBezTo>
                    <a:cubicBezTo>
                      <a:pt x="557" y="2282"/>
                      <a:pt x="614" y="2324"/>
                      <a:pt x="666" y="2324"/>
                    </a:cubicBezTo>
                    <a:cubicBezTo>
                      <a:pt x="705" y="2324"/>
                      <a:pt x="742" y="2301"/>
                      <a:pt x="749" y="2248"/>
                    </a:cubicBezTo>
                    <a:cubicBezTo>
                      <a:pt x="848" y="1462"/>
                      <a:pt x="410" y="792"/>
                      <a:pt x="195" y="64"/>
                    </a:cubicBezTo>
                    <a:cubicBezTo>
                      <a:pt x="182" y="19"/>
                      <a:pt x="149" y="0"/>
                      <a:pt x="1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4"/>
              <p:cNvSpPr/>
              <p:nvPr/>
            </p:nvSpPr>
            <p:spPr>
              <a:xfrm>
                <a:off x="8535412" y="862409"/>
                <a:ext cx="82876" cy="38319"/>
              </a:xfrm>
              <a:custGeom>
                <a:rect b="b" l="l" r="r" t="t"/>
                <a:pathLst>
                  <a:path extrusionOk="0" h="854" w="1846">
                    <a:moveTo>
                      <a:pt x="1728" y="1"/>
                    </a:moveTo>
                    <a:cubicBezTo>
                      <a:pt x="1717" y="1"/>
                      <a:pt x="1705" y="3"/>
                      <a:pt x="1692" y="9"/>
                    </a:cubicBezTo>
                    <a:cubicBezTo>
                      <a:pt x="1428" y="125"/>
                      <a:pt x="1155" y="191"/>
                      <a:pt x="882" y="282"/>
                    </a:cubicBezTo>
                    <a:cubicBezTo>
                      <a:pt x="609" y="365"/>
                      <a:pt x="360" y="539"/>
                      <a:pt x="96" y="663"/>
                    </a:cubicBezTo>
                    <a:cubicBezTo>
                      <a:pt x="1" y="707"/>
                      <a:pt x="35" y="853"/>
                      <a:pt x="118" y="853"/>
                    </a:cubicBezTo>
                    <a:cubicBezTo>
                      <a:pt x="129" y="853"/>
                      <a:pt x="141" y="851"/>
                      <a:pt x="153" y="845"/>
                    </a:cubicBezTo>
                    <a:cubicBezTo>
                      <a:pt x="418" y="721"/>
                      <a:pt x="666" y="555"/>
                      <a:pt x="940" y="456"/>
                    </a:cubicBezTo>
                    <a:cubicBezTo>
                      <a:pt x="1213" y="357"/>
                      <a:pt x="1486" y="307"/>
                      <a:pt x="1750" y="183"/>
                    </a:cubicBezTo>
                    <a:cubicBezTo>
                      <a:pt x="1845" y="146"/>
                      <a:pt x="1811" y="1"/>
                      <a:pt x="17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4"/>
              <p:cNvSpPr/>
              <p:nvPr/>
            </p:nvSpPr>
            <p:spPr>
              <a:xfrm>
                <a:off x="8514940" y="842756"/>
                <a:ext cx="27386" cy="62280"/>
              </a:xfrm>
              <a:custGeom>
                <a:rect b="b" l="l" r="r" t="t"/>
                <a:pathLst>
                  <a:path extrusionOk="0" h="1388" w="610">
                    <a:moveTo>
                      <a:pt x="130" y="1"/>
                    </a:moveTo>
                    <a:cubicBezTo>
                      <a:pt x="65" y="1"/>
                      <a:pt x="0" y="71"/>
                      <a:pt x="47" y="141"/>
                    </a:cubicBezTo>
                    <a:cubicBezTo>
                      <a:pt x="254" y="464"/>
                      <a:pt x="427" y="886"/>
                      <a:pt x="378" y="1275"/>
                    </a:cubicBezTo>
                    <a:cubicBezTo>
                      <a:pt x="368" y="1346"/>
                      <a:pt x="425" y="1387"/>
                      <a:pt x="477" y="1387"/>
                    </a:cubicBezTo>
                    <a:cubicBezTo>
                      <a:pt x="516" y="1387"/>
                      <a:pt x="553" y="1365"/>
                      <a:pt x="560" y="1316"/>
                    </a:cubicBezTo>
                    <a:cubicBezTo>
                      <a:pt x="609" y="877"/>
                      <a:pt x="436" y="406"/>
                      <a:pt x="204" y="42"/>
                    </a:cubicBezTo>
                    <a:cubicBezTo>
                      <a:pt x="185" y="13"/>
                      <a:pt x="157" y="1"/>
                      <a:pt x="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4"/>
              <p:cNvSpPr/>
              <p:nvPr/>
            </p:nvSpPr>
            <p:spPr>
              <a:xfrm>
                <a:off x="8438125" y="855320"/>
                <a:ext cx="384660" cy="327955"/>
              </a:xfrm>
              <a:custGeom>
                <a:rect b="b" l="l" r="r" t="t"/>
                <a:pathLst>
                  <a:path extrusionOk="0" h="7309" w="8568">
                    <a:moveTo>
                      <a:pt x="5224" y="0"/>
                    </a:moveTo>
                    <a:cubicBezTo>
                      <a:pt x="5153" y="0"/>
                      <a:pt x="5078" y="11"/>
                      <a:pt x="5001" y="35"/>
                    </a:cubicBezTo>
                    <a:cubicBezTo>
                      <a:pt x="4497" y="184"/>
                      <a:pt x="4190" y="730"/>
                      <a:pt x="3975" y="1185"/>
                    </a:cubicBezTo>
                    <a:cubicBezTo>
                      <a:pt x="3802" y="1557"/>
                      <a:pt x="3661" y="1938"/>
                      <a:pt x="3545" y="2335"/>
                    </a:cubicBezTo>
                    <a:cubicBezTo>
                      <a:pt x="3357" y="2134"/>
                      <a:pt x="3120" y="2035"/>
                      <a:pt x="2868" y="2035"/>
                    </a:cubicBezTo>
                    <a:cubicBezTo>
                      <a:pt x="2611" y="2035"/>
                      <a:pt x="2340" y="2138"/>
                      <a:pt x="2089" y="2343"/>
                    </a:cubicBezTo>
                    <a:cubicBezTo>
                      <a:pt x="1468" y="2848"/>
                      <a:pt x="1518" y="3593"/>
                      <a:pt x="1518" y="4304"/>
                    </a:cubicBezTo>
                    <a:cubicBezTo>
                      <a:pt x="1390" y="4232"/>
                      <a:pt x="1251" y="4179"/>
                      <a:pt x="1104" y="4179"/>
                    </a:cubicBezTo>
                    <a:cubicBezTo>
                      <a:pt x="1032" y="4179"/>
                      <a:pt x="957" y="4191"/>
                      <a:pt x="881" y="4221"/>
                    </a:cubicBezTo>
                    <a:cubicBezTo>
                      <a:pt x="608" y="4329"/>
                      <a:pt x="459" y="4635"/>
                      <a:pt x="368" y="4900"/>
                    </a:cubicBezTo>
                    <a:cubicBezTo>
                      <a:pt x="161" y="5554"/>
                      <a:pt x="153" y="6257"/>
                      <a:pt x="128" y="6935"/>
                    </a:cubicBezTo>
                    <a:cubicBezTo>
                      <a:pt x="0" y="7033"/>
                      <a:pt x="77" y="7266"/>
                      <a:pt x="246" y="7266"/>
                    </a:cubicBezTo>
                    <a:cubicBezTo>
                      <a:pt x="263" y="7266"/>
                      <a:pt x="282" y="7264"/>
                      <a:pt x="302" y="7258"/>
                    </a:cubicBezTo>
                    <a:cubicBezTo>
                      <a:pt x="401" y="7233"/>
                      <a:pt x="510" y="7224"/>
                      <a:pt x="622" y="7224"/>
                    </a:cubicBezTo>
                    <a:cubicBezTo>
                      <a:pt x="874" y="7224"/>
                      <a:pt x="1143" y="7269"/>
                      <a:pt x="1361" y="7275"/>
                    </a:cubicBezTo>
                    <a:cubicBezTo>
                      <a:pt x="1664" y="7290"/>
                      <a:pt x="1970" y="7309"/>
                      <a:pt x="2276" y="7309"/>
                    </a:cubicBezTo>
                    <a:cubicBezTo>
                      <a:pt x="2462" y="7309"/>
                      <a:pt x="2648" y="7302"/>
                      <a:pt x="2833" y="7283"/>
                    </a:cubicBezTo>
                    <a:cubicBezTo>
                      <a:pt x="3156" y="7250"/>
                      <a:pt x="3562" y="7200"/>
                      <a:pt x="3785" y="6935"/>
                    </a:cubicBezTo>
                    <a:cubicBezTo>
                      <a:pt x="3934" y="6753"/>
                      <a:pt x="3917" y="6546"/>
                      <a:pt x="3835" y="6348"/>
                    </a:cubicBezTo>
                    <a:lnTo>
                      <a:pt x="3835" y="6348"/>
                    </a:lnTo>
                    <a:cubicBezTo>
                      <a:pt x="3869" y="6349"/>
                      <a:pt x="3903" y="6350"/>
                      <a:pt x="3937" y="6350"/>
                    </a:cubicBezTo>
                    <a:cubicBezTo>
                      <a:pt x="4624" y="6350"/>
                      <a:pt x="5392" y="6118"/>
                      <a:pt x="5928" y="5818"/>
                    </a:cubicBezTo>
                    <a:cubicBezTo>
                      <a:pt x="6201" y="5661"/>
                      <a:pt x="6549" y="5405"/>
                      <a:pt x="6532" y="5049"/>
                    </a:cubicBezTo>
                    <a:cubicBezTo>
                      <a:pt x="6524" y="4784"/>
                      <a:pt x="6358" y="4586"/>
                      <a:pt x="6160" y="4428"/>
                    </a:cubicBezTo>
                    <a:cubicBezTo>
                      <a:pt x="7186" y="4081"/>
                      <a:pt x="8567" y="3080"/>
                      <a:pt x="7906" y="2045"/>
                    </a:cubicBezTo>
                    <a:cubicBezTo>
                      <a:pt x="8344" y="1623"/>
                      <a:pt x="8559" y="779"/>
                      <a:pt x="7922" y="523"/>
                    </a:cubicBezTo>
                    <a:cubicBezTo>
                      <a:pt x="7736" y="448"/>
                      <a:pt x="7552" y="416"/>
                      <a:pt x="7371" y="416"/>
                    </a:cubicBezTo>
                    <a:cubicBezTo>
                      <a:pt x="6870" y="416"/>
                      <a:pt x="6393" y="668"/>
                      <a:pt x="5961" y="978"/>
                    </a:cubicBezTo>
                    <a:cubicBezTo>
                      <a:pt x="5969" y="887"/>
                      <a:pt x="5969" y="788"/>
                      <a:pt x="5953" y="705"/>
                    </a:cubicBezTo>
                    <a:cubicBezTo>
                      <a:pt x="5904" y="314"/>
                      <a:pt x="5608" y="0"/>
                      <a:pt x="52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4"/>
              <p:cNvSpPr/>
              <p:nvPr/>
            </p:nvSpPr>
            <p:spPr>
              <a:xfrm>
                <a:off x="8360007" y="918362"/>
                <a:ext cx="396647" cy="348909"/>
              </a:xfrm>
              <a:custGeom>
                <a:rect b="b" l="l" r="r" t="t"/>
                <a:pathLst>
                  <a:path extrusionOk="0" h="7776" w="8835">
                    <a:moveTo>
                      <a:pt x="8711" y="0"/>
                    </a:moveTo>
                    <a:cubicBezTo>
                      <a:pt x="8695" y="0"/>
                      <a:pt x="8678" y="6"/>
                      <a:pt x="8661" y="20"/>
                    </a:cubicBezTo>
                    <a:cubicBezTo>
                      <a:pt x="7155" y="1112"/>
                      <a:pt x="5583" y="2113"/>
                      <a:pt x="4193" y="3354"/>
                    </a:cubicBezTo>
                    <a:cubicBezTo>
                      <a:pt x="2720" y="4678"/>
                      <a:pt x="1454" y="6217"/>
                      <a:pt x="64" y="7624"/>
                    </a:cubicBezTo>
                    <a:cubicBezTo>
                      <a:pt x="0" y="7687"/>
                      <a:pt x="64" y="7775"/>
                      <a:pt x="134" y="7775"/>
                    </a:cubicBezTo>
                    <a:cubicBezTo>
                      <a:pt x="155" y="7775"/>
                      <a:pt x="177" y="7767"/>
                      <a:pt x="196" y="7748"/>
                    </a:cubicBezTo>
                    <a:cubicBezTo>
                      <a:pt x="1553" y="6366"/>
                      <a:pt x="2811" y="4885"/>
                      <a:pt x="4226" y="3569"/>
                    </a:cubicBezTo>
                    <a:cubicBezTo>
                      <a:pt x="5616" y="2287"/>
                      <a:pt x="7238" y="1286"/>
                      <a:pt x="8760" y="177"/>
                    </a:cubicBezTo>
                    <a:cubicBezTo>
                      <a:pt x="8835" y="116"/>
                      <a:pt x="8782" y="0"/>
                      <a:pt x="87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4"/>
              <p:cNvSpPr/>
              <p:nvPr/>
            </p:nvSpPr>
            <p:spPr>
              <a:xfrm>
                <a:off x="8540081" y="1061542"/>
                <a:ext cx="155426" cy="21807"/>
              </a:xfrm>
              <a:custGeom>
                <a:rect b="b" l="l" r="r" t="t"/>
                <a:pathLst>
                  <a:path extrusionOk="0" h="486" w="3462">
                    <a:moveTo>
                      <a:pt x="1133" y="1"/>
                    </a:moveTo>
                    <a:cubicBezTo>
                      <a:pt x="757" y="1"/>
                      <a:pt x="399" y="75"/>
                      <a:pt x="83" y="312"/>
                    </a:cubicBezTo>
                    <a:cubicBezTo>
                      <a:pt x="1" y="374"/>
                      <a:pt x="54" y="486"/>
                      <a:pt x="131" y="486"/>
                    </a:cubicBezTo>
                    <a:cubicBezTo>
                      <a:pt x="147" y="486"/>
                      <a:pt x="165" y="481"/>
                      <a:pt x="182" y="469"/>
                    </a:cubicBezTo>
                    <a:cubicBezTo>
                      <a:pt x="474" y="249"/>
                      <a:pt x="811" y="179"/>
                      <a:pt x="1168" y="179"/>
                    </a:cubicBezTo>
                    <a:cubicBezTo>
                      <a:pt x="1794" y="179"/>
                      <a:pt x="2480" y="394"/>
                      <a:pt x="3088" y="394"/>
                    </a:cubicBezTo>
                    <a:cubicBezTo>
                      <a:pt x="3178" y="394"/>
                      <a:pt x="3265" y="389"/>
                      <a:pt x="3351" y="378"/>
                    </a:cubicBezTo>
                    <a:cubicBezTo>
                      <a:pt x="3462" y="363"/>
                      <a:pt x="3459" y="195"/>
                      <a:pt x="3350" y="195"/>
                    </a:cubicBezTo>
                    <a:cubicBezTo>
                      <a:pt x="3345" y="195"/>
                      <a:pt x="3340" y="196"/>
                      <a:pt x="3334" y="196"/>
                    </a:cubicBezTo>
                    <a:cubicBezTo>
                      <a:pt x="3247" y="207"/>
                      <a:pt x="3157" y="211"/>
                      <a:pt x="3067" y="211"/>
                    </a:cubicBezTo>
                    <a:cubicBezTo>
                      <a:pt x="2450" y="211"/>
                      <a:pt x="1767" y="1"/>
                      <a:pt x="1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4"/>
              <p:cNvSpPr/>
              <p:nvPr/>
            </p:nvSpPr>
            <p:spPr>
              <a:xfrm>
                <a:off x="8639973" y="981494"/>
                <a:ext cx="111968" cy="18531"/>
              </a:xfrm>
              <a:custGeom>
                <a:rect b="b" l="l" r="r" t="t"/>
                <a:pathLst>
                  <a:path extrusionOk="0" h="413" w="2494">
                    <a:moveTo>
                      <a:pt x="1238" y="1"/>
                    </a:moveTo>
                    <a:cubicBezTo>
                      <a:pt x="841" y="1"/>
                      <a:pt x="449" y="62"/>
                      <a:pt x="92" y="243"/>
                    </a:cubicBezTo>
                    <a:cubicBezTo>
                      <a:pt x="0" y="292"/>
                      <a:pt x="58" y="413"/>
                      <a:pt x="143" y="413"/>
                    </a:cubicBezTo>
                    <a:cubicBezTo>
                      <a:pt x="159" y="413"/>
                      <a:pt x="175" y="409"/>
                      <a:pt x="191" y="400"/>
                    </a:cubicBezTo>
                    <a:cubicBezTo>
                      <a:pt x="512" y="238"/>
                      <a:pt x="868" y="183"/>
                      <a:pt x="1231" y="183"/>
                    </a:cubicBezTo>
                    <a:cubicBezTo>
                      <a:pt x="1606" y="183"/>
                      <a:pt x="1988" y="242"/>
                      <a:pt x="2342" y="301"/>
                    </a:cubicBezTo>
                    <a:cubicBezTo>
                      <a:pt x="2347" y="301"/>
                      <a:pt x="2353" y="302"/>
                      <a:pt x="2357" y="302"/>
                    </a:cubicBezTo>
                    <a:cubicBezTo>
                      <a:pt x="2461" y="302"/>
                      <a:pt x="2494" y="142"/>
                      <a:pt x="2375" y="119"/>
                    </a:cubicBezTo>
                    <a:cubicBezTo>
                      <a:pt x="2009" y="58"/>
                      <a:pt x="1622" y="1"/>
                      <a:pt x="12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4"/>
              <p:cNvSpPr/>
              <p:nvPr/>
            </p:nvSpPr>
            <p:spPr>
              <a:xfrm>
                <a:off x="8637818" y="917150"/>
                <a:ext cx="42022" cy="81529"/>
              </a:xfrm>
              <a:custGeom>
                <a:rect b="b" l="l" r="r" t="t"/>
                <a:pathLst>
                  <a:path extrusionOk="0" h="1817" w="936">
                    <a:moveTo>
                      <a:pt x="826" y="0"/>
                    </a:moveTo>
                    <a:cubicBezTo>
                      <a:pt x="787" y="0"/>
                      <a:pt x="751" y="23"/>
                      <a:pt x="744" y="72"/>
                    </a:cubicBezTo>
                    <a:cubicBezTo>
                      <a:pt x="636" y="659"/>
                      <a:pt x="313" y="1156"/>
                      <a:pt x="40" y="1685"/>
                    </a:cubicBezTo>
                    <a:cubicBezTo>
                      <a:pt x="1" y="1753"/>
                      <a:pt x="65" y="1816"/>
                      <a:pt x="128" y="1816"/>
                    </a:cubicBezTo>
                    <a:cubicBezTo>
                      <a:pt x="158" y="1816"/>
                      <a:pt x="187" y="1802"/>
                      <a:pt x="206" y="1768"/>
                    </a:cubicBezTo>
                    <a:cubicBezTo>
                      <a:pt x="487" y="1230"/>
                      <a:pt x="810" y="717"/>
                      <a:pt x="926" y="113"/>
                    </a:cubicBezTo>
                    <a:cubicBezTo>
                      <a:pt x="935" y="41"/>
                      <a:pt x="879" y="0"/>
                      <a:pt x="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4"/>
              <p:cNvSpPr/>
              <p:nvPr/>
            </p:nvSpPr>
            <p:spPr>
              <a:xfrm>
                <a:off x="8541024" y="975526"/>
                <a:ext cx="27296" cy="106028"/>
              </a:xfrm>
              <a:custGeom>
                <a:rect b="b" l="l" r="r" t="t"/>
                <a:pathLst>
                  <a:path extrusionOk="0" h="2363" w="608">
                    <a:moveTo>
                      <a:pt x="480" y="1"/>
                    </a:moveTo>
                    <a:cubicBezTo>
                      <a:pt x="443" y="1"/>
                      <a:pt x="408" y="22"/>
                      <a:pt x="401" y="70"/>
                    </a:cubicBezTo>
                    <a:cubicBezTo>
                      <a:pt x="310" y="798"/>
                      <a:pt x="434" y="1576"/>
                      <a:pt x="45" y="2229"/>
                    </a:cubicBezTo>
                    <a:cubicBezTo>
                      <a:pt x="1" y="2301"/>
                      <a:pt x="64" y="2362"/>
                      <a:pt x="128" y="2362"/>
                    </a:cubicBezTo>
                    <a:cubicBezTo>
                      <a:pt x="160" y="2362"/>
                      <a:pt x="191" y="2347"/>
                      <a:pt x="210" y="2312"/>
                    </a:cubicBezTo>
                    <a:cubicBezTo>
                      <a:pt x="608" y="1642"/>
                      <a:pt x="484" y="856"/>
                      <a:pt x="583" y="111"/>
                    </a:cubicBezTo>
                    <a:cubicBezTo>
                      <a:pt x="593" y="43"/>
                      <a:pt x="534" y="1"/>
                      <a:pt x="4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4"/>
              <p:cNvSpPr/>
              <p:nvPr/>
            </p:nvSpPr>
            <p:spPr>
              <a:xfrm>
                <a:off x="8484097" y="1128309"/>
                <a:ext cx="88308" cy="12250"/>
              </a:xfrm>
              <a:custGeom>
                <a:rect b="b" l="l" r="r" t="t"/>
                <a:pathLst>
                  <a:path extrusionOk="0" h="273" w="1967">
                    <a:moveTo>
                      <a:pt x="819" y="1"/>
                    </a:moveTo>
                    <a:cubicBezTo>
                      <a:pt x="587" y="1"/>
                      <a:pt x="354" y="34"/>
                      <a:pt x="122" y="41"/>
                    </a:cubicBezTo>
                    <a:cubicBezTo>
                      <a:pt x="0" y="41"/>
                      <a:pt x="13" y="223"/>
                      <a:pt x="123" y="223"/>
                    </a:cubicBezTo>
                    <a:cubicBezTo>
                      <a:pt x="125" y="223"/>
                      <a:pt x="127" y="223"/>
                      <a:pt x="130" y="223"/>
                    </a:cubicBezTo>
                    <a:cubicBezTo>
                      <a:pt x="386" y="223"/>
                      <a:pt x="643" y="181"/>
                      <a:pt x="899" y="181"/>
                    </a:cubicBezTo>
                    <a:cubicBezTo>
                      <a:pt x="1222" y="189"/>
                      <a:pt x="1528" y="272"/>
                      <a:pt x="1851" y="272"/>
                    </a:cubicBezTo>
                    <a:cubicBezTo>
                      <a:pt x="1967" y="272"/>
                      <a:pt x="1958" y="90"/>
                      <a:pt x="1843" y="90"/>
                    </a:cubicBezTo>
                    <a:cubicBezTo>
                      <a:pt x="1553" y="90"/>
                      <a:pt x="1280" y="24"/>
                      <a:pt x="990" y="7"/>
                    </a:cubicBezTo>
                    <a:cubicBezTo>
                      <a:pt x="933" y="3"/>
                      <a:pt x="876" y="1"/>
                      <a:pt x="8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4"/>
              <p:cNvSpPr/>
              <p:nvPr/>
            </p:nvSpPr>
            <p:spPr>
              <a:xfrm>
                <a:off x="8477363" y="1076663"/>
                <a:ext cx="20741" cy="63671"/>
              </a:xfrm>
              <a:custGeom>
                <a:rect b="b" l="l" r="r" t="t"/>
                <a:pathLst>
                  <a:path extrusionOk="0" h="1419" w="462">
                    <a:moveTo>
                      <a:pt x="296" y="1"/>
                    </a:moveTo>
                    <a:cubicBezTo>
                      <a:pt x="247" y="1"/>
                      <a:pt x="201" y="34"/>
                      <a:pt x="214" y="99"/>
                    </a:cubicBezTo>
                    <a:cubicBezTo>
                      <a:pt x="272" y="488"/>
                      <a:pt x="247" y="935"/>
                      <a:pt x="40" y="1291"/>
                    </a:cubicBezTo>
                    <a:cubicBezTo>
                      <a:pt x="0" y="1358"/>
                      <a:pt x="65" y="1418"/>
                      <a:pt x="128" y="1418"/>
                    </a:cubicBezTo>
                    <a:cubicBezTo>
                      <a:pt x="157" y="1418"/>
                      <a:pt x="187" y="1405"/>
                      <a:pt x="205" y="1374"/>
                    </a:cubicBezTo>
                    <a:cubicBezTo>
                      <a:pt x="429" y="1001"/>
                      <a:pt x="462" y="513"/>
                      <a:pt x="396" y="83"/>
                    </a:cubicBezTo>
                    <a:cubicBezTo>
                      <a:pt x="388" y="28"/>
                      <a:pt x="341" y="1"/>
                      <a:pt x="2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4"/>
              <p:cNvSpPr/>
              <p:nvPr/>
            </p:nvSpPr>
            <p:spPr>
              <a:xfrm>
                <a:off x="8107653" y="1215850"/>
                <a:ext cx="375232" cy="420746"/>
              </a:xfrm>
              <a:custGeom>
                <a:rect b="b" l="l" r="r" t="t"/>
                <a:pathLst>
                  <a:path extrusionOk="0" h="9377" w="8358">
                    <a:moveTo>
                      <a:pt x="5926" y="1"/>
                    </a:moveTo>
                    <a:cubicBezTo>
                      <a:pt x="5903" y="1"/>
                      <a:pt x="5877" y="6"/>
                      <a:pt x="5850" y="17"/>
                    </a:cubicBezTo>
                    <a:cubicBezTo>
                      <a:pt x="5463" y="191"/>
                      <a:pt x="5037" y="204"/>
                      <a:pt x="4610" y="204"/>
                    </a:cubicBezTo>
                    <a:cubicBezTo>
                      <a:pt x="4535" y="204"/>
                      <a:pt x="4460" y="203"/>
                      <a:pt x="4385" y="203"/>
                    </a:cubicBezTo>
                    <a:cubicBezTo>
                      <a:pt x="4196" y="203"/>
                      <a:pt x="4007" y="206"/>
                      <a:pt x="3823" y="224"/>
                    </a:cubicBezTo>
                    <a:cubicBezTo>
                      <a:pt x="3145" y="299"/>
                      <a:pt x="2458" y="613"/>
                      <a:pt x="1879" y="936"/>
                    </a:cubicBezTo>
                    <a:cubicBezTo>
                      <a:pt x="754" y="1565"/>
                      <a:pt x="1" y="2706"/>
                      <a:pt x="199" y="4022"/>
                    </a:cubicBezTo>
                    <a:cubicBezTo>
                      <a:pt x="340" y="4899"/>
                      <a:pt x="911" y="5619"/>
                      <a:pt x="1358" y="6355"/>
                    </a:cubicBezTo>
                    <a:cubicBezTo>
                      <a:pt x="1912" y="7257"/>
                      <a:pt x="2053" y="8126"/>
                      <a:pt x="1490" y="9078"/>
                    </a:cubicBezTo>
                    <a:cubicBezTo>
                      <a:pt x="1440" y="9160"/>
                      <a:pt x="1482" y="9276"/>
                      <a:pt x="1573" y="9326"/>
                    </a:cubicBezTo>
                    <a:cubicBezTo>
                      <a:pt x="1598" y="9334"/>
                      <a:pt x="1614" y="9342"/>
                      <a:pt x="1639" y="9359"/>
                    </a:cubicBezTo>
                    <a:cubicBezTo>
                      <a:pt x="1663" y="9371"/>
                      <a:pt x="1690" y="9377"/>
                      <a:pt x="1717" y="9377"/>
                    </a:cubicBezTo>
                    <a:cubicBezTo>
                      <a:pt x="1786" y="9377"/>
                      <a:pt x="1858" y="9341"/>
                      <a:pt x="1887" y="9276"/>
                    </a:cubicBezTo>
                    <a:cubicBezTo>
                      <a:pt x="2309" y="8292"/>
                      <a:pt x="3062" y="7894"/>
                      <a:pt x="4096" y="7795"/>
                    </a:cubicBezTo>
                    <a:cubicBezTo>
                      <a:pt x="4965" y="7721"/>
                      <a:pt x="5867" y="7770"/>
                      <a:pt x="6678" y="7390"/>
                    </a:cubicBezTo>
                    <a:cubicBezTo>
                      <a:pt x="7869" y="6827"/>
                      <a:pt x="8358" y="5594"/>
                      <a:pt x="8267" y="4320"/>
                    </a:cubicBezTo>
                    <a:cubicBezTo>
                      <a:pt x="8225" y="3641"/>
                      <a:pt x="8043" y="2913"/>
                      <a:pt x="7745" y="2301"/>
                    </a:cubicBezTo>
                    <a:cubicBezTo>
                      <a:pt x="7431" y="1656"/>
                      <a:pt x="6827" y="1159"/>
                      <a:pt x="6678" y="439"/>
                    </a:cubicBezTo>
                    <a:cubicBezTo>
                      <a:pt x="6657" y="348"/>
                      <a:pt x="6593" y="309"/>
                      <a:pt x="6525" y="309"/>
                    </a:cubicBezTo>
                    <a:cubicBezTo>
                      <a:pt x="6457" y="309"/>
                      <a:pt x="6384" y="348"/>
                      <a:pt x="6347" y="415"/>
                    </a:cubicBezTo>
                    <a:lnTo>
                      <a:pt x="6066" y="274"/>
                    </a:lnTo>
                    <a:cubicBezTo>
                      <a:pt x="6115" y="155"/>
                      <a:pt x="6051" y="1"/>
                      <a:pt x="59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4"/>
              <p:cNvSpPr/>
              <p:nvPr/>
            </p:nvSpPr>
            <p:spPr>
              <a:xfrm>
                <a:off x="8249896" y="1313447"/>
                <a:ext cx="223846" cy="108630"/>
              </a:xfrm>
              <a:custGeom>
                <a:rect b="b" l="l" r="r" t="t"/>
                <a:pathLst>
                  <a:path extrusionOk="0" h="2421" w="4986">
                    <a:moveTo>
                      <a:pt x="269" y="1"/>
                    </a:moveTo>
                    <a:cubicBezTo>
                      <a:pt x="100" y="1"/>
                      <a:pt x="1" y="260"/>
                      <a:pt x="179" y="353"/>
                    </a:cubicBezTo>
                    <a:cubicBezTo>
                      <a:pt x="891" y="717"/>
                      <a:pt x="1536" y="1189"/>
                      <a:pt x="2231" y="1569"/>
                    </a:cubicBezTo>
                    <a:cubicBezTo>
                      <a:pt x="2968" y="1966"/>
                      <a:pt x="3853" y="2074"/>
                      <a:pt x="4623" y="2405"/>
                    </a:cubicBezTo>
                    <a:cubicBezTo>
                      <a:pt x="4648" y="2416"/>
                      <a:pt x="4673" y="2421"/>
                      <a:pt x="4697" y="2421"/>
                    </a:cubicBezTo>
                    <a:cubicBezTo>
                      <a:pt x="4874" y="2421"/>
                      <a:pt x="4985" y="2154"/>
                      <a:pt x="4788" y="2074"/>
                    </a:cubicBezTo>
                    <a:cubicBezTo>
                      <a:pt x="4052" y="1759"/>
                      <a:pt x="3266" y="1611"/>
                      <a:pt x="2529" y="1304"/>
                    </a:cubicBezTo>
                    <a:cubicBezTo>
                      <a:pt x="1760" y="982"/>
                      <a:pt x="1090" y="411"/>
                      <a:pt x="353" y="22"/>
                    </a:cubicBezTo>
                    <a:cubicBezTo>
                      <a:pt x="324" y="7"/>
                      <a:pt x="295" y="1"/>
                      <a:pt x="269"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4"/>
              <p:cNvSpPr/>
              <p:nvPr/>
            </p:nvSpPr>
            <p:spPr>
              <a:xfrm>
                <a:off x="8239423" y="1420801"/>
                <a:ext cx="178862" cy="116079"/>
              </a:xfrm>
              <a:custGeom>
                <a:rect b="b" l="l" r="r" t="t"/>
                <a:pathLst>
                  <a:path extrusionOk="0" h="2587" w="3984">
                    <a:moveTo>
                      <a:pt x="250" y="0"/>
                    </a:moveTo>
                    <a:cubicBezTo>
                      <a:pt x="93" y="0"/>
                      <a:pt x="1" y="253"/>
                      <a:pt x="176" y="358"/>
                    </a:cubicBezTo>
                    <a:cubicBezTo>
                      <a:pt x="747" y="714"/>
                      <a:pt x="1368" y="1004"/>
                      <a:pt x="1963" y="1327"/>
                    </a:cubicBezTo>
                    <a:cubicBezTo>
                      <a:pt x="2534" y="1633"/>
                      <a:pt x="3171" y="1972"/>
                      <a:pt x="3569" y="2510"/>
                    </a:cubicBezTo>
                    <a:cubicBezTo>
                      <a:pt x="3609" y="2564"/>
                      <a:pt x="3663" y="2587"/>
                      <a:pt x="3718" y="2587"/>
                    </a:cubicBezTo>
                    <a:cubicBezTo>
                      <a:pt x="3852" y="2587"/>
                      <a:pt x="3983" y="2447"/>
                      <a:pt x="3883" y="2311"/>
                    </a:cubicBezTo>
                    <a:cubicBezTo>
                      <a:pt x="3486" y="1773"/>
                      <a:pt x="2890" y="1426"/>
                      <a:pt x="2319" y="1103"/>
                    </a:cubicBezTo>
                    <a:cubicBezTo>
                      <a:pt x="1665" y="731"/>
                      <a:pt x="979" y="416"/>
                      <a:pt x="342" y="27"/>
                    </a:cubicBezTo>
                    <a:cubicBezTo>
                      <a:pt x="310" y="8"/>
                      <a:pt x="279" y="0"/>
                      <a:pt x="25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4"/>
              <p:cNvSpPr/>
              <p:nvPr/>
            </p:nvSpPr>
            <p:spPr>
              <a:xfrm>
                <a:off x="8288005" y="1244301"/>
                <a:ext cx="178862" cy="116124"/>
              </a:xfrm>
              <a:custGeom>
                <a:rect b="b" l="l" r="r" t="t"/>
                <a:pathLst>
                  <a:path extrusionOk="0" h="2588" w="3984">
                    <a:moveTo>
                      <a:pt x="253" y="0"/>
                    </a:moveTo>
                    <a:cubicBezTo>
                      <a:pt x="98" y="0"/>
                      <a:pt x="1" y="254"/>
                      <a:pt x="176" y="359"/>
                    </a:cubicBezTo>
                    <a:cubicBezTo>
                      <a:pt x="755" y="706"/>
                      <a:pt x="1367" y="996"/>
                      <a:pt x="1963" y="1318"/>
                    </a:cubicBezTo>
                    <a:cubicBezTo>
                      <a:pt x="2534" y="1633"/>
                      <a:pt x="3179" y="1972"/>
                      <a:pt x="3568" y="2510"/>
                    </a:cubicBezTo>
                    <a:cubicBezTo>
                      <a:pt x="3609" y="2564"/>
                      <a:pt x="3663" y="2587"/>
                      <a:pt x="3717" y="2587"/>
                    </a:cubicBezTo>
                    <a:cubicBezTo>
                      <a:pt x="3852" y="2587"/>
                      <a:pt x="3983" y="2447"/>
                      <a:pt x="3883" y="2311"/>
                    </a:cubicBezTo>
                    <a:cubicBezTo>
                      <a:pt x="3486" y="1773"/>
                      <a:pt x="2890" y="1418"/>
                      <a:pt x="2319" y="1095"/>
                    </a:cubicBezTo>
                    <a:cubicBezTo>
                      <a:pt x="1665" y="731"/>
                      <a:pt x="987" y="417"/>
                      <a:pt x="341" y="28"/>
                    </a:cubicBezTo>
                    <a:cubicBezTo>
                      <a:pt x="311" y="9"/>
                      <a:pt x="281" y="0"/>
                      <a:pt x="25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4"/>
              <p:cNvSpPr/>
              <p:nvPr/>
            </p:nvSpPr>
            <p:spPr>
              <a:xfrm>
                <a:off x="8125883" y="1410857"/>
                <a:ext cx="178054" cy="88618"/>
              </a:xfrm>
              <a:custGeom>
                <a:rect b="b" l="l" r="r" t="t"/>
                <a:pathLst>
                  <a:path extrusionOk="0" h="1975" w="3966">
                    <a:moveTo>
                      <a:pt x="228" y="1"/>
                    </a:moveTo>
                    <a:cubicBezTo>
                      <a:pt x="47" y="1"/>
                      <a:pt x="1" y="312"/>
                      <a:pt x="206" y="373"/>
                    </a:cubicBezTo>
                    <a:cubicBezTo>
                      <a:pt x="1414" y="728"/>
                      <a:pt x="2498" y="1382"/>
                      <a:pt x="3615" y="1953"/>
                    </a:cubicBezTo>
                    <a:cubicBezTo>
                      <a:pt x="3643" y="1968"/>
                      <a:pt x="3671" y="1974"/>
                      <a:pt x="3697" y="1974"/>
                    </a:cubicBezTo>
                    <a:cubicBezTo>
                      <a:pt x="3862" y="1974"/>
                      <a:pt x="3966" y="1715"/>
                      <a:pt x="3780" y="1622"/>
                    </a:cubicBezTo>
                    <a:cubicBezTo>
                      <a:pt x="2638" y="1035"/>
                      <a:pt x="1521" y="373"/>
                      <a:pt x="280" y="9"/>
                    </a:cubicBezTo>
                    <a:cubicBezTo>
                      <a:pt x="262" y="3"/>
                      <a:pt x="244" y="1"/>
                      <a:pt x="228"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4"/>
              <p:cNvSpPr/>
              <p:nvPr/>
            </p:nvSpPr>
            <p:spPr>
              <a:xfrm>
                <a:off x="8208307" y="1256166"/>
                <a:ext cx="187302" cy="92387"/>
              </a:xfrm>
              <a:custGeom>
                <a:rect b="b" l="l" r="r" t="t"/>
                <a:pathLst>
                  <a:path extrusionOk="0" h="2059" w="4172">
                    <a:moveTo>
                      <a:pt x="274" y="0"/>
                    </a:moveTo>
                    <a:cubicBezTo>
                      <a:pt x="102" y="0"/>
                      <a:pt x="1" y="263"/>
                      <a:pt x="188" y="350"/>
                    </a:cubicBezTo>
                    <a:cubicBezTo>
                      <a:pt x="1396" y="912"/>
                      <a:pt x="2629" y="1434"/>
                      <a:pt x="3812" y="2038"/>
                    </a:cubicBezTo>
                    <a:cubicBezTo>
                      <a:pt x="3842" y="2052"/>
                      <a:pt x="3870" y="2059"/>
                      <a:pt x="3897" y="2059"/>
                    </a:cubicBezTo>
                    <a:cubicBezTo>
                      <a:pt x="4068" y="2059"/>
                      <a:pt x="4172" y="1800"/>
                      <a:pt x="3986" y="1707"/>
                    </a:cubicBezTo>
                    <a:cubicBezTo>
                      <a:pt x="2795" y="1103"/>
                      <a:pt x="1570" y="581"/>
                      <a:pt x="354" y="19"/>
                    </a:cubicBezTo>
                    <a:cubicBezTo>
                      <a:pt x="326" y="6"/>
                      <a:pt x="299" y="0"/>
                      <a:pt x="27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 name="Google Shape;408;p14"/>
            <p:cNvSpPr/>
            <p:nvPr/>
          </p:nvSpPr>
          <p:spPr>
            <a:xfrm>
              <a:off x="8616225" y="2488083"/>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4"/>
            <p:cNvSpPr/>
            <p:nvPr/>
          </p:nvSpPr>
          <p:spPr>
            <a:xfrm>
              <a:off x="8263209" y="1643079"/>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 name="Google Shape;410;p14"/>
            <p:cNvGrpSpPr/>
            <p:nvPr/>
          </p:nvGrpSpPr>
          <p:grpSpPr>
            <a:xfrm rot="-1800078">
              <a:off x="8248033" y="3044986"/>
              <a:ext cx="365737" cy="390122"/>
              <a:chOff x="363475" y="1659425"/>
              <a:chExt cx="252800" cy="273725"/>
            </a:xfrm>
          </p:grpSpPr>
          <p:sp>
            <p:nvSpPr>
              <p:cNvPr id="411" name="Google Shape;411;p14"/>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4"/>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4"/>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4"/>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4"/>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4"/>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4"/>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4"/>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4"/>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4"/>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4"/>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TITLE_AND_BODY_1">
    <p:spTree>
      <p:nvGrpSpPr>
        <p:cNvPr id="422" name="Shape 422"/>
        <p:cNvGrpSpPr/>
        <p:nvPr/>
      </p:nvGrpSpPr>
      <p:grpSpPr>
        <a:xfrm>
          <a:off x="0" y="0"/>
          <a:ext cx="0" cy="0"/>
          <a:chOff x="0" y="0"/>
          <a:chExt cx="0" cy="0"/>
        </a:xfrm>
      </p:grpSpPr>
      <p:pic>
        <p:nvPicPr>
          <p:cNvPr id="423" name="Google Shape;423;p15"/>
          <p:cNvPicPr preferRelativeResize="0"/>
          <p:nvPr/>
        </p:nvPicPr>
        <p:blipFill>
          <a:blip r:embed="rId2">
            <a:alphaModFix/>
          </a:blip>
          <a:stretch>
            <a:fillRect/>
          </a:stretch>
        </p:blipFill>
        <p:spPr>
          <a:xfrm>
            <a:off x="0" y="0"/>
            <a:ext cx="9144000" cy="5143500"/>
          </a:xfrm>
          <a:prstGeom prst="rect">
            <a:avLst/>
          </a:prstGeom>
          <a:noFill/>
          <a:ln>
            <a:noFill/>
          </a:ln>
        </p:spPr>
      </p:pic>
      <p:sp>
        <p:nvSpPr>
          <p:cNvPr id="424" name="Google Shape;424;p15"/>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25" name="Google Shape;425;p15"/>
          <p:cNvSpPr txBox="1"/>
          <p:nvPr>
            <p:ph idx="1" type="body"/>
          </p:nvPr>
        </p:nvSpPr>
        <p:spPr>
          <a:xfrm>
            <a:off x="713100" y="1316725"/>
            <a:ext cx="3675900" cy="32874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Char char="●"/>
              <a:defRPr sz="1200"/>
            </a:lvl1pPr>
            <a:lvl2pPr indent="-304800" lvl="1" marL="914400" rtl="0">
              <a:spcBef>
                <a:spcPts val="0"/>
              </a:spcBef>
              <a:spcAft>
                <a:spcPts val="0"/>
              </a:spcAft>
              <a:buClr>
                <a:srgbClr val="434343"/>
              </a:buClr>
              <a:buSzPts val="1200"/>
              <a:buFont typeface="Roboto Condensed Light"/>
              <a:buChar char="○"/>
              <a:defRPr/>
            </a:lvl2pPr>
            <a:lvl3pPr indent="-304800" lvl="2" marL="1371600" rtl="0">
              <a:spcBef>
                <a:spcPts val="0"/>
              </a:spcBef>
              <a:spcAft>
                <a:spcPts val="0"/>
              </a:spcAft>
              <a:buClr>
                <a:srgbClr val="434343"/>
              </a:buClr>
              <a:buSzPts val="1200"/>
              <a:buFont typeface="Roboto Condensed Light"/>
              <a:buChar char="■"/>
              <a:defRPr/>
            </a:lvl3pPr>
            <a:lvl4pPr indent="-304800" lvl="3" marL="1828800" rtl="0">
              <a:spcBef>
                <a:spcPts val="0"/>
              </a:spcBef>
              <a:spcAft>
                <a:spcPts val="0"/>
              </a:spcAft>
              <a:buClr>
                <a:srgbClr val="434343"/>
              </a:buClr>
              <a:buSzPts val="1200"/>
              <a:buFont typeface="Roboto Condensed Light"/>
              <a:buChar char="●"/>
              <a:defRPr/>
            </a:lvl4pPr>
            <a:lvl5pPr indent="-304800" lvl="4" marL="2286000" rtl="0">
              <a:spcBef>
                <a:spcPts val="0"/>
              </a:spcBef>
              <a:spcAft>
                <a:spcPts val="0"/>
              </a:spcAft>
              <a:buClr>
                <a:srgbClr val="434343"/>
              </a:buClr>
              <a:buSzPts val="1200"/>
              <a:buFont typeface="Roboto Condensed Light"/>
              <a:buChar char="○"/>
              <a:defRPr/>
            </a:lvl5pPr>
            <a:lvl6pPr indent="-304800" lvl="5" marL="2743200" rtl="0">
              <a:spcBef>
                <a:spcPts val="0"/>
              </a:spcBef>
              <a:spcAft>
                <a:spcPts val="0"/>
              </a:spcAft>
              <a:buClr>
                <a:srgbClr val="434343"/>
              </a:buClr>
              <a:buSzPts val="1200"/>
              <a:buFont typeface="Roboto Condensed Light"/>
              <a:buChar char="■"/>
              <a:defRPr/>
            </a:lvl6pPr>
            <a:lvl7pPr indent="-304800" lvl="6" marL="3200400" rtl="0">
              <a:spcBef>
                <a:spcPts val="0"/>
              </a:spcBef>
              <a:spcAft>
                <a:spcPts val="0"/>
              </a:spcAft>
              <a:buClr>
                <a:srgbClr val="434343"/>
              </a:buClr>
              <a:buSzPts val="1200"/>
              <a:buFont typeface="Roboto Condensed Light"/>
              <a:buChar char="●"/>
              <a:defRPr/>
            </a:lvl7pPr>
            <a:lvl8pPr indent="-304800" lvl="7" marL="3657600" rtl="0">
              <a:spcBef>
                <a:spcPts val="0"/>
              </a:spcBef>
              <a:spcAft>
                <a:spcPts val="0"/>
              </a:spcAft>
              <a:buClr>
                <a:srgbClr val="434343"/>
              </a:buClr>
              <a:buSzPts val="1200"/>
              <a:buFont typeface="Roboto Condensed Light"/>
              <a:buChar char="○"/>
              <a:defRPr/>
            </a:lvl8pPr>
            <a:lvl9pPr indent="-304800" lvl="8" marL="4114800" rtl="0">
              <a:spcBef>
                <a:spcPts val="0"/>
              </a:spcBef>
              <a:spcAft>
                <a:spcPts val="0"/>
              </a:spcAft>
              <a:buClr>
                <a:srgbClr val="434343"/>
              </a:buClr>
              <a:buSzPts val="1200"/>
              <a:buFont typeface="Roboto Condensed Light"/>
              <a:buChar char="■"/>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spTree>
      <p:nvGrpSpPr>
        <p:cNvPr id="426" name="Shape 426"/>
        <p:cNvGrpSpPr/>
        <p:nvPr/>
      </p:nvGrpSpPr>
      <p:grpSpPr>
        <a:xfrm>
          <a:off x="0" y="0"/>
          <a:ext cx="0" cy="0"/>
          <a:chOff x="0" y="0"/>
          <a:chExt cx="0" cy="0"/>
        </a:xfrm>
      </p:grpSpPr>
      <p:pic>
        <p:nvPicPr>
          <p:cNvPr id="427" name="Google Shape;427;p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428" name="Google Shape;428;p16"/>
          <p:cNvSpPr txBox="1"/>
          <p:nvPr>
            <p:ph type="title"/>
          </p:nvPr>
        </p:nvSpPr>
        <p:spPr>
          <a:xfrm>
            <a:off x="1444500" y="1588875"/>
            <a:ext cx="2944500" cy="4572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29" name="Google Shape;429;p16"/>
          <p:cNvSpPr txBox="1"/>
          <p:nvPr>
            <p:ph idx="2" type="title"/>
          </p:nvPr>
        </p:nvSpPr>
        <p:spPr>
          <a:xfrm>
            <a:off x="5486392" y="1588875"/>
            <a:ext cx="2944500" cy="4572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30" name="Google Shape;430;p16"/>
          <p:cNvSpPr txBox="1"/>
          <p:nvPr>
            <p:ph idx="1" type="subTitle"/>
          </p:nvPr>
        </p:nvSpPr>
        <p:spPr>
          <a:xfrm>
            <a:off x="1444500" y="2046075"/>
            <a:ext cx="2944500" cy="731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431" name="Google Shape;431;p16"/>
          <p:cNvSpPr txBox="1"/>
          <p:nvPr>
            <p:ph idx="3" type="subTitle"/>
          </p:nvPr>
        </p:nvSpPr>
        <p:spPr>
          <a:xfrm>
            <a:off x="5486403" y="2046075"/>
            <a:ext cx="2944500" cy="731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432" name="Google Shape;432;p16"/>
          <p:cNvSpPr txBox="1"/>
          <p:nvPr>
            <p:ph idx="4" type="title"/>
          </p:nvPr>
        </p:nvSpPr>
        <p:spPr>
          <a:xfrm>
            <a:off x="1444500" y="3143366"/>
            <a:ext cx="2944500" cy="4572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33" name="Google Shape;433;p16"/>
          <p:cNvSpPr txBox="1"/>
          <p:nvPr>
            <p:ph idx="5" type="title"/>
          </p:nvPr>
        </p:nvSpPr>
        <p:spPr>
          <a:xfrm>
            <a:off x="5486405" y="3143366"/>
            <a:ext cx="2944500" cy="457200"/>
          </a:xfrm>
          <a:prstGeom prst="rect">
            <a:avLst/>
          </a:prstGeom>
          <a:noFill/>
          <a:ln>
            <a:noFill/>
          </a:ln>
        </p:spPr>
        <p:txBody>
          <a:bodyPr anchorCtr="0" anchor="b" bIns="91425" lIns="91425" spcFirstLastPara="1" rIns="91425" wrap="square" tIns="91425">
            <a:noAutofit/>
          </a:bodyPr>
          <a:lstStyle>
            <a:lvl1pPr lvl="0" rtl="0">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34" name="Google Shape;434;p16"/>
          <p:cNvSpPr txBox="1"/>
          <p:nvPr>
            <p:ph idx="6" type="subTitle"/>
          </p:nvPr>
        </p:nvSpPr>
        <p:spPr>
          <a:xfrm>
            <a:off x="1444500" y="3600574"/>
            <a:ext cx="2944500" cy="731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435" name="Google Shape;435;p16"/>
          <p:cNvSpPr txBox="1"/>
          <p:nvPr>
            <p:ph idx="7" type="subTitle"/>
          </p:nvPr>
        </p:nvSpPr>
        <p:spPr>
          <a:xfrm>
            <a:off x="5486390" y="3600574"/>
            <a:ext cx="2944500" cy="731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436" name="Google Shape;436;p16"/>
          <p:cNvSpPr txBox="1"/>
          <p:nvPr>
            <p:ph idx="8" type="title"/>
          </p:nvPr>
        </p:nvSpPr>
        <p:spPr>
          <a:xfrm>
            <a:off x="713100" y="539400"/>
            <a:ext cx="7717800" cy="594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437" name="Google Shape;437;p16"/>
          <p:cNvGrpSpPr/>
          <p:nvPr/>
        </p:nvGrpSpPr>
        <p:grpSpPr>
          <a:xfrm>
            <a:off x="8028562" y="859517"/>
            <a:ext cx="914121" cy="1435147"/>
            <a:chOff x="8028562" y="859517"/>
            <a:chExt cx="914121" cy="1435147"/>
          </a:xfrm>
        </p:grpSpPr>
        <p:grpSp>
          <p:nvGrpSpPr>
            <p:cNvPr id="438" name="Google Shape;438;p16"/>
            <p:cNvGrpSpPr/>
            <p:nvPr/>
          </p:nvGrpSpPr>
          <p:grpSpPr>
            <a:xfrm>
              <a:off x="8028562" y="859517"/>
              <a:ext cx="804668" cy="914413"/>
              <a:chOff x="2805875" y="167225"/>
              <a:chExt cx="403950" cy="457275"/>
            </a:xfrm>
          </p:grpSpPr>
          <p:sp>
            <p:nvSpPr>
              <p:cNvPr id="439" name="Google Shape;439;p16"/>
              <p:cNvSpPr/>
              <p:nvPr/>
            </p:nvSpPr>
            <p:spPr>
              <a:xfrm>
                <a:off x="2805875" y="203050"/>
                <a:ext cx="347975" cy="421450"/>
              </a:xfrm>
              <a:custGeom>
                <a:rect b="b" l="l" r="r" t="t"/>
                <a:pathLst>
                  <a:path extrusionOk="0" h="16858" w="13919">
                    <a:moveTo>
                      <a:pt x="11374" y="1"/>
                    </a:moveTo>
                    <a:cubicBezTo>
                      <a:pt x="11328" y="1"/>
                      <a:pt x="11281" y="20"/>
                      <a:pt x="11246" y="65"/>
                    </a:cubicBezTo>
                    <a:cubicBezTo>
                      <a:pt x="10404" y="1250"/>
                      <a:pt x="9373" y="2307"/>
                      <a:pt x="8420" y="3407"/>
                    </a:cubicBezTo>
                    <a:cubicBezTo>
                      <a:pt x="7045" y="4988"/>
                      <a:pt x="5696" y="6603"/>
                      <a:pt x="4485" y="8313"/>
                    </a:cubicBezTo>
                    <a:cubicBezTo>
                      <a:pt x="3162" y="10185"/>
                      <a:pt x="0" y="14765"/>
                      <a:pt x="3231" y="16440"/>
                    </a:cubicBezTo>
                    <a:cubicBezTo>
                      <a:pt x="3787" y="16729"/>
                      <a:pt x="4366" y="16857"/>
                      <a:pt x="4943" y="16857"/>
                    </a:cubicBezTo>
                    <a:cubicBezTo>
                      <a:pt x="5997" y="16857"/>
                      <a:pt x="7041" y="16428"/>
                      <a:pt x="7913" y="15761"/>
                    </a:cubicBezTo>
                    <a:cubicBezTo>
                      <a:pt x="9554" y="14498"/>
                      <a:pt x="10671" y="12591"/>
                      <a:pt x="11547" y="10744"/>
                    </a:cubicBezTo>
                    <a:cubicBezTo>
                      <a:pt x="12346" y="9051"/>
                      <a:pt x="12947" y="7273"/>
                      <a:pt x="13360" y="5443"/>
                    </a:cubicBezTo>
                    <a:cubicBezTo>
                      <a:pt x="13661" y="4094"/>
                      <a:pt x="13918" y="2625"/>
                      <a:pt x="13703" y="1242"/>
                    </a:cubicBezTo>
                    <a:cubicBezTo>
                      <a:pt x="13684" y="1160"/>
                      <a:pt x="13616" y="1116"/>
                      <a:pt x="13548" y="1116"/>
                    </a:cubicBezTo>
                    <a:cubicBezTo>
                      <a:pt x="13495" y="1116"/>
                      <a:pt x="13441" y="1142"/>
                      <a:pt x="13411" y="1199"/>
                    </a:cubicBezTo>
                    <a:lnTo>
                      <a:pt x="11521" y="228"/>
                    </a:lnTo>
                    <a:cubicBezTo>
                      <a:pt x="11594" y="112"/>
                      <a:pt x="11486" y="1"/>
                      <a:pt x="11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16"/>
              <p:cNvSpPr/>
              <p:nvPr/>
            </p:nvSpPr>
            <p:spPr>
              <a:xfrm>
                <a:off x="3046650" y="167225"/>
                <a:ext cx="144350" cy="128950"/>
              </a:xfrm>
              <a:custGeom>
                <a:rect b="b" l="l" r="r" t="t"/>
                <a:pathLst>
                  <a:path extrusionOk="0" h="5158" w="5774">
                    <a:moveTo>
                      <a:pt x="2230" y="1"/>
                    </a:moveTo>
                    <a:cubicBezTo>
                      <a:pt x="2089" y="1"/>
                      <a:pt x="2039" y="174"/>
                      <a:pt x="2079" y="286"/>
                    </a:cubicBezTo>
                    <a:cubicBezTo>
                      <a:pt x="2174" y="579"/>
                      <a:pt x="2311" y="862"/>
                      <a:pt x="2474" y="1120"/>
                    </a:cubicBezTo>
                    <a:cubicBezTo>
                      <a:pt x="1529" y="1326"/>
                      <a:pt x="352" y="1644"/>
                      <a:pt x="35" y="2666"/>
                    </a:cubicBezTo>
                    <a:cubicBezTo>
                      <a:pt x="0" y="2787"/>
                      <a:pt x="77" y="2907"/>
                      <a:pt x="206" y="2915"/>
                    </a:cubicBezTo>
                    <a:cubicBezTo>
                      <a:pt x="298" y="2928"/>
                      <a:pt x="390" y="2934"/>
                      <a:pt x="484" y="2934"/>
                    </a:cubicBezTo>
                    <a:cubicBezTo>
                      <a:pt x="1150" y="2934"/>
                      <a:pt x="1849" y="2637"/>
                      <a:pt x="2474" y="2426"/>
                    </a:cubicBezTo>
                    <a:lnTo>
                      <a:pt x="2474" y="2426"/>
                    </a:lnTo>
                    <a:cubicBezTo>
                      <a:pt x="2079" y="2993"/>
                      <a:pt x="1847" y="3654"/>
                      <a:pt x="1804" y="4350"/>
                    </a:cubicBezTo>
                    <a:cubicBezTo>
                      <a:pt x="1798" y="4466"/>
                      <a:pt x="1896" y="4552"/>
                      <a:pt x="1999" y="4552"/>
                    </a:cubicBezTo>
                    <a:cubicBezTo>
                      <a:pt x="2042" y="4552"/>
                      <a:pt x="2085" y="4537"/>
                      <a:pt x="2122" y="4505"/>
                    </a:cubicBezTo>
                    <a:cubicBezTo>
                      <a:pt x="2483" y="4144"/>
                      <a:pt x="2818" y="3757"/>
                      <a:pt x="3188" y="3405"/>
                    </a:cubicBezTo>
                    <a:lnTo>
                      <a:pt x="3188" y="3405"/>
                    </a:lnTo>
                    <a:cubicBezTo>
                      <a:pt x="3179" y="4024"/>
                      <a:pt x="3334" y="4642"/>
                      <a:pt x="3755" y="5089"/>
                    </a:cubicBezTo>
                    <a:cubicBezTo>
                      <a:pt x="3789" y="5135"/>
                      <a:pt x="3846" y="5158"/>
                      <a:pt x="3904" y="5158"/>
                    </a:cubicBezTo>
                    <a:cubicBezTo>
                      <a:pt x="3932" y="5158"/>
                      <a:pt x="3961" y="5152"/>
                      <a:pt x="3987" y="5141"/>
                    </a:cubicBezTo>
                    <a:cubicBezTo>
                      <a:pt x="4786" y="4625"/>
                      <a:pt x="5095" y="3697"/>
                      <a:pt x="5181" y="2795"/>
                    </a:cubicBezTo>
                    <a:cubicBezTo>
                      <a:pt x="5327" y="2752"/>
                      <a:pt x="5481" y="2692"/>
                      <a:pt x="5628" y="2632"/>
                    </a:cubicBezTo>
                    <a:cubicBezTo>
                      <a:pt x="5739" y="2580"/>
                      <a:pt x="5774" y="2426"/>
                      <a:pt x="5688" y="2331"/>
                    </a:cubicBezTo>
                    <a:cubicBezTo>
                      <a:pt x="5453" y="2007"/>
                      <a:pt x="5080" y="1828"/>
                      <a:pt x="4701" y="1828"/>
                    </a:cubicBezTo>
                    <a:cubicBezTo>
                      <a:pt x="4498" y="1828"/>
                      <a:pt x="4293" y="1880"/>
                      <a:pt x="4107" y="1988"/>
                    </a:cubicBezTo>
                    <a:cubicBezTo>
                      <a:pt x="3901" y="1025"/>
                      <a:pt x="3282" y="166"/>
                      <a:pt x="2260" y="3"/>
                    </a:cubicBezTo>
                    <a:cubicBezTo>
                      <a:pt x="2249" y="1"/>
                      <a:pt x="2240" y="1"/>
                      <a:pt x="22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6"/>
              <p:cNvSpPr/>
              <p:nvPr/>
            </p:nvSpPr>
            <p:spPr>
              <a:xfrm>
                <a:off x="3127925" y="180600"/>
                <a:ext cx="81900" cy="47325"/>
              </a:xfrm>
              <a:custGeom>
                <a:rect b="b" l="l" r="r" t="t"/>
                <a:pathLst>
                  <a:path extrusionOk="0" h="1893" w="3276">
                    <a:moveTo>
                      <a:pt x="2979" y="0"/>
                    </a:moveTo>
                    <a:cubicBezTo>
                      <a:pt x="1828" y="0"/>
                      <a:pt x="973" y="870"/>
                      <a:pt x="151" y="1556"/>
                    </a:cubicBezTo>
                    <a:cubicBezTo>
                      <a:pt x="1" y="1686"/>
                      <a:pt x="129" y="1892"/>
                      <a:pt x="282" y="1892"/>
                    </a:cubicBezTo>
                    <a:cubicBezTo>
                      <a:pt x="321" y="1892"/>
                      <a:pt x="362" y="1879"/>
                      <a:pt x="401" y="1848"/>
                    </a:cubicBezTo>
                    <a:cubicBezTo>
                      <a:pt x="1145" y="1230"/>
                      <a:pt x="1932" y="387"/>
                      <a:pt x="2966" y="387"/>
                    </a:cubicBezTo>
                    <a:cubicBezTo>
                      <a:pt x="2981" y="387"/>
                      <a:pt x="2997" y="387"/>
                      <a:pt x="3012" y="387"/>
                    </a:cubicBezTo>
                    <a:cubicBezTo>
                      <a:pt x="3015" y="387"/>
                      <a:pt x="3018" y="387"/>
                      <a:pt x="3020" y="387"/>
                    </a:cubicBezTo>
                    <a:cubicBezTo>
                      <a:pt x="3253" y="387"/>
                      <a:pt x="3276" y="9"/>
                      <a:pt x="3029" y="1"/>
                    </a:cubicBezTo>
                    <a:cubicBezTo>
                      <a:pt x="3013" y="0"/>
                      <a:pt x="2996" y="0"/>
                      <a:pt x="29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6"/>
              <p:cNvSpPr/>
              <p:nvPr/>
            </p:nvSpPr>
            <p:spPr>
              <a:xfrm>
                <a:off x="2889400" y="579150"/>
                <a:ext cx="51800" cy="18100"/>
              </a:xfrm>
              <a:custGeom>
                <a:rect b="b" l="l" r="r" t="t"/>
                <a:pathLst>
                  <a:path extrusionOk="0" h="724" w="2072">
                    <a:moveTo>
                      <a:pt x="269" y="1"/>
                    </a:moveTo>
                    <a:cubicBezTo>
                      <a:pt x="133" y="1"/>
                      <a:pt x="0" y="136"/>
                      <a:pt x="96" y="279"/>
                    </a:cubicBezTo>
                    <a:lnTo>
                      <a:pt x="104" y="279"/>
                    </a:lnTo>
                    <a:cubicBezTo>
                      <a:pt x="341" y="634"/>
                      <a:pt x="729" y="723"/>
                      <a:pt x="1128" y="723"/>
                    </a:cubicBezTo>
                    <a:cubicBezTo>
                      <a:pt x="1366" y="723"/>
                      <a:pt x="1607" y="691"/>
                      <a:pt x="1823" y="666"/>
                    </a:cubicBezTo>
                    <a:cubicBezTo>
                      <a:pt x="2064" y="641"/>
                      <a:pt x="2072" y="278"/>
                      <a:pt x="1846" y="278"/>
                    </a:cubicBezTo>
                    <a:cubicBezTo>
                      <a:pt x="1838" y="278"/>
                      <a:pt x="1831" y="278"/>
                      <a:pt x="1823" y="279"/>
                    </a:cubicBezTo>
                    <a:cubicBezTo>
                      <a:pt x="1629" y="300"/>
                      <a:pt x="1357" y="352"/>
                      <a:pt x="1097" y="352"/>
                    </a:cubicBezTo>
                    <a:cubicBezTo>
                      <a:pt x="827" y="352"/>
                      <a:pt x="571" y="296"/>
                      <a:pt x="431" y="90"/>
                    </a:cubicBezTo>
                    <a:cubicBezTo>
                      <a:pt x="389" y="27"/>
                      <a:pt x="328" y="1"/>
                      <a:pt x="26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6"/>
              <p:cNvSpPr/>
              <p:nvPr/>
            </p:nvSpPr>
            <p:spPr>
              <a:xfrm>
                <a:off x="2977650" y="553525"/>
                <a:ext cx="40900" cy="23925"/>
              </a:xfrm>
              <a:custGeom>
                <a:rect b="b" l="l" r="r" t="t"/>
                <a:pathLst>
                  <a:path extrusionOk="0" h="957" w="1636">
                    <a:moveTo>
                      <a:pt x="1365" y="0"/>
                    </a:moveTo>
                    <a:cubicBezTo>
                      <a:pt x="1333" y="0"/>
                      <a:pt x="1299" y="10"/>
                      <a:pt x="1265" y="33"/>
                    </a:cubicBezTo>
                    <a:cubicBezTo>
                      <a:pt x="939" y="256"/>
                      <a:pt x="578" y="436"/>
                      <a:pt x="209" y="574"/>
                    </a:cubicBezTo>
                    <a:cubicBezTo>
                      <a:pt x="0" y="651"/>
                      <a:pt x="62" y="956"/>
                      <a:pt x="244" y="956"/>
                    </a:cubicBezTo>
                    <a:cubicBezTo>
                      <a:pt x="265" y="956"/>
                      <a:pt x="288" y="952"/>
                      <a:pt x="312" y="943"/>
                    </a:cubicBezTo>
                    <a:cubicBezTo>
                      <a:pt x="715" y="797"/>
                      <a:pt x="1102" y="608"/>
                      <a:pt x="1463" y="368"/>
                    </a:cubicBezTo>
                    <a:cubicBezTo>
                      <a:pt x="1635" y="253"/>
                      <a:pt x="1526" y="0"/>
                      <a:pt x="1365"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16"/>
              <p:cNvSpPr/>
              <p:nvPr/>
            </p:nvSpPr>
            <p:spPr>
              <a:xfrm>
                <a:off x="2979050" y="522275"/>
                <a:ext cx="44350" cy="24175"/>
              </a:xfrm>
              <a:custGeom>
                <a:rect b="b" l="l" r="r" t="t"/>
                <a:pathLst>
                  <a:path extrusionOk="0" h="967" w="1774">
                    <a:moveTo>
                      <a:pt x="1489" y="1"/>
                    </a:moveTo>
                    <a:cubicBezTo>
                      <a:pt x="1463" y="1"/>
                      <a:pt x="1435" y="6"/>
                      <a:pt x="1407" y="20"/>
                    </a:cubicBezTo>
                    <a:cubicBezTo>
                      <a:pt x="1003" y="217"/>
                      <a:pt x="599" y="406"/>
                      <a:pt x="195" y="604"/>
                    </a:cubicBezTo>
                    <a:cubicBezTo>
                      <a:pt x="1" y="694"/>
                      <a:pt x="106" y="967"/>
                      <a:pt x="285" y="967"/>
                    </a:cubicBezTo>
                    <a:cubicBezTo>
                      <a:pt x="311" y="967"/>
                      <a:pt x="339" y="961"/>
                      <a:pt x="367" y="947"/>
                    </a:cubicBezTo>
                    <a:lnTo>
                      <a:pt x="1579" y="363"/>
                    </a:lnTo>
                    <a:cubicBezTo>
                      <a:pt x="1773" y="273"/>
                      <a:pt x="1668" y="1"/>
                      <a:pt x="148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16"/>
              <p:cNvSpPr/>
              <p:nvPr/>
            </p:nvSpPr>
            <p:spPr>
              <a:xfrm>
                <a:off x="2875900" y="529100"/>
                <a:ext cx="14275" cy="35350"/>
              </a:xfrm>
              <a:custGeom>
                <a:rect b="b" l="l" r="r" t="t"/>
                <a:pathLst>
                  <a:path extrusionOk="0" h="1414" w="571">
                    <a:moveTo>
                      <a:pt x="288" y="0"/>
                    </a:moveTo>
                    <a:cubicBezTo>
                      <a:pt x="211" y="0"/>
                      <a:pt x="134" y="41"/>
                      <a:pt x="103" y="133"/>
                    </a:cubicBezTo>
                    <a:cubicBezTo>
                      <a:pt x="0" y="511"/>
                      <a:pt x="17" y="915"/>
                      <a:pt x="155" y="1276"/>
                    </a:cubicBezTo>
                    <a:cubicBezTo>
                      <a:pt x="186" y="1372"/>
                      <a:pt x="263" y="1413"/>
                      <a:pt x="340" y="1413"/>
                    </a:cubicBezTo>
                    <a:cubicBezTo>
                      <a:pt x="456" y="1413"/>
                      <a:pt x="570" y="1321"/>
                      <a:pt x="524" y="1181"/>
                    </a:cubicBezTo>
                    <a:cubicBezTo>
                      <a:pt x="404" y="881"/>
                      <a:pt x="387" y="546"/>
                      <a:pt x="473" y="236"/>
                    </a:cubicBezTo>
                    <a:cubicBezTo>
                      <a:pt x="519" y="92"/>
                      <a:pt x="404" y="0"/>
                      <a:pt x="28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16"/>
              <p:cNvSpPr/>
              <p:nvPr/>
            </p:nvSpPr>
            <p:spPr>
              <a:xfrm>
                <a:off x="3040125" y="490450"/>
                <a:ext cx="28950" cy="34125"/>
              </a:xfrm>
              <a:custGeom>
                <a:rect b="b" l="l" r="r" t="t"/>
                <a:pathLst>
                  <a:path extrusionOk="0" h="1365" w="1158">
                    <a:moveTo>
                      <a:pt x="890" y="1"/>
                    </a:moveTo>
                    <a:cubicBezTo>
                      <a:pt x="834" y="1"/>
                      <a:pt x="776" y="27"/>
                      <a:pt x="734" y="90"/>
                    </a:cubicBezTo>
                    <a:lnTo>
                      <a:pt x="98" y="1061"/>
                    </a:lnTo>
                    <a:cubicBezTo>
                      <a:pt x="1" y="1212"/>
                      <a:pt x="131" y="1364"/>
                      <a:pt x="268" y="1364"/>
                    </a:cubicBezTo>
                    <a:cubicBezTo>
                      <a:pt x="324" y="1364"/>
                      <a:pt x="382" y="1338"/>
                      <a:pt x="424" y="1275"/>
                    </a:cubicBezTo>
                    <a:cubicBezTo>
                      <a:pt x="639" y="949"/>
                      <a:pt x="854" y="631"/>
                      <a:pt x="1060" y="305"/>
                    </a:cubicBezTo>
                    <a:cubicBezTo>
                      <a:pt x="1157" y="153"/>
                      <a:pt x="1027" y="1"/>
                      <a:pt x="89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6"/>
              <p:cNvSpPr/>
              <p:nvPr/>
            </p:nvSpPr>
            <p:spPr>
              <a:xfrm>
                <a:off x="3023925" y="286575"/>
                <a:ext cx="35625" cy="33775"/>
              </a:xfrm>
              <a:custGeom>
                <a:rect b="b" l="l" r="r" t="t"/>
                <a:pathLst>
                  <a:path extrusionOk="0" h="1351" w="1425">
                    <a:moveTo>
                      <a:pt x="1089" y="1"/>
                    </a:moveTo>
                    <a:cubicBezTo>
                      <a:pt x="1036" y="1"/>
                      <a:pt x="982" y="16"/>
                      <a:pt x="935" y="49"/>
                    </a:cubicBezTo>
                    <a:cubicBezTo>
                      <a:pt x="651" y="246"/>
                      <a:pt x="402" y="487"/>
                      <a:pt x="196" y="762"/>
                    </a:cubicBezTo>
                    <a:cubicBezTo>
                      <a:pt x="0" y="1049"/>
                      <a:pt x="275" y="1350"/>
                      <a:pt x="543" y="1350"/>
                    </a:cubicBezTo>
                    <a:cubicBezTo>
                      <a:pt x="651" y="1350"/>
                      <a:pt x="758" y="1301"/>
                      <a:pt x="832" y="1183"/>
                    </a:cubicBezTo>
                    <a:cubicBezTo>
                      <a:pt x="944" y="994"/>
                      <a:pt x="1425" y="375"/>
                      <a:pt x="1339" y="152"/>
                    </a:cubicBezTo>
                    <a:cubicBezTo>
                      <a:pt x="1288" y="56"/>
                      <a:pt x="1189" y="1"/>
                      <a:pt x="108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16"/>
            <p:cNvGrpSpPr/>
            <p:nvPr/>
          </p:nvGrpSpPr>
          <p:grpSpPr>
            <a:xfrm rot="-1800078">
              <a:off x="8503921" y="1839236"/>
              <a:ext cx="365737" cy="390122"/>
              <a:chOff x="363475" y="1659425"/>
              <a:chExt cx="252800" cy="273725"/>
            </a:xfrm>
          </p:grpSpPr>
          <p:sp>
            <p:nvSpPr>
              <p:cNvPr id="449" name="Google Shape;449;p16"/>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6"/>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16"/>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6"/>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6"/>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6"/>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16"/>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6"/>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6"/>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6"/>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6"/>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 name="Google Shape;460;p16"/>
            <p:cNvSpPr/>
            <p:nvPr/>
          </p:nvSpPr>
          <p:spPr>
            <a:xfrm>
              <a:off x="8741713" y="1588875"/>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 name="Google Shape;461;p16"/>
          <p:cNvGrpSpPr/>
          <p:nvPr/>
        </p:nvGrpSpPr>
        <p:grpSpPr>
          <a:xfrm>
            <a:off x="280811" y="4214553"/>
            <a:ext cx="1097164" cy="668806"/>
            <a:chOff x="347336" y="4117303"/>
            <a:chExt cx="1097164" cy="668806"/>
          </a:xfrm>
        </p:grpSpPr>
        <p:sp>
          <p:nvSpPr>
            <p:cNvPr id="462" name="Google Shape;462;p16"/>
            <p:cNvSpPr/>
            <p:nvPr/>
          </p:nvSpPr>
          <p:spPr>
            <a:xfrm>
              <a:off x="1215900" y="4489800"/>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 name="Google Shape;463;p16"/>
            <p:cNvGrpSpPr/>
            <p:nvPr/>
          </p:nvGrpSpPr>
          <p:grpSpPr>
            <a:xfrm flipH="1">
              <a:off x="347336" y="4117303"/>
              <a:ext cx="731534" cy="668806"/>
              <a:chOff x="7151736" y="539390"/>
              <a:chExt cx="731534" cy="668806"/>
            </a:xfrm>
          </p:grpSpPr>
          <p:sp>
            <p:nvSpPr>
              <p:cNvPr id="464" name="Google Shape;464;p16"/>
              <p:cNvSpPr/>
              <p:nvPr/>
            </p:nvSpPr>
            <p:spPr>
              <a:xfrm>
                <a:off x="7258394" y="655873"/>
                <a:ext cx="583179" cy="552323"/>
              </a:xfrm>
              <a:custGeom>
                <a:rect b="b" l="l" r="r" t="t"/>
                <a:pathLst>
                  <a:path extrusionOk="0" h="10536" w="11105">
                    <a:moveTo>
                      <a:pt x="9279" y="1"/>
                    </a:moveTo>
                    <a:cubicBezTo>
                      <a:pt x="9256" y="1"/>
                      <a:pt x="9233" y="2"/>
                      <a:pt x="9210" y="3"/>
                    </a:cubicBezTo>
                    <a:cubicBezTo>
                      <a:pt x="8432" y="53"/>
                      <a:pt x="8026" y="640"/>
                      <a:pt x="7637" y="1228"/>
                    </a:cubicBezTo>
                    <a:cubicBezTo>
                      <a:pt x="7215" y="1873"/>
                      <a:pt x="6702" y="2477"/>
                      <a:pt x="6231" y="3098"/>
                    </a:cubicBezTo>
                    <a:cubicBezTo>
                      <a:pt x="5188" y="4479"/>
                      <a:pt x="3840" y="5630"/>
                      <a:pt x="2814" y="7028"/>
                    </a:cubicBezTo>
                    <a:cubicBezTo>
                      <a:pt x="2416" y="7574"/>
                      <a:pt x="2135" y="7971"/>
                      <a:pt x="1606" y="8426"/>
                    </a:cubicBezTo>
                    <a:cubicBezTo>
                      <a:pt x="1010" y="8939"/>
                      <a:pt x="637" y="9609"/>
                      <a:pt x="100" y="10139"/>
                    </a:cubicBezTo>
                    <a:cubicBezTo>
                      <a:pt x="75" y="10155"/>
                      <a:pt x="58" y="10189"/>
                      <a:pt x="50" y="10222"/>
                    </a:cubicBezTo>
                    <a:cubicBezTo>
                      <a:pt x="0" y="10346"/>
                      <a:pt x="83" y="10462"/>
                      <a:pt x="191" y="10495"/>
                    </a:cubicBezTo>
                    <a:cubicBezTo>
                      <a:pt x="199" y="10495"/>
                      <a:pt x="207" y="10503"/>
                      <a:pt x="215" y="10503"/>
                    </a:cubicBezTo>
                    <a:cubicBezTo>
                      <a:pt x="224" y="10503"/>
                      <a:pt x="232" y="10511"/>
                      <a:pt x="249" y="10511"/>
                    </a:cubicBezTo>
                    <a:cubicBezTo>
                      <a:pt x="406" y="10528"/>
                      <a:pt x="562" y="10536"/>
                      <a:pt x="717" y="10536"/>
                    </a:cubicBezTo>
                    <a:cubicBezTo>
                      <a:pt x="2972" y="10536"/>
                      <a:pt x="4955" y="8854"/>
                      <a:pt x="6496" y="7367"/>
                    </a:cubicBezTo>
                    <a:cubicBezTo>
                      <a:pt x="7257" y="6639"/>
                      <a:pt x="7977" y="5861"/>
                      <a:pt x="8738" y="5125"/>
                    </a:cubicBezTo>
                    <a:cubicBezTo>
                      <a:pt x="9433" y="4455"/>
                      <a:pt x="10178" y="3751"/>
                      <a:pt x="10616" y="2882"/>
                    </a:cubicBezTo>
                    <a:cubicBezTo>
                      <a:pt x="10914" y="2295"/>
                      <a:pt x="11104" y="1559"/>
                      <a:pt x="10724" y="955"/>
                    </a:cubicBezTo>
                    <a:cubicBezTo>
                      <a:pt x="10437" y="493"/>
                      <a:pt x="9867" y="1"/>
                      <a:pt x="92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6"/>
              <p:cNvSpPr/>
              <p:nvPr/>
            </p:nvSpPr>
            <p:spPr>
              <a:xfrm>
                <a:off x="7708972" y="539443"/>
                <a:ext cx="174297" cy="202403"/>
              </a:xfrm>
              <a:custGeom>
                <a:rect b="b" l="l" r="r" t="t"/>
                <a:pathLst>
                  <a:path extrusionOk="0" h="3861" w="3319">
                    <a:moveTo>
                      <a:pt x="3065" y="0"/>
                    </a:moveTo>
                    <a:cubicBezTo>
                      <a:pt x="2981" y="0"/>
                      <a:pt x="2897" y="45"/>
                      <a:pt x="2864" y="147"/>
                    </a:cubicBezTo>
                    <a:cubicBezTo>
                      <a:pt x="2682" y="702"/>
                      <a:pt x="2433" y="1273"/>
                      <a:pt x="2102" y="1794"/>
                    </a:cubicBezTo>
                    <a:cubicBezTo>
                      <a:pt x="2069" y="1777"/>
                      <a:pt x="2036" y="1761"/>
                      <a:pt x="2003" y="1752"/>
                    </a:cubicBezTo>
                    <a:cubicBezTo>
                      <a:pt x="1952" y="1740"/>
                      <a:pt x="1895" y="1734"/>
                      <a:pt x="1833" y="1734"/>
                    </a:cubicBezTo>
                    <a:cubicBezTo>
                      <a:pt x="1211" y="1734"/>
                      <a:pt x="108" y="2343"/>
                      <a:pt x="17" y="2878"/>
                    </a:cubicBezTo>
                    <a:cubicBezTo>
                      <a:pt x="1" y="3018"/>
                      <a:pt x="75" y="3134"/>
                      <a:pt x="224" y="3143"/>
                    </a:cubicBezTo>
                    <a:cubicBezTo>
                      <a:pt x="254" y="3144"/>
                      <a:pt x="284" y="3145"/>
                      <a:pt x="314" y="3145"/>
                    </a:cubicBezTo>
                    <a:cubicBezTo>
                      <a:pt x="461" y="3145"/>
                      <a:pt x="599" y="3127"/>
                      <a:pt x="737" y="3093"/>
                    </a:cubicBezTo>
                    <a:lnTo>
                      <a:pt x="737" y="3093"/>
                    </a:lnTo>
                    <a:cubicBezTo>
                      <a:pt x="646" y="3250"/>
                      <a:pt x="572" y="3424"/>
                      <a:pt x="522" y="3606"/>
                    </a:cubicBezTo>
                    <a:cubicBezTo>
                      <a:pt x="483" y="3756"/>
                      <a:pt x="599" y="3860"/>
                      <a:pt x="727" y="3860"/>
                    </a:cubicBezTo>
                    <a:cubicBezTo>
                      <a:pt x="761" y="3860"/>
                      <a:pt x="795" y="3853"/>
                      <a:pt x="828" y="3838"/>
                    </a:cubicBezTo>
                    <a:cubicBezTo>
                      <a:pt x="1209" y="3672"/>
                      <a:pt x="1498" y="3416"/>
                      <a:pt x="1763" y="3118"/>
                    </a:cubicBezTo>
                    <a:cubicBezTo>
                      <a:pt x="1771" y="3283"/>
                      <a:pt x="1788" y="3440"/>
                      <a:pt x="1804" y="3606"/>
                    </a:cubicBezTo>
                    <a:cubicBezTo>
                      <a:pt x="1820" y="3700"/>
                      <a:pt x="1919" y="3755"/>
                      <a:pt x="2012" y="3755"/>
                    </a:cubicBezTo>
                    <a:cubicBezTo>
                      <a:pt x="2066" y="3755"/>
                      <a:pt x="2119" y="3736"/>
                      <a:pt x="2152" y="3697"/>
                    </a:cubicBezTo>
                    <a:cubicBezTo>
                      <a:pt x="2442" y="3366"/>
                      <a:pt x="2640" y="2563"/>
                      <a:pt x="2409" y="2092"/>
                    </a:cubicBezTo>
                    <a:cubicBezTo>
                      <a:pt x="2781" y="1521"/>
                      <a:pt x="3062" y="884"/>
                      <a:pt x="3269" y="255"/>
                    </a:cubicBezTo>
                    <a:cubicBezTo>
                      <a:pt x="3319" y="101"/>
                      <a:pt x="3192" y="0"/>
                      <a:pt x="30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6"/>
              <p:cNvSpPr/>
              <p:nvPr/>
            </p:nvSpPr>
            <p:spPr>
              <a:xfrm>
                <a:off x="7744525" y="762134"/>
                <a:ext cx="58712" cy="58713"/>
              </a:xfrm>
              <a:custGeom>
                <a:rect b="b" l="l" r="r" t="t"/>
                <a:pathLst>
                  <a:path extrusionOk="0" h="1120" w="1118">
                    <a:moveTo>
                      <a:pt x="875" y="1"/>
                    </a:moveTo>
                    <a:cubicBezTo>
                      <a:pt x="829" y="1"/>
                      <a:pt x="783" y="17"/>
                      <a:pt x="747" y="53"/>
                    </a:cubicBezTo>
                    <a:cubicBezTo>
                      <a:pt x="565" y="243"/>
                      <a:pt x="358" y="409"/>
                      <a:pt x="184" y="607"/>
                    </a:cubicBezTo>
                    <a:cubicBezTo>
                      <a:pt x="1" y="805"/>
                      <a:pt x="164" y="1119"/>
                      <a:pt x="388" y="1119"/>
                    </a:cubicBezTo>
                    <a:cubicBezTo>
                      <a:pt x="437" y="1119"/>
                      <a:pt x="488" y="1104"/>
                      <a:pt x="540" y="1071"/>
                    </a:cubicBezTo>
                    <a:cubicBezTo>
                      <a:pt x="830" y="872"/>
                      <a:pt x="962" y="566"/>
                      <a:pt x="1070" y="243"/>
                    </a:cubicBezTo>
                    <a:cubicBezTo>
                      <a:pt x="1118" y="111"/>
                      <a:pt x="996" y="1"/>
                      <a:pt x="875"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6"/>
              <p:cNvSpPr/>
              <p:nvPr/>
            </p:nvSpPr>
            <p:spPr>
              <a:xfrm>
                <a:off x="7651364" y="863466"/>
                <a:ext cx="68690" cy="65423"/>
              </a:xfrm>
              <a:custGeom>
                <a:rect b="b" l="l" r="r" t="t"/>
                <a:pathLst>
                  <a:path extrusionOk="0" h="1248" w="1308">
                    <a:moveTo>
                      <a:pt x="1020" y="1"/>
                    </a:moveTo>
                    <a:cubicBezTo>
                      <a:pt x="957" y="1"/>
                      <a:pt x="896" y="32"/>
                      <a:pt x="858" y="106"/>
                    </a:cubicBezTo>
                    <a:cubicBezTo>
                      <a:pt x="692" y="428"/>
                      <a:pt x="444" y="677"/>
                      <a:pt x="171" y="900"/>
                    </a:cubicBezTo>
                    <a:cubicBezTo>
                      <a:pt x="1" y="1037"/>
                      <a:pt x="152" y="1247"/>
                      <a:pt x="324" y="1247"/>
                    </a:cubicBezTo>
                    <a:cubicBezTo>
                      <a:pt x="370" y="1247"/>
                      <a:pt x="417" y="1233"/>
                      <a:pt x="461" y="1198"/>
                    </a:cubicBezTo>
                    <a:cubicBezTo>
                      <a:pt x="767" y="950"/>
                      <a:pt x="1040" y="668"/>
                      <a:pt x="1222" y="321"/>
                    </a:cubicBezTo>
                    <a:cubicBezTo>
                      <a:pt x="1308" y="155"/>
                      <a:pt x="1160" y="1"/>
                      <a:pt x="102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6"/>
              <p:cNvSpPr/>
              <p:nvPr/>
            </p:nvSpPr>
            <p:spPr>
              <a:xfrm>
                <a:off x="7596433" y="936858"/>
                <a:ext cx="60445" cy="54257"/>
              </a:xfrm>
              <a:custGeom>
                <a:rect b="b" l="l" r="r" t="t"/>
                <a:pathLst>
                  <a:path extrusionOk="0" h="1035" w="1151">
                    <a:moveTo>
                      <a:pt x="907" y="0"/>
                    </a:moveTo>
                    <a:cubicBezTo>
                      <a:pt x="854" y="0"/>
                      <a:pt x="802" y="19"/>
                      <a:pt x="770" y="63"/>
                    </a:cubicBezTo>
                    <a:cubicBezTo>
                      <a:pt x="596" y="286"/>
                      <a:pt x="365" y="468"/>
                      <a:pt x="141" y="642"/>
                    </a:cubicBezTo>
                    <a:cubicBezTo>
                      <a:pt x="50" y="708"/>
                      <a:pt x="1" y="824"/>
                      <a:pt x="67" y="931"/>
                    </a:cubicBezTo>
                    <a:cubicBezTo>
                      <a:pt x="101" y="989"/>
                      <a:pt x="180" y="1035"/>
                      <a:pt x="256" y="1035"/>
                    </a:cubicBezTo>
                    <a:cubicBezTo>
                      <a:pt x="288" y="1035"/>
                      <a:pt x="321" y="1026"/>
                      <a:pt x="348" y="1006"/>
                    </a:cubicBezTo>
                    <a:cubicBezTo>
                      <a:pt x="605" y="807"/>
                      <a:pt x="869" y="609"/>
                      <a:pt x="1060" y="352"/>
                    </a:cubicBezTo>
                    <a:cubicBezTo>
                      <a:pt x="1134" y="270"/>
                      <a:pt x="1151" y="145"/>
                      <a:pt x="1060" y="63"/>
                    </a:cubicBezTo>
                    <a:cubicBezTo>
                      <a:pt x="1025" y="24"/>
                      <a:pt x="965" y="0"/>
                      <a:pt x="90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6"/>
              <p:cNvSpPr/>
              <p:nvPr/>
            </p:nvSpPr>
            <p:spPr>
              <a:xfrm>
                <a:off x="7368045" y="1112316"/>
                <a:ext cx="104557" cy="59866"/>
              </a:xfrm>
              <a:custGeom>
                <a:rect b="b" l="l" r="r" t="t"/>
                <a:pathLst>
                  <a:path extrusionOk="0" h="1142" w="1991">
                    <a:moveTo>
                      <a:pt x="1685" y="1"/>
                    </a:moveTo>
                    <a:cubicBezTo>
                      <a:pt x="1638" y="1"/>
                      <a:pt x="1589" y="18"/>
                      <a:pt x="1545" y="58"/>
                    </a:cubicBezTo>
                    <a:cubicBezTo>
                      <a:pt x="1181" y="414"/>
                      <a:pt x="734" y="621"/>
                      <a:pt x="237" y="737"/>
                    </a:cubicBezTo>
                    <a:cubicBezTo>
                      <a:pt x="0" y="790"/>
                      <a:pt x="74" y="1141"/>
                      <a:pt x="296" y="1141"/>
                    </a:cubicBezTo>
                    <a:cubicBezTo>
                      <a:pt x="314" y="1141"/>
                      <a:pt x="333" y="1139"/>
                      <a:pt x="353" y="1134"/>
                    </a:cubicBezTo>
                    <a:cubicBezTo>
                      <a:pt x="916" y="1002"/>
                      <a:pt x="1421" y="762"/>
                      <a:pt x="1843" y="356"/>
                    </a:cubicBezTo>
                    <a:cubicBezTo>
                      <a:pt x="1990" y="208"/>
                      <a:pt x="1849" y="1"/>
                      <a:pt x="168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6"/>
              <p:cNvSpPr/>
              <p:nvPr/>
            </p:nvSpPr>
            <p:spPr>
              <a:xfrm>
                <a:off x="7151736" y="666253"/>
                <a:ext cx="234900" cy="409210"/>
              </a:xfrm>
              <a:custGeom>
                <a:rect b="b" l="l" r="r" t="t"/>
                <a:pathLst>
                  <a:path extrusionOk="0" h="7806" w="4473">
                    <a:moveTo>
                      <a:pt x="3056" y="1"/>
                    </a:moveTo>
                    <a:cubicBezTo>
                      <a:pt x="2691" y="1"/>
                      <a:pt x="2398" y="252"/>
                      <a:pt x="2172" y="525"/>
                    </a:cubicBezTo>
                    <a:cubicBezTo>
                      <a:pt x="1403" y="1485"/>
                      <a:pt x="1063" y="2850"/>
                      <a:pt x="765" y="4017"/>
                    </a:cubicBezTo>
                    <a:cubicBezTo>
                      <a:pt x="476" y="5134"/>
                      <a:pt x="244" y="6259"/>
                      <a:pt x="54" y="7384"/>
                    </a:cubicBezTo>
                    <a:cubicBezTo>
                      <a:pt x="1" y="7697"/>
                      <a:pt x="84" y="7805"/>
                      <a:pt x="221" y="7805"/>
                    </a:cubicBezTo>
                    <a:cubicBezTo>
                      <a:pt x="446" y="7805"/>
                      <a:pt x="818" y="7514"/>
                      <a:pt x="972" y="7359"/>
                    </a:cubicBezTo>
                    <a:cubicBezTo>
                      <a:pt x="1345" y="6987"/>
                      <a:pt x="1642" y="6549"/>
                      <a:pt x="1949" y="6118"/>
                    </a:cubicBezTo>
                    <a:cubicBezTo>
                      <a:pt x="2569" y="5258"/>
                      <a:pt x="3132" y="4339"/>
                      <a:pt x="3579" y="3363"/>
                    </a:cubicBezTo>
                    <a:cubicBezTo>
                      <a:pt x="3926" y="2602"/>
                      <a:pt x="4472" y="1402"/>
                      <a:pt x="4034" y="566"/>
                    </a:cubicBezTo>
                    <a:cubicBezTo>
                      <a:pt x="3852" y="227"/>
                      <a:pt x="3504" y="28"/>
                      <a:pt x="3124" y="4"/>
                    </a:cubicBezTo>
                    <a:cubicBezTo>
                      <a:pt x="3101" y="2"/>
                      <a:pt x="3078" y="1"/>
                      <a:pt x="30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6"/>
              <p:cNvSpPr/>
              <p:nvPr/>
            </p:nvSpPr>
            <p:spPr>
              <a:xfrm>
                <a:off x="7305552" y="757940"/>
                <a:ext cx="38493" cy="60967"/>
              </a:xfrm>
              <a:custGeom>
                <a:rect b="b" l="l" r="r" t="t"/>
                <a:pathLst>
                  <a:path extrusionOk="0" h="1163" w="733">
                    <a:moveTo>
                      <a:pt x="538" y="0"/>
                    </a:moveTo>
                    <a:cubicBezTo>
                      <a:pt x="468" y="0"/>
                      <a:pt x="398" y="34"/>
                      <a:pt x="368" y="108"/>
                    </a:cubicBezTo>
                    <a:cubicBezTo>
                      <a:pt x="286" y="331"/>
                      <a:pt x="161" y="547"/>
                      <a:pt x="70" y="778"/>
                    </a:cubicBezTo>
                    <a:cubicBezTo>
                      <a:pt x="0" y="976"/>
                      <a:pt x="173" y="1162"/>
                      <a:pt x="344" y="1162"/>
                    </a:cubicBezTo>
                    <a:cubicBezTo>
                      <a:pt x="416" y="1162"/>
                      <a:pt x="488" y="1130"/>
                      <a:pt x="542" y="1051"/>
                    </a:cubicBezTo>
                    <a:cubicBezTo>
                      <a:pt x="732" y="778"/>
                      <a:pt x="732" y="472"/>
                      <a:pt x="716" y="149"/>
                    </a:cubicBezTo>
                    <a:cubicBezTo>
                      <a:pt x="711" y="53"/>
                      <a:pt x="625" y="0"/>
                      <a:pt x="53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6"/>
              <p:cNvSpPr/>
              <p:nvPr/>
            </p:nvSpPr>
            <p:spPr>
              <a:xfrm>
                <a:off x="7253615" y="539390"/>
                <a:ext cx="123463" cy="212311"/>
              </a:xfrm>
              <a:custGeom>
                <a:rect b="b" l="l" r="r" t="t"/>
                <a:pathLst>
                  <a:path extrusionOk="0" h="4050" w="2351">
                    <a:moveTo>
                      <a:pt x="2158" y="0"/>
                    </a:moveTo>
                    <a:cubicBezTo>
                      <a:pt x="2061" y="0"/>
                      <a:pt x="1961" y="62"/>
                      <a:pt x="1953" y="190"/>
                    </a:cubicBezTo>
                    <a:cubicBezTo>
                      <a:pt x="1928" y="736"/>
                      <a:pt x="1837" y="1307"/>
                      <a:pt x="1663" y="1853"/>
                    </a:cubicBezTo>
                    <a:cubicBezTo>
                      <a:pt x="1630" y="1844"/>
                      <a:pt x="1597" y="1844"/>
                      <a:pt x="1556" y="1844"/>
                    </a:cubicBezTo>
                    <a:cubicBezTo>
                      <a:pt x="1026" y="1844"/>
                      <a:pt x="0" y="2779"/>
                      <a:pt x="50" y="3326"/>
                    </a:cubicBezTo>
                    <a:cubicBezTo>
                      <a:pt x="64" y="3439"/>
                      <a:pt x="140" y="3523"/>
                      <a:pt x="245" y="3523"/>
                    </a:cubicBezTo>
                    <a:cubicBezTo>
                      <a:pt x="262" y="3523"/>
                      <a:pt x="280" y="3520"/>
                      <a:pt x="298" y="3516"/>
                    </a:cubicBezTo>
                    <a:cubicBezTo>
                      <a:pt x="464" y="3483"/>
                      <a:pt x="613" y="3425"/>
                      <a:pt x="745" y="3342"/>
                    </a:cubicBezTo>
                    <a:lnTo>
                      <a:pt x="745" y="3342"/>
                    </a:lnTo>
                    <a:cubicBezTo>
                      <a:pt x="712" y="3516"/>
                      <a:pt x="679" y="3681"/>
                      <a:pt x="679" y="3863"/>
                    </a:cubicBezTo>
                    <a:cubicBezTo>
                      <a:pt x="679" y="3984"/>
                      <a:pt x="769" y="4050"/>
                      <a:pt x="866" y="4050"/>
                    </a:cubicBezTo>
                    <a:cubicBezTo>
                      <a:pt x="916" y="4050"/>
                      <a:pt x="968" y="4032"/>
                      <a:pt x="1010" y="3996"/>
                    </a:cubicBezTo>
                    <a:cubicBezTo>
                      <a:pt x="1308" y="3756"/>
                      <a:pt x="1515" y="3458"/>
                      <a:pt x="1672" y="3127"/>
                    </a:cubicBezTo>
                    <a:cubicBezTo>
                      <a:pt x="1721" y="3268"/>
                      <a:pt x="1771" y="3408"/>
                      <a:pt x="1829" y="3549"/>
                    </a:cubicBezTo>
                    <a:cubicBezTo>
                      <a:pt x="1857" y="3614"/>
                      <a:pt x="1926" y="3645"/>
                      <a:pt x="1995" y="3645"/>
                    </a:cubicBezTo>
                    <a:cubicBezTo>
                      <a:pt x="2067" y="3645"/>
                      <a:pt x="2139" y="3612"/>
                      <a:pt x="2168" y="3549"/>
                    </a:cubicBezTo>
                    <a:cubicBezTo>
                      <a:pt x="2350" y="3185"/>
                      <a:pt x="2334" y="2415"/>
                      <a:pt x="2011" y="2051"/>
                    </a:cubicBezTo>
                    <a:cubicBezTo>
                      <a:pt x="2210" y="1447"/>
                      <a:pt x="2309" y="802"/>
                      <a:pt x="2342" y="190"/>
                    </a:cubicBezTo>
                    <a:cubicBezTo>
                      <a:pt x="2350" y="65"/>
                      <a:pt x="2256" y="0"/>
                      <a:pt x="2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6"/>
              <p:cNvSpPr/>
              <p:nvPr/>
            </p:nvSpPr>
            <p:spPr>
              <a:xfrm>
                <a:off x="7234027" y="934341"/>
                <a:ext cx="40489" cy="39736"/>
              </a:xfrm>
              <a:custGeom>
                <a:rect b="b" l="l" r="r" t="t"/>
                <a:pathLst>
                  <a:path extrusionOk="0" h="758" w="771">
                    <a:moveTo>
                      <a:pt x="545" y="1"/>
                    </a:moveTo>
                    <a:cubicBezTo>
                      <a:pt x="479" y="1"/>
                      <a:pt x="413" y="38"/>
                      <a:pt x="373" y="94"/>
                    </a:cubicBezTo>
                    <a:cubicBezTo>
                      <a:pt x="349" y="135"/>
                      <a:pt x="324" y="177"/>
                      <a:pt x="299" y="210"/>
                    </a:cubicBezTo>
                    <a:cubicBezTo>
                      <a:pt x="291" y="226"/>
                      <a:pt x="274" y="243"/>
                      <a:pt x="266" y="260"/>
                    </a:cubicBezTo>
                    <a:cubicBezTo>
                      <a:pt x="256" y="270"/>
                      <a:pt x="252" y="277"/>
                      <a:pt x="254" y="277"/>
                    </a:cubicBezTo>
                    <a:cubicBezTo>
                      <a:pt x="256" y="277"/>
                      <a:pt x="259" y="274"/>
                      <a:pt x="266" y="268"/>
                    </a:cubicBezTo>
                    <a:lnTo>
                      <a:pt x="266" y="268"/>
                    </a:lnTo>
                    <a:cubicBezTo>
                      <a:pt x="224" y="318"/>
                      <a:pt x="175" y="367"/>
                      <a:pt x="133" y="392"/>
                    </a:cubicBezTo>
                    <a:cubicBezTo>
                      <a:pt x="42" y="450"/>
                      <a:pt x="1" y="566"/>
                      <a:pt x="59" y="657"/>
                    </a:cubicBezTo>
                    <a:cubicBezTo>
                      <a:pt x="98" y="719"/>
                      <a:pt x="169" y="758"/>
                      <a:pt x="239" y="758"/>
                    </a:cubicBezTo>
                    <a:cubicBezTo>
                      <a:pt x="271" y="758"/>
                      <a:pt x="303" y="750"/>
                      <a:pt x="332" y="731"/>
                    </a:cubicBezTo>
                    <a:cubicBezTo>
                      <a:pt x="497" y="615"/>
                      <a:pt x="597" y="458"/>
                      <a:pt x="713" y="293"/>
                    </a:cubicBezTo>
                    <a:cubicBezTo>
                      <a:pt x="770" y="210"/>
                      <a:pt x="729" y="78"/>
                      <a:pt x="638" y="28"/>
                    </a:cubicBezTo>
                    <a:cubicBezTo>
                      <a:pt x="609" y="9"/>
                      <a:pt x="577" y="1"/>
                      <a:pt x="54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5">
    <p:spTree>
      <p:nvGrpSpPr>
        <p:cNvPr id="474" name="Shape 474"/>
        <p:cNvGrpSpPr/>
        <p:nvPr/>
      </p:nvGrpSpPr>
      <p:grpSpPr>
        <a:xfrm>
          <a:off x="0" y="0"/>
          <a:ext cx="0" cy="0"/>
          <a:chOff x="0" y="0"/>
          <a:chExt cx="0" cy="0"/>
        </a:xfrm>
      </p:grpSpPr>
      <p:pic>
        <p:nvPicPr>
          <p:cNvPr id="475" name="Google Shape;475;p17"/>
          <p:cNvPicPr preferRelativeResize="0"/>
          <p:nvPr/>
        </p:nvPicPr>
        <p:blipFill>
          <a:blip r:embed="rId2">
            <a:alphaModFix/>
          </a:blip>
          <a:stretch>
            <a:fillRect/>
          </a:stretch>
        </p:blipFill>
        <p:spPr>
          <a:xfrm>
            <a:off x="0" y="0"/>
            <a:ext cx="9144000" cy="5143500"/>
          </a:xfrm>
          <a:prstGeom prst="rect">
            <a:avLst/>
          </a:prstGeom>
          <a:noFill/>
          <a:ln>
            <a:noFill/>
          </a:ln>
        </p:spPr>
      </p:pic>
      <p:sp>
        <p:nvSpPr>
          <p:cNvPr id="476" name="Google Shape;476;p17"/>
          <p:cNvSpPr txBox="1"/>
          <p:nvPr>
            <p:ph type="title"/>
          </p:nvPr>
        </p:nvSpPr>
        <p:spPr>
          <a:xfrm>
            <a:off x="713100" y="1588875"/>
            <a:ext cx="2328900" cy="4572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77" name="Google Shape;477;p17"/>
          <p:cNvSpPr txBox="1"/>
          <p:nvPr>
            <p:ph idx="2" type="title"/>
          </p:nvPr>
        </p:nvSpPr>
        <p:spPr>
          <a:xfrm>
            <a:off x="3407550" y="1588875"/>
            <a:ext cx="2328900" cy="4572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78" name="Google Shape;478;p17"/>
          <p:cNvSpPr txBox="1"/>
          <p:nvPr>
            <p:ph idx="1" type="subTitle"/>
          </p:nvPr>
        </p:nvSpPr>
        <p:spPr>
          <a:xfrm>
            <a:off x="713100" y="2046075"/>
            <a:ext cx="2328900" cy="731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479" name="Google Shape;479;p17"/>
          <p:cNvSpPr txBox="1"/>
          <p:nvPr>
            <p:ph idx="3" type="subTitle"/>
          </p:nvPr>
        </p:nvSpPr>
        <p:spPr>
          <a:xfrm>
            <a:off x="3407550" y="2046075"/>
            <a:ext cx="2328900" cy="731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480" name="Google Shape;480;p17"/>
          <p:cNvSpPr txBox="1"/>
          <p:nvPr>
            <p:ph idx="4" type="title"/>
          </p:nvPr>
        </p:nvSpPr>
        <p:spPr>
          <a:xfrm>
            <a:off x="713100" y="3143366"/>
            <a:ext cx="2328900" cy="4572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81" name="Google Shape;481;p17"/>
          <p:cNvSpPr txBox="1"/>
          <p:nvPr>
            <p:ph idx="5" type="title"/>
          </p:nvPr>
        </p:nvSpPr>
        <p:spPr>
          <a:xfrm>
            <a:off x="3407550" y="3143366"/>
            <a:ext cx="2328900" cy="4572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82" name="Google Shape;482;p17"/>
          <p:cNvSpPr txBox="1"/>
          <p:nvPr>
            <p:ph idx="6" type="subTitle"/>
          </p:nvPr>
        </p:nvSpPr>
        <p:spPr>
          <a:xfrm>
            <a:off x="713100" y="3600566"/>
            <a:ext cx="2328900" cy="731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483" name="Google Shape;483;p17"/>
          <p:cNvSpPr txBox="1"/>
          <p:nvPr>
            <p:ph idx="7" type="subTitle"/>
          </p:nvPr>
        </p:nvSpPr>
        <p:spPr>
          <a:xfrm>
            <a:off x="3407550" y="3590191"/>
            <a:ext cx="2328900" cy="731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484" name="Google Shape;484;p17"/>
          <p:cNvSpPr txBox="1"/>
          <p:nvPr>
            <p:ph idx="8" type="title"/>
          </p:nvPr>
        </p:nvSpPr>
        <p:spPr>
          <a:xfrm>
            <a:off x="713100" y="539400"/>
            <a:ext cx="7717800" cy="594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85" name="Google Shape;485;p17"/>
          <p:cNvSpPr txBox="1"/>
          <p:nvPr>
            <p:ph idx="9" type="title"/>
          </p:nvPr>
        </p:nvSpPr>
        <p:spPr>
          <a:xfrm>
            <a:off x="6102000" y="1588875"/>
            <a:ext cx="2328900" cy="4572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86" name="Google Shape;486;p17"/>
          <p:cNvSpPr txBox="1"/>
          <p:nvPr>
            <p:ph idx="13" type="subTitle"/>
          </p:nvPr>
        </p:nvSpPr>
        <p:spPr>
          <a:xfrm>
            <a:off x="6102000" y="2046075"/>
            <a:ext cx="2328900" cy="731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sp>
        <p:nvSpPr>
          <p:cNvPr id="487" name="Google Shape;487;p17"/>
          <p:cNvSpPr txBox="1"/>
          <p:nvPr>
            <p:ph idx="14" type="title"/>
          </p:nvPr>
        </p:nvSpPr>
        <p:spPr>
          <a:xfrm>
            <a:off x="6102000" y="3143366"/>
            <a:ext cx="2328900" cy="457200"/>
          </a:xfrm>
          <a:prstGeom prst="rect">
            <a:avLst/>
          </a:prstGeom>
          <a:noFill/>
          <a:ln>
            <a:noFill/>
          </a:ln>
        </p:spPr>
        <p:txBody>
          <a:bodyPr anchorCtr="0" anchor="b" bIns="91425" lIns="91425" spcFirstLastPara="1" rIns="91425" wrap="square" tIns="91425">
            <a:noAutofit/>
          </a:bodyPr>
          <a:lstStyle>
            <a:lvl1pPr lvl="0" rtl="0" algn="ctr">
              <a:spcBef>
                <a:spcPts val="0"/>
              </a:spcBef>
              <a:spcAft>
                <a:spcPts val="0"/>
              </a:spcAft>
              <a:buSzPts val="3000"/>
              <a:buNone/>
              <a:defRPr sz="20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488" name="Google Shape;488;p17"/>
          <p:cNvSpPr txBox="1"/>
          <p:nvPr>
            <p:ph idx="15" type="subTitle"/>
          </p:nvPr>
        </p:nvSpPr>
        <p:spPr>
          <a:xfrm>
            <a:off x="6102000" y="3590191"/>
            <a:ext cx="2328900" cy="731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vl1pPr>
            <a:lvl2pPr lvl="1" rtl="0" algn="ctr">
              <a:spcBef>
                <a:spcPts val="0"/>
              </a:spcBef>
              <a:spcAft>
                <a:spcPts val="0"/>
              </a:spcAft>
              <a:buSzPts val="1200"/>
              <a:buNone/>
              <a:defRPr/>
            </a:lvl2pPr>
            <a:lvl3pPr lvl="2" rtl="0" algn="ctr">
              <a:spcBef>
                <a:spcPts val="0"/>
              </a:spcBef>
              <a:spcAft>
                <a:spcPts val="0"/>
              </a:spcAft>
              <a:buSzPts val="1200"/>
              <a:buNone/>
              <a:defRPr/>
            </a:lvl3pPr>
            <a:lvl4pPr lvl="3" rtl="0" algn="ctr">
              <a:spcBef>
                <a:spcPts val="0"/>
              </a:spcBef>
              <a:spcAft>
                <a:spcPts val="0"/>
              </a:spcAft>
              <a:buSzPts val="1200"/>
              <a:buNone/>
              <a:defRPr/>
            </a:lvl4pPr>
            <a:lvl5pPr lvl="4" rtl="0" algn="ctr">
              <a:spcBef>
                <a:spcPts val="0"/>
              </a:spcBef>
              <a:spcAft>
                <a:spcPts val="0"/>
              </a:spcAft>
              <a:buSzPts val="1200"/>
              <a:buNone/>
              <a:defRPr/>
            </a:lvl5pPr>
            <a:lvl6pPr lvl="5" rtl="0" algn="ctr">
              <a:spcBef>
                <a:spcPts val="0"/>
              </a:spcBef>
              <a:spcAft>
                <a:spcPts val="0"/>
              </a:spcAft>
              <a:buSzPts val="1200"/>
              <a:buNone/>
              <a:defRPr/>
            </a:lvl6pPr>
            <a:lvl7pPr lvl="6" rtl="0" algn="ctr">
              <a:spcBef>
                <a:spcPts val="0"/>
              </a:spcBef>
              <a:spcAft>
                <a:spcPts val="0"/>
              </a:spcAft>
              <a:buSzPts val="1200"/>
              <a:buNone/>
              <a:defRPr/>
            </a:lvl7pPr>
            <a:lvl8pPr lvl="7" rtl="0" algn="ctr">
              <a:spcBef>
                <a:spcPts val="0"/>
              </a:spcBef>
              <a:spcAft>
                <a:spcPts val="0"/>
              </a:spcAft>
              <a:buSzPts val="1200"/>
              <a:buNone/>
              <a:defRPr/>
            </a:lvl8pPr>
            <a:lvl9pPr lvl="8" rtl="0" algn="ctr">
              <a:spcBef>
                <a:spcPts val="0"/>
              </a:spcBef>
              <a:spcAft>
                <a:spcPts val="0"/>
              </a:spcAft>
              <a:buSzPts val="1200"/>
              <a:buNone/>
              <a:defRPr/>
            </a:lvl9pPr>
          </a:lstStyle>
          <a:p/>
        </p:txBody>
      </p:sp>
      <p:grpSp>
        <p:nvGrpSpPr>
          <p:cNvPr id="489" name="Google Shape;489;p17"/>
          <p:cNvGrpSpPr/>
          <p:nvPr/>
        </p:nvGrpSpPr>
        <p:grpSpPr>
          <a:xfrm>
            <a:off x="7758763" y="1004876"/>
            <a:ext cx="1236806" cy="1267632"/>
            <a:chOff x="7651288" y="928101"/>
            <a:chExt cx="1236806" cy="1267632"/>
          </a:xfrm>
        </p:grpSpPr>
        <p:grpSp>
          <p:nvGrpSpPr>
            <p:cNvPr id="490" name="Google Shape;490;p17"/>
            <p:cNvGrpSpPr/>
            <p:nvPr/>
          </p:nvGrpSpPr>
          <p:grpSpPr>
            <a:xfrm>
              <a:off x="7973689" y="928101"/>
              <a:ext cx="914405" cy="777244"/>
              <a:chOff x="7973689" y="928101"/>
              <a:chExt cx="914405" cy="777244"/>
            </a:xfrm>
          </p:grpSpPr>
          <p:sp>
            <p:nvSpPr>
              <p:cNvPr id="491" name="Google Shape;491;p17"/>
              <p:cNvSpPr/>
              <p:nvPr/>
            </p:nvSpPr>
            <p:spPr>
              <a:xfrm flipH="1">
                <a:off x="8435158" y="1510057"/>
                <a:ext cx="438285" cy="195289"/>
              </a:xfrm>
              <a:custGeom>
                <a:rect b="b" l="l" r="r" t="t"/>
                <a:pathLst>
                  <a:path extrusionOk="0" h="4695" w="10530">
                    <a:moveTo>
                      <a:pt x="10275" y="1"/>
                    </a:moveTo>
                    <a:cubicBezTo>
                      <a:pt x="10237" y="1"/>
                      <a:pt x="10196" y="13"/>
                      <a:pt x="10155" y="40"/>
                    </a:cubicBezTo>
                    <a:cubicBezTo>
                      <a:pt x="8635" y="1071"/>
                      <a:pt x="7140" y="2171"/>
                      <a:pt x="5361" y="2721"/>
                    </a:cubicBezTo>
                    <a:cubicBezTo>
                      <a:pt x="4880" y="2875"/>
                      <a:pt x="4433" y="2927"/>
                      <a:pt x="3987" y="3150"/>
                    </a:cubicBezTo>
                    <a:cubicBezTo>
                      <a:pt x="3655" y="3322"/>
                      <a:pt x="3319" y="3433"/>
                      <a:pt x="2964" y="3433"/>
                    </a:cubicBezTo>
                    <a:cubicBezTo>
                      <a:pt x="2841" y="3433"/>
                      <a:pt x="2715" y="3420"/>
                      <a:pt x="2586" y="3391"/>
                    </a:cubicBezTo>
                    <a:cubicBezTo>
                      <a:pt x="2191" y="3305"/>
                      <a:pt x="1813" y="3159"/>
                      <a:pt x="1461" y="2953"/>
                    </a:cubicBezTo>
                    <a:cubicBezTo>
                      <a:pt x="1170" y="2770"/>
                      <a:pt x="840" y="2082"/>
                      <a:pt x="485" y="2082"/>
                    </a:cubicBezTo>
                    <a:cubicBezTo>
                      <a:pt x="472" y="2082"/>
                      <a:pt x="460" y="2083"/>
                      <a:pt x="447" y="2085"/>
                    </a:cubicBezTo>
                    <a:cubicBezTo>
                      <a:pt x="0" y="2136"/>
                      <a:pt x="258" y="2738"/>
                      <a:pt x="353" y="2987"/>
                    </a:cubicBezTo>
                    <a:cubicBezTo>
                      <a:pt x="533" y="3460"/>
                      <a:pt x="782" y="3906"/>
                      <a:pt x="1186" y="4233"/>
                    </a:cubicBezTo>
                    <a:cubicBezTo>
                      <a:pt x="1597" y="4569"/>
                      <a:pt x="2087" y="4695"/>
                      <a:pt x="2590" y="4695"/>
                    </a:cubicBezTo>
                    <a:cubicBezTo>
                      <a:pt x="2961" y="4695"/>
                      <a:pt x="3338" y="4627"/>
                      <a:pt x="3695" y="4525"/>
                    </a:cubicBezTo>
                    <a:cubicBezTo>
                      <a:pt x="5817" y="3923"/>
                      <a:pt x="7647" y="2411"/>
                      <a:pt x="9408" y="1140"/>
                    </a:cubicBezTo>
                    <a:cubicBezTo>
                      <a:pt x="9734" y="908"/>
                      <a:pt x="10052" y="676"/>
                      <a:pt x="10387" y="470"/>
                    </a:cubicBezTo>
                    <a:cubicBezTo>
                      <a:pt x="10447" y="435"/>
                      <a:pt x="10482" y="367"/>
                      <a:pt x="10482" y="289"/>
                    </a:cubicBezTo>
                    <a:cubicBezTo>
                      <a:pt x="10529" y="161"/>
                      <a:pt x="10417" y="1"/>
                      <a:pt x="10275" y="1"/>
                    </a:cubicBezTo>
                    <a:close/>
                  </a:path>
                </a:pathLst>
              </a:custGeom>
              <a:solidFill>
                <a:srgbClr val="4DC070">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7"/>
              <p:cNvSpPr/>
              <p:nvPr/>
            </p:nvSpPr>
            <p:spPr>
              <a:xfrm flipH="1">
                <a:off x="8002658" y="1194684"/>
                <a:ext cx="519282" cy="386210"/>
              </a:xfrm>
              <a:custGeom>
                <a:rect b="b" l="l" r="r" t="t"/>
                <a:pathLst>
                  <a:path extrusionOk="0" h="9285" w="12476">
                    <a:moveTo>
                      <a:pt x="10040" y="1"/>
                    </a:moveTo>
                    <a:cubicBezTo>
                      <a:pt x="9068" y="1"/>
                      <a:pt x="8265" y="877"/>
                      <a:pt x="7767" y="1720"/>
                    </a:cubicBezTo>
                    <a:cubicBezTo>
                      <a:pt x="7664" y="1333"/>
                      <a:pt x="7424" y="1007"/>
                      <a:pt x="7089" y="792"/>
                    </a:cubicBezTo>
                    <a:cubicBezTo>
                      <a:pt x="6914" y="683"/>
                      <a:pt x="6714" y="639"/>
                      <a:pt x="6511" y="639"/>
                    </a:cubicBezTo>
                    <a:cubicBezTo>
                      <a:pt x="6184" y="639"/>
                      <a:pt x="5846" y="752"/>
                      <a:pt x="5576" y="895"/>
                    </a:cubicBezTo>
                    <a:cubicBezTo>
                      <a:pt x="4614" y="1411"/>
                      <a:pt x="3789" y="2467"/>
                      <a:pt x="3661" y="3593"/>
                    </a:cubicBezTo>
                    <a:cubicBezTo>
                      <a:pt x="3442" y="3475"/>
                      <a:pt x="3213" y="3424"/>
                      <a:pt x="2981" y="3424"/>
                    </a:cubicBezTo>
                    <a:cubicBezTo>
                      <a:pt x="2146" y="3424"/>
                      <a:pt x="1280" y="4092"/>
                      <a:pt x="782" y="4744"/>
                    </a:cubicBezTo>
                    <a:cubicBezTo>
                      <a:pt x="250" y="5449"/>
                      <a:pt x="52" y="6419"/>
                      <a:pt x="26" y="7287"/>
                    </a:cubicBezTo>
                    <a:cubicBezTo>
                      <a:pt x="18" y="7588"/>
                      <a:pt x="1" y="8361"/>
                      <a:pt x="267" y="8584"/>
                    </a:cubicBezTo>
                    <a:cubicBezTo>
                      <a:pt x="422" y="8722"/>
                      <a:pt x="671" y="8799"/>
                      <a:pt x="860" y="8894"/>
                    </a:cubicBezTo>
                    <a:cubicBezTo>
                      <a:pt x="1264" y="9100"/>
                      <a:pt x="1856" y="9117"/>
                      <a:pt x="2295" y="9177"/>
                    </a:cubicBezTo>
                    <a:cubicBezTo>
                      <a:pt x="2807" y="9248"/>
                      <a:pt x="3325" y="9285"/>
                      <a:pt x="3843" y="9285"/>
                    </a:cubicBezTo>
                    <a:cubicBezTo>
                      <a:pt x="4020" y="9285"/>
                      <a:pt x="4197" y="9280"/>
                      <a:pt x="4374" y="9272"/>
                    </a:cubicBezTo>
                    <a:cubicBezTo>
                      <a:pt x="5387" y="9203"/>
                      <a:pt x="6590" y="8808"/>
                      <a:pt x="6633" y="7691"/>
                    </a:cubicBezTo>
                    <a:cubicBezTo>
                      <a:pt x="6992" y="7735"/>
                      <a:pt x="7391" y="7769"/>
                      <a:pt x="7796" y="7769"/>
                    </a:cubicBezTo>
                    <a:cubicBezTo>
                      <a:pt x="8876" y="7769"/>
                      <a:pt x="10004" y="7534"/>
                      <a:pt x="10559" y="6660"/>
                    </a:cubicBezTo>
                    <a:cubicBezTo>
                      <a:pt x="10817" y="6256"/>
                      <a:pt x="10937" y="5629"/>
                      <a:pt x="10740" y="5182"/>
                    </a:cubicBezTo>
                    <a:lnTo>
                      <a:pt x="10740" y="5174"/>
                    </a:lnTo>
                    <a:cubicBezTo>
                      <a:pt x="11436" y="4916"/>
                      <a:pt x="12080" y="4435"/>
                      <a:pt x="12269" y="3747"/>
                    </a:cubicBezTo>
                    <a:cubicBezTo>
                      <a:pt x="12475" y="3000"/>
                      <a:pt x="12046" y="2356"/>
                      <a:pt x="11427" y="2089"/>
                    </a:cubicBezTo>
                    <a:cubicBezTo>
                      <a:pt x="11917" y="1024"/>
                      <a:pt x="11273" y="45"/>
                      <a:pt x="10096" y="2"/>
                    </a:cubicBezTo>
                    <a:cubicBezTo>
                      <a:pt x="10077" y="1"/>
                      <a:pt x="10058" y="1"/>
                      <a:pt x="100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7"/>
              <p:cNvSpPr/>
              <p:nvPr/>
            </p:nvSpPr>
            <p:spPr>
              <a:xfrm flipH="1">
                <a:off x="8123031" y="1418756"/>
                <a:ext cx="265801" cy="60562"/>
              </a:xfrm>
              <a:custGeom>
                <a:rect b="b" l="l" r="r" t="t"/>
                <a:pathLst>
                  <a:path extrusionOk="0" h="1456" w="6386">
                    <a:moveTo>
                      <a:pt x="6260" y="0"/>
                    </a:moveTo>
                    <a:cubicBezTo>
                      <a:pt x="6255" y="0"/>
                      <a:pt x="6250" y="1"/>
                      <a:pt x="6245" y="1"/>
                    </a:cubicBezTo>
                    <a:cubicBezTo>
                      <a:pt x="4208" y="336"/>
                      <a:pt x="1872" y="27"/>
                      <a:pt x="93" y="1256"/>
                    </a:cubicBezTo>
                    <a:cubicBezTo>
                      <a:pt x="0" y="1320"/>
                      <a:pt x="67" y="1455"/>
                      <a:pt x="157" y="1455"/>
                    </a:cubicBezTo>
                    <a:cubicBezTo>
                      <a:pt x="175" y="1455"/>
                      <a:pt x="194" y="1449"/>
                      <a:pt x="213" y="1436"/>
                    </a:cubicBezTo>
                    <a:cubicBezTo>
                      <a:pt x="1957" y="233"/>
                      <a:pt x="4269" y="543"/>
                      <a:pt x="6262" y="216"/>
                    </a:cubicBezTo>
                    <a:cubicBezTo>
                      <a:pt x="6385" y="191"/>
                      <a:pt x="6383" y="0"/>
                      <a:pt x="62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7"/>
              <p:cNvSpPr/>
              <p:nvPr/>
            </p:nvSpPr>
            <p:spPr>
              <a:xfrm flipH="1">
                <a:off x="8342964" y="1367885"/>
                <a:ext cx="162577" cy="161929"/>
              </a:xfrm>
              <a:custGeom>
                <a:rect b="b" l="l" r="r" t="t"/>
                <a:pathLst>
                  <a:path extrusionOk="0" h="3893" w="3906">
                    <a:moveTo>
                      <a:pt x="3763" y="0"/>
                    </a:moveTo>
                    <a:cubicBezTo>
                      <a:pt x="3728" y="0"/>
                      <a:pt x="3693" y="17"/>
                      <a:pt x="3670" y="56"/>
                    </a:cubicBezTo>
                    <a:lnTo>
                      <a:pt x="3662" y="56"/>
                    </a:lnTo>
                    <a:cubicBezTo>
                      <a:pt x="2785" y="1542"/>
                      <a:pt x="1497" y="2737"/>
                      <a:pt x="88" y="3707"/>
                    </a:cubicBezTo>
                    <a:cubicBezTo>
                      <a:pt x="1" y="3773"/>
                      <a:pt x="61" y="3893"/>
                      <a:pt x="148" y="3893"/>
                    </a:cubicBezTo>
                    <a:cubicBezTo>
                      <a:pt x="165" y="3893"/>
                      <a:pt x="182" y="3889"/>
                      <a:pt x="199" y="3879"/>
                    </a:cubicBezTo>
                    <a:cubicBezTo>
                      <a:pt x="1651" y="2891"/>
                      <a:pt x="2957" y="1663"/>
                      <a:pt x="3859" y="151"/>
                    </a:cubicBezTo>
                    <a:cubicBezTo>
                      <a:pt x="3906" y="70"/>
                      <a:pt x="3835" y="0"/>
                      <a:pt x="37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7"/>
              <p:cNvSpPr/>
              <p:nvPr/>
            </p:nvSpPr>
            <p:spPr>
              <a:xfrm flipH="1">
                <a:off x="8375513" y="1330741"/>
                <a:ext cx="470043" cy="327186"/>
              </a:xfrm>
              <a:custGeom>
                <a:rect b="b" l="l" r="r" t="t"/>
                <a:pathLst>
                  <a:path extrusionOk="0" h="7866" w="11293">
                    <a:moveTo>
                      <a:pt x="10970" y="1"/>
                    </a:moveTo>
                    <a:cubicBezTo>
                      <a:pt x="10918" y="1"/>
                      <a:pt x="10864" y="19"/>
                      <a:pt x="10817" y="64"/>
                    </a:cubicBezTo>
                    <a:cubicBezTo>
                      <a:pt x="10774" y="98"/>
                      <a:pt x="10731" y="141"/>
                      <a:pt x="10680" y="184"/>
                    </a:cubicBezTo>
                    <a:cubicBezTo>
                      <a:pt x="10628" y="184"/>
                      <a:pt x="10568" y="210"/>
                      <a:pt x="10533" y="253"/>
                    </a:cubicBezTo>
                    <a:cubicBezTo>
                      <a:pt x="10482" y="305"/>
                      <a:pt x="10422" y="356"/>
                      <a:pt x="10379" y="416"/>
                    </a:cubicBezTo>
                    <a:cubicBezTo>
                      <a:pt x="9674" y="932"/>
                      <a:pt x="8815" y="1275"/>
                      <a:pt x="8051" y="1662"/>
                    </a:cubicBezTo>
                    <a:cubicBezTo>
                      <a:pt x="6805" y="2289"/>
                      <a:pt x="5585" y="2934"/>
                      <a:pt x="4313" y="3501"/>
                    </a:cubicBezTo>
                    <a:cubicBezTo>
                      <a:pt x="2999" y="4085"/>
                      <a:pt x="1495" y="4583"/>
                      <a:pt x="507" y="5683"/>
                    </a:cubicBezTo>
                    <a:cubicBezTo>
                      <a:pt x="104" y="6130"/>
                      <a:pt x="0" y="6645"/>
                      <a:pt x="293" y="7169"/>
                    </a:cubicBezTo>
                    <a:cubicBezTo>
                      <a:pt x="569" y="7672"/>
                      <a:pt x="1106" y="7866"/>
                      <a:pt x="1645" y="7866"/>
                    </a:cubicBezTo>
                    <a:cubicBezTo>
                      <a:pt x="1742" y="7866"/>
                      <a:pt x="1838" y="7860"/>
                      <a:pt x="1933" y="7848"/>
                    </a:cubicBezTo>
                    <a:cubicBezTo>
                      <a:pt x="3652" y="7659"/>
                      <a:pt x="5155" y="6233"/>
                      <a:pt x="6375" y="5142"/>
                    </a:cubicBezTo>
                    <a:cubicBezTo>
                      <a:pt x="7913" y="3767"/>
                      <a:pt x="9313" y="2238"/>
                      <a:pt x="10697" y="708"/>
                    </a:cubicBezTo>
                    <a:cubicBezTo>
                      <a:pt x="10851" y="588"/>
                      <a:pt x="10997" y="468"/>
                      <a:pt x="11135" y="339"/>
                    </a:cubicBezTo>
                    <a:cubicBezTo>
                      <a:pt x="11292" y="195"/>
                      <a:pt x="11139" y="1"/>
                      <a:pt x="10970" y="1"/>
                    </a:cubicBezTo>
                    <a:close/>
                  </a:path>
                </a:pathLst>
              </a:custGeom>
              <a:solidFill>
                <a:srgbClr val="4DC070">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7"/>
              <p:cNvSpPr/>
              <p:nvPr/>
            </p:nvSpPr>
            <p:spPr>
              <a:xfrm flipH="1">
                <a:off x="8388666" y="1273964"/>
                <a:ext cx="464757" cy="333218"/>
              </a:xfrm>
              <a:custGeom>
                <a:rect b="b" l="l" r="r" t="t"/>
                <a:pathLst>
                  <a:path extrusionOk="0" h="8011" w="11166">
                    <a:moveTo>
                      <a:pt x="10892" y="1"/>
                    </a:moveTo>
                    <a:cubicBezTo>
                      <a:pt x="10866" y="1"/>
                      <a:pt x="10838" y="7"/>
                      <a:pt x="10808" y="20"/>
                    </a:cubicBezTo>
                    <a:cubicBezTo>
                      <a:pt x="10637" y="106"/>
                      <a:pt x="10465" y="192"/>
                      <a:pt x="10301" y="295"/>
                    </a:cubicBezTo>
                    <a:cubicBezTo>
                      <a:pt x="8368" y="1017"/>
                      <a:pt x="6427" y="1738"/>
                      <a:pt x="4580" y="2658"/>
                    </a:cubicBezTo>
                    <a:cubicBezTo>
                      <a:pt x="3110" y="3388"/>
                      <a:pt x="1229" y="4247"/>
                      <a:pt x="404" y="5776"/>
                    </a:cubicBezTo>
                    <a:cubicBezTo>
                      <a:pt x="104" y="6335"/>
                      <a:pt x="0" y="7022"/>
                      <a:pt x="430" y="7546"/>
                    </a:cubicBezTo>
                    <a:cubicBezTo>
                      <a:pt x="689" y="7863"/>
                      <a:pt x="1003" y="8010"/>
                      <a:pt x="1353" y="8010"/>
                    </a:cubicBezTo>
                    <a:cubicBezTo>
                      <a:pt x="1524" y="8010"/>
                      <a:pt x="1704" y="7975"/>
                      <a:pt x="1891" y="7907"/>
                    </a:cubicBezTo>
                    <a:cubicBezTo>
                      <a:pt x="3274" y="7391"/>
                      <a:pt x="4296" y="6180"/>
                      <a:pt x="5327" y="5184"/>
                    </a:cubicBezTo>
                    <a:cubicBezTo>
                      <a:pt x="6332" y="4213"/>
                      <a:pt x="7380" y="3319"/>
                      <a:pt x="8420" y="2400"/>
                    </a:cubicBezTo>
                    <a:cubicBezTo>
                      <a:pt x="9064" y="1833"/>
                      <a:pt x="9700" y="1163"/>
                      <a:pt x="10448" y="699"/>
                    </a:cubicBezTo>
                    <a:lnTo>
                      <a:pt x="10662" y="622"/>
                    </a:lnTo>
                    <a:cubicBezTo>
                      <a:pt x="10714" y="604"/>
                      <a:pt x="10757" y="561"/>
                      <a:pt x="10783" y="501"/>
                    </a:cubicBezTo>
                    <a:cubicBezTo>
                      <a:pt x="10834" y="475"/>
                      <a:pt x="10886" y="450"/>
                      <a:pt x="10946" y="424"/>
                    </a:cubicBezTo>
                    <a:cubicBezTo>
                      <a:pt x="11165" y="326"/>
                      <a:pt x="11085" y="1"/>
                      <a:pt x="10892" y="1"/>
                    </a:cubicBezTo>
                    <a:close/>
                  </a:path>
                </a:pathLst>
              </a:custGeom>
              <a:solidFill>
                <a:srgbClr val="4DC070">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17"/>
              <p:cNvSpPr/>
              <p:nvPr/>
            </p:nvSpPr>
            <p:spPr>
              <a:xfrm flipH="1">
                <a:off x="8163238" y="1308030"/>
                <a:ext cx="694846" cy="344490"/>
              </a:xfrm>
              <a:custGeom>
                <a:rect b="b" l="l" r="r" t="t"/>
                <a:pathLst>
                  <a:path extrusionOk="0" h="8282" w="16694">
                    <a:moveTo>
                      <a:pt x="15018" y="0"/>
                    </a:moveTo>
                    <a:lnTo>
                      <a:pt x="15018" y="0"/>
                    </a:lnTo>
                    <a:cubicBezTo>
                      <a:pt x="15018" y="0"/>
                      <a:pt x="14958" y="77"/>
                      <a:pt x="14872" y="215"/>
                    </a:cubicBezTo>
                    <a:lnTo>
                      <a:pt x="14795" y="327"/>
                    </a:lnTo>
                    <a:cubicBezTo>
                      <a:pt x="14769" y="370"/>
                      <a:pt x="14735" y="412"/>
                      <a:pt x="14692" y="455"/>
                    </a:cubicBezTo>
                    <a:cubicBezTo>
                      <a:pt x="14623" y="550"/>
                      <a:pt x="14555" y="653"/>
                      <a:pt x="14451" y="765"/>
                    </a:cubicBezTo>
                    <a:cubicBezTo>
                      <a:pt x="14408" y="816"/>
                      <a:pt x="14357" y="876"/>
                      <a:pt x="14305" y="937"/>
                    </a:cubicBezTo>
                    <a:cubicBezTo>
                      <a:pt x="14262" y="997"/>
                      <a:pt x="14202" y="1057"/>
                      <a:pt x="14142" y="1117"/>
                    </a:cubicBezTo>
                    <a:cubicBezTo>
                      <a:pt x="14039" y="1246"/>
                      <a:pt x="13902" y="1375"/>
                      <a:pt x="13773" y="1504"/>
                    </a:cubicBezTo>
                    <a:cubicBezTo>
                      <a:pt x="13498" y="1770"/>
                      <a:pt x="13189" y="2045"/>
                      <a:pt x="12853" y="2320"/>
                    </a:cubicBezTo>
                    <a:cubicBezTo>
                      <a:pt x="12441" y="2655"/>
                      <a:pt x="12054" y="2964"/>
                      <a:pt x="11711" y="3248"/>
                    </a:cubicBezTo>
                    <a:cubicBezTo>
                      <a:pt x="11539" y="3325"/>
                      <a:pt x="11367" y="3411"/>
                      <a:pt x="11187" y="3497"/>
                    </a:cubicBezTo>
                    <a:cubicBezTo>
                      <a:pt x="10164" y="4012"/>
                      <a:pt x="9073" y="4622"/>
                      <a:pt x="7948" y="5267"/>
                    </a:cubicBezTo>
                    <a:lnTo>
                      <a:pt x="7106" y="5739"/>
                    </a:lnTo>
                    <a:cubicBezTo>
                      <a:pt x="6831" y="5894"/>
                      <a:pt x="6565" y="6048"/>
                      <a:pt x="6298" y="6194"/>
                    </a:cubicBezTo>
                    <a:cubicBezTo>
                      <a:pt x="6032" y="6341"/>
                      <a:pt x="5766" y="6478"/>
                      <a:pt x="5508" y="6624"/>
                    </a:cubicBezTo>
                    <a:cubicBezTo>
                      <a:pt x="5250" y="6770"/>
                      <a:pt x="5001" y="6890"/>
                      <a:pt x="4760" y="7011"/>
                    </a:cubicBezTo>
                    <a:cubicBezTo>
                      <a:pt x="4296" y="7234"/>
                      <a:pt x="3815" y="7414"/>
                      <a:pt x="3326" y="7552"/>
                    </a:cubicBezTo>
                    <a:cubicBezTo>
                      <a:pt x="2957" y="7657"/>
                      <a:pt x="2576" y="7710"/>
                      <a:pt x="2198" y="7710"/>
                    </a:cubicBezTo>
                    <a:cubicBezTo>
                      <a:pt x="2144" y="7710"/>
                      <a:pt x="2091" y="7709"/>
                      <a:pt x="2037" y="7707"/>
                    </a:cubicBezTo>
                    <a:cubicBezTo>
                      <a:pt x="1848" y="7698"/>
                      <a:pt x="1659" y="7664"/>
                      <a:pt x="1487" y="7612"/>
                    </a:cubicBezTo>
                    <a:cubicBezTo>
                      <a:pt x="1324" y="7560"/>
                      <a:pt x="1169" y="7500"/>
                      <a:pt x="1023" y="7414"/>
                    </a:cubicBezTo>
                    <a:cubicBezTo>
                      <a:pt x="783" y="7268"/>
                      <a:pt x="576" y="7079"/>
                      <a:pt x="396" y="6865"/>
                    </a:cubicBezTo>
                    <a:cubicBezTo>
                      <a:pt x="284" y="6719"/>
                      <a:pt x="181" y="6572"/>
                      <a:pt x="95" y="6409"/>
                    </a:cubicBezTo>
                    <a:lnTo>
                      <a:pt x="1" y="6246"/>
                    </a:lnTo>
                    <a:lnTo>
                      <a:pt x="1" y="6246"/>
                    </a:lnTo>
                    <a:cubicBezTo>
                      <a:pt x="1" y="6246"/>
                      <a:pt x="18" y="6306"/>
                      <a:pt x="52" y="6426"/>
                    </a:cubicBezTo>
                    <a:cubicBezTo>
                      <a:pt x="112" y="6607"/>
                      <a:pt x="181" y="6787"/>
                      <a:pt x="267" y="6951"/>
                    </a:cubicBezTo>
                    <a:cubicBezTo>
                      <a:pt x="413" y="7225"/>
                      <a:pt x="602" y="7466"/>
                      <a:pt x="843" y="7664"/>
                    </a:cubicBezTo>
                    <a:cubicBezTo>
                      <a:pt x="1161" y="7939"/>
                      <a:pt x="1547" y="8128"/>
                      <a:pt x="1960" y="8205"/>
                    </a:cubicBezTo>
                    <a:cubicBezTo>
                      <a:pt x="2226" y="8255"/>
                      <a:pt x="2496" y="8281"/>
                      <a:pt x="2765" y="8281"/>
                    </a:cubicBezTo>
                    <a:cubicBezTo>
                      <a:pt x="2998" y="8281"/>
                      <a:pt x="3232" y="8262"/>
                      <a:pt x="3463" y="8222"/>
                    </a:cubicBezTo>
                    <a:cubicBezTo>
                      <a:pt x="4021" y="8136"/>
                      <a:pt x="4563" y="7990"/>
                      <a:pt x="5087" y="7784"/>
                    </a:cubicBezTo>
                    <a:cubicBezTo>
                      <a:pt x="5362" y="7681"/>
                      <a:pt x="5645" y="7569"/>
                      <a:pt x="5920" y="7440"/>
                    </a:cubicBezTo>
                    <a:cubicBezTo>
                      <a:pt x="6195" y="7311"/>
                      <a:pt x="6470" y="7191"/>
                      <a:pt x="6745" y="7045"/>
                    </a:cubicBezTo>
                    <a:cubicBezTo>
                      <a:pt x="7028" y="6899"/>
                      <a:pt x="7312" y="6761"/>
                      <a:pt x="7596" y="6607"/>
                    </a:cubicBezTo>
                    <a:cubicBezTo>
                      <a:pt x="7870" y="6452"/>
                      <a:pt x="8163" y="6298"/>
                      <a:pt x="8455" y="6134"/>
                    </a:cubicBezTo>
                    <a:cubicBezTo>
                      <a:pt x="9279" y="5662"/>
                      <a:pt x="10053" y="5189"/>
                      <a:pt x="10783" y="4743"/>
                    </a:cubicBezTo>
                    <a:cubicBezTo>
                      <a:pt x="10809" y="4734"/>
                      <a:pt x="10826" y="4717"/>
                      <a:pt x="10852" y="4708"/>
                    </a:cubicBezTo>
                    <a:cubicBezTo>
                      <a:pt x="11195" y="4562"/>
                      <a:pt x="11573" y="4399"/>
                      <a:pt x="11977" y="4253"/>
                    </a:cubicBezTo>
                    <a:cubicBezTo>
                      <a:pt x="12381" y="4107"/>
                      <a:pt x="12768" y="3986"/>
                      <a:pt x="13128" y="3892"/>
                    </a:cubicBezTo>
                    <a:lnTo>
                      <a:pt x="13395" y="3823"/>
                    </a:lnTo>
                    <a:cubicBezTo>
                      <a:pt x="13481" y="3806"/>
                      <a:pt x="13567" y="3789"/>
                      <a:pt x="13644" y="3772"/>
                    </a:cubicBezTo>
                    <a:cubicBezTo>
                      <a:pt x="13807" y="3729"/>
                      <a:pt x="13970" y="3712"/>
                      <a:pt x="14108" y="3686"/>
                    </a:cubicBezTo>
                    <a:cubicBezTo>
                      <a:pt x="14177" y="3669"/>
                      <a:pt x="14245" y="3660"/>
                      <a:pt x="14305" y="3651"/>
                    </a:cubicBezTo>
                    <a:lnTo>
                      <a:pt x="14486" y="3626"/>
                    </a:lnTo>
                    <a:cubicBezTo>
                      <a:pt x="14598" y="3608"/>
                      <a:pt x="14701" y="3600"/>
                      <a:pt x="14778" y="3591"/>
                    </a:cubicBezTo>
                    <a:lnTo>
                      <a:pt x="15036" y="3566"/>
                    </a:lnTo>
                    <a:cubicBezTo>
                      <a:pt x="15036" y="3566"/>
                      <a:pt x="14950" y="3540"/>
                      <a:pt x="14787" y="3514"/>
                    </a:cubicBezTo>
                    <a:cubicBezTo>
                      <a:pt x="14709" y="3497"/>
                      <a:pt x="14606" y="3480"/>
                      <a:pt x="14494" y="3462"/>
                    </a:cubicBezTo>
                    <a:lnTo>
                      <a:pt x="14305" y="3445"/>
                    </a:lnTo>
                    <a:cubicBezTo>
                      <a:pt x="14237" y="3437"/>
                      <a:pt x="14168" y="3428"/>
                      <a:pt x="14091" y="3428"/>
                    </a:cubicBezTo>
                    <a:cubicBezTo>
                      <a:pt x="13993" y="3428"/>
                      <a:pt x="13888" y="3424"/>
                      <a:pt x="13778" y="3424"/>
                    </a:cubicBezTo>
                    <a:cubicBezTo>
                      <a:pt x="13723" y="3424"/>
                      <a:pt x="13667" y="3425"/>
                      <a:pt x="13609" y="3428"/>
                    </a:cubicBezTo>
                    <a:cubicBezTo>
                      <a:pt x="13515" y="3428"/>
                      <a:pt x="13429" y="3437"/>
                      <a:pt x="13335" y="3445"/>
                    </a:cubicBezTo>
                    <a:lnTo>
                      <a:pt x="13051" y="3480"/>
                    </a:lnTo>
                    <a:cubicBezTo>
                      <a:pt x="12974" y="3488"/>
                      <a:pt x="12896" y="3497"/>
                      <a:pt x="12810" y="3514"/>
                    </a:cubicBezTo>
                    <a:cubicBezTo>
                      <a:pt x="13309" y="3222"/>
                      <a:pt x="13773" y="2964"/>
                      <a:pt x="14194" y="2741"/>
                    </a:cubicBezTo>
                    <a:cubicBezTo>
                      <a:pt x="14563" y="2535"/>
                      <a:pt x="14915" y="2363"/>
                      <a:pt x="15216" y="2208"/>
                    </a:cubicBezTo>
                    <a:lnTo>
                      <a:pt x="16006" y="1847"/>
                    </a:lnTo>
                    <a:cubicBezTo>
                      <a:pt x="16445" y="1658"/>
                      <a:pt x="16694" y="1547"/>
                      <a:pt x="16694" y="1547"/>
                    </a:cubicBezTo>
                    <a:lnTo>
                      <a:pt x="16694" y="1547"/>
                    </a:lnTo>
                    <a:cubicBezTo>
                      <a:pt x="16694" y="1547"/>
                      <a:pt x="16427" y="1598"/>
                      <a:pt x="15955" y="1693"/>
                    </a:cubicBezTo>
                    <a:cubicBezTo>
                      <a:pt x="15723" y="1753"/>
                      <a:pt x="15439" y="1821"/>
                      <a:pt x="15096" y="1916"/>
                    </a:cubicBezTo>
                    <a:cubicBezTo>
                      <a:pt x="14761" y="2010"/>
                      <a:pt x="14391" y="2131"/>
                      <a:pt x="13988" y="2277"/>
                    </a:cubicBezTo>
                    <a:cubicBezTo>
                      <a:pt x="13799" y="2346"/>
                      <a:pt x="13609" y="2414"/>
                      <a:pt x="13412" y="2492"/>
                    </a:cubicBezTo>
                    <a:cubicBezTo>
                      <a:pt x="13652" y="2277"/>
                      <a:pt x="13876" y="2036"/>
                      <a:pt x="14091" y="1787"/>
                    </a:cubicBezTo>
                    <a:cubicBezTo>
                      <a:pt x="14211" y="1641"/>
                      <a:pt x="14323" y="1486"/>
                      <a:pt x="14417" y="1323"/>
                    </a:cubicBezTo>
                    <a:cubicBezTo>
                      <a:pt x="14469" y="1246"/>
                      <a:pt x="14520" y="1177"/>
                      <a:pt x="14555" y="1108"/>
                    </a:cubicBezTo>
                    <a:lnTo>
                      <a:pt x="14666" y="902"/>
                    </a:lnTo>
                    <a:cubicBezTo>
                      <a:pt x="14726" y="782"/>
                      <a:pt x="14787" y="662"/>
                      <a:pt x="14838" y="533"/>
                    </a:cubicBezTo>
                    <a:cubicBezTo>
                      <a:pt x="14855" y="473"/>
                      <a:pt x="14881" y="421"/>
                      <a:pt x="14898" y="378"/>
                    </a:cubicBezTo>
                    <a:cubicBezTo>
                      <a:pt x="14915" y="335"/>
                      <a:pt x="14924" y="284"/>
                      <a:pt x="14941" y="241"/>
                    </a:cubicBezTo>
                    <a:cubicBezTo>
                      <a:pt x="14993" y="86"/>
                      <a:pt x="15018" y="0"/>
                      <a:pt x="150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7"/>
              <p:cNvSpPr/>
              <p:nvPr/>
            </p:nvSpPr>
            <p:spPr>
              <a:xfrm flipH="1">
                <a:off x="7973689" y="1017073"/>
                <a:ext cx="519282" cy="386293"/>
              </a:xfrm>
              <a:custGeom>
                <a:rect b="b" l="l" r="r" t="t"/>
                <a:pathLst>
                  <a:path extrusionOk="0" h="9287" w="12476">
                    <a:moveTo>
                      <a:pt x="10031" y="1"/>
                    </a:moveTo>
                    <a:cubicBezTo>
                      <a:pt x="9060" y="1"/>
                      <a:pt x="8265" y="877"/>
                      <a:pt x="7767" y="1720"/>
                    </a:cubicBezTo>
                    <a:cubicBezTo>
                      <a:pt x="7664" y="1342"/>
                      <a:pt x="7424" y="1007"/>
                      <a:pt x="7088" y="792"/>
                    </a:cubicBezTo>
                    <a:cubicBezTo>
                      <a:pt x="6910" y="683"/>
                      <a:pt x="6710" y="639"/>
                      <a:pt x="6507" y="639"/>
                    </a:cubicBezTo>
                    <a:cubicBezTo>
                      <a:pt x="6181" y="639"/>
                      <a:pt x="5846" y="752"/>
                      <a:pt x="5576" y="895"/>
                    </a:cubicBezTo>
                    <a:cubicBezTo>
                      <a:pt x="4606" y="1411"/>
                      <a:pt x="3781" y="2467"/>
                      <a:pt x="3652" y="3593"/>
                    </a:cubicBezTo>
                    <a:cubicBezTo>
                      <a:pt x="3435" y="3475"/>
                      <a:pt x="3207" y="3424"/>
                      <a:pt x="2977" y="3424"/>
                    </a:cubicBezTo>
                    <a:cubicBezTo>
                      <a:pt x="2146" y="3424"/>
                      <a:pt x="1280" y="4092"/>
                      <a:pt x="782" y="4744"/>
                    </a:cubicBezTo>
                    <a:cubicBezTo>
                      <a:pt x="241" y="5457"/>
                      <a:pt x="52" y="6419"/>
                      <a:pt x="26" y="7287"/>
                    </a:cubicBezTo>
                    <a:cubicBezTo>
                      <a:pt x="18" y="7597"/>
                      <a:pt x="1" y="8361"/>
                      <a:pt x="258" y="8593"/>
                    </a:cubicBezTo>
                    <a:cubicBezTo>
                      <a:pt x="422" y="8731"/>
                      <a:pt x="671" y="8808"/>
                      <a:pt x="851" y="8894"/>
                    </a:cubicBezTo>
                    <a:cubicBezTo>
                      <a:pt x="1255" y="9100"/>
                      <a:pt x="1856" y="9117"/>
                      <a:pt x="2294" y="9177"/>
                    </a:cubicBezTo>
                    <a:cubicBezTo>
                      <a:pt x="2793" y="9252"/>
                      <a:pt x="3296" y="9286"/>
                      <a:pt x="3797" y="9286"/>
                    </a:cubicBezTo>
                    <a:cubicBezTo>
                      <a:pt x="3986" y="9286"/>
                      <a:pt x="4176" y="9281"/>
                      <a:pt x="4365" y="9272"/>
                    </a:cubicBezTo>
                    <a:cubicBezTo>
                      <a:pt x="5379" y="9203"/>
                      <a:pt x="6582" y="8808"/>
                      <a:pt x="6625" y="7691"/>
                    </a:cubicBezTo>
                    <a:cubicBezTo>
                      <a:pt x="6983" y="7736"/>
                      <a:pt x="7383" y="7769"/>
                      <a:pt x="7789" y="7769"/>
                    </a:cubicBezTo>
                    <a:cubicBezTo>
                      <a:pt x="8870" y="7769"/>
                      <a:pt x="10001" y="7534"/>
                      <a:pt x="10551" y="6660"/>
                    </a:cubicBezTo>
                    <a:cubicBezTo>
                      <a:pt x="10809" y="6256"/>
                      <a:pt x="10937" y="5638"/>
                      <a:pt x="10731" y="5182"/>
                    </a:cubicBezTo>
                    <a:lnTo>
                      <a:pt x="10731" y="5174"/>
                    </a:lnTo>
                    <a:cubicBezTo>
                      <a:pt x="11427" y="4916"/>
                      <a:pt x="12080" y="4435"/>
                      <a:pt x="12260" y="3748"/>
                    </a:cubicBezTo>
                    <a:cubicBezTo>
                      <a:pt x="12475" y="2992"/>
                      <a:pt x="12037" y="2347"/>
                      <a:pt x="11419" y="2089"/>
                    </a:cubicBezTo>
                    <a:cubicBezTo>
                      <a:pt x="11908" y="1024"/>
                      <a:pt x="11264" y="53"/>
                      <a:pt x="10087" y="2"/>
                    </a:cubicBezTo>
                    <a:cubicBezTo>
                      <a:pt x="10068" y="1"/>
                      <a:pt x="10050" y="1"/>
                      <a:pt x="100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7"/>
              <p:cNvSpPr/>
              <p:nvPr/>
            </p:nvSpPr>
            <p:spPr>
              <a:xfrm flipH="1">
                <a:off x="8099389" y="1203419"/>
                <a:ext cx="270546" cy="114095"/>
              </a:xfrm>
              <a:custGeom>
                <a:rect b="b" l="l" r="r" t="t"/>
                <a:pathLst>
                  <a:path extrusionOk="0" h="2743" w="6500">
                    <a:moveTo>
                      <a:pt x="6350" y="0"/>
                    </a:moveTo>
                    <a:cubicBezTo>
                      <a:pt x="6339" y="0"/>
                      <a:pt x="6327" y="2"/>
                      <a:pt x="6315" y="6"/>
                    </a:cubicBezTo>
                    <a:cubicBezTo>
                      <a:pt x="4167" y="651"/>
                      <a:pt x="2105" y="1544"/>
                      <a:pt x="103" y="2549"/>
                    </a:cubicBezTo>
                    <a:cubicBezTo>
                      <a:pt x="0" y="2608"/>
                      <a:pt x="73" y="2742"/>
                      <a:pt x="172" y="2742"/>
                    </a:cubicBezTo>
                    <a:cubicBezTo>
                      <a:pt x="189" y="2742"/>
                      <a:pt x="206" y="2739"/>
                      <a:pt x="223" y="2730"/>
                    </a:cubicBezTo>
                    <a:cubicBezTo>
                      <a:pt x="2208" y="1733"/>
                      <a:pt x="4244" y="848"/>
                      <a:pt x="6383" y="204"/>
                    </a:cubicBezTo>
                    <a:cubicBezTo>
                      <a:pt x="6500" y="165"/>
                      <a:pt x="6455" y="0"/>
                      <a:pt x="63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7"/>
              <p:cNvSpPr/>
              <p:nvPr/>
            </p:nvSpPr>
            <p:spPr>
              <a:xfrm flipH="1">
                <a:off x="8105924" y="1084831"/>
                <a:ext cx="219850" cy="175032"/>
              </a:xfrm>
              <a:custGeom>
                <a:rect b="b" l="l" r="r" t="t"/>
                <a:pathLst>
                  <a:path extrusionOk="0" h="4208" w="5282">
                    <a:moveTo>
                      <a:pt x="5133" y="0"/>
                    </a:moveTo>
                    <a:cubicBezTo>
                      <a:pt x="5117" y="0"/>
                      <a:pt x="5099" y="4"/>
                      <a:pt x="5082" y="14"/>
                    </a:cubicBezTo>
                    <a:cubicBezTo>
                      <a:pt x="3312" y="1216"/>
                      <a:pt x="1748" y="2668"/>
                      <a:pt x="90" y="4009"/>
                    </a:cubicBezTo>
                    <a:cubicBezTo>
                      <a:pt x="1" y="4078"/>
                      <a:pt x="60" y="4207"/>
                      <a:pt x="145" y="4207"/>
                    </a:cubicBezTo>
                    <a:cubicBezTo>
                      <a:pt x="166" y="4207"/>
                      <a:pt x="188" y="4199"/>
                      <a:pt x="211" y="4181"/>
                    </a:cubicBezTo>
                    <a:cubicBezTo>
                      <a:pt x="1869" y="2849"/>
                      <a:pt x="3432" y="1388"/>
                      <a:pt x="5202" y="186"/>
                    </a:cubicBezTo>
                    <a:cubicBezTo>
                      <a:pt x="5282" y="120"/>
                      <a:pt x="5221" y="0"/>
                      <a:pt x="51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7"/>
              <p:cNvSpPr/>
              <p:nvPr/>
            </p:nvSpPr>
            <p:spPr>
              <a:xfrm flipH="1">
                <a:off x="8145340" y="1174344"/>
                <a:ext cx="716323" cy="433212"/>
              </a:xfrm>
              <a:custGeom>
                <a:rect b="b" l="l" r="r" t="t"/>
                <a:pathLst>
                  <a:path extrusionOk="0" h="10415" w="17210">
                    <a:moveTo>
                      <a:pt x="17209" y="1"/>
                    </a:moveTo>
                    <a:lnTo>
                      <a:pt x="16900" y="70"/>
                    </a:lnTo>
                    <a:lnTo>
                      <a:pt x="16737" y="113"/>
                    </a:lnTo>
                    <a:lnTo>
                      <a:pt x="16548" y="173"/>
                    </a:lnTo>
                    <a:lnTo>
                      <a:pt x="16324" y="242"/>
                    </a:lnTo>
                    <a:cubicBezTo>
                      <a:pt x="16247" y="259"/>
                      <a:pt x="16161" y="293"/>
                      <a:pt x="16075" y="327"/>
                    </a:cubicBezTo>
                    <a:lnTo>
                      <a:pt x="15809" y="422"/>
                    </a:lnTo>
                    <a:lnTo>
                      <a:pt x="15525" y="542"/>
                    </a:lnTo>
                    <a:cubicBezTo>
                      <a:pt x="15328" y="628"/>
                      <a:pt x="15122" y="731"/>
                      <a:pt x="14907" y="834"/>
                    </a:cubicBezTo>
                    <a:cubicBezTo>
                      <a:pt x="14443" y="1075"/>
                      <a:pt x="13988" y="1341"/>
                      <a:pt x="13558" y="1625"/>
                    </a:cubicBezTo>
                    <a:cubicBezTo>
                      <a:pt x="12871" y="2089"/>
                      <a:pt x="12209" y="2596"/>
                      <a:pt x="11573" y="3128"/>
                    </a:cubicBezTo>
                    <a:cubicBezTo>
                      <a:pt x="11273" y="3300"/>
                      <a:pt x="10903" y="3489"/>
                      <a:pt x="10457" y="3695"/>
                    </a:cubicBezTo>
                    <a:cubicBezTo>
                      <a:pt x="9829" y="3987"/>
                      <a:pt x="9065" y="4288"/>
                      <a:pt x="8206" y="4623"/>
                    </a:cubicBezTo>
                    <a:cubicBezTo>
                      <a:pt x="7346" y="4950"/>
                      <a:pt x="6384" y="5302"/>
                      <a:pt x="5396" y="5783"/>
                    </a:cubicBezTo>
                    <a:cubicBezTo>
                      <a:pt x="4107" y="6393"/>
                      <a:pt x="2750" y="6900"/>
                      <a:pt x="1625" y="7793"/>
                    </a:cubicBezTo>
                    <a:cubicBezTo>
                      <a:pt x="1152" y="8163"/>
                      <a:pt x="499" y="8730"/>
                      <a:pt x="293" y="9314"/>
                    </a:cubicBezTo>
                    <a:cubicBezTo>
                      <a:pt x="0" y="10171"/>
                      <a:pt x="660" y="10415"/>
                      <a:pt x="1383" y="10415"/>
                    </a:cubicBezTo>
                    <a:cubicBezTo>
                      <a:pt x="1827" y="10415"/>
                      <a:pt x="2294" y="10323"/>
                      <a:pt x="2578" y="10225"/>
                    </a:cubicBezTo>
                    <a:cubicBezTo>
                      <a:pt x="3687" y="9855"/>
                      <a:pt x="4649" y="9116"/>
                      <a:pt x="5577" y="8429"/>
                    </a:cubicBezTo>
                    <a:cubicBezTo>
                      <a:pt x="6659" y="7630"/>
                      <a:pt x="7578" y="6608"/>
                      <a:pt x="8652" y="5817"/>
                    </a:cubicBezTo>
                    <a:cubicBezTo>
                      <a:pt x="9649" y="5078"/>
                      <a:pt x="10731" y="4417"/>
                      <a:pt x="11797" y="3764"/>
                    </a:cubicBezTo>
                    <a:cubicBezTo>
                      <a:pt x="12278" y="3472"/>
                      <a:pt x="12888" y="3352"/>
                      <a:pt x="13421" y="3180"/>
                    </a:cubicBezTo>
                    <a:cubicBezTo>
                      <a:pt x="13867" y="3042"/>
                      <a:pt x="14297" y="2905"/>
                      <a:pt x="14692" y="2793"/>
                    </a:cubicBezTo>
                    <a:cubicBezTo>
                      <a:pt x="15087" y="2673"/>
                      <a:pt x="15440" y="2578"/>
                      <a:pt x="15740" y="2501"/>
                    </a:cubicBezTo>
                    <a:lnTo>
                      <a:pt x="15955" y="2441"/>
                    </a:lnTo>
                    <a:lnTo>
                      <a:pt x="16153" y="2389"/>
                    </a:lnTo>
                    <a:cubicBezTo>
                      <a:pt x="16273" y="2364"/>
                      <a:pt x="16376" y="2338"/>
                      <a:pt x="16462" y="2321"/>
                    </a:cubicBezTo>
                    <a:lnTo>
                      <a:pt x="16728" y="2252"/>
                    </a:lnTo>
                    <a:lnTo>
                      <a:pt x="16462" y="2235"/>
                    </a:lnTo>
                    <a:lnTo>
                      <a:pt x="15929" y="2235"/>
                    </a:lnTo>
                    <a:lnTo>
                      <a:pt x="15706" y="2243"/>
                    </a:lnTo>
                    <a:cubicBezTo>
                      <a:pt x="15336" y="2269"/>
                      <a:pt x="14967" y="2312"/>
                      <a:pt x="14598" y="2381"/>
                    </a:cubicBezTo>
                    <a:cubicBezTo>
                      <a:pt x="14151" y="2458"/>
                      <a:pt x="13704" y="2561"/>
                      <a:pt x="13266" y="2699"/>
                    </a:cubicBezTo>
                    <a:cubicBezTo>
                      <a:pt x="12888" y="2819"/>
                      <a:pt x="12518" y="2965"/>
                      <a:pt x="12158" y="3128"/>
                    </a:cubicBezTo>
                    <a:cubicBezTo>
                      <a:pt x="12656" y="2819"/>
                      <a:pt x="13232" y="2449"/>
                      <a:pt x="13833" y="2046"/>
                    </a:cubicBezTo>
                    <a:lnTo>
                      <a:pt x="15113" y="1204"/>
                    </a:lnTo>
                    <a:cubicBezTo>
                      <a:pt x="15311" y="1083"/>
                      <a:pt x="15500" y="955"/>
                      <a:pt x="15680" y="851"/>
                    </a:cubicBezTo>
                    <a:lnTo>
                      <a:pt x="15938" y="688"/>
                    </a:lnTo>
                    <a:cubicBezTo>
                      <a:pt x="16024" y="645"/>
                      <a:pt x="16101" y="594"/>
                      <a:pt x="16178" y="551"/>
                    </a:cubicBezTo>
                    <a:cubicBezTo>
                      <a:pt x="16256" y="508"/>
                      <a:pt x="16333" y="465"/>
                      <a:pt x="16402" y="422"/>
                    </a:cubicBezTo>
                    <a:lnTo>
                      <a:pt x="16608" y="319"/>
                    </a:lnTo>
                    <a:lnTo>
                      <a:pt x="16780" y="224"/>
                    </a:lnTo>
                    <a:cubicBezTo>
                      <a:pt x="16831" y="190"/>
                      <a:pt x="16891" y="173"/>
                      <a:pt x="16926" y="147"/>
                    </a:cubicBezTo>
                    <a:lnTo>
                      <a:pt x="1720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7"/>
              <p:cNvSpPr/>
              <p:nvPr/>
            </p:nvSpPr>
            <p:spPr>
              <a:xfrm flipH="1">
                <a:off x="8200782" y="928101"/>
                <a:ext cx="476370" cy="437954"/>
              </a:xfrm>
              <a:custGeom>
                <a:rect b="b" l="l" r="r" t="t"/>
                <a:pathLst>
                  <a:path extrusionOk="0" h="10529" w="11445">
                    <a:moveTo>
                      <a:pt x="8486" y="1"/>
                    </a:moveTo>
                    <a:cubicBezTo>
                      <a:pt x="7168" y="1"/>
                      <a:pt x="5974" y="1194"/>
                      <a:pt x="5310" y="2424"/>
                    </a:cubicBezTo>
                    <a:cubicBezTo>
                      <a:pt x="5302" y="2407"/>
                      <a:pt x="5293" y="2398"/>
                      <a:pt x="5285" y="2381"/>
                    </a:cubicBezTo>
                    <a:cubicBezTo>
                      <a:pt x="5066" y="2048"/>
                      <a:pt x="4702" y="1865"/>
                      <a:pt x="4330" y="1865"/>
                    </a:cubicBezTo>
                    <a:cubicBezTo>
                      <a:pt x="4146" y="1865"/>
                      <a:pt x="3960" y="1909"/>
                      <a:pt x="3790" y="2003"/>
                    </a:cubicBezTo>
                    <a:cubicBezTo>
                      <a:pt x="2965" y="2467"/>
                      <a:pt x="2785" y="3739"/>
                      <a:pt x="2785" y="4727"/>
                    </a:cubicBezTo>
                    <a:cubicBezTo>
                      <a:pt x="2684" y="4679"/>
                      <a:pt x="2580" y="4658"/>
                      <a:pt x="2475" y="4658"/>
                    </a:cubicBezTo>
                    <a:cubicBezTo>
                      <a:pt x="1797" y="4658"/>
                      <a:pt x="1056" y="5545"/>
                      <a:pt x="714" y="6110"/>
                    </a:cubicBezTo>
                    <a:cubicBezTo>
                      <a:pt x="1" y="7313"/>
                      <a:pt x="259" y="8790"/>
                      <a:pt x="302" y="10114"/>
                    </a:cubicBezTo>
                    <a:cubicBezTo>
                      <a:pt x="293" y="10217"/>
                      <a:pt x="379" y="10303"/>
                      <a:pt x="482" y="10303"/>
                    </a:cubicBezTo>
                    <a:lnTo>
                      <a:pt x="559" y="10303"/>
                    </a:lnTo>
                    <a:cubicBezTo>
                      <a:pt x="720" y="10284"/>
                      <a:pt x="880" y="10276"/>
                      <a:pt x="1041" y="10276"/>
                    </a:cubicBezTo>
                    <a:cubicBezTo>
                      <a:pt x="1947" y="10276"/>
                      <a:pt x="2850" y="10528"/>
                      <a:pt x="3758" y="10528"/>
                    </a:cubicBezTo>
                    <a:cubicBezTo>
                      <a:pt x="3806" y="10528"/>
                      <a:pt x="3854" y="10527"/>
                      <a:pt x="3901" y="10526"/>
                    </a:cubicBezTo>
                    <a:cubicBezTo>
                      <a:pt x="4417" y="10509"/>
                      <a:pt x="4915" y="10354"/>
                      <a:pt x="5345" y="10071"/>
                    </a:cubicBezTo>
                    <a:cubicBezTo>
                      <a:pt x="5525" y="9950"/>
                      <a:pt x="5809" y="9727"/>
                      <a:pt x="5886" y="9521"/>
                    </a:cubicBezTo>
                    <a:cubicBezTo>
                      <a:pt x="5912" y="9409"/>
                      <a:pt x="5903" y="9297"/>
                      <a:pt x="5852" y="9203"/>
                    </a:cubicBezTo>
                    <a:cubicBezTo>
                      <a:pt x="6496" y="9117"/>
                      <a:pt x="7158" y="9083"/>
                      <a:pt x="7776" y="8851"/>
                    </a:cubicBezTo>
                    <a:cubicBezTo>
                      <a:pt x="8378" y="8636"/>
                      <a:pt x="8842" y="8163"/>
                      <a:pt x="9159" y="7622"/>
                    </a:cubicBezTo>
                    <a:cubicBezTo>
                      <a:pt x="9409" y="7192"/>
                      <a:pt x="9632" y="6668"/>
                      <a:pt x="9572" y="6162"/>
                    </a:cubicBezTo>
                    <a:cubicBezTo>
                      <a:pt x="9555" y="5981"/>
                      <a:pt x="9460" y="5826"/>
                      <a:pt x="9305" y="5732"/>
                    </a:cubicBezTo>
                    <a:cubicBezTo>
                      <a:pt x="10139" y="5302"/>
                      <a:pt x="11101" y="4770"/>
                      <a:pt x="11281" y="3893"/>
                    </a:cubicBezTo>
                    <a:cubicBezTo>
                      <a:pt x="11445" y="3060"/>
                      <a:pt x="10826" y="2605"/>
                      <a:pt x="10147" y="2570"/>
                    </a:cubicBezTo>
                    <a:cubicBezTo>
                      <a:pt x="10259" y="2373"/>
                      <a:pt x="10328" y="2149"/>
                      <a:pt x="10345" y="1926"/>
                    </a:cubicBezTo>
                    <a:cubicBezTo>
                      <a:pt x="10448" y="1110"/>
                      <a:pt x="9941" y="337"/>
                      <a:pt x="9151" y="105"/>
                    </a:cubicBezTo>
                    <a:cubicBezTo>
                      <a:pt x="8927" y="34"/>
                      <a:pt x="8705" y="1"/>
                      <a:pt x="84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17"/>
              <p:cNvSpPr/>
              <p:nvPr/>
            </p:nvSpPr>
            <p:spPr>
              <a:xfrm flipH="1">
                <a:off x="8312829" y="998605"/>
                <a:ext cx="118749" cy="143461"/>
              </a:xfrm>
              <a:custGeom>
                <a:rect b="b" l="l" r="r" t="t"/>
                <a:pathLst>
                  <a:path extrusionOk="0" h="3449" w="2853">
                    <a:moveTo>
                      <a:pt x="2705" y="1"/>
                    </a:moveTo>
                    <a:cubicBezTo>
                      <a:pt x="2679" y="1"/>
                      <a:pt x="2652" y="13"/>
                      <a:pt x="2632" y="42"/>
                    </a:cubicBezTo>
                    <a:cubicBezTo>
                      <a:pt x="1807" y="1142"/>
                      <a:pt x="1069" y="2310"/>
                      <a:pt x="81" y="3272"/>
                    </a:cubicBezTo>
                    <a:cubicBezTo>
                      <a:pt x="1" y="3345"/>
                      <a:pt x="80" y="3449"/>
                      <a:pt x="168" y="3449"/>
                    </a:cubicBezTo>
                    <a:cubicBezTo>
                      <a:pt x="194" y="3449"/>
                      <a:pt x="220" y="3440"/>
                      <a:pt x="244" y="3418"/>
                    </a:cubicBezTo>
                    <a:cubicBezTo>
                      <a:pt x="1232" y="2448"/>
                      <a:pt x="1971" y="1279"/>
                      <a:pt x="2795" y="179"/>
                    </a:cubicBezTo>
                    <a:cubicBezTo>
                      <a:pt x="2853" y="97"/>
                      <a:pt x="2779" y="1"/>
                      <a:pt x="27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17"/>
              <p:cNvSpPr/>
              <p:nvPr/>
            </p:nvSpPr>
            <p:spPr>
              <a:xfrm flipH="1">
                <a:off x="8310582" y="1091487"/>
                <a:ext cx="235334" cy="173493"/>
              </a:xfrm>
              <a:custGeom>
                <a:rect b="b" l="l" r="r" t="t"/>
                <a:pathLst>
                  <a:path extrusionOk="0" h="4171" w="5654">
                    <a:moveTo>
                      <a:pt x="5515" y="0"/>
                    </a:moveTo>
                    <a:cubicBezTo>
                      <a:pt x="5490" y="0"/>
                      <a:pt x="5463" y="10"/>
                      <a:pt x="5439" y="34"/>
                    </a:cubicBezTo>
                    <a:cubicBezTo>
                      <a:pt x="3987" y="1709"/>
                      <a:pt x="2080" y="2990"/>
                      <a:pt x="104" y="3978"/>
                    </a:cubicBezTo>
                    <a:cubicBezTo>
                      <a:pt x="1" y="4029"/>
                      <a:pt x="75" y="4170"/>
                      <a:pt x="175" y="4170"/>
                    </a:cubicBezTo>
                    <a:cubicBezTo>
                      <a:pt x="191" y="4170"/>
                      <a:pt x="208" y="4166"/>
                      <a:pt x="224" y="4158"/>
                    </a:cubicBezTo>
                    <a:cubicBezTo>
                      <a:pt x="2218" y="3161"/>
                      <a:pt x="4133" y="1864"/>
                      <a:pt x="5603" y="172"/>
                    </a:cubicBezTo>
                    <a:cubicBezTo>
                      <a:pt x="5654" y="88"/>
                      <a:pt x="5590" y="0"/>
                      <a:pt x="55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17"/>
              <p:cNvSpPr/>
              <p:nvPr/>
            </p:nvSpPr>
            <p:spPr>
              <a:xfrm flipH="1">
                <a:off x="8428790" y="1056921"/>
                <a:ext cx="106803" cy="184391"/>
              </a:xfrm>
              <a:custGeom>
                <a:rect b="b" l="l" r="r" t="t"/>
                <a:pathLst>
                  <a:path extrusionOk="0" h="4433" w="2566">
                    <a:moveTo>
                      <a:pt x="2435" y="1"/>
                    </a:moveTo>
                    <a:cubicBezTo>
                      <a:pt x="2403" y="1"/>
                      <a:pt x="2370" y="15"/>
                      <a:pt x="2348" y="49"/>
                    </a:cubicBezTo>
                    <a:cubicBezTo>
                      <a:pt x="1635" y="1492"/>
                      <a:pt x="1214" y="3073"/>
                      <a:pt x="71" y="4259"/>
                    </a:cubicBezTo>
                    <a:cubicBezTo>
                      <a:pt x="0" y="4336"/>
                      <a:pt x="74" y="4433"/>
                      <a:pt x="155" y="4433"/>
                    </a:cubicBezTo>
                    <a:cubicBezTo>
                      <a:pt x="183" y="4433"/>
                      <a:pt x="211" y="4422"/>
                      <a:pt x="234" y="4396"/>
                    </a:cubicBezTo>
                    <a:cubicBezTo>
                      <a:pt x="1385" y="3193"/>
                      <a:pt x="1815" y="1604"/>
                      <a:pt x="2537" y="143"/>
                    </a:cubicBezTo>
                    <a:cubicBezTo>
                      <a:pt x="2566" y="62"/>
                      <a:pt x="2501" y="1"/>
                      <a:pt x="24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7"/>
              <p:cNvSpPr/>
              <p:nvPr/>
            </p:nvSpPr>
            <p:spPr>
              <a:xfrm flipH="1">
                <a:off x="8363109" y="1086828"/>
                <a:ext cx="524985" cy="587155"/>
              </a:xfrm>
              <a:custGeom>
                <a:rect b="b" l="l" r="r" t="t"/>
                <a:pathLst>
                  <a:path extrusionOk="0" h="14116" w="12613">
                    <a:moveTo>
                      <a:pt x="12346" y="0"/>
                    </a:moveTo>
                    <a:lnTo>
                      <a:pt x="12208" y="146"/>
                    </a:lnTo>
                    <a:lnTo>
                      <a:pt x="12037" y="327"/>
                    </a:lnTo>
                    <a:cubicBezTo>
                      <a:pt x="11968" y="395"/>
                      <a:pt x="11891" y="473"/>
                      <a:pt x="11805" y="559"/>
                    </a:cubicBezTo>
                    <a:cubicBezTo>
                      <a:pt x="11461" y="919"/>
                      <a:pt x="10937" y="1409"/>
                      <a:pt x="10258" y="1976"/>
                    </a:cubicBezTo>
                    <a:cubicBezTo>
                      <a:pt x="9923" y="2251"/>
                      <a:pt x="9545" y="2543"/>
                      <a:pt x="9133" y="2844"/>
                    </a:cubicBezTo>
                    <a:cubicBezTo>
                      <a:pt x="9253" y="2672"/>
                      <a:pt x="9356" y="2483"/>
                      <a:pt x="9451" y="2294"/>
                    </a:cubicBezTo>
                    <a:cubicBezTo>
                      <a:pt x="9494" y="2208"/>
                      <a:pt x="9536" y="2131"/>
                      <a:pt x="9571" y="2045"/>
                    </a:cubicBezTo>
                    <a:cubicBezTo>
                      <a:pt x="9614" y="1967"/>
                      <a:pt x="9631" y="1882"/>
                      <a:pt x="9665" y="1804"/>
                    </a:cubicBezTo>
                    <a:cubicBezTo>
                      <a:pt x="9717" y="1658"/>
                      <a:pt x="9768" y="1512"/>
                      <a:pt x="9803" y="1366"/>
                    </a:cubicBezTo>
                    <a:lnTo>
                      <a:pt x="9829" y="1263"/>
                    </a:lnTo>
                    <a:cubicBezTo>
                      <a:pt x="9837" y="1229"/>
                      <a:pt x="9837" y="1194"/>
                      <a:pt x="9846" y="1168"/>
                    </a:cubicBezTo>
                    <a:cubicBezTo>
                      <a:pt x="9854" y="1108"/>
                      <a:pt x="9863" y="1048"/>
                      <a:pt x="9880" y="988"/>
                    </a:cubicBezTo>
                    <a:cubicBezTo>
                      <a:pt x="9897" y="894"/>
                      <a:pt x="9906" y="799"/>
                      <a:pt x="9915" y="705"/>
                    </a:cubicBezTo>
                    <a:cubicBezTo>
                      <a:pt x="9923" y="550"/>
                      <a:pt x="9923" y="464"/>
                      <a:pt x="9923" y="464"/>
                    </a:cubicBezTo>
                    <a:lnTo>
                      <a:pt x="9923" y="464"/>
                    </a:lnTo>
                    <a:cubicBezTo>
                      <a:pt x="9923" y="464"/>
                      <a:pt x="9897" y="550"/>
                      <a:pt x="9837" y="687"/>
                    </a:cubicBezTo>
                    <a:cubicBezTo>
                      <a:pt x="9803" y="756"/>
                      <a:pt x="9777" y="851"/>
                      <a:pt x="9726" y="945"/>
                    </a:cubicBezTo>
                    <a:lnTo>
                      <a:pt x="9657" y="1100"/>
                    </a:lnTo>
                    <a:lnTo>
                      <a:pt x="9614" y="1186"/>
                    </a:lnTo>
                    <a:cubicBezTo>
                      <a:pt x="9597" y="1220"/>
                      <a:pt x="9588" y="1246"/>
                      <a:pt x="9571" y="1272"/>
                    </a:cubicBezTo>
                    <a:cubicBezTo>
                      <a:pt x="9502" y="1392"/>
                      <a:pt x="9442" y="1529"/>
                      <a:pt x="9356" y="1658"/>
                    </a:cubicBezTo>
                    <a:cubicBezTo>
                      <a:pt x="9313" y="1727"/>
                      <a:pt x="9279" y="1796"/>
                      <a:pt x="9227" y="1864"/>
                    </a:cubicBezTo>
                    <a:cubicBezTo>
                      <a:pt x="9184" y="1933"/>
                      <a:pt x="9141" y="2010"/>
                      <a:pt x="9090" y="2079"/>
                    </a:cubicBezTo>
                    <a:cubicBezTo>
                      <a:pt x="8892" y="2371"/>
                      <a:pt x="8660" y="2681"/>
                      <a:pt x="8402" y="2998"/>
                    </a:cubicBezTo>
                    <a:cubicBezTo>
                      <a:pt x="8170" y="3291"/>
                      <a:pt x="7938" y="3565"/>
                      <a:pt x="7724" y="3823"/>
                    </a:cubicBezTo>
                    <a:cubicBezTo>
                      <a:pt x="7251" y="4133"/>
                      <a:pt x="6753" y="4450"/>
                      <a:pt x="6229" y="4777"/>
                    </a:cubicBezTo>
                    <a:cubicBezTo>
                      <a:pt x="5954" y="4940"/>
                      <a:pt x="5679" y="5112"/>
                      <a:pt x="5404" y="5284"/>
                    </a:cubicBezTo>
                    <a:lnTo>
                      <a:pt x="4974" y="5550"/>
                    </a:lnTo>
                    <a:lnTo>
                      <a:pt x="4545" y="5808"/>
                    </a:lnTo>
                    <a:cubicBezTo>
                      <a:pt x="3978" y="6151"/>
                      <a:pt x="3394" y="6495"/>
                      <a:pt x="2852" y="6890"/>
                    </a:cubicBezTo>
                    <a:cubicBezTo>
                      <a:pt x="2577" y="7079"/>
                      <a:pt x="2320" y="7286"/>
                      <a:pt x="2079" y="7509"/>
                    </a:cubicBezTo>
                    <a:lnTo>
                      <a:pt x="1899" y="7681"/>
                    </a:lnTo>
                    <a:lnTo>
                      <a:pt x="1813" y="7767"/>
                    </a:lnTo>
                    <a:lnTo>
                      <a:pt x="1727" y="7853"/>
                    </a:lnTo>
                    <a:cubicBezTo>
                      <a:pt x="1675" y="7913"/>
                      <a:pt x="1624" y="7973"/>
                      <a:pt x="1564" y="8033"/>
                    </a:cubicBezTo>
                    <a:lnTo>
                      <a:pt x="1418" y="8222"/>
                    </a:lnTo>
                    <a:lnTo>
                      <a:pt x="1340" y="8316"/>
                    </a:lnTo>
                    <a:cubicBezTo>
                      <a:pt x="275" y="9648"/>
                      <a:pt x="0" y="11787"/>
                      <a:pt x="747" y="13360"/>
                    </a:cubicBezTo>
                    <a:cubicBezTo>
                      <a:pt x="876" y="13626"/>
                      <a:pt x="1040" y="13884"/>
                      <a:pt x="1229" y="14116"/>
                    </a:cubicBezTo>
                    <a:cubicBezTo>
                      <a:pt x="1040" y="13884"/>
                      <a:pt x="1005" y="12947"/>
                      <a:pt x="988" y="12638"/>
                    </a:cubicBezTo>
                    <a:cubicBezTo>
                      <a:pt x="954" y="12097"/>
                      <a:pt x="1126" y="11598"/>
                      <a:pt x="1332" y="11100"/>
                    </a:cubicBezTo>
                    <a:cubicBezTo>
                      <a:pt x="1710" y="10267"/>
                      <a:pt x="2217" y="9494"/>
                      <a:pt x="2835" y="8823"/>
                    </a:cubicBezTo>
                    <a:cubicBezTo>
                      <a:pt x="4012" y="7500"/>
                      <a:pt x="5679" y="6109"/>
                      <a:pt x="7225" y="5249"/>
                    </a:cubicBezTo>
                    <a:lnTo>
                      <a:pt x="7397" y="5155"/>
                    </a:lnTo>
                    <a:cubicBezTo>
                      <a:pt x="7655" y="5017"/>
                      <a:pt x="7964" y="4854"/>
                      <a:pt x="8308" y="4691"/>
                    </a:cubicBezTo>
                    <a:cubicBezTo>
                      <a:pt x="8677" y="4511"/>
                      <a:pt x="9055" y="4364"/>
                      <a:pt x="9451" y="4253"/>
                    </a:cubicBezTo>
                    <a:cubicBezTo>
                      <a:pt x="10275" y="4012"/>
                      <a:pt x="11083" y="3901"/>
                      <a:pt x="11667" y="3806"/>
                    </a:cubicBezTo>
                    <a:cubicBezTo>
                      <a:pt x="11959" y="3754"/>
                      <a:pt x="12191" y="3712"/>
                      <a:pt x="12354" y="3677"/>
                    </a:cubicBezTo>
                    <a:lnTo>
                      <a:pt x="12612" y="3617"/>
                    </a:lnTo>
                    <a:lnTo>
                      <a:pt x="12354" y="3600"/>
                    </a:lnTo>
                    <a:cubicBezTo>
                      <a:pt x="12183" y="3583"/>
                      <a:pt x="11951" y="3565"/>
                      <a:pt x="11650" y="3548"/>
                    </a:cubicBezTo>
                    <a:cubicBezTo>
                      <a:pt x="11474" y="3540"/>
                      <a:pt x="11298" y="3535"/>
                      <a:pt x="11122" y="3535"/>
                    </a:cubicBezTo>
                    <a:cubicBezTo>
                      <a:pt x="10945" y="3535"/>
                      <a:pt x="10769" y="3540"/>
                      <a:pt x="10593" y="3548"/>
                    </a:cubicBezTo>
                    <a:cubicBezTo>
                      <a:pt x="10164" y="3574"/>
                      <a:pt x="9726" y="3651"/>
                      <a:pt x="9305" y="3763"/>
                    </a:cubicBezTo>
                    <a:cubicBezTo>
                      <a:pt x="9210" y="3797"/>
                      <a:pt x="9107" y="3832"/>
                      <a:pt x="9012" y="3866"/>
                    </a:cubicBezTo>
                    <a:cubicBezTo>
                      <a:pt x="9571" y="3385"/>
                      <a:pt x="10104" y="2878"/>
                      <a:pt x="10602" y="2337"/>
                    </a:cubicBezTo>
                    <a:cubicBezTo>
                      <a:pt x="11083" y="1813"/>
                      <a:pt x="11521" y="1246"/>
                      <a:pt x="11925" y="662"/>
                    </a:cubicBezTo>
                    <a:cubicBezTo>
                      <a:pt x="11994" y="550"/>
                      <a:pt x="12054" y="464"/>
                      <a:pt x="12105" y="378"/>
                    </a:cubicBezTo>
                    <a:cubicBezTo>
                      <a:pt x="12157" y="301"/>
                      <a:pt x="12200" y="232"/>
                      <a:pt x="12234" y="172"/>
                    </a:cubicBezTo>
                    <a:lnTo>
                      <a:pt x="1234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 name="Google Shape;507;p17"/>
            <p:cNvGrpSpPr/>
            <p:nvPr/>
          </p:nvGrpSpPr>
          <p:grpSpPr>
            <a:xfrm flipH="1">
              <a:off x="8430903" y="1795955"/>
              <a:ext cx="265168" cy="399778"/>
              <a:chOff x="630805" y="4439502"/>
              <a:chExt cx="265168" cy="399778"/>
            </a:xfrm>
          </p:grpSpPr>
          <p:grpSp>
            <p:nvGrpSpPr>
              <p:cNvPr id="508" name="Google Shape;508;p17"/>
              <p:cNvGrpSpPr/>
              <p:nvPr/>
            </p:nvGrpSpPr>
            <p:grpSpPr>
              <a:xfrm>
                <a:off x="713088" y="4439502"/>
                <a:ext cx="182885" cy="164598"/>
                <a:chOff x="789375" y="1331850"/>
                <a:chExt cx="141925" cy="126750"/>
              </a:xfrm>
            </p:grpSpPr>
            <p:sp>
              <p:nvSpPr>
                <p:cNvPr id="509" name="Google Shape;509;p17"/>
                <p:cNvSpPr/>
                <p:nvPr/>
              </p:nvSpPr>
              <p:spPr>
                <a:xfrm>
                  <a:off x="789375" y="1331850"/>
                  <a:ext cx="141925" cy="126750"/>
                </a:xfrm>
                <a:custGeom>
                  <a:rect b="b" l="l" r="r" t="t"/>
                  <a:pathLst>
                    <a:path extrusionOk="0" h="5070" w="5677">
                      <a:moveTo>
                        <a:pt x="2971" y="0"/>
                      </a:moveTo>
                      <a:cubicBezTo>
                        <a:pt x="1762" y="0"/>
                        <a:pt x="688" y="818"/>
                        <a:pt x="299" y="2067"/>
                      </a:cubicBezTo>
                      <a:cubicBezTo>
                        <a:pt x="1" y="3010"/>
                        <a:pt x="274" y="4045"/>
                        <a:pt x="1101" y="4616"/>
                      </a:cubicBezTo>
                      <a:cubicBezTo>
                        <a:pt x="1546" y="4927"/>
                        <a:pt x="2049" y="5069"/>
                        <a:pt x="2550" y="5069"/>
                      </a:cubicBezTo>
                      <a:cubicBezTo>
                        <a:pt x="3606" y="5069"/>
                        <a:pt x="4654" y="4439"/>
                        <a:pt x="5131" y="3441"/>
                      </a:cubicBezTo>
                      <a:cubicBezTo>
                        <a:pt x="5677" y="2291"/>
                        <a:pt x="5189" y="652"/>
                        <a:pt x="3939" y="181"/>
                      </a:cubicBezTo>
                      <a:cubicBezTo>
                        <a:pt x="3774" y="123"/>
                        <a:pt x="3600" y="73"/>
                        <a:pt x="3435" y="40"/>
                      </a:cubicBezTo>
                      <a:cubicBezTo>
                        <a:pt x="3279" y="13"/>
                        <a:pt x="3124" y="0"/>
                        <a:pt x="29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7"/>
                <p:cNvSpPr/>
                <p:nvPr/>
              </p:nvSpPr>
              <p:spPr>
                <a:xfrm>
                  <a:off x="841500" y="1342425"/>
                  <a:ext cx="29200" cy="22100"/>
                </a:xfrm>
                <a:custGeom>
                  <a:rect b="b" l="l" r="r" t="t"/>
                  <a:pathLst>
                    <a:path extrusionOk="0" h="884" w="1168">
                      <a:moveTo>
                        <a:pt x="754" y="0"/>
                      </a:moveTo>
                      <a:cubicBezTo>
                        <a:pt x="699" y="0"/>
                        <a:pt x="641" y="10"/>
                        <a:pt x="580" y="31"/>
                      </a:cubicBezTo>
                      <a:cubicBezTo>
                        <a:pt x="456" y="72"/>
                        <a:pt x="340" y="130"/>
                        <a:pt x="233" y="205"/>
                      </a:cubicBezTo>
                      <a:cubicBezTo>
                        <a:pt x="75" y="312"/>
                        <a:pt x="1" y="519"/>
                        <a:pt x="100" y="701"/>
                      </a:cubicBezTo>
                      <a:cubicBezTo>
                        <a:pt x="163" y="804"/>
                        <a:pt x="303" y="884"/>
                        <a:pt x="434" y="884"/>
                      </a:cubicBezTo>
                      <a:cubicBezTo>
                        <a:pt x="492" y="884"/>
                        <a:pt x="549" y="869"/>
                        <a:pt x="597" y="833"/>
                      </a:cubicBezTo>
                      <a:cubicBezTo>
                        <a:pt x="671" y="775"/>
                        <a:pt x="746" y="734"/>
                        <a:pt x="828" y="693"/>
                      </a:cubicBezTo>
                      <a:cubicBezTo>
                        <a:pt x="870" y="676"/>
                        <a:pt x="911" y="660"/>
                        <a:pt x="944" y="643"/>
                      </a:cubicBezTo>
                      <a:cubicBezTo>
                        <a:pt x="1043" y="593"/>
                        <a:pt x="1093" y="502"/>
                        <a:pt x="1126" y="403"/>
                      </a:cubicBezTo>
                      <a:cubicBezTo>
                        <a:pt x="1168" y="320"/>
                        <a:pt x="1126" y="171"/>
                        <a:pt x="1052" y="105"/>
                      </a:cubicBezTo>
                      <a:cubicBezTo>
                        <a:pt x="955" y="35"/>
                        <a:pt x="858" y="0"/>
                        <a:pt x="75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 name="Google Shape;511;p17"/>
              <p:cNvGrpSpPr/>
              <p:nvPr/>
            </p:nvGrpSpPr>
            <p:grpSpPr>
              <a:xfrm>
                <a:off x="630805" y="4691146"/>
                <a:ext cx="164588" cy="148133"/>
                <a:chOff x="915350" y="1147900"/>
                <a:chExt cx="145050" cy="125675"/>
              </a:xfrm>
            </p:grpSpPr>
            <p:sp>
              <p:nvSpPr>
                <p:cNvPr id="512" name="Google Shape;512;p17"/>
                <p:cNvSpPr/>
                <p:nvPr/>
              </p:nvSpPr>
              <p:spPr>
                <a:xfrm>
                  <a:off x="915350" y="1147900"/>
                  <a:ext cx="145050" cy="125675"/>
                </a:xfrm>
                <a:custGeom>
                  <a:rect b="b" l="l" r="r" t="t"/>
                  <a:pathLst>
                    <a:path extrusionOk="0" h="5027" w="5802">
                      <a:moveTo>
                        <a:pt x="2761" y="772"/>
                      </a:moveTo>
                      <a:cubicBezTo>
                        <a:pt x="2984" y="772"/>
                        <a:pt x="3215" y="814"/>
                        <a:pt x="3443" y="903"/>
                      </a:cubicBezTo>
                      <a:cubicBezTo>
                        <a:pt x="4436" y="1292"/>
                        <a:pt x="4874" y="2417"/>
                        <a:pt x="4403" y="3360"/>
                      </a:cubicBezTo>
                      <a:cubicBezTo>
                        <a:pt x="4394" y="3385"/>
                        <a:pt x="4386" y="3410"/>
                        <a:pt x="4370" y="3435"/>
                      </a:cubicBezTo>
                      <a:cubicBezTo>
                        <a:pt x="4353" y="3468"/>
                        <a:pt x="4328" y="3493"/>
                        <a:pt x="4312" y="3509"/>
                      </a:cubicBezTo>
                      <a:cubicBezTo>
                        <a:pt x="3964" y="3990"/>
                        <a:pt x="3438" y="4252"/>
                        <a:pt x="2881" y="4252"/>
                      </a:cubicBezTo>
                      <a:cubicBezTo>
                        <a:pt x="2642" y="4252"/>
                        <a:pt x="2398" y="4204"/>
                        <a:pt x="2160" y="4105"/>
                      </a:cubicBezTo>
                      <a:cubicBezTo>
                        <a:pt x="1399" y="3791"/>
                        <a:pt x="861" y="3004"/>
                        <a:pt x="1052" y="2161"/>
                      </a:cubicBezTo>
                      <a:cubicBezTo>
                        <a:pt x="1252" y="1307"/>
                        <a:pt x="1962" y="772"/>
                        <a:pt x="2761" y="772"/>
                      </a:cubicBezTo>
                      <a:close/>
                      <a:moveTo>
                        <a:pt x="2734" y="1"/>
                      </a:moveTo>
                      <a:cubicBezTo>
                        <a:pt x="1582" y="1"/>
                        <a:pt x="558" y="770"/>
                        <a:pt x="274" y="2003"/>
                      </a:cubicBezTo>
                      <a:cubicBezTo>
                        <a:pt x="1" y="3220"/>
                        <a:pt x="770" y="4361"/>
                        <a:pt x="1879" y="4817"/>
                      </a:cubicBezTo>
                      <a:cubicBezTo>
                        <a:pt x="2221" y="4958"/>
                        <a:pt x="2572" y="5026"/>
                        <a:pt x="2915" y="5026"/>
                      </a:cubicBezTo>
                      <a:cubicBezTo>
                        <a:pt x="3718" y="5026"/>
                        <a:pt x="4478" y="4652"/>
                        <a:pt x="4982" y="3956"/>
                      </a:cubicBezTo>
                      <a:cubicBezTo>
                        <a:pt x="5015" y="3923"/>
                        <a:pt x="5040" y="3890"/>
                        <a:pt x="5065" y="3848"/>
                      </a:cubicBezTo>
                      <a:cubicBezTo>
                        <a:pt x="5089" y="3807"/>
                        <a:pt x="5106" y="3774"/>
                        <a:pt x="5114" y="3741"/>
                      </a:cubicBezTo>
                      <a:cubicBezTo>
                        <a:pt x="5801" y="2384"/>
                        <a:pt x="5156" y="754"/>
                        <a:pt x="3724" y="191"/>
                      </a:cubicBezTo>
                      <a:cubicBezTo>
                        <a:pt x="3393" y="62"/>
                        <a:pt x="3058"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7"/>
                <p:cNvSpPr/>
                <p:nvPr/>
              </p:nvSpPr>
              <p:spPr>
                <a:xfrm>
                  <a:off x="936875" y="1167200"/>
                  <a:ext cx="100350" cy="87025"/>
                </a:xfrm>
                <a:custGeom>
                  <a:rect b="b" l="l" r="r" t="t"/>
                  <a:pathLst>
                    <a:path extrusionOk="0" h="3481" w="4014">
                      <a:moveTo>
                        <a:pt x="1875" y="359"/>
                      </a:moveTo>
                      <a:cubicBezTo>
                        <a:pt x="1952" y="359"/>
                        <a:pt x="2031" y="366"/>
                        <a:pt x="2110" y="379"/>
                      </a:cubicBezTo>
                      <a:cubicBezTo>
                        <a:pt x="3111" y="545"/>
                        <a:pt x="3724" y="1595"/>
                        <a:pt x="3219" y="2497"/>
                      </a:cubicBezTo>
                      <a:cubicBezTo>
                        <a:pt x="2949" y="2913"/>
                        <a:pt x="2491" y="3104"/>
                        <a:pt x="2026" y="3104"/>
                      </a:cubicBezTo>
                      <a:cubicBezTo>
                        <a:pt x="1307" y="3104"/>
                        <a:pt x="572" y="2646"/>
                        <a:pt x="497" y="1852"/>
                      </a:cubicBezTo>
                      <a:cubicBezTo>
                        <a:pt x="421" y="1023"/>
                        <a:pt x="1087" y="359"/>
                        <a:pt x="1875" y="359"/>
                      </a:cubicBezTo>
                      <a:close/>
                      <a:moveTo>
                        <a:pt x="1900" y="0"/>
                      </a:moveTo>
                      <a:cubicBezTo>
                        <a:pt x="1101" y="0"/>
                        <a:pt x="391" y="535"/>
                        <a:pt x="191" y="1389"/>
                      </a:cubicBezTo>
                      <a:cubicBezTo>
                        <a:pt x="0" y="2232"/>
                        <a:pt x="538" y="3019"/>
                        <a:pt x="1299" y="3333"/>
                      </a:cubicBezTo>
                      <a:cubicBezTo>
                        <a:pt x="1537" y="3432"/>
                        <a:pt x="1781" y="3480"/>
                        <a:pt x="2020" y="3480"/>
                      </a:cubicBezTo>
                      <a:cubicBezTo>
                        <a:pt x="2577" y="3480"/>
                        <a:pt x="3103" y="3218"/>
                        <a:pt x="3451" y="2737"/>
                      </a:cubicBezTo>
                      <a:cubicBezTo>
                        <a:pt x="3467" y="2721"/>
                        <a:pt x="3492" y="2696"/>
                        <a:pt x="3509" y="2663"/>
                      </a:cubicBezTo>
                      <a:cubicBezTo>
                        <a:pt x="3525" y="2638"/>
                        <a:pt x="3533" y="2613"/>
                        <a:pt x="3542" y="2588"/>
                      </a:cubicBezTo>
                      <a:cubicBezTo>
                        <a:pt x="4013" y="1645"/>
                        <a:pt x="3575" y="520"/>
                        <a:pt x="2582" y="131"/>
                      </a:cubicBezTo>
                      <a:cubicBezTo>
                        <a:pt x="2354" y="42"/>
                        <a:pt x="2123" y="0"/>
                        <a:pt x="19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7"/>
                <p:cNvSpPr/>
                <p:nvPr/>
              </p:nvSpPr>
              <p:spPr>
                <a:xfrm>
                  <a:off x="936875" y="1167200"/>
                  <a:ext cx="100350" cy="87025"/>
                </a:xfrm>
                <a:custGeom>
                  <a:rect b="b" l="l" r="r" t="t"/>
                  <a:pathLst>
                    <a:path extrusionOk="0" h="3481" w="4014">
                      <a:moveTo>
                        <a:pt x="1875" y="359"/>
                      </a:moveTo>
                      <a:cubicBezTo>
                        <a:pt x="1952" y="359"/>
                        <a:pt x="2031" y="366"/>
                        <a:pt x="2110" y="379"/>
                      </a:cubicBezTo>
                      <a:cubicBezTo>
                        <a:pt x="3111" y="545"/>
                        <a:pt x="3724" y="1595"/>
                        <a:pt x="3219" y="2497"/>
                      </a:cubicBezTo>
                      <a:cubicBezTo>
                        <a:pt x="2949" y="2913"/>
                        <a:pt x="2491" y="3104"/>
                        <a:pt x="2026" y="3104"/>
                      </a:cubicBezTo>
                      <a:cubicBezTo>
                        <a:pt x="1307" y="3104"/>
                        <a:pt x="572" y="2646"/>
                        <a:pt x="497" y="1852"/>
                      </a:cubicBezTo>
                      <a:cubicBezTo>
                        <a:pt x="421" y="1023"/>
                        <a:pt x="1087" y="359"/>
                        <a:pt x="1875" y="359"/>
                      </a:cubicBezTo>
                      <a:close/>
                      <a:moveTo>
                        <a:pt x="1900" y="0"/>
                      </a:moveTo>
                      <a:cubicBezTo>
                        <a:pt x="1101" y="0"/>
                        <a:pt x="391" y="535"/>
                        <a:pt x="191" y="1389"/>
                      </a:cubicBezTo>
                      <a:cubicBezTo>
                        <a:pt x="0" y="2232"/>
                        <a:pt x="538" y="3019"/>
                        <a:pt x="1299" y="3333"/>
                      </a:cubicBezTo>
                      <a:cubicBezTo>
                        <a:pt x="1537" y="3432"/>
                        <a:pt x="1781" y="3480"/>
                        <a:pt x="2020" y="3480"/>
                      </a:cubicBezTo>
                      <a:cubicBezTo>
                        <a:pt x="2577" y="3480"/>
                        <a:pt x="3103" y="3218"/>
                        <a:pt x="3451" y="2737"/>
                      </a:cubicBezTo>
                      <a:cubicBezTo>
                        <a:pt x="3467" y="2721"/>
                        <a:pt x="3492" y="2696"/>
                        <a:pt x="3509" y="2663"/>
                      </a:cubicBezTo>
                      <a:cubicBezTo>
                        <a:pt x="3525" y="2638"/>
                        <a:pt x="3533" y="2613"/>
                        <a:pt x="3542" y="2588"/>
                      </a:cubicBezTo>
                      <a:cubicBezTo>
                        <a:pt x="4013" y="1645"/>
                        <a:pt x="3575" y="520"/>
                        <a:pt x="2582" y="131"/>
                      </a:cubicBezTo>
                      <a:cubicBezTo>
                        <a:pt x="2354" y="42"/>
                        <a:pt x="2123" y="0"/>
                        <a:pt x="190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5" name="Google Shape;515;p17"/>
            <p:cNvSpPr/>
            <p:nvPr/>
          </p:nvSpPr>
          <p:spPr>
            <a:xfrm>
              <a:off x="7651288" y="1202413"/>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 name="Google Shape;516;p17"/>
          <p:cNvGrpSpPr/>
          <p:nvPr/>
        </p:nvGrpSpPr>
        <p:grpSpPr>
          <a:xfrm>
            <a:off x="301613" y="4055643"/>
            <a:ext cx="822973" cy="792120"/>
            <a:chOff x="301613" y="4055643"/>
            <a:chExt cx="822973" cy="792120"/>
          </a:xfrm>
        </p:grpSpPr>
        <p:sp>
          <p:nvSpPr>
            <p:cNvPr id="517" name="Google Shape;517;p17"/>
            <p:cNvSpPr/>
            <p:nvPr/>
          </p:nvSpPr>
          <p:spPr>
            <a:xfrm>
              <a:off x="490775" y="4756238"/>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 name="Google Shape;518;p17"/>
            <p:cNvGrpSpPr/>
            <p:nvPr/>
          </p:nvGrpSpPr>
          <p:grpSpPr>
            <a:xfrm>
              <a:off x="301613" y="4055643"/>
              <a:ext cx="822973" cy="792120"/>
              <a:chOff x="8065133" y="2400235"/>
              <a:chExt cx="731531" cy="705863"/>
            </a:xfrm>
          </p:grpSpPr>
          <p:sp>
            <p:nvSpPr>
              <p:cNvPr id="519" name="Google Shape;519;p17"/>
              <p:cNvSpPr/>
              <p:nvPr/>
            </p:nvSpPr>
            <p:spPr>
              <a:xfrm>
                <a:off x="8065133" y="2590008"/>
                <a:ext cx="343247" cy="184871"/>
              </a:xfrm>
              <a:custGeom>
                <a:rect b="b" l="l" r="r" t="t"/>
                <a:pathLst>
                  <a:path extrusionOk="0" h="5279" w="9862">
                    <a:moveTo>
                      <a:pt x="3096" y="0"/>
                    </a:moveTo>
                    <a:cubicBezTo>
                      <a:pt x="2674" y="0"/>
                      <a:pt x="2610" y="544"/>
                      <a:pt x="2665" y="866"/>
                    </a:cubicBezTo>
                    <a:cubicBezTo>
                      <a:pt x="2690" y="1048"/>
                      <a:pt x="2748" y="1238"/>
                      <a:pt x="2814" y="1428"/>
                    </a:cubicBezTo>
                    <a:cubicBezTo>
                      <a:pt x="2599" y="1271"/>
                      <a:pt x="2375" y="1122"/>
                      <a:pt x="2177" y="990"/>
                    </a:cubicBezTo>
                    <a:cubicBezTo>
                      <a:pt x="1772" y="718"/>
                      <a:pt x="1207" y="306"/>
                      <a:pt x="687" y="306"/>
                    </a:cubicBezTo>
                    <a:cubicBezTo>
                      <a:pt x="654" y="306"/>
                      <a:pt x="621" y="308"/>
                      <a:pt x="588" y="311"/>
                    </a:cubicBezTo>
                    <a:cubicBezTo>
                      <a:pt x="1" y="378"/>
                      <a:pt x="232" y="1197"/>
                      <a:pt x="522" y="1445"/>
                    </a:cubicBezTo>
                    <a:cubicBezTo>
                      <a:pt x="836" y="1718"/>
                      <a:pt x="1291" y="1834"/>
                      <a:pt x="1680" y="1925"/>
                    </a:cubicBezTo>
                    <a:cubicBezTo>
                      <a:pt x="1639" y="1941"/>
                      <a:pt x="1606" y="1958"/>
                      <a:pt x="1565" y="1974"/>
                    </a:cubicBezTo>
                    <a:cubicBezTo>
                      <a:pt x="1234" y="2140"/>
                      <a:pt x="1234" y="2620"/>
                      <a:pt x="1498" y="2835"/>
                    </a:cubicBezTo>
                    <a:cubicBezTo>
                      <a:pt x="1763" y="3047"/>
                      <a:pt x="2176" y="3068"/>
                      <a:pt x="2534" y="3068"/>
                    </a:cubicBezTo>
                    <a:cubicBezTo>
                      <a:pt x="2624" y="3068"/>
                      <a:pt x="2710" y="3067"/>
                      <a:pt x="2789" y="3067"/>
                    </a:cubicBezTo>
                    <a:cubicBezTo>
                      <a:pt x="3037" y="3067"/>
                      <a:pt x="3294" y="3042"/>
                      <a:pt x="3542" y="3017"/>
                    </a:cubicBezTo>
                    <a:lnTo>
                      <a:pt x="3542" y="3017"/>
                    </a:lnTo>
                    <a:cubicBezTo>
                      <a:pt x="3310" y="3315"/>
                      <a:pt x="3211" y="3679"/>
                      <a:pt x="3608" y="3927"/>
                    </a:cubicBezTo>
                    <a:cubicBezTo>
                      <a:pt x="3835" y="4069"/>
                      <a:pt x="4113" y="4125"/>
                      <a:pt x="4396" y="4125"/>
                    </a:cubicBezTo>
                    <a:cubicBezTo>
                      <a:pt x="4525" y="4125"/>
                      <a:pt x="4656" y="4113"/>
                      <a:pt x="4783" y="4093"/>
                    </a:cubicBezTo>
                    <a:lnTo>
                      <a:pt x="4783" y="4093"/>
                    </a:lnTo>
                    <a:cubicBezTo>
                      <a:pt x="4767" y="4142"/>
                      <a:pt x="4767" y="4200"/>
                      <a:pt x="4775" y="4266"/>
                    </a:cubicBezTo>
                    <a:cubicBezTo>
                      <a:pt x="4825" y="4531"/>
                      <a:pt x="5131" y="4647"/>
                      <a:pt x="5362" y="4713"/>
                    </a:cubicBezTo>
                    <a:cubicBezTo>
                      <a:pt x="5612" y="4789"/>
                      <a:pt x="5873" y="4811"/>
                      <a:pt x="6137" y="4811"/>
                    </a:cubicBezTo>
                    <a:cubicBezTo>
                      <a:pt x="6389" y="4811"/>
                      <a:pt x="6643" y="4791"/>
                      <a:pt x="6893" y="4779"/>
                    </a:cubicBezTo>
                    <a:cubicBezTo>
                      <a:pt x="6984" y="4779"/>
                      <a:pt x="7323" y="4721"/>
                      <a:pt x="7638" y="4680"/>
                    </a:cubicBezTo>
                    <a:cubicBezTo>
                      <a:pt x="8267" y="4961"/>
                      <a:pt x="8920" y="5177"/>
                      <a:pt x="9615" y="5276"/>
                    </a:cubicBezTo>
                    <a:cubicBezTo>
                      <a:pt x="9625" y="5277"/>
                      <a:pt x="9635" y="5278"/>
                      <a:pt x="9644" y="5278"/>
                    </a:cubicBezTo>
                    <a:cubicBezTo>
                      <a:pt x="9826" y="5278"/>
                      <a:pt x="9861" y="4985"/>
                      <a:pt x="9657" y="4953"/>
                    </a:cubicBezTo>
                    <a:cubicBezTo>
                      <a:pt x="9094" y="4870"/>
                      <a:pt x="8565" y="4713"/>
                      <a:pt x="8052" y="4506"/>
                    </a:cubicBezTo>
                    <a:cubicBezTo>
                      <a:pt x="7621" y="4093"/>
                      <a:pt x="7265" y="3629"/>
                      <a:pt x="6910" y="3133"/>
                    </a:cubicBezTo>
                    <a:cubicBezTo>
                      <a:pt x="6732" y="2887"/>
                      <a:pt x="6231" y="2405"/>
                      <a:pt x="5913" y="2405"/>
                    </a:cubicBezTo>
                    <a:cubicBezTo>
                      <a:pt x="5802" y="2405"/>
                      <a:pt x="5713" y="2464"/>
                      <a:pt x="5669" y="2612"/>
                    </a:cubicBezTo>
                    <a:cubicBezTo>
                      <a:pt x="5652" y="2678"/>
                      <a:pt x="5644" y="2744"/>
                      <a:pt x="5644" y="2835"/>
                    </a:cubicBezTo>
                    <a:cubicBezTo>
                      <a:pt x="5453" y="2363"/>
                      <a:pt x="5379" y="1817"/>
                      <a:pt x="4916" y="1511"/>
                    </a:cubicBezTo>
                    <a:cubicBezTo>
                      <a:pt x="4796" y="1432"/>
                      <a:pt x="4698" y="1398"/>
                      <a:pt x="4616" y="1398"/>
                    </a:cubicBezTo>
                    <a:cubicBezTo>
                      <a:pt x="4380" y="1398"/>
                      <a:pt x="4284" y="1684"/>
                      <a:pt x="4229" y="2016"/>
                    </a:cubicBezTo>
                    <a:cubicBezTo>
                      <a:pt x="4229" y="1668"/>
                      <a:pt x="3964" y="1263"/>
                      <a:pt x="3856" y="932"/>
                    </a:cubicBezTo>
                    <a:cubicBezTo>
                      <a:pt x="3749" y="568"/>
                      <a:pt x="3617" y="71"/>
                      <a:pt x="3170" y="5"/>
                    </a:cubicBezTo>
                    <a:cubicBezTo>
                      <a:pt x="3144" y="2"/>
                      <a:pt x="3120" y="0"/>
                      <a:pt x="3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7"/>
              <p:cNvSpPr/>
              <p:nvPr/>
            </p:nvSpPr>
            <p:spPr>
              <a:xfrm>
                <a:off x="8105681" y="2624118"/>
                <a:ext cx="231801" cy="126562"/>
              </a:xfrm>
              <a:custGeom>
                <a:rect b="b" l="l" r="r" t="t"/>
                <a:pathLst>
                  <a:path extrusionOk="0" h="3614" w="6660">
                    <a:moveTo>
                      <a:pt x="123" y="1"/>
                    </a:moveTo>
                    <a:cubicBezTo>
                      <a:pt x="55" y="1"/>
                      <a:pt x="1" y="94"/>
                      <a:pt x="69" y="148"/>
                    </a:cubicBezTo>
                    <a:cubicBezTo>
                      <a:pt x="1996" y="1654"/>
                      <a:pt x="4239" y="2713"/>
                      <a:pt x="6514" y="3607"/>
                    </a:cubicBezTo>
                    <a:cubicBezTo>
                      <a:pt x="6525" y="3612"/>
                      <a:pt x="6536" y="3614"/>
                      <a:pt x="6546" y="3614"/>
                    </a:cubicBezTo>
                    <a:cubicBezTo>
                      <a:pt x="6619" y="3614"/>
                      <a:pt x="6659" y="3494"/>
                      <a:pt x="6572" y="3458"/>
                    </a:cubicBezTo>
                    <a:cubicBezTo>
                      <a:pt x="4322" y="2573"/>
                      <a:pt x="2087" y="1522"/>
                      <a:pt x="168" y="16"/>
                    </a:cubicBezTo>
                    <a:cubicBezTo>
                      <a:pt x="153" y="5"/>
                      <a:pt x="137" y="1"/>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17"/>
              <p:cNvSpPr/>
              <p:nvPr/>
            </p:nvSpPr>
            <p:spPr>
              <a:xfrm>
                <a:off x="8248451" y="2400235"/>
                <a:ext cx="198841" cy="326632"/>
              </a:xfrm>
              <a:custGeom>
                <a:rect b="b" l="l" r="r" t="t"/>
                <a:pathLst>
                  <a:path extrusionOk="0" h="9327" w="5713">
                    <a:moveTo>
                      <a:pt x="705" y="0"/>
                    </a:moveTo>
                    <a:cubicBezTo>
                      <a:pt x="470" y="0"/>
                      <a:pt x="269" y="103"/>
                      <a:pt x="253" y="385"/>
                    </a:cubicBezTo>
                    <a:cubicBezTo>
                      <a:pt x="228" y="931"/>
                      <a:pt x="708" y="1519"/>
                      <a:pt x="1014" y="1932"/>
                    </a:cubicBezTo>
                    <a:cubicBezTo>
                      <a:pt x="1163" y="2123"/>
                      <a:pt x="1312" y="2346"/>
                      <a:pt x="1485" y="2553"/>
                    </a:cubicBezTo>
                    <a:cubicBezTo>
                      <a:pt x="1295" y="2495"/>
                      <a:pt x="1097" y="2445"/>
                      <a:pt x="923" y="2429"/>
                    </a:cubicBezTo>
                    <a:cubicBezTo>
                      <a:pt x="879" y="2424"/>
                      <a:pt x="831" y="2421"/>
                      <a:pt x="781" y="2421"/>
                    </a:cubicBezTo>
                    <a:cubicBezTo>
                      <a:pt x="438" y="2421"/>
                      <a:pt x="0" y="2557"/>
                      <a:pt x="87" y="2983"/>
                    </a:cubicBezTo>
                    <a:cubicBezTo>
                      <a:pt x="178" y="3422"/>
                      <a:pt x="675" y="3529"/>
                      <a:pt x="1047" y="3620"/>
                    </a:cubicBezTo>
                    <a:cubicBezTo>
                      <a:pt x="1370" y="3699"/>
                      <a:pt x="1761" y="3928"/>
                      <a:pt x="2098" y="3928"/>
                    </a:cubicBezTo>
                    <a:cubicBezTo>
                      <a:pt x="2114" y="3928"/>
                      <a:pt x="2131" y="3928"/>
                      <a:pt x="2147" y="3927"/>
                    </a:cubicBezTo>
                    <a:lnTo>
                      <a:pt x="2147" y="3927"/>
                    </a:lnTo>
                    <a:cubicBezTo>
                      <a:pt x="1709" y="4026"/>
                      <a:pt x="1353" y="4191"/>
                      <a:pt x="1684" y="4638"/>
                    </a:cubicBezTo>
                    <a:cubicBezTo>
                      <a:pt x="2007" y="5085"/>
                      <a:pt x="2553" y="5143"/>
                      <a:pt x="3041" y="5300"/>
                    </a:cubicBezTo>
                    <a:cubicBezTo>
                      <a:pt x="2950" y="5300"/>
                      <a:pt x="2884" y="5317"/>
                      <a:pt x="2818" y="5341"/>
                    </a:cubicBezTo>
                    <a:cubicBezTo>
                      <a:pt x="2255" y="5540"/>
                      <a:pt x="3066" y="6326"/>
                      <a:pt x="3405" y="6549"/>
                    </a:cubicBezTo>
                    <a:cubicBezTo>
                      <a:pt x="3918" y="6872"/>
                      <a:pt x="4398" y="7211"/>
                      <a:pt x="4837" y="7617"/>
                    </a:cubicBezTo>
                    <a:cubicBezTo>
                      <a:pt x="5068" y="8113"/>
                      <a:pt x="5258" y="8643"/>
                      <a:pt x="5366" y="9197"/>
                    </a:cubicBezTo>
                    <a:cubicBezTo>
                      <a:pt x="5387" y="9286"/>
                      <a:pt x="5458" y="9326"/>
                      <a:pt x="5528" y="9326"/>
                    </a:cubicBezTo>
                    <a:cubicBezTo>
                      <a:pt x="5621" y="9326"/>
                      <a:pt x="5712" y="9257"/>
                      <a:pt x="5689" y="9139"/>
                    </a:cubicBezTo>
                    <a:cubicBezTo>
                      <a:pt x="5548" y="8444"/>
                      <a:pt x="5300" y="7807"/>
                      <a:pt x="4994" y="7195"/>
                    </a:cubicBezTo>
                    <a:cubicBezTo>
                      <a:pt x="5010" y="6880"/>
                      <a:pt x="5052" y="6541"/>
                      <a:pt x="5052" y="6442"/>
                    </a:cubicBezTo>
                    <a:cubicBezTo>
                      <a:pt x="5052" y="5937"/>
                      <a:pt x="5076" y="5408"/>
                      <a:pt x="4903" y="4919"/>
                    </a:cubicBezTo>
                    <a:cubicBezTo>
                      <a:pt x="4820" y="4696"/>
                      <a:pt x="4688" y="4398"/>
                      <a:pt x="4423" y="4357"/>
                    </a:cubicBezTo>
                    <a:cubicBezTo>
                      <a:pt x="4407" y="4355"/>
                      <a:pt x="4392" y="4354"/>
                      <a:pt x="4376" y="4354"/>
                    </a:cubicBezTo>
                    <a:cubicBezTo>
                      <a:pt x="4334" y="4354"/>
                      <a:pt x="4291" y="4361"/>
                      <a:pt x="4249" y="4373"/>
                    </a:cubicBezTo>
                    <a:cubicBezTo>
                      <a:pt x="4299" y="3968"/>
                      <a:pt x="4241" y="3529"/>
                      <a:pt x="4026" y="3215"/>
                    </a:cubicBezTo>
                    <a:cubicBezTo>
                      <a:pt x="3900" y="3036"/>
                      <a:pt x="3756" y="2965"/>
                      <a:pt x="3610" y="2965"/>
                    </a:cubicBezTo>
                    <a:cubicBezTo>
                      <a:pt x="3440" y="2965"/>
                      <a:pt x="3267" y="3061"/>
                      <a:pt x="3115" y="3190"/>
                    </a:cubicBezTo>
                    <a:cubicBezTo>
                      <a:pt x="3124" y="2942"/>
                      <a:pt x="3132" y="2685"/>
                      <a:pt x="3124" y="2437"/>
                    </a:cubicBezTo>
                    <a:cubicBezTo>
                      <a:pt x="3107" y="2040"/>
                      <a:pt x="3099" y="1477"/>
                      <a:pt x="2818" y="1163"/>
                    </a:cubicBezTo>
                    <a:cubicBezTo>
                      <a:pt x="2715" y="1049"/>
                      <a:pt x="2563" y="991"/>
                      <a:pt x="2413" y="991"/>
                    </a:cubicBezTo>
                    <a:cubicBezTo>
                      <a:pt x="2226" y="991"/>
                      <a:pt x="2044" y="1082"/>
                      <a:pt x="1965" y="1271"/>
                    </a:cubicBezTo>
                    <a:cubicBezTo>
                      <a:pt x="1949" y="1312"/>
                      <a:pt x="1932" y="1353"/>
                      <a:pt x="1924" y="1395"/>
                    </a:cubicBezTo>
                    <a:cubicBezTo>
                      <a:pt x="1808" y="1006"/>
                      <a:pt x="1676" y="551"/>
                      <a:pt x="1386" y="261"/>
                    </a:cubicBezTo>
                    <a:cubicBezTo>
                      <a:pt x="1249" y="119"/>
                      <a:pt x="958" y="0"/>
                      <a:pt x="7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17"/>
              <p:cNvSpPr/>
              <p:nvPr/>
            </p:nvSpPr>
            <p:spPr>
              <a:xfrm>
                <a:off x="8280576" y="2433819"/>
                <a:ext cx="139220" cy="223953"/>
              </a:xfrm>
              <a:custGeom>
                <a:rect b="b" l="l" r="r" t="t"/>
                <a:pathLst>
                  <a:path extrusionOk="0" h="6395" w="4000">
                    <a:moveTo>
                      <a:pt x="116" y="1"/>
                    </a:moveTo>
                    <a:cubicBezTo>
                      <a:pt x="57" y="1"/>
                      <a:pt x="0" y="76"/>
                      <a:pt x="49" y="138"/>
                    </a:cubicBezTo>
                    <a:cubicBezTo>
                      <a:pt x="1655" y="1975"/>
                      <a:pt x="2821" y="4142"/>
                      <a:pt x="3822" y="6352"/>
                    </a:cubicBezTo>
                    <a:cubicBezTo>
                      <a:pt x="3836" y="6382"/>
                      <a:pt x="3862" y="6395"/>
                      <a:pt x="3889" y="6395"/>
                    </a:cubicBezTo>
                    <a:cubicBezTo>
                      <a:pt x="3942" y="6395"/>
                      <a:pt x="3999" y="6343"/>
                      <a:pt x="3971" y="6277"/>
                    </a:cubicBezTo>
                    <a:cubicBezTo>
                      <a:pt x="2962" y="4060"/>
                      <a:pt x="1787" y="1875"/>
                      <a:pt x="174" y="30"/>
                    </a:cubicBezTo>
                    <a:cubicBezTo>
                      <a:pt x="157" y="9"/>
                      <a:pt x="136" y="1"/>
                      <a:pt x="1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17"/>
              <p:cNvSpPr/>
              <p:nvPr/>
            </p:nvSpPr>
            <p:spPr>
              <a:xfrm>
                <a:off x="8101052" y="2480816"/>
                <a:ext cx="295564" cy="244615"/>
              </a:xfrm>
              <a:custGeom>
                <a:rect b="b" l="l" r="r" t="t"/>
                <a:pathLst>
                  <a:path extrusionOk="0" h="6985" w="8492">
                    <a:moveTo>
                      <a:pt x="798" y="0"/>
                    </a:moveTo>
                    <a:cubicBezTo>
                      <a:pt x="427" y="0"/>
                      <a:pt x="0" y="179"/>
                      <a:pt x="135" y="591"/>
                    </a:cubicBezTo>
                    <a:cubicBezTo>
                      <a:pt x="317" y="1121"/>
                      <a:pt x="979" y="1485"/>
                      <a:pt x="1418" y="1758"/>
                    </a:cubicBezTo>
                    <a:cubicBezTo>
                      <a:pt x="1616" y="1882"/>
                      <a:pt x="1848" y="2031"/>
                      <a:pt x="2080" y="2163"/>
                    </a:cubicBezTo>
                    <a:cubicBezTo>
                      <a:pt x="1881" y="2172"/>
                      <a:pt x="1683" y="2205"/>
                      <a:pt x="1509" y="2254"/>
                    </a:cubicBezTo>
                    <a:cubicBezTo>
                      <a:pt x="1178" y="2345"/>
                      <a:pt x="665" y="2660"/>
                      <a:pt x="938" y="3074"/>
                    </a:cubicBezTo>
                    <a:cubicBezTo>
                      <a:pt x="1083" y="3299"/>
                      <a:pt x="1329" y="3358"/>
                      <a:pt x="1583" y="3358"/>
                    </a:cubicBezTo>
                    <a:cubicBezTo>
                      <a:pt x="1748" y="3358"/>
                      <a:pt x="1917" y="3333"/>
                      <a:pt x="2063" y="3313"/>
                    </a:cubicBezTo>
                    <a:cubicBezTo>
                      <a:pt x="2411" y="3264"/>
                      <a:pt x="2882" y="3347"/>
                      <a:pt x="3205" y="3198"/>
                    </a:cubicBezTo>
                    <a:lnTo>
                      <a:pt x="3205" y="3198"/>
                    </a:lnTo>
                    <a:cubicBezTo>
                      <a:pt x="2824" y="3446"/>
                      <a:pt x="2560" y="3735"/>
                      <a:pt x="3031" y="4033"/>
                    </a:cubicBezTo>
                    <a:cubicBezTo>
                      <a:pt x="3253" y="4169"/>
                      <a:pt x="3485" y="4209"/>
                      <a:pt x="3723" y="4209"/>
                    </a:cubicBezTo>
                    <a:cubicBezTo>
                      <a:pt x="3991" y="4209"/>
                      <a:pt x="4265" y="4158"/>
                      <a:pt x="4537" y="4141"/>
                    </a:cubicBezTo>
                    <a:lnTo>
                      <a:pt x="4537" y="4141"/>
                    </a:lnTo>
                    <a:cubicBezTo>
                      <a:pt x="4455" y="4174"/>
                      <a:pt x="4397" y="4215"/>
                      <a:pt x="4347" y="4257"/>
                    </a:cubicBezTo>
                    <a:cubicBezTo>
                      <a:pt x="3892" y="4654"/>
                      <a:pt x="4934" y="5084"/>
                      <a:pt x="5340" y="5167"/>
                    </a:cubicBezTo>
                    <a:cubicBezTo>
                      <a:pt x="5936" y="5283"/>
                      <a:pt x="6507" y="5415"/>
                      <a:pt x="7061" y="5630"/>
                    </a:cubicBezTo>
                    <a:cubicBezTo>
                      <a:pt x="7458" y="6011"/>
                      <a:pt x="7830" y="6433"/>
                      <a:pt x="8137" y="6913"/>
                    </a:cubicBezTo>
                    <a:cubicBezTo>
                      <a:pt x="8170" y="6963"/>
                      <a:pt x="8217" y="6985"/>
                      <a:pt x="8264" y="6985"/>
                    </a:cubicBezTo>
                    <a:cubicBezTo>
                      <a:pt x="8378" y="6985"/>
                      <a:pt x="8492" y="6860"/>
                      <a:pt x="8410" y="6731"/>
                    </a:cubicBezTo>
                    <a:cubicBezTo>
                      <a:pt x="8029" y="6143"/>
                      <a:pt x="7566" y="5639"/>
                      <a:pt x="7053" y="5183"/>
                    </a:cubicBezTo>
                    <a:cubicBezTo>
                      <a:pt x="6953" y="4886"/>
                      <a:pt x="6862" y="4546"/>
                      <a:pt x="6829" y="4464"/>
                    </a:cubicBezTo>
                    <a:cubicBezTo>
                      <a:pt x="6639" y="3992"/>
                      <a:pt x="6465" y="3487"/>
                      <a:pt x="6126" y="3098"/>
                    </a:cubicBezTo>
                    <a:cubicBezTo>
                      <a:pt x="5987" y="2945"/>
                      <a:pt x="5791" y="2748"/>
                      <a:pt x="5571" y="2748"/>
                    </a:cubicBezTo>
                    <a:cubicBezTo>
                      <a:pt x="5542" y="2748"/>
                      <a:pt x="5511" y="2751"/>
                      <a:pt x="5481" y="2759"/>
                    </a:cubicBezTo>
                    <a:cubicBezTo>
                      <a:pt x="5414" y="2767"/>
                      <a:pt x="5365" y="2800"/>
                      <a:pt x="5323" y="2834"/>
                    </a:cubicBezTo>
                    <a:cubicBezTo>
                      <a:pt x="5216" y="2436"/>
                      <a:pt x="5001" y="2056"/>
                      <a:pt x="4686" y="1841"/>
                    </a:cubicBezTo>
                    <a:cubicBezTo>
                      <a:pt x="4569" y="1763"/>
                      <a:pt x="4462" y="1729"/>
                      <a:pt x="4365" y="1729"/>
                    </a:cubicBezTo>
                    <a:cubicBezTo>
                      <a:pt x="4132" y="1729"/>
                      <a:pt x="3954" y="1922"/>
                      <a:pt x="3826" y="2155"/>
                    </a:cubicBezTo>
                    <a:cubicBezTo>
                      <a:pt x="3743" y="1915"/>
                      <a:pt x="3660" y="1675"/>
                      <a:pt x="3553" y="1444"/>
                    </a:cubicBezTo>
                    <a:cubicBezTo>
                      <a:pt x="3395" y="1088"/>
                      <a:pt x="3189" y="566"/>
                      <a:pt x="2808" y="376"/>
                    </a:cubicBezTo>
                    <a:cubicBezTo>
                      <a:pt x="2737" y="340"/>
                      <a:pt x="2660" y="323"/>
                      <a:pt x="2582" y="323"/>
                    </a:cubicBezTo>
                    <a:cubicBezTo>
                      <a:pt x="2323" y="323"/>
                      <a:pt x="2061" y="512"/>
                      <a:pt x="2055" y="798"/>
                    </a:cubicBezTo>
                    <a:cubicBezTo>
                      <a:pt x="2055" y="840"/>
                      <a:pt x="2055" y="881"/>
                      <a:pt x="2063" y="922"/>
                    </a:cubicBezTo>
                    <a:cubicBezTo>
                      <a:pt x="1807" y="600"/>
                      <a:pt x="1517" y="236"/>
                      <a:pt x="1137" y="62"/>
                    </a:cubicBezTo>
                    <a:cubicBezTo>
                      <a:pt x="1047" y="21"/>
                      <a:pt x="926" y="0"/>
                      <a:pt x="7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7"/>
              <p:cNvSpPr/>
              <p:nvPr/>
            </p:nvSpPr>
            <p:spPr>
              <a:xfrm>
                <a:off x="8135300" y="2510128"/>
                <a:ext cx="210396" cy="159971"/>
              </a:xfrm>
              <a:custGeom>
                <a:rect b="b" l="l" r="r" t="t"/>
                <a:pathLst>
                  <a:path extrusionOk="0" h="4568" w="6045">
                    <a:moveTo>
                      <a:pt x="121" y="1"/>
                    </a:moveTo>
                    <a:cubicBezTo>
                      <a:pt x="44" y="1"/>
                      <a:pt x="1" y="116"/>
                      <a:pt x="86" y="151"/>
                    </a:cubicBezTo>
                    <a:cubicBezTo>
                      <a:pt x="2246" y="1268"/>
                      <a:pt x="4132" y="2865"/>
                      <a:pt x="5878" y="4545"/>
                    </a:cubicBezTo>
                    <a:cubicBezTo>
                      <a:pt x="5894" y="4561"/>
                      <a:pt x="5912" y="4568"/>
                      <a:pt x="5929" y="4568"/>
                    </a:cubicBezTo>
                    <a:cubicBezTo>
                      <a:pt x="5991" y="4568"/>
                      <a:pt x="6044" y="4479"/>
                      <a:pt x="5986" y="4421"/>
                    </a:cubicBezTo>
                    <a:cubicBezTo>
                      <a:pt x="4232" y="2733"/>
                      <a:pt x="2337" y="1136"/>
                      <a:pt x="161" y="11"/>
                    </a:cubicBezTo>
                    <a:cubicBezTo>
                      <a:pt x="147" y="4"/>
                      <a:pt x="133" y="1"/>
                      <a:pt x="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17"/>
              <p:cNvSpPr/>
              <p:nvPr/>
            </p:nvSpPr>
            <p:spPr>
              <a:xfrm>
                <a:off x="8344478" y="2684002"/>
                <a:ext cx="452187" cy="422096"/>
              </a:xfrm>
              <a:custGeom>
                <a:rect b="b" l="l" r="r" t="t"/>
                <a:pathLst>
                  <a:path extrusionOk="0" h="12053" w="12992">
                    <a:moveTo>
                      <a:pt x="3004" y="1"/>
                    </a:moveTo>
                    <a:cubicBezTo>
                      <a:pt x="2315" y="1"/>
                      <a:pt x="1677" y="296"/>
                      <a:pt x="1134" y="821"/>
                    </a:cubicBezTo>
                    <a:cubicBezTo>
                      <a:pt x="125" y="1806"/>
                      <a:pt x="1" y="3105"/>
                      <a:pt x="704" y="4296"/>
                    </a:cubicBezTo>
                    <a:cubicBezTo>
                      <a:pt x="1515" y="5653"/>
                      <a:pt x="2946" y="6597"/>
                      <a:pt x="4179" y="7507"/>
                    </a:cubicBezTo>
                    <a:cubicBezTo>
                      <a:pt x="6132" y="8946"/>
                      <a:pt x="8167" y="10279"/>
                      <a:pt x="10335" y="11362"/>
                    </a:cubicBezTo>
                    <a:cubicBezTo>
                      <a:pt x="10855" y="11619"/>
                      <a:pt x="11583" y="12053"/>
                      <a:pt x="12224" y="12053"/>
                    </a:cubicBezTo>
                    <a:cubicBezTo>
                      <a:pt x="12328" y="12053"/>
                      <a:pt x="12430" y="12041"/>
                      <a:pt x="12528" y="12016"/>
                    </a:cubicBezTo>
                    <a:cubicBezTo>
                      <a:pt x="12991" y="11892"/>
                      <a:pt x="12908" y="11338"/>
                      <a:pt x="12793" y="11007"/>
                    </a:cubicBezTo>
                    <a:cubicBezTo>
                      <a:pt x="12445" y="9964"/>
                      <a:pt x="11659" y="9021"/>
                      <a:pt x="11014" y="8144"/>
                    </a:cubicBezTo>
                    <a:cubicBezTo>
                      <a:pt x="10294" y="7201"/>
                      <a:pt x="9624" y="6241"/>
                      <a:pt x="8962" y="5264"/>
                    </a:cubicBezTo>
                    <a:cubicBezTo>
                      <a:pt x="8250" y="4214"/>
                      <a:pt x="7497" y="3188"/>
                      <a:pt x="6653" y="2244"/>
                    </a:cubicBezTo>
                    <a:cubicBezTo>
                      <a:pt x="5892" y="1400"/>
                      <a:pt x="4982" y="540"/>
                      <a:pt x="3890" y="159"/>
                    </a:cubicBezTo>
                    <a:cubicBezTo>
                      <a:pt x="3588" y="52"/>
                      <a:pt x="3291" y="1"/>
                      <a:pt x="30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17"/>
              <p:cNvSpPr/>
              <p:nvPr/>
            </p:nvSpPr>
            <p:spPr>
              <a:xfrm rot="298922">
                <a:off x="8468407" y="2820118"/>
                <a:ext cx="81198" cy="101207"/>
              </a:xfrm>
              <a:custGeom>
                <a:rect b="b" l="l" r="r" t="t"/>
                <a:pathLst>
                  <a:path extrusionOk="0" h="2890" w="2333">
                    <a:moveTo>
                      <a:pt x="2050" y="1"/>
                    </a:moveTo>
                    <a:cubicBezTo>
                      <a:pt x="2004" y="1"/>
                      <a:pt x="1957" y="19"/>
                      <a:pt x="1917" y="63"/>
                    </a:cubicBezTo>
                    <a:cubicBezTo>
                      <a:pt x="1214" y="849"/>
                      <a:pt x="684" y="1759"/>
                      <a:pt x="97" y="2628"/>
                    </a:cubicBezTo>
                    <a:cubicBezTo>
                      <a:pt x="0" y="2765"/>
                      <a:pt x="134" y="2890"/>
                      <a:pt x="271" y="2890"/>
                    </a:cubicBezTo>
                    <a:cubicBezTo>
                      <a:pt x="332" y="2890"/>
                      <a:pt x="395" y="2864"/>
                      <a:pt x="436" y="2802"/>
                    </a:cubicBezTo>
                    <a:cubicBezTo>
                      <a:pt x="1007" y="1966"/>
                      <a:pt x="1520" y="1081"/>
                      <a:pt x="2207" y="328"/>
                    </a:cubicBezTo>
                    <a:cubicBezTo>
                      <a:pt x="2332" y="183"/>
                      <a:pt x="2196" y="1"/>
                      <a:pt x="2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17"/>
              <p:cNvSpPr/>
              <p:nvPr/>
            </p:nvSpPr>
            <p:spPr>
              <a:xfrm>
                <a:off x="8521337" y="2824257"/>
                <a:ext cx="98463" cy="92943"/>
              </a:xfrm>
              <a:custGeom>
                <a:rect b="b" l="l" r="r" t="t"/>
                <a:pathLst>
                  <a:path extrusionOk="0" h="2654" w="2829">
                    <a:moveTo>
                      <a:pt x="2562" y="0"/>
                    </a:moveTo>
                    <a:cubicBezTo>
                      <a:pt x="2529" y="0"/>
                      <a:pt x="2493" y="11"/>
                      <a:pt x="2458" y="35"/>
                    </a:cubicBezTo>
                    <a:cubicBezTo>
                      <a:pt x="1564" y="672"/>
                      <a:pt x="869" y="1532"/>
                      <a:pt x="133" y="2335"/>
                    </a:cubicBezTo>
                    <a:cubicBezTo>
                      <a:pt x="1" y="2473"/>
                      <a:pt x="136" y="2654"/>
                      <a:pt x="280" y="2654"/>
                    </a:cubicBezTo>
                    <a:cubicBezTo>
                      <a:pt x="327" y="2654"/>
                      <a:pt x="374" y="2636"/>
                      <a:pt x="414" y="2592"/>
                    </a:cubicBezTo>
                    <a:cubicBezTo>
                      <a:pt x="1126" y="1814"/>
                      <a:pt x="1796" y="970"/>
                      <a:pt x="2665" y="357"/>
                    </a:cubicBezTo>
                    <a:cubicBezTo>
                      <a:pt x="2829" y="241"/>
                      <a:pt x="2721" y="0"/>
                      <a:pt x="2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17"/>
              <p:cNvSpPr/>
              <p:nvPr/>
            </p:nvSpPr>
            <p:spPr>
              <a:xfrm>
                <a:off x="8558746" y="2883868"/>
                <a:ext cx="105668" cy="81877"/>
              </a:xfrm>
              <a:custGeom>
                <a:rect b="b" l="l" r="r" t="t"/>
                <a:pathLst>
                  <a:path extrusionOk="0" h="2338" w="3036">
                    <a:moveTo>
                      <a:pt x="2789" y="0"/>
                    </a:moveTo>
                    <a:cubicBezTo>
                      <a:pt x="2787" y="0"/>
                      <a:pt x="2784" y="0"/>
                      <a:pt x="2782" y="0"/>
                    </a:cubicBezTo>
                    <a:cubicBezTo>
                      <a:pt x="1648" y="25"/>
                      <a:pt x="812" y="1258"/>
                      <a:pt x="126" y="2019"/>
                    </a:cubicBezTo>
                    <a:cubicBezTo>
                      <a:pt x="0" y="2157"/>
                      <a:pt x="132" y="2338"/>
                      <a:pt x="275" y="2338"/>
                    </a:cubicBezTo>
                    <a:cubicBezTo>
                      <a:pt x="320" y="2338"/>
                      <a:pt x="367" y="2320"/>
                      <a:pt x="407" y="2276"/>
                    </a:cubicBezTo>
                    <a:cubicBezTo>
                      <a:pt x="730" y="1912"/>
                      <a:pt x="1044" y="1547"/>
                      <a:pt x="1392" y="1200"/>
                    </a:cubicBezTo>
                    <a:cubicBezTo>
                      <a:pt x="1764" y="828"/>
                      <a:pt x="2244" y="397"/>
                      <a:pt x="2798" y="381"/>
                    </a:cubicBezTo>
                    <a:cubicBezTo>
                      <a:pt x="3036" y="381"/>
                      <a:pt x="3022" y="0"/>
                      <a:pt x="2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7"/>
              <p:cNvSpPr/>
              <p:nvPr/>
            </p:nvSpPr>
            <p:spPr>
              <a:xfrm>
                <a:off x="8655508" y="2991513"/>
                <a:ext cx="90145" cy="64122"/>
              </a:xfrm>
              <a:custGeom>
                <a:rect b="b" l="l" r="r" t="t"/>
                <a:pathLst>
                  <a:path extrusionOk="0" h="1831" w="2590">
                    <a:moveTo>
                      <a:pt x="2339" y="1"/>
                    </a:moveTo>
                    <a:cubicBezTo>
                      <a:pt x="2317" y="1"/>
                      <a:pt x="2293" y="5"/>
                      <a:pt x="2267" y="15"/>
                    </a:cubicBezTo>
                    <a:cubicBezTo>
                      <a:pt x="1440" y="338"/>
                      <a:pt x="737" y="859"/>
                      <a:pt x="133" y="1513"/>
                    </a:cubicBezTo>
                    <a:cubicBezTo>
                      <a:pt x="0" y="1645"/>
                      <a:pt x="132" y="1831"/>
                      <a:pt x="279" y="1831"/>
                    </a:cubicBezTo>
                    <a:cubicBezTo>
                      <a:pt x="325" y="1831"/>
                      <a:pt x="373" y="1813"/>
                      <a:pt x="414" y="1769"/>
                    </a:cubicBezTo>
                    <a:cubicBezTo>
                      <a:pt x="977" y="1174"/>
                      <a:pt x="1614" y="685"/>
                      <a:pt x="2383" y="379"/>
                    </a:cubicBezTo>
                    <a:cubicBezTo>
                      <a:pt x="2589" y="298"/>
                      <a:pt x="2520" y="1"/>
                      <a:pt x="23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7"/>
              <p:cNvSpPr/>
              <p:nvPr/>
            </p:nvSpPr>
            <p:spPr>
              <a:xfrm rot="-735740">
                <a:off x="8366703" y="2718239"/>
                <a:ext cx="140827" cy="81950"/>
              </a:xfrm>
              <a:custGeom>
                <a:rect b="b" l="l" r="r" t="t"/>
                <a:pathLst>
                  <a:path extrusionOk="0" h="2340" w="4046">
                    <a:moveTo>
                      <a:pt x="3811" y="1"/>
                    </a:moveTo>
                    <a:cubicBezTo>
                      <a:pt x="3804" y="1"/>
                      <a:pt x="3796" y="1"/>
                      <a:pt x="3788" y="2"/>
                    </a:cubicBezTo>
                    <a:cubicBezTo>
                      <a:pt x="3085" y="85"/>
                      <a:pt x="2398" y="217"/>
                      <a:pt x="1745" y="523"/>
                    </a:cubicBezTo>
                    <a:cubicBezTo>
                      <a:pt x="1066" y="838"/>
                      <a:pt x="528" y="1392"/>
                      <a:pt x="106" y="2004"/>
                    </a:cubicBezTo>
                    <a:cubicBezTo>
                      <a:pt x="1" y="2153"/>
                      <a:pt x="133" y="2339"/>
                      <a:pt x="265" y="2339"/>
                    </a:cubicBezTo>
                    <a:cubicBezTo>
                      <a:pt x="309" y="2339"/>
                      <a:pt x="353" y="2319"/>
                      <a:pt x="388" y="2269"/>
                    </a:cubicBezTo>
                    <a:cubicBezTo>
                      <a:pt x="760" y="1731"/>
                      <a:pt x="1199" y="1268"/>
                      <a:pt x="1769" y="937"/>
                    </a:cubicBezTo>
                    <a:cubicBezTo>
                      <a:pt x="2382" y="589"/>
                      <a:pt x="3110" y="465"/>
                      <a:pt x="3805" y="383"/>
                    </a:cubicBezTo>
                    <a:cubicBezTo>
                      <a:pt x="4045" y="359"/>
                      <a:pt x="4037" y="1"/>
                      <a:pt x="3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7"/>
              <p:cNvSpPr/>
              <p:nvPr/>
            </p:nvSpPr>
            <p:spPr>
              <a:xfrm>
                <a:off x="8441146" y="2729086"/>
                <a:ext cx="86804" cy="60269"/>
              </a:xfrm>
              <a:custGeom>
                <a:rect b="b" l="l" r="r" t="t"/>
                <a:pathLst>
                  <a:path extrusionOk="0" h="1721" w="2494">
                    <a:moveTo>
                      <a:pt x="2234" y="1"/>
                    </a:moveTo>
                    <a:cubicBezTo>
                      <a:pt x="2213" y="1"/>
                      <a:pt x="2192" y="5"/>
                      <a:pt x="2169" y="13"/>
                    </a:cubicBezTo>
                    <a:cubicBezTo>
                      <a:pt x="1366" y="294"/>
                      <a:pt x="704" y="782"/>
                      <a:pt x="133" y="1403"/>
                    </a:cubicBezTo>
                    <a:cubicBezTo>
                      <a:pt x="1" y="1535"/>
                      <a:pt x="138" y="1721"/>
                      <a:pt x="283" y="1721"/>
                    </a:cubicBezTo>
                    <a:cubicBezTo>
                      <a:pt x="329" y="1721"/>
                      <a:pt x="375" y="1703"/>
                      <a:pt x="415" y="1659"/>
                    </a:cubicBezTo>
                    <a:cubicBezTo>
                      <a:pt x="944" y="1097"/>
                      <a:pt x="1548" y="642"/>
                      <a:pt x="2285" y="377"/>
                    </a:cubicBezTo>
                    <a:cubicBezTo>
                      <a:pt x="2493" y="310"/>
                      <a:pt x="2420" y="1"/>
                      <a:pt x="2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7"/>
              <p:cNvSpPr/>
              <p:nvPr/>
            </p:nvSpPr>
            <p:spPr>
              <a:xfrm>
                <a:off x="8704798" y="3028886"/>
                <a:ext cx="62023" cy="49939"/>
              </a:xfrm>
              <a:custGeom>
                <a:rect b="b" l="l" r="r" t="t"/>
                <a:pathLst>
                  <a:path extrusionOk="0" h="1426" w="1782">
                    <a:moveTo>
                      <a:pt x="1538" y="1"/>
                    </a:moveTo>
                    <a:cubicBezTo>
                      <a:pt x="1516" y="1"/>
                      <a:pt x="1492" y="5"/>
                      <a:pt x="1467" y="15"/>
                    </a:cubicBezTo>
                    <a:cubicBezTo>
                      <a:pt x="921" y="247"/>
                      <a:pt x="523" y="677"/>
                      <a:pt x="126" y="1099"/>
                    </a:cubicBezTo>
                    <a:cubicBezTo>
                      <a:pt x="0" y="1238"/>
                      <a:pt x="134" y="1425"/>
                      <a:pt x="278" y="1425"/>
                    </a:cubicBezTo>
                    <a:cubicBezTo>
                      <a:pt x="323" y="1425"/>
                      <a:pt x="368" y="1407"/>
                      <a:pt x="408" y="1364"/>
                    </a:cubicBezTo>
                    <a:cubicBezTo>
                      <a:pt x="747" y="992"/>
                      <a:pt x="1103" y="586"/>
                      <a:pt x="1583" y="388"/>
                    </a:cubicBezTo>
                    <a:cubicBezTo>
                      <a:pt x="1782" y="299"/>
                      <a:pt x="1718" y="1"/>
                      <a:pt x="1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n columns">
  <p:cSld name="CUSTOM_9">
    <p:spTree>
      <p:nvGrpSpPr>
        <p:cNvPr id="533" name="Shape 533"/>
        <p:cNvGrpSpPr/>
        <p:nvPr/>
      </p:nvGrpSpPr>
      <p:grpSpPr>
        <a:xfrm>
          <a:off x="0" y="0"/>
          <a:ext cx="0" cy="0"/>
          <a:chOff x="0" y="0"/>
          <a:chExt cx="0" cy="0"/>
        </a:xfrm>
      </p:grpSpPr>
      <p:pic>
        <p:nvPicPr>
          <p:cNvPr id="534" name="Google Shape;534;p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535" name="Google Shape;535;p18"/>
          <p:cNvSpPr txBox="1"/>
          <p:nvPr>
            <p:ph idx="1" type="subTitle"/>
          </p:nvPr>
        </p:nvSpPr>
        <p:spPr>
          <a:xfrm>
            <a:off x="1353300" y="2024271"/>
            <a:ext cx="3035700" cy="4572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536" name="Google Shape;536;p18"/>
          <p:cNvSpPr txBox="1"/>
          <p:nvPr>
            <p:ph idx="2" type="subTitle"/>
          </p:nvPr>
        </p:nvSpPr>
        <p:spPr>
          <a:xfrm>
            <a:off x="1353276" y="2731816"/>
            <a:ext cx="3035700" cy="4572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537" name="Google Shape;537;p18"/>
          <p:cNvSpPr txBox="1"/>
          <p:nvPr>
            <p:ph idx="3" type="subTitle"/>
          </p:nvPr>
        </p:nvSpPr>
        <p:spPr>
          <a:xfrm>
            <a:off x="1353300" y="3439362"/>
            <a:ext cx="3035700" cy="4572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538" name="Google Shape;538;p18"/>
          <p:cNvSpPr txBox="1"/>
          <p:nvPr>
            <p:ph idx="4" type="subTitle"/>
          </p:nvPr>
        </p:nvSpPr>
        <p:spPr>
          <a:xfrm>
            <a:off x="1353276" y="4146908"/>
            <a:ext cx="3035700" cy="4572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539" name="Google Shape;539;p18"/>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40" name="Google Shape;540;p18"/>
          <p:cNvSpPr txBox="1"/>
          <p:nvPr>
            <p:ph idx="5" type="subTitle"/>
          </p:nvPr>
        </p:nvSpPr>
        <p:spPr>
          <a:xfrm>
            <a:off x="1353300" y="1316725"/>
            <a:ext cx="3035700" cy="4572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541" name="Google Shape;541;p18"/>
          <p:cNvSpPr txBox="1"/>
          <p:nvPr>
            <p:ph idx="6" type="subTitle"/>
          </p:nvPr>
        </p:nvSpPr>
        <p:spPr>
          <a:xfrm>
            <a:off x="5395212" y="2024271"/>
            <a:ext cx="3035700" cy="4572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542" name="Google Shape;542;p18"/>
          <p:cNvSpPr txBox="1"/>
          <p:nvPr>
            <p:ph idx="7" type="subTitle"/>
          </p:nvPr>
        </p:nvSpPr>
        <p:spPr>
          <a:xfrm>
            <a:off x="5395212" y="2731816"/>
            <a:ext cx="3035700" cy="4572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543" name="Google Shape;543;p18"/>
          <p:cNvSpPr txBox="1"/>
          <p:nvPr>
            <p:ph idx="8" type="subTitle"/>
          </p:nvPr>
        </p:nvSpPr>
        <p:spPr>
          <a:xfrm>
            <a:off x="5395212" y="3439362"/>
            <a:ext cx="3035700" cy="4572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544" name="Google Shape;544;p18"/>
          <p:cNvSpPr txBox="1"/>
          <p:nvPr>
            <p:ph idx="9" type="subTitle"/>
          </p:nvPr>
        </p:nvSpPr>
        <p:spPr>
          <a:xfrm>
            <a:off x="5395212" y="4146908"/>
            <a:ext cx="3035700" cy="4572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sp>
        <p:nvSpPr>
          <p:cNvPr id="545" name="Google Shape;545;p18"/>
          <p:cNvSpPr txBox="1"/>
          <p:nvPr>
            <p:ph idx="13" type="subTitle"/>
          </p:nvPr>
        </p:nvSpPr>
        <p:spPr>
          <a:xfrm>
            <a:off x="5395212" y="1316725"/>
            <a:ext cx="3035700" cy="457200"/>
          </a:xfrm>
          <a:prstGeom prst="rect">
            <a:avLst/>
          </a:prstGeom>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200"/>
              <a:buNone/>
              <a:defRPr>
                <a:solidFill>
                  <a:schemeClr val="dk1"/>
                </a:solidFill>
              </a:defRPr>
            </a:lvl1pPr>
            <a:lvl2pPr lvl="1" rtl="0">
              <a:spcBef>
                <a:spcPts val="0"/>
              </a:spcBef>
              <a:spcAft>
                <a:spcPts val="0"/>
              </a:spcAft>
              <a:buSzPts val="1200"/>
              <a:buNone/>
              <a:defRPr/>
            </a:lvl2pPr>
            <a:lvl3pPr lvl="2" rtl="0">
              <a:spcBef>
                <a:spcPts val="0"/>
              </a:spcBef>
              <a:spcAft>
                <a:spcPts val="0"/>
              </a:spcAft>
              <a:buSzPts val="1200"/>
              <a:buNone/>
              <a:defRPr/>
            </a:lvl3pPr>
            <a:lvl4pPr lvl="3" rtl="0">
              <a:spcBef>
                <a:spcPts val="0"/>
              </a:spcBef>
              <a:spcAft>
                <a:spcPts val="0"/>
              </a:spcAft>
              <a:buSzPts val="1200"/>
              <a:buNone/>
              <a:defRPr/>
            </a:lvl4pPr>
            <a:lvl5pPr lvl="4" rtl="0">
              <a:spcBef>
                <a:spcPts val="0"/>
              </a:spcBef>
              <a:spcAft>
                <a:spcPts val="0"/>
              </a:spcAft>
              <a:buSzPts val="1200"/>
              <a:buNone/>
              <a:defRPr/>
            </a:lvl5pPr>
            <a:lvl6pPr lvl="5" rtl="0">
              <a:spcBef>
                <a:spcPts val="0"/>
              </a:spcBef>
              <a:spcAft>
                <a:spcPts val="0"/>
              </a:spcAft>
              <a:buSzPts val="1200"/>
              <a:buNone/>
              <a:defRPr/>
            </a:lvl6pPr>
            <a:lvl7pPr lvl="6" rtl="0">
              <a:spcBef>
                <a:spcPts val="0"/>
              </a:spcBef>
              <a:spcAft>
                <a:spcPts val="0"/>
              </a:spcAft>
              <a:buSzPts val="1200"/>
              <a:buNone/>
              <a:defRPr/>
            </a:lvl7pPr>
            <a:lvl8pPr lvl="7" rtl="0">
              <a:spcBef>
                <a:spcPts val="0"/>
              </a:spcBef>
              <a:spcAft>
                <a:spcPts val="0"/>
              </a:spcAft>
              <a:buSzPts val="1200"/>
              <a:buNone/>
              <a:defRPr/>
            </a:lvl8pPr>
            <a:lvl9pPr lvl="8" rtl="0">
              <a:spcBef>
                <a:spcPts val="0"/>
              </a:spcBef>
              <a:spcAft>
                <a:spcPts val="0"/>
              </a:spcAft>
              <a:buSzPts val="1200"/>
              <a:buNone/>
              <a:defRPr/>
            </a:lvl9pPr>
          </a:lstStyle>
          <a:p/>
        </p:txBody>
      </p:sp>
      <p:grpSp>
        <p:nvGrpSpPr>
          <p:cNvPr id="546" name="Google Shape;546;p18"/>
          <p:cNvGrpSpPr/>
          <p:nvPr/>
        </p:nvGrpSpPr>
        <p:grpSpPr>
          <a:xfrm flipH="1" rot="1800078">
            <a:off x="8503922" y="4409038"/>
            <a:ext cx="365737" cy="390122"/>
            <a:chOff x="363475" y="1659425"/>
            <a:chExt cx="252800" cy="273725"/>
          </a:xfrm>
        </p:grpSpPr>
        <p:sp>
          <p:nvSpPr>
            <p:cNvPr id="547" name="Google Shape;547;p18"/>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8"/>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8"/>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8"/>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8"/>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8"/>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8"/>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8"/>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8"/>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8"/>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8"/>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 name="Google Shape;558;p18"/>
          <p:cNvGrpSpPr/>
          <p:nvPr/>
        </p:nvGrpSpPr>
        <p:grpSpPr>
          <a:xfrm>
            <a:off x="347356" y="960772"/>
            <a:ext cx="365738" cy="461336"/>
            <a:chOff x="347356" y="960772"/>
            <a:chExt cx="365738" cy="461336"/>
          </a:xfrm>
        </p:grpSpPr>
        <p:sp>
          <p:nvSpPr>
            <p:cNvPr id="559" name="Google Shape;559;p18"/>
            <p:cNvSpPr/>
            <p:nvPr/>
          </p:nvSpPr>
          <p:spPr>
            <a:xfrm flipH="1">
              <a:off x="484494" y="960772"/>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8"/>
            <p:cNvSpPr/>
            <p:nvPr/>
          </p:nvSpPr>
          <p:spPr>
            <a:xfrm>
              <a:off x="347356" y="1330608"/>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7">
    <p:spTree>
      <p:nvGrpSpPr>
        <p:cNvPr id="561" name="Shape 561"/>
        <p:cNvGrpSpPr/>
        <p:nvPr/>
      </p:nvGrpSpPr>
      <p:grpSpPr>
        <a:xfrm>
          <a:off x="0" y="0"/>
          <a:ext cx="0" cy="0"/>
          <a:chOff x="0" y="0"/>
          <a:chExt cx="0" cy="0"/>
        </a:xfrm>
      </p:grpSpPr>
      <p:pic>
        <p:nvPicPr>
          <p:cNvPr id="562" name="Google Shape;562;p19"/>
          <p:cNvPicPr preferRelativeResize="0"/>
          <p:nvPr/>
        </p:nvPicPr>
        <p:blipFill rotWithShape="1">
          <a:blip r:embed="rId2">
            <a:alphaModFix/>
          </a:blip>
          <a:srcRect b="19" l="0" r="0" t="29"/>
          <a:stretch/>
        </p:blipFill>
        <p:spPr>
          <a:xfrm>
            <a:off x="0" y="0"/>
            <a:ext cx="9144001" cy="5143500"/>
          </a:xfrm>
          <a:prstGeom prst="rect">
            <a:avLst/>
          </a:prstGeom>
          <a:noFill/>
          <a:ln>
            <a:noFill/>
          </a:ln>
        </p:spPr>
      </p:pic>
      <p:sp>
        <p:nvSpPr>
          <p:cNvPr id="563" name="Google Shape;563;p19"/>
          <p:cNvSpPr txBox="1"/>
          <p:nvPr>
            <p:ph type="ctrTitle"/>
          </p:nvPr>
        </p:nvSpPr>
        <p:spPr>
          <a:xfrm>
            <a:off x="713875" y="539400"/>
            <a:ext cx="5022600" cy="1097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500"/>
              <a:buNone/>
              <a:defRPr sz="7000"/>
            </a:lvl1pPr>
            <a:lvl2pPr lvl="1" rtl="0" algn="ctr">
              <a:spcBef>
                <a:spcPts val="0"/>
              </a:spcBef>
              <a:spcAft>
                <a:spcPts val="0"/>
              </a:spcAft>
              <a:buSzPts val="8500"/>
              <a:buNone/>
              <a:defRPr sz="8500"/>
            </a:lvl2pPr>
            <a:lvl3pPr lvl="2" rtl="0" algn="ctr">
              <a:spcBef>
                <a:spcPts val="0"/>
              </a:spcBef>
              <a:spcAft>
                <a:spcPts val="0"/>
              </a:spcAft>
              <a:buSzPts val="8500"/>
              <a:buNone/>
              <a:defRPr sz="8500"/>
            </a:lvl3pPr>
            <a:lvl4pPr lvl="3" rtl="0" algn="ctr">
              <a:spcBef>
                <a:spcPts val="0"/>
              </a:spcBef>
              <a:spcAft>
                <a:spcPts val="0"/>
              </a:spcAft>
              <a:buSzPts val="8500"/>
              <a:buNone/>
              <a:defRPr sz="8500"/>
            </a:lvl4pPr>
            <a:lvl5pPr lvl="4" rtl="0" algn="ctr">
              <a:spcBef>
                <a:spcPts val="0"/>
              </a:spcBef>
              <a:spcAft>
                <a:spcPts val="0"/>
              </a:spcAft>
              <a:buSzPts val="8500"/>
              <a:buNone/>
              <a:defRPr sz="8500"/>
            </a:lvl5pPr>
            <a:lvl6pPr lvl="5" rtl="0" algn="ctr">
              <a:spcBef>
                <a:spcPts val="0"/>
              </a:spcBef>
              <a:spcAft>
                <a:spcPts val="0"/>
              </a:spcAft>
              <a:buSzPts val="8500"/>
              <a:buNone/>
              <a:defRPr sz="8500"/>
            </a:lvl6pPr>
            <a:lvl7pPr lvl="6" rtl="0" algn="ctr">
              <a:spcBef>
                <a:spcPts val="0"/>
              </a:spcBef>
              <a:spcAft>
                <a:spcPts val="0"/>
              </a:spcAft>
              <a:buSzPts val="8500"/>
              <a:buNone/>
              <a:defRPr sz="8500"/>
            </a:lvl7pPr>
            <a:lvl8pPr lvl="7" rtl="0" algn="ctr">
              <a:spcBef>
                <a:spcPts val="0"/>
              </a:spcBef>
              <a:spcAft>
                <a:spcPts val="0"/>
              </a:spcAft>
              <a:buSzPts val="8500"/>
              <a:buNone/>
              <a:defRPr sz="8500"/>
            </a:lvl8pPr>
            <a:lvl9pPr lvl="8" rtl="0" algn="ctr">
              <a:spcBef>
                <a:spcPts val="0"/>
              </a:spcBef>
              <a:spcAft>
                <a:spcPts val="0"/>
              </a:spcAft>
              <a:buSzPts val="8500"/>
              <a:buNone/>
              <a:defRPr sz="8500"/>
            </a:lvl9pPr>
          </a:lstStyle>
          <a:p/>
        </p:txBody>
      </p:sp>
      <p:sp>
        <p:nvSpPr>
          <p:cNvPr id="564" name="Google Shape;564;p19"/>
          <p:cNvSpPr txBox="1"/>
          <p:nvPr>
            <p:ph idx="1" type="subTitle"/>
          </p:nvPr>
        </p:nvSpPr>
        <p:spPr>
          <a:xfrm>
            <a:off x="713875" y="1728213"/>
            <a:ext cx="5022600" cy="457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None/>
              <a:defRPr b="1" sz="2000">
                <a:solidFill>
                  <a:schemeClr val="dk1"/>
                </a:solidFill>
                <a:latin typeface="Roboto Slab"/>
                <a:ea typeface="Roboto Slab"/>
                <a:cs typeface="Roboto Slab"/>
                <a:sym typeface="Roboto Slab"/>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565" name="Google Shape;565;p19"/>
          <p:cNvSpPr txBox="1"/>
          <p:nvPr>
            <p:ph idx="2" type="subTitle"/>
          </p:nvPr>
        </p:nvSpPr>
        <p:spPr>
          <a:xfrm>
            <a:off x="714088" y="2067726"/>
            <a:ext cx="5022600" cy="73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566" name="Google Shape;566;p19"/>
          <p:cNvSpPr txBox="1"/>
          <p:nvPr/>
        </p:nvSpPr>
        <p:spPr>
          <a:xfrm>
            <a:off x="939175" y="3593592"/>
            <a:ext cx="4572000" cy="548700"/>
          </a:xfrm>
          <a:prstGeom prst="rect">
            <a:avLst/>
          </a:prstGeom>
          <a:noFill/>
          <a:ln>
            <a:noFill/>
          </a:ln>
        </p:spPr>
        <p:txBody>
          <a:bodyPr anchorCtr="0" anchor="ctr" bIns="91425" lIns="91425" spcFirstLastPara="1" rIns="91425" wrap="square" tIns="91425">
            <a:noAutofit/>
          </a:bodyPr>
          <a:lstStyle/>
          <a:p>
            <a:pPr indent="0" lvl="0" marL="0" rtl="0" algn="ctr">
              <a:spcBef>
                <a:spcPts val="300"/>
              </a:spcBef>
              <a:spcAft>
                <a:spcPts val="0"/>
              </a:spcAft>
              <a:buNone/>
            </a:pPr>
            <a:r>
              <a:rPr b="1" lang="en" sz="1000">
                <a:solidFill>
                  <a:schemeClr val="dk1"/>
                </a:solidFill>
                <a:latin typeface="Open Sans"/>
                <a:ea typeface="Open Sans"/>
                <a:cs typeface="Open Sans"/>
                <a:sym typeface="Open Sans"/>
              </a:rPr>
              <a:t>CREDITS</a:t>
            </a:r>
            <a:r>
              <a:rPr lang="en" sz="1000">
                <a:solidFill>
                  <a:schemeClr val="dk1"/>
                </a:solidFill>
                <a:latin typeface="Open Sans"/>
                <a:ea typeface="Open Sans"/>
                <a:cs typeface="Open Sans"/>
                <a:sym typeface="Open Sans"/>
              </a:rPr>
              <a:t>: This presentation template was created by </a:t>
            </a:r>
            <a:r>
              <a:rPr b="1" lang="en" sz="1000" u="sng">
                <a:solidFill>
                  <a:schemeClr val="hlink"/>
                </a:solidFill>
                <a:latin typeface="Open Sans"/>
                <a:ea typeface="Open Sans"/>
                <a:cs typeface="Open Sans"/>
                <a:sym typeface="Open Sans"/>
                <a:hlinkClick r:id="rId3"/>
              </a:rPr>
              <a:t>Slidesgo</a:t>
            </a:r>
            <a:r>
              <a:rPr lang="en" sz="1000">
                <a:solidFill>
                  <a:schemeClr val="dk1"/>
                </a:solidFill>
                <a:latin typeface="Open Sans"/>
                <a:ea typeface="Open Sans"/>
                <a:cs typeface="Open Sans"/>
                <a:sym typeface="Open Sans"/>
              </a:rPr>
              <a:t>, and includes icons by </a:t>
            </a:r>
            <a:r>
              <a:rPr b="1" lang="en" sz="1000" u="sng">
                <a:solidFill>
                  <a:schemeClr val="hlink"/>
                </a:solidFill>
                <a:latin typeface="Open Sans"/>
                <a:ea typeface="Open Sans"/>
                <a:cs typeface="Open Sans"/>
                <a:sym typeface="Open Sans"/>
                <a:hlinkClick r:id="rId4"/>
              </a:rPr>
              <a:t>Flaticon</a:t>
            </a:r>
            <a:r>
              <a:rPr lang="en" sz="1000">
                <a:solidFill>
                  <a:schemeClr val="dk1"/>
                </a:solidFill>
                <a:latin typeface="Open Sans"/>
                <a:ea typeface="Open Sans"/>
                <a:cs typeface="Open Sans"/>
                <a:sym typeface="Open Sans"/>
              </a:rPr>
              <a:t>, and infographics &amp; images by </a:t>
            </a:r>
            <a:r>
              <a:rPr b="1" lang="en" sz="1000" u="sng">
                <a:solidFill>
                  <a:schemeClr val="hlink"/>
                </a:solidFill>
                <a:latin typeface="Open Sans"/>
                <a:ea typeface="Open Sans"/>
                <a:cs typeface="Open Sans"/>
                <a:sym typeface="Open Sans"/>
                <a:hlinkClick r:id="rId5"/>
              </a:rPr>
              <a:t>Freepik</a:t>
            </a:r>
            <a:endParaRPr b="1" sz="1000">
              <a:solidFill>
                <a:schemeClr val="dk1"/>
              </a:solidFill>
              <a:latin typeface="Open Sans"/>
              <a:ea typeface="Open Sans"/>
              <a:cs typeface="Open Sans"/>
              <a:sym typeface="Open Sans"/>
            </a:endParaRPr>
          </a:p>
        </p:txBody>
      </p:sp>
      <p:grpSp>
        <p:nvGrpSpPr>
          <p:cNvPr id="567" name="Google Shape;567;p19"/>
          <p:cNvGrpSpPr/>
          <p:nvPr/>
        </p:nvGrpSpPr>
        <p:grpSpPr>
          <a:xfrm>
            <a:off x="182881" y="182878"/>
            <a:ext cx="8778238" cy="4777744"/>
            <a:chOff x="182881" y="182878"/>
            <a:chExt cx="8778238" cy="4777744"/>
          </a:xfrm>
        </p:grpSpPr>
        <p:grpSp>
          <p:nvGrpSpPr>
            <p:cNvPr id="568" name="Google Shape;568;p19"/>
            <p:cNvGrpSpPr/>
            <p:nvPr/>
          </p:nvGrpSpPr>
          <p:grpSpPr>
            <a:xfrm>
              <a:off x="182881" y="182878"/>
              <a:ext cx="274318" cy="288040"/>
              <a:chOff x="438774" y="251370"/>
              <a:chExt cx="274318" cy="288040"/>
            </a:xfrm>
          </p:grpSpPr>
          <p:sp>
            <p:nvSpPr>
              <p:cNvPr id="569" name="Google Shape;569;p19"/>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19"/>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9"/>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9"/>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9"/>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 name="Google Shape;574;p19"/>
            <p:cNvGrpSpPr/>
            <p:nvPr/>
          </p:nvGrpSpPr>
          <p:grpSpPr>
            <a:xfrm>
              <a:off x="8686801" y="182878"/>
              <a:ext cx="274318" cy="288040"/>
              <a:chOff x="438774" y="251370"/>
              <a:chExt cx="274318" cy="288040"/>
            </a:xfrm>
          </p:grpSpPr>
          <p:sp>
            <p:nvSpPr>
              <p:cNvPr id="575" name="Google Shape;575;p19"/>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9"/>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19"/>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19"/>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9"/>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 name="Google Shape;580;p19"/>
            <p:cNvGrpSpPr/>
            <p:nvPr/>
          </p:nvGrpSpPr>
          <p:grpSpPr>
            <a:xfrm>
              <a:off x="182881" y="4672582"/>
              <a:ext cx="274318" cy="288040"/>
              <a:chOff x="438774" y="251370"/>
              <a:chExt cx="274318" cy="288040"/>
            </a:xfrm>
          </p:grpSpPr>
          <p:sp>
            <p:nvSpPr>
              <p:cNvPr id="581" name="Google Shape;581;p19"/>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9"/>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9"/>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9"/>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9"/>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 name="Google Shape;586;p19"/>
            <p:cNvGrpSpPr/>
            <p:nvPr/>
          </p:nvGrpSpPr>
          <p:grpSpPr>
            <a:xfrm>
              <a:off x="8686801" y="4672582"/>
              <a:ext cx="274318" cy="288040"/>
              <a:chOff x="438774" y="251370"/>
              <a:chExt cx="274318" cy="288040"/>
            </a:xfrm>
          </p:grpSpPr>
          <p:sp>
            <p:nvSpPr>
              <p:cNvPr id="587" name="Google Shape;587;p19"/>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9"/>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9"/>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9"/>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9"/>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0">
    <p:spTree>
      <p:nvGrpSpPr>
        <p:cNvPr id="592" name="Shape 592"/>
        <p:cNvGrpSpPr/>
        <p:nvPr/>
      </p:nvGrpSpPr>
      <p:grpSpPr>
        <a:xfrm>
          <a:off x="0" y="0"/>
          <a:ext cx="0" cy="0"/>
          <a:chOff x="0" y="0"/>
          <a:chExt cx="0" cy="0"/>
        </a:xfrm>
      </p:grpSpPr>
      <p:pic>
        <p:nvPicPr>
          <p:cNvPr id="593" name="Google Shape;593;p2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94" name="Google Shape;594;p20"/>
          <p:cNvGrpSpPr/>
          <p:nvPr/>
        </p:nvGrpSpPr>
        <p:grpSpPr>
          <a:xfrm>
            <a:off x="182881" y="182878"/>
            <a:ext cx="8778238" cy="4777744"/>
            <a:chOff x="182881" y="182878"/>
            <a:chExt cx="8778238" cy="4777744"/>
          </a:xfrm>
        </p:grpSpPr>
        <p:grpSp>
          <p:nvGrpSpPr>
            <p:cNvPr id="595" name="Google Shape;595;p20"/>
            <p:cNvGrpSpPr/>
            <p:nvPr/>
          </p:nvGrpSpPr>
          <p:grpSpPr>
            <a:xfrm>
              <a:off x="182881" y="182878"/>
              <a:ext cx="274318" cy="288040"/>
              <a:chOff x="438774" y="251370"/>
              <a:chExt cx="274318" cy="288040"/>
            </a:xfrm>
          </p:grpSpPr>
          <p:sp>
            <p:nvSpPr>
              <p:cNvPr id="596" name="Google Shape;596;p20"/>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0"/>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0"/>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0"/>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0"/>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 name="Google Shape;601;p20"/>
            <p:cNvGrpSpPr/>
            <p:nvPr/>
          </p:nvGrpSpPr>
          <p:grpSpPr>
            <a:xfrm>
              <a:off x="8686801" y="182878"/>
              <a:ext cx="274318" cy="288040"/>
              <a:chOff x="438774" y="251370"/>
              <a:chExt cx="274318" cy="288040"/>
            </a:xfrm>
          </p:grpSpPr>
          <p:sp>
            <p:nvSpPr>
              <p:cNvPr id="602" name="Google Shape;602;p20"/>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0"/>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0"/>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0"/>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0"/>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 name="Google Shape;607;p20"/>
            <p:cNvGrpSpPr/>
            <p:nvPr/>
          </p:nvGrpSpPr>
          <p:grpSpPr>
            <a:xfrm>
              <a:off x="182881" y="4672582"/>
              <a:ext cx="274318" cy="288040"/>
              <a:chOff x="438774" y="251370"/>
              <a:chExt cx="274318" cy="288040"/>
            </a:xfrm>
          </p:grpSpPr>
          <p:sp>
            <p:nvSpPr>
              <p:cNvPr id="608" name="Google Shape;608;p20"/>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0"/>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0"/>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0"/>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0"/>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20"/>
            <p:cNvGrpSpPr/>
            <p:nvPr/>
          </p:nvGrpSpPr>
          <p:grpSpPr>
            <a:xfrm>
              <a:off x="8686801" y="4672582"/>
              <a:ext cx="274318" cy="288040"/>
              <a:chOff x="438774" y="251370"/>
              <a:chExt cx="274318" cy="288040"/>
            </a:xfrm>
          </p:grpSpPr>
          <p:sp>
            <p:nvSpPr>
              <p:cNvPr id="614" name="Google Shape;614;p20"/>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0"/>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0"/>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0"/>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0"/>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7" name="Shape 37"/>
        <p:cNvGrpSpPr/>
        <p:nvPr/>
      </p:nvGrpSpPr>
      <p:grpSpPr>
        <a:xfrm>
          <a:off x="0" y="0"/>
          <a:ext cx="0" cy="0"/>
          <a:chOff x="0" y="0"/>
          <a:chExt cx="0" cy="0"/>
        </a:xfrm>
      </p:grpSpPr>
      <p:pic>
        <p:nvPicPr>
          <p:cNvPr id="38" name="Google Shape;38;p3"/>
          <p:cNvPicPr preferRelativeResize="0"/>
          <p:nvPr/>
        </p:nvPicPr>
        <p:blipFill rotWithShape="1">
          <a:blip r:embed="rId2">
            <a:alphaModFix/>
          </a:blip>
          <a:srcRect b="19" l="0" r="0" t="29"/>
          <a:stretch/>
        </p:blipFill>
        <p:spPr>
          <a:xfrm>
            <a:off x="0" y="0"/>
            <a:ext cx="9144001" cy="5143500"/>
          </a:xfrm>
          <a:prstGeom prst="rect">
            <a:avLst/>
          </a:prstGeom>
          <a:noFill/>
          <a:ln>
            <a:noFill/>
          </a:ln>
        </p:spPr>
      </p:pic>
      <p:sp>
        <p:nvSpPr>
          <p:cNvPr id="39" name="Google Shape;39;p3"/>
          <p:cNvSpPr txBox="1"/>
          <p:nvPr>
            <p:ph type="title"/>
          </p:nvPr>
        </p:nvSpPr>
        <p:spPr>
          <a:xfrm>
            <a:off x="713100" y="2160348"/>
            <a:ext cx="5023500" cy="1645800"/>
          </a:xfrm>
          <a:prstGeom prst="rect">
            <a:avLst/>
          </a:prstGeom>
        </p:spPr>
        <p:txBody>
          <a:bodyPr anchorCtr="0" anchor="b" bIns="91425" lIns="91425" spcFirstLastPara="1" rIns="91425" wrap="square" tIns="91425">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40" name="Google Shape;40;p3"/>
          <p:cNvSpPr txBox="1"/>
          <p:nvPr>
            <p:ph hasCustomPrompt="1" idx="2" type="title"/>
          </p:nvPr>
        </p:nvSpPr>
        <p:spPr>
          <a:xfrm>
            <a:off x="2539050" y="605772"/>
            <a:ext cx="1371600" cy="13716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10000"/>
              <a:buNone/>
              <a:defRPr sz="6000"/>
            </a:lvl1pPr>
            <a:lvl2pPr lvl="1" rtl="0" algn="ctr">
              <a:spcBef>
                <a:spcPts val="0"/>
              </a:spcBef>
              <a:spcAft>
                <a:spcPts val="0"/>
              </a:spcAft>
              <a:buSzPts val="10000"/>
              <a:buNone/>
              <a:defRPr sz="10000"/>
            </a:lvl2pPr>
            <a:lvl3pPr lvl="2" rtl="0" algn="ctr">
              <a:spcBef>
                <a:spcPts val="0"/>
              </a:spcBef>
              <a:spcAft>
                <a:spcPts val="0"/>
              </a:spcAft>
              <a:buSzPts val="10000"/>
              <a:buNone/>
              <a:defRPr sz="10000"/>
            </a:lvl3pPr>
            <a:lvl4pPr lvl="3" rtl="0" algn="ctr">
              <a:spcBef>
                <a:spcPts val="0"/>
              </a:spcBef>
              <a:spcAft>
                <a:spcPts val="0"/>
              </a:spcAft>
              <a:buSzPts val="10000"/>
              <a:buNone/>
              <a:defRPr sz="10000"/>
            </a:lvl4pPr>
            <a:lvl5pPr lvl="4" rtl="0" algn="ctr">
              <a:spcBef>
                <a:spcPts val="0"/>
              </a:spcBef>
              <a:spcAft>
                <a:spcPts val="0"/>
              </a:spcAft>
              <a:buSzPts val="10000"/>
              <a:buNone/>
              <a:defRPr sz="10000"/>
            </a:lvl5pPr>
            <a:lvl6pPr lvl="5" rtl="0" algn="ctr">
              <a:spcBef>
                <a:spcPts val="0"/>
              </a:spcBef>
              <a:spcAft>
                <a:spcPts val="0"/>
              </a:spcAft>
              <a:buSzPts val="10000"/>
              <a:buNone/>
              <a:defRPr sz="10000"/>
            </a:lvl6pPr>
            <a:lvl7pPr lvl="6" rtl="0" algn="ctr">
              <a:spcBef>
                <a:spcPts val="0"/>
              </a:spcBef>
              <a:spcAft>
                <a:spcPts val="0"/>
              </a:spcAft>
              <a:buSzPts val="10000"/>
              <a:buNone/>
              <a:defRPr sz="10000"/>
            </a:lvl7pPr>
            <a:lvl8pPr lvl="7" rtl="0" algn="ctr">
              <a:spcBef>
                <a:spcPts val="0"/>
              </a:spcBef>
              <a:spcAft>
                <a:spcPts val="0"/>
              </a:spcAft>
              <a:buSzPts val="10000"/>
              <a:buNone/>
              <a:defRPr sz="10000"/>
            </a:lvl8pPr>
            <a:lvl9pPr lvl="8" rtl="0" algn="ctr">
              <a:spcBef>
                <a:spcPts val="0"/>
              </a:spcBef>
              <a:spcAft>
                <a:spcPts val="0"/>
              </a:spcAft>
              <a:buSzPts val="10000"/>
              <a:buNone/>
              <a:defRPr sz="10000"/>
            </a:lvl9pPr>
          </a:lstStyle>
          <a:p>
            <a:r>
              <a:t>xx%</a:t>
            </a:r>
          </a:p>
        </p:txBody>
      </p:sp>
      <p:sp>
        <p:nvSpPr>
          <p:cNvPr id="41" name="Google Shape;41;p3"/>
          <p:cNvSpPr txBox="1"/>
          <p:nvPr>
            <p:ph idx="1" type="subTitle"/>
          </p:nvPr>
        </p:nvSpPr>
        <p:spPr>
          <a:xfrm>
            <a:off x="713100" y="4172028"/>
            <a:ext cx="5023500" cy="3657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400"/>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p:txBody>
      </p:sp>
      <p:sp>
        <p:nvSpPr>
          <p:cNvPr id="42" name="Google Shape;42;p3"/>
          <p:cNvSpPr/>
          <p:nvPr>
            <p:ph idx="3" type="pic"/>
          </p:nvPr>
        </p:nvSpPr>
        <p:spPr>
          <a:xfrm>
            <a:off x="6102000" y="539400"/>
            <a:ext cx="2328900" cy="4064700"/>
          </a:xfrm>
          <a:prstGeom prst="roundRect">
            <a:avLst>
              <a:gd fmla="val 16667" name="adj"/>
            </a:avLst>
          </a:prstGeom>
          <a:noFill/>
          <a:ln>
            <a:noFill/>
          </a:ln>
        </p:spPr>
      </p:sp>
      <p:grpSp>
        <p:nvGrpSpPr>
          <p:cNvPr id="43" name="Google Shape;43;p3"/>
          <p:cNvGrpSpPr/>
          <p:nvPr/>
        </p:nvGrpSpPr>
        <p:grpSpPr>
          <a:xfrm>
            <a:off x="182881" y="182878"/>
            <a:ext cx="8778238" cy="4777744"/>
            <a:chOff x="182881" y="182878"/>
            <a:chExt cx="8778238" cy="4777744"/>
          </a:xfrm>
        </p:grpSpPr>
        <p:grpSp>
          <p:nvGrpSpPr>
            <p:cNvPr id="44" name="Google Shape;44;p3"/>
            <p:cNvGrpSpPr/>
            <p:nvPr/>
          </p:nvGrpSpPr>
          <p:grpSpPr>
            <a:xfrm>
              <a:off x="182881" y="182878"/>
              <a:ext cx="274318" cy="288040"/>
              <a:chOff x="438774" y="251370"/>
              <a:chExt cx="274318" cy="288040"/>
            </a:xfrm>
          </p:grpSpPr>
          <p:sp>
            <p:nvSpPr>
              <p:cNvPr id="45" name="Google Shape;45;p3"/>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3"/>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 name="Google Shape;50;p3"/>
            <p:cNvGrpSpPr/>
            <p:nvPr/>
          </p:nvGrpSpPr>
          <p:grpSpPr>
            <a:xfrm>
              <a:off x="8686801" y="182878"/>
              <a:ext cx="274318" cy="288040"/>
              <a:chOff x="438774" y="251370"/>
              <a:chExt cx="274318" cy="288040"/>
            </a:xfrm>
          </p:grpSpPr>
          <p:sp>
            <p:nvSpPr>
              <p:cNvPr id="51" name="Google Shape;51;p3"/>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 name="Google Shape;56;p3"/>
            <p:cNvGrpSpPr/>
            <p:nvPr/>
          </p:nvGrpSpPr>
          <p:grpSpPr>
            <a:xfrm>
              <a:off x="182881" y="4672582"/>
              <a:ext cx="274318" cy="288040"/>
              <a:chOff x="438774" y="251370"/>
              <a:chExt cx="274318" cy="288040"/>
            </a:xfrm>
          </p:grpSpPr>
          <p:sp>
            <p:nvSpPr>
              <p:cNvPr id="57" name="Google Shape;57;p3"/>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3"/>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3"/>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 name="Google Shape;62;p3"/>
            <p:cNvGrpSpPr/>
            <p:nvPr/>
          </p:nvGrpSpPr>
          <p:grpSpPr>
            <a:xfrm>
              <a:off x="8686801" y="4672582"/>
              <a:ext cx="274318" cy="288040"/>
              <a:chOff x="438774" y="251370"/>
              <a:chExt cx="274318" cy="288040"/>
            </a:xfrm>
          </p:grpSpPr>
          <p:sp>
            <p:nvSpPr>
              <p:cNvPr id="63" name="Google Shape;63;p3"/>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3"/>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3"/>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3"/>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3"/>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0_1">
    <p:bg>
      <p:bgPr>
        <a:solidFill>
          <a:schemeClr val="dk1"/>
        </a:solidFill>
      </p:bgPr>
    </p:bg>
    <p:spTree>
      <p:nvGrpSpPr>
        <p:cNvPr id="619" name="Shape 619"/>
        <p:cNvGrpSpPr/>
        <p:nvPr/>
      </p:nvGrpSpPr>
      <p:grpSpPr>
        <a:xfrm>
          <a:off x="0" y="0"/>
          <a:ext cx="0" cy="0"/>
          <a:chOff x="0" y="0"/>
          <a:chExt cx="0" cy="0"/>
        </a:xfrm>
      </p:grpSpPr>
      <p:sp>
        <p:nvSpPr>
          <p:cNvPr id="620" name="Google Shape;620;p21"/>
          <p:cNvSpPr/>
          <p:nvPr/>
        </p:nvSpPr>
        <p:spPr>
          <a:xfrm>
            <a:off x="320250" y="273900"/>
            <a:ext cx="8503500" cy="4595700"/>
          </a:xfrm>
          <a:prstGeom prst="roundRect">
            <a:avLst>
              <a:gd fmla="val 7536"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 name="Google Shape;621;p21"/>
          <p:cNvGrpSpPr/>
          <p:nvPr/>
        </p:nvGrpSpPr>
        <p:grpSpPr>
          <a:xfrm>
            <a:off x="687521" y="457546"/>
            <a:ext cx="7768741" cy="4228303"/>
            <a:chOff x="182881" y="182878"/>
            <a:chExt cx="8778238" cy="4777744"/>
          </a:xfrm>
        </p:grpSpPr>
        <p:grpSp>
          <p:nvGrpSpPr>
            <p:cNvPr id="622" name="Google Shape;622;p21"/>
            <p:cNvGrpSpPr/>
            <p:nvPr/>
          </p:nvGrpSpPr>
          <p:grpSpPr>
            <a:xfrm>
              <a:off x="182881" y="182878"/>
              <a:ext cx="274318" cy="288040"/>
              <a:chOff x="438774" y="251370"/>
              <a:chExt cx="274318" cy="288040"/>
            </a:xfrm>
          </p:grpSpPr>
          <p:sp>
            <p:nvSpPr>
              <p:cNvPr id="623" name="Google Shape;623;p21"/>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1"/>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1"/>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1"/>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1"/>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 name="Google Shape;628;p21"/>
            <p:cNvGrpSpPr/>
            <p:nvPr/>
          </p:nvGrpSpPr>
          <p:grpSpPr>
            <a:xfrm>
              <a:off x="8686801" y="182878"/>
              <a:ext cx="274318" cy="288040"/>
              <a:chOff x="438774" y="251370"/>
              <a:chExt cx="274318" cy="288040"/>
            </a:xfrm>
          </p:grpSpPr>
          <p:sp>
            <p:nvSpPr>
              <p:cNvPr id="629" name="Google Shape;629;p21"/>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1"/>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1"/>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1"/>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1"/>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 name="Google Shape;634;p21"/>
            <p:cNvGrpSpPr/>
            <p:nvPr/>
          </p:nvGrpSpPr>
          <p:grpSpPr>
            <a:xfrm>
              <a:off x="182881" y="4672582"/>
              <a:ext cx="274318" cy="288040"/>
              <a:chOff x="438774" y="251370"/>
              <a:chExt cx="274318" cy="288040"/>
            </a:xfrm>
          </p:grpSpPr>
          <p:sp>
            <p:nvSpPr>
              <p:cNvPr id="635" name="Google Shape;635;p21"/>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1"/>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1"/>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1"/>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1"/>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 name="Google Shape;640;p21"/>
            <p:cNvGrpSpPr/>
            <p:nvPr/>
          </p:nvGrpSpPr>
          <p:grpSpPr>
            <a:xfrm>
              <a:off x="8686801" y="4672582"/>
              <a:ext cx="274318" cy="288040"/>
              <a:chOff x="438774" y="251370"/>
              <a:chExt cx="274318" cy="288040"/>
            </a:xfrm>
          </p:grpSpPr>
          <p:sp>
            <p:nvSpPr>
              <p:cNvPr id="641" name="Google Shape;641;p21"/>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1"/>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1"/>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1"/>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1"/>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649" name="Shape 649"/>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650" name="Shape 650"/>
        <p:cNvGrpSpPr/>
        <p:nvPr/>
      </p:nvGrpSpPr>
      <p:grpSpPr>
        <a:xfrm>
          <a:off x="0" y="0"/>
          <a:ext cx="0" cy="0"/>
          <a:chOff x="0" y="0"/>
          <a:chExt cx="0" cy="0"/>
        </a:xfrm>
      </p:grpSpPr>
      <p:sp>
        <p:nvSpPr>
          <p:cNvPr id="651" name="Google Shape;651;p2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8" name="Shape 68"/>
        <p:cNvGrpSpPr/>
        <p:nvPr/>
      </p:nvGrpSpPr>
      <p:grpSpPr>
        <a:xfrm>
          <a:off x="0" y="0"/>
          <a:ext cx="0" cy="0"/>
          <a:chOff x="0" y="0"/>
          <a:chExt cx="0" cy="0"/>
        </a:xfrm>
      </p:grpSpPr>
      <p:pic>
        <p:nvPicPr>
          <p:cNvPr id="69" name="Google Shape;69;p4"/>
          <p:cNvPicPr preferRelativeResize="0"/>
          <p:nvPr/>
        </p:nvPicPr>
        <p:blipFill rotWithShape="1">
          <a:blip r:embed="rId2">
            <a:alphaModFix/>
          </a:blip>
          <a:srcRect b="19" l="0" r="0" t="29"/>
          <a:stretch/>
        </p:blipFill>
        <p:spPr>
          <a:xfrm>
            <a:off x="0" y="0"/>
            <a:ext cx="9144001" cy="5143500"/>
          </a:xfrm>
          <a:prstGeom prst="rect">
            <a:avLst/>
          </a:prstGeom>
          <a:noFill/>
          <a:ln>
            <a:noFill/>
          </a:ln>
        </p:spPr>
      </p:pic>
      <p:sp>
        <p:nvSpPr>
          <p:cNvPr id="70" name="Google Shape;70;p4"/>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lvl1pPr lvl="0" algn="ctr">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71" name="Google Shape;71;p4"/>
          <p:cNvSpPr txBox="1"/>
          <p:nvPr>
            <p:ph idx="1" type="body"/>
          </p:nvPr>
        </p:nvSpPr>
        <p:spPr>
          <a:xfrm>
            <a:off x="713100" y="1316736"/>
            <a:ext cx="7717800" cy="365700"/>
          </a:xfrm>
          <a:prstGeom prst="rect">
            <a:avLst/>
          </a:prstGeom>
        </p:spPr>
        <p:txBody>
          <a:bodyPr anchorCtr="0" anchor="t" bIns="91425" lIns="91425" spcFirstLastPara="1" rIns="91425" wrap="square" tIns="91425">
            <a:noAutofit/>
          </a:bodyPr>
          <a:lstStyle>
            <a:lvl1pPr indent="-304800" lvl="0" marL="457200" algn="ctr">
              <a:lnSpc>
                <a:spcPct val="100000"/>
              </a:lnSpc>
              <a:spcBef>
                <a:spcPts val="0"/>
              </a:spcBef>
              <a:spcAft>
                <a:spcPts val="0"/>
              </a:spcAft>
              <a:buClr>
                <a:srgbClr val="434343"/>
              </a:buClr>
              <a:buSzPts val="1200"/>
              <a:buAutoNum type="arabicPeriod"/>
              <a:defRPr sz="1200"/>
            </a:lvl1pPr>
            <a:lvl2pPr indent="-304800" lvl="1" marL="914400">
              <a:spcBef>
                <a:spcPts val="0"/>
              </a:spcBef>
              <a:spcAft>
                <a:spcPts val="0"/>
              </a:spcAft>
              <a:buClr>
                <a:srgbClr val="434343"/>
              </a:buClr>
              <a:buSzPts val="1200"/>
              <a:buFont typeface="Roboto Condensed Light"/>
              <a:buAutoNum type="alphaLcPeriod"/>
              <a:defRPr/>
            </a:lvl2pPr>
            <a:lvl3pPr indent="-304800" lvl="2" marL="1371600">
              <a:spcBef>
                <a:spcPts val="0"/>
              </a:spcBef>
              <a:spcAft>
                <a:spcPts val="0"/>
              </a:spcAft>
              <a:buClr>
                <a:srgbClr val="434343"/>
              </a:buClr>
              <a:buSzPts val="1200"/>
              <a:buFont typeface="Roboto Condensed Light"/>
              <a:buAutoNum type="romanLcPeriod"/>
              <a:defRPr/>
            </a:lvl3pPr>
            <a:lvl4pPr indent="-304800" lvl="3" marL="1828800">
              <a:spcBef>
                <a:spcPts val="0"/>
              </a:spcBef>
              <a:spcAft>
                <a:spcPts val="0"/>
              </a:spcAft>
              <a:buClr>
                <a:srgbClr val="434343"/>
              </a:buClr>
              <a:buSzPts val="1200"/>
              <a:buFont typeface="Roboto Condensed Light"/>
              <a:buAutoNum type="arabicPeriod"/>
              <a:defRPr/>
            </a:lvl4pPr>
            <a:lvl5pPr indent="-304800" lvl="4" marL="2286000">
              <a:spcBef>
                <a:spcPts val="0"/>
              </a:spcBef>
              <a:spcAft>
                <a:spcPts val="0"/>
              </a:spcAft>
              <a:buClr>
                <a:srgbClr val="434343"/>
              </a:buClr>
              <a:buSzPts val="1200"/>
              <a:buFont typeface="Roboto Condensed Light"/>
              <a:buAutoNum type="alphaLcPeriod"/>
              <a:defRPr/>
            </a:lvl5pPr>
            <a:lvl6pPr indent="-304800" lvl="5" marL="2743200">
              <a:spcBef>
                <a:spcPts val="0"/>
              </a:spcBef>
              <a:spcAft>
                <a:spcPts val="0"/>
              </a:spcAft>
              <a:buClr>
                <a:srgbClr val="434343"/>
              </a:buClr>
              <a:buSzPts val="1200"/>
              <a:buFont typeface="Roboto Condensed Light"/>
              <a:buAutoNum type="romanLcPeriod"/>
              <a:defRPr/>
            </a:lvl6pPr>
            <a:lvl7pPr indent="-304800" lvl="6" marL="3200400">
              <a:spcBef>
                <a:spcPts val="0"/>
              </a:spcBef>
              <a:spcAft>
                <a:spcPts val="0"/>
              </a:spcAft>
              <a:buClr>
                <a:srgbClr val="434343"/>
              </a:buClr>
              <a:buSzPts val="1200"/>
              <a:buFont typeface="Roboto Condensed Light"/>
              <a:buAutoNum type="arabicPeriod"/>
              <a:defRPr/>
            </a:lvl7pPr>
            <a:lvl8pPr indent="-304800" lvl="7" marL="3657600">
              <a:spcBef>
                <a:spcPts val="0"/>
              </a:spcBef>
              <a:spcAft>
                <a:spcPts val="0"/>
              </a:spcAft>
              <a:buClr>
                <a:srgbClr val="434343"/>
              </a:buClr>
              <a:buSzPts val="1200"/>
              <a:buFont typeface="Roboto Condensed Light"/>
              <a:buAutoNum type="alphaLcPeriod"/>
              <a:defRPr/>
            </a:lvl8pPr>
            <a:lvl9pPr indent="-304800" lvl="8" marL="4114800">
              <a:spcBef>
                <a:spcPts val="0"/>
              </a:spcBef>
              <a:spcAft>
                <a:spcPts val="0"/>
              </a:spcAft>
              <a:buClr>
                <a:srgbClr val="434343"/>
              </a:buClr>
              <a:buSzPts val="1200"/>
              <a:buFont typeface="Roboto Condensed Light"/>
              <a:buAutoNum type="romanLcPeriod"/>
              <a:defRPr/>
            </a:lvl9pPr>
          </a:lstStyle>
          <a:p/>
        </p:txBody>
      </p:sp>
      <p:grpSp>
        <p:nvGrpSpPr>
          <p:cNvPr id="72" name="Google Shape;72;p4"/>
          <p:cNvGrpSpPr/>
          <p:nvPr/>
        </p:nvGrpSpPr>
        <p:grpSpPr>
          <a:xfrm>
            <a:off x="202444" y="4083355"/>
            <a:ext cx="693528" cy="755924"/>
            <a:chOff x="202444" y="4083355"/>
            <a:chExt cx="693528" cy="755924"/>
          </a:xfrm>
        </p:grpSpPr>
        <p:grpSp>
          <p:nvGrpSpPr>
            <p:cNvPr id="73" name="Google Shape;73;p4"/>
            <p:cNvGrpSpPr/>
            <p:nvPr/>
          </p:nvGrpSpPr>
          <p:grpSpPr>
            <a:xfrm rot="-1800078">
              <a:off x="275471" y="4148661"/>
              <a:ext cx="365737" cy="390122"/>
              <a:chOff x="363475" y="1659425"/>
              <a:chExt cx="252800" cy="273725"/>
            </a:xfrm>
          </p:grpSpPr>
          <p:sp>
            <p:nvSpPr>
              <p:cNvPr id="74" name="Google Shape;74;p4"/>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4"/>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4"/>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4"/>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4"/>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 name="Google Shape;85;p4"/>
            <p:cNvGrpSpPr/>
            <p:nvPr/>
          </p:nvGrpSpPr>
          <p:grpSpPr>
            <a:xfrm>
              <a:off x="630805" y="4439502"/>
              <a:ext cx="265168" cy="399778"/>
              <a:chOff x="630805" y="4439502"/>
              <a:chExt cx="265168" cy="399778"/>
            </a:xfrm>
          </p:grpSpPr>
          <p:grpSp>
            <p:nvGrpSpPr>
              <p:cNvPr id="86" name="Google Shape;86;p4"/>
              <p:cNvGrpSpPr/>
              <p:nvPr/>
            </p:nvGrpSpPr>
            <p:grpSpPr>
              <a:xfrm>
                <a:off x="713088" y="4439502"/>
                <a:ext cx="182885" cy="164598"/>
                <a:chOff x="789375" y="1331850"/>
                <a:chExt cx="141925" cy="126750"/>
              </a:xfrm>
            </p:grpSpPr>
            <p:sp>
              <p:nvSpPr>
                <p:cNvPr id="87" name="Google Shape;87;p4"/>
                <p:cNvSpPr/>
                <p:nvPr/>
              </p:nvSpPr>
              <p:spPr>
                <a:xfrm>
                  <a:off x="789375" y="1331850"/>
                  <a:ext cx="141925" cy="126750"/>
                </a:xfrm>
                <a:custGeom>
                  <a:rect b="b" l="l" r="r" t="t"/>
                  <a:pathLst>
                    <a:path extrusionOk="0" h="5070" w="5677">
                      <a:moveTo>
                        <a:pt x="2971" y="0"/>
                      </a:moveTo>
                      <a:cubicBezTo>
                        <a:pt x="1762" y="0"/>
                        <a:pt x="688" y="818"/>
                        <a:pt x="299" y="2067"/>
                      </a:cubicBezTo>
                      <a:cubicBezTo>
                        <a:pt x="1" y="3010"/>
                        <a:pt x="274" y="4045"/>
                        <a:pt x="1101" y="4616"/>
                      </a:cubicBezTo>
                      <a:cubicBezTo>
                        <a:pt x="1546" y="4927"/>
                        <a:pt x="2049" y="5069"/>
                        <a:pt x="2550" y="5069"/>
                      </a:cubicBezTo>
                      <a:cubicBezTo>
                        <a:pt x="3606" y="5069"/>
                        <a:pt x="4654" y="4439"/>
                        <a:pt x="5131" y="3441"/>
                      </a:cubicBezTo>
                      <a:cubicBezTo>
                        <a:pt x="5677" y="2291"/>
                        <a:pt x="5189" y="652"/>
                        <a:pt x="3939" y="181"/>
                      </a:cubicBezTo>
                      <a:cubicBezTo>
                        <a:pt x="3774" y="123"/>
                        <a:pt x="3600" y="73"/>
                        <a:pt x="3435" y="40"/>
                      </a:cubicBezTo>
                      <a:cubicBezTo>
                        <a:pt x="3279" y="13"/>
                        <a:pt x="3124" y="0"/>
                        <a:pt x="29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4"/>
                <p:cNvSpPr/>
                <p:nvPr/>
              </p:nvSpPr>
              <p:spPr>
                <a:xfrm>
                  <a:off x="841500" y="1342425"/>
                  <a:ext cx="29200" cy="22100"/>
                </a:xfrm>
                <a:custGeom>
                  <a:rect b="b" l="l" r="r" t="t"/>
                  <a:pathLst>
                    <a:path extrusionOk="0" h="884" w="1168">
                      <a:moveTo>
                        <a:pt x="754" y="0"/>
                      </a:moveTo>
                      <a:cubicBezTo>
                        <a:pt x="699" y="0"/>
                        <a:pt x="641" y="10"/>
                        <a:pt x="580" y="31"/>
                      </a:cubicBezTo>
                      <a:cubicBezTo>
                        <a:pt x="456" y="72"/>
                        <a:pt x="340" y="130"/>
                        <a:pt x="233" y="205"/>
                      </a:cubicBezTo>
                      <a:cubicBezTo>
                        <a:pt x="75" y="312"/>
                        <a:pt x="1" y="519"/>
                        <a:pt x="100" y="701"/>
                      </a:cubicBezTo>
                      <a:cubicBezTo>
                        <a:pt x="163" y="804"/>
                        <a:pt x="303" y="884"/>
                        <a:pt x="434" y="884"/>
                      </a:cubicBezTo>
                      <a:cubicBezTo>
                        <a:pt x="492" y="884"/>
                        <a:pt x="549" y="869"/>
                        <a:pt x="597" y="833"/>
                      </a:cubicBezTo>
                      <a:cubicBezTo>
                        <a:pt x="671" y="775"/>
                        <a:pt x="746" y="734"/>
                        <a:pt x="828" y="693"/>
                      </a:cubicBezTo>
                      <a:cubicBezTo>
                        <a:pt x="870" y="676"/>
                        <a:pt x="911" y="660"/>
                        <a:pt x="944" y="643"/>
                      </a:cubicBezTo>
                      <a:cubicBezTo>
                        <a:pt x="1043" y="593"/>
                        <a:pt x="1093" y="502"/>
                        <a:pt x="1126" y="403"/>
                      </a:cubicBezTo>
                      <a:cubicBezTo>
                        <a:pt x="1168" y="320"/>
                        <a:pt x="1126" y="171"/>
                        <a:pt x="1052" y="105"/>
                      </a:cubicBezTo>
                      <a:cubicBezTo>
                        <a:pt x="955" y="35"/>
                        <a:pt x="858" y="0"/>
                        <a:pt x="75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 name="Google Shape;89;p4"/>
              <p:cNvGrpSpPr/>
              <p:nvPr/>
            </p:nvGrpSpPr>
            <p:grpSpPr>
              <a:xfrm>
                <a:off x="630805" y="4691146"/>
                <a:ext cx="164588" cy="148133"/>
                <a:chOff x="915350" y="1147900"/>
                <a:chExt cx="145050" cy="125675"/>
              </a:xfrm>
            </p:grpSpPr>
            <p:sp>
              <p:nvSpPr>
                <p:cNvPr id="90" name="Google Shape;90;p4"/>
                <p:cNvSpPr/>
                <p:nvPr/>
              </p:nvSpPr>
              <p:spPr>
                <a:xfrm>
                  <a:off x="915350" y="1147900"/>
                  <a:ext cx="145050" cy="125675"/>
                </a:xfrm>
                <a:custGeom>
                  <a:rect b="b" l="l" r="r" t="t"/>
                  <a:pathLst>
                    <a:path extrusionOk="0" h="5027" w="5802">
                      <a:moveTo>
                        <a:pt x="2761" y="772"/>
                      </a:moveTo>
                      <a:cubicBezTo>
                        <a:pt x="2984" y="772"/>
                        <a:pt x="3215" y="814"/>
                        <a:pt x="3443" y="903"/>
                      </a:cubicBezTo>
                      <a:cubicBezTo>
                        <a:pt x="4436" y="1292"/>
                        <a:pt x="4874" y="2417"/>
                        <a:pt x="4403" y="3360"/>
                      </a:cubicBezTo>
                      <a:cubicBezTo>
                        <a:pt x="4394" y="3385"/>
                        <a:pt x="4386" y="3410"/>
                        <a:pt x="4370" y="3435"/>
                      </a:cubicBezTo>
                      <a:cubicBezTo>
                        <a:pt x="4353" y="3468"/>
                        <a:pt x="4328" y="3493"/>
                        <a:pt x="4312" y="3509"/>
                      </a:cubicBezTo>
                      <a:cubicBezTo>
                        <a:pt x="3964" y="3990"/>
                        <a:pt x="3438" y="4252"/>
                        <a:pt x="2881" y="4252"/>
                      </a:cubicBezTo>
                      <a:cubicBezTo>
                        <a:pt x="2642" y="4252"/>
                        <a:pt x="2398" y="4204"/>
                        <a:pt x="2160" y="4105"/>
                      </a:cubicBezTo>
                      <a:cubicBezTo>
                        <a:pt x="1399" y="3791"/>
                        <a:pt x="861" y="3004"/>
                        <a:pt x="1052" y="2161"/>
                      </a:cubicBezTo>
                      <a:cubicBezTo>
                        <a:pt x="1252" y="1307"/>
                        <a:pt x="1962" y="772"/>
                        <a:pt x="2761" y="772"/>
                      </a:cubicBezTo>
                      <a:close/>
                      <a:moveTo>
                        <a:pt x="2734" y="1"/>
                      </a:moveTo>
                      <a:cubicBezTo>
                        <a:pt x="1582" y="1"/>
                        <a:pt x="558" y="770"/>
                        <a:pt x="274" y="2003"/>
                      </a:cubicBezTo>
                      <a:cubicBezTo>
                        <a:pt x="1" y="3220"/>
                        <a:pt x="770" y="4361"/>
                        <a:pt x="1879" y="4817"/>
                      </a:cubicBezTo>
                      <a:cubicBezTo>
                        <a:pt x="2221" y="4958"/>
                        <a:pt x="2572" y="5026"/>
                        <a:pt x="2915" y="5026"/>
                      </a:cubicBezTo>
                      <a:cubicBezTo>
                        <a:pt x="3718" y="5026"/>
                        <a:pt x="4478" y="4652"/>
                        <a:pt x="4982" y="3956"/>
                      </a:cubicBezTo>
                      <a:cubicBezTo>
                        <a:pt x="5015" y="3923"/>
                        <a:pt x="5040" y="3890"/>
                        <a:pt x="5065" y="3848"/>
                      </a:cubicBezTo>
                      <a:cubicBezTo>
                        <a:pt x="5089" y="3807"/>
                        <a:pt x="5106" y="3774"/>
                        <a:pt x="5114" y="3741"/>
                      </a:cubicBezTo>
                      <a:cubicBezTo>
                        <a:pt x="5801" y="2384"/>
                        <a:pt x="5156" y="754"/>
                        <a:pt x="3724" y="191"/>
                      </a:cubicBezTo>
                      <a:cubicBezTo>
                        <a:pt x="3393" y="62"/>
                        <a:pt x="3058"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4"/>
                <p:cNvSpPr/>
                <p:nvPr/>
              </p:nvSpPr>
              <p:spPr>
                <a:xfrm>
                  <a:off x="936875" y="1167200"/>
                  <a:ext cx="100350" cy="87025"/>
                </a:xfrm>
                <a:custGeom>
                  <a:rect b="b" l="l" r="r" t="t"/>
                  <a:pathLst>
                    <a:path extrusionOk="0" h="3481" w="4014">
                      <a:moveTo>
                        <a:pt x="1875" y="359"/>
                      </a:moveTo>
                      <a:cubicBezTo>
                        <a:pt x="1952" y="359"/>
                        <a:pt x="2031" y="366"/>
                        <a:pt x="2110" y="379"/>
                      </a:cubicBezTo>
                      <a:cubicBezTo>
                        <a:pt x="3111" y="545"/>
                        <a:pt x="3724" y="1595"/>
                        <a:pt x="3219" y="2497"/>
                      </a:cubicBezTo>
                      <a:cubicBezTo>
                        <a:pt x="2949" y="2913"/>
                        <a:pt x="2491" y="3104"/>
                        <a:pt x="2026" y="3104"/>
                      </a:cubicBezTo>
                      <a:cubicBezTo>
                        <a:pt x="1307" y="3104"/>
                        <a:pt x="572" y="2646"/>
                        <a:pt x="497" y="1852"/>
                      </a:cubicBezTo>
                      <a:cubicBezTo>
                        <a:pt x="421" y="1023"/>
                        <a:pt x="1087" y="359"/>
                        <a:pt x="1875" y="359"/>
                      </a:cubicBezTo>
                      <a:close/>
                      <a:moveTo>
                        <a:pt x="1900" y="0"/>
                      </a:moveTo>
                      <a:cubicBezTo>
                        <a:pt x="1101" y="0"/>
                        <a:pt x="391" y="535"/>
                        <a:pt x="191" y="1389"/>
                      </a:cubicBezTo>
                      <a:cubicBezTo>
                        <a:pt x="0" y="2232"/>
                        <a:pt x="538" y="3019"/>
                        <a:pt x="1299" y="3333"/>
                      </a:cubicBezTo>
                      <a:cubicBezTo>
                        <a:pt x="1537" y="3432"/>
                        <a:pt x="1781" y="3480"/>
                        <a:pt x="2020" y="3480"/>
                      </a:cubicBezTo>
                      <a:cubicBezTo>
                        <a:pt x="2577" y="3480"/>
                        <a:pt x="3103" y="3218"/>
                        <a:pt x="3451" y="2737"/>
                      </a:cubicBezTo>
                      <a:cubicBezTo>
                        <a:pt x="3467" y="2721"/>
                        <a:pt x="3492" y="2696"/>
                        <a:pt x="3509" y="2663"/>
                      </a:cubicBezTo>
                      <a:cubicBezTo>
                        <a:pt x="3525" y="2638"/>
                        <a:pt x="3533" y="2613"/>
                        <a:pt x="3542" y="2588"/>
                      </a:cubicBezTo>
                      <a:cubicBezTo>
                        <a:pt x="4013" y="1645"/>
                        <a:pt x="3575" y="520"/>
                        <a:pt x="2582" y="131"/>
                      </a:cubicBezTo>
                      <a:cubicBezTo>
                        <a:pt x="2354" y="42"/>
                        <a:pt x="2123" y="0"/>
                        <a:pt x="19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4"/>
                <p:cNvSpPr/>
                <p:nvPr/>
              </p:nvSpPr>
              <p:spPr>
                <a:xfrm>
                  <a:off x="936875" y="1167200"/>
                  <a:ext cx="100350" cy="87025"/>
                </a:xfrm>
                <a:custGeom>
                  <a:rect b="b" l="l" r="r" t="t"/>
                  <a:pathLst>
                    <a:path extrusionOk="0" h="3481" w="4014">
                      <a:moveTo>
                        <a:pt x="1875" y="359"/>
                      </a:moveTo>
                      <a:cubicBezTo>
                        <a:pt x="1952" y="359"/>
                        <a:pt x="2031" y="366"/>
                        <a:pt x="2110" y="379"/>
                      </a:cubicBezTo>
                      <a:cubicBezTo>
                        <a:pt x="3111" y="545"/>
                        <a:pt x="3724" y="1595"/>
                        <a:pt x="3219" y="2497"/>
                      </a:cubicBezTo>
                      <a:cubicBezTo>
                        <a:pt x="2949" y="2913"/>
                        <a:pt x="2491" y="3104"/>
                        <a:pt x="2026" y="3104"/>
                      </a:cubicBezTo>
                      <a:cubicBezTo>
                        <a:pt x="1307" y="3104"/>
                        <a:pt x="572" y="2646"/>
                        <a:pt x="497" y="1852"/>
                      </a:cubicBezTo>
                      <a:cubicBezTo>
                        <a:pt x="421" y="1023"/>
                        <a:pt x="1087" y="359"/>
                        <a:pt x="1875" y="359"/>
                      </a:cubicBezTo>
                      <a:close/>
                      <a:moveTo>
                        <a:pt x="1900" y="0"/>
                      </a:moveTo>
                      <a:cubicBezTo>
                        <a:pt x="1101" y="0"/>
                        <a:pt x="391" y="535"/>
                        <a:pt x="191" y="1389"/>
                      </a:cubicBezTo>
                      <a:cubicBezTo>
                        <a:pt x="0" y="2232"/>
                        <a:pt x="538" y="3019"/>
                        <a:pt x="1299" y="3333"/>
                      </a:cubicBezTo>
                      <a:cubicBezTo>
                        <a:pt x="1537" y="3432"/>
                        <a:pt x="1781" y="3480"/>
                        <a:pt x="2020" y="3480"/>
                      </a:cubicBezTo>
                      <a:cubicBezTo>
                        <a:pt x="2577" y="3480"/>
                        <a:pt x="3103" y="3218"/>
                        <a:pt x="3451" y="2737"/>
                      </a:cubicBezTo>
                      <a:cubicBezTo>
                        <a:pt x="3467" y="2721"/>
                        <a:pt x="3492" y="2696"/>
                        <a:pt x="3509" y="2663"/>
                      </a:cubicBezTo>
                      <a:cubicBezTo>
                        <a:pt x="3525" y="2638"/>
                        <a:pt x="3533" y="2613"/>
                        <a:pt x="3542" y="2588"/>
                      </a:cubicBezTo>
                      <a:cubicBezTo>
                        <a:pt x="4013" y="1645"/>
                        <a:pt x="3575" y="520"/>
                        <a:pt x="2582" y="131"/>
                      </a:cubicBezTo>
                      <a:cubicBezTo>
                        <a:pt x="2354" y="42"/>
                        <a:pt x="2123" y="0"/>
                        <a:pt x="190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93" name="Shape 93"/>
        <p:cNvGrpSpPr/>
        <p:nvPr/>
      </p:nvGrpSpPr>
      <p:grpSpPr>
        <a:xfrm>
          <a:off x="0" y="0"/>
          <a:ext cx="0" cy="0"/>
          <a:chOff x="0" y="0"/>
          <a:chExt cx="0" cy="0"/>
        </a:xfrm>
      </p:grpSpPr>
      <p:pic>
        <p:nvPicPr>
          <p:cNvPr id="94" name="Google Shape;94;p5"/>
          <p:cNvPicPr preferRelativeResize="0"/>
          <p:nvPr/>
        </p:nvPicPr>
        <p:blipFill>
          <a:blip r:embed="rId2">
            <a:alphaModFix/>
          </a:blip>
          <a:stretch>
            <a:fillRect/>
          </a:stretch>
        </p:blipFill>
        <p:spPr>
          <a:xfrm>
            <a:off x="0" y="0"/>
            <a:ext cx="9144000" cy="5143500"/>
          </a:xfrm>
          <a:prstGeom prst="rect">
            <a:avLst/>
          </a:prstGeom>
          <a:noFill/>
          <a:ln>
            <a:noFill/>
          </a:ln>
        </p:spPr>
      </p:pic>
      <p:sp>
        <p:nvSpPr>
          <p:cNvPr id="95" name="Google Shape;95;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96" name="Google Shape;96;p5"/>
          <p:cNvSpPr txBox="1"/>
          <p:nvPr>
            <p:ph idx="2" type="title"/>
          </p:nvPr>
        </p:nvSpPr>
        <p:spPr>
          <a:xfrm>
            <a:off x="720000" y="1801575"/>
            <a:ext cx="3522300" cy="393600"/>
          </a:xfrm>
          <a:prstGeom prst="rect">
            <a:avLst/>
          </a:prstGeom>
          <a:noFill/>
          <a:ln>
            <a:noFill/>
          </a:ln>
        </p:spPr>
        <p:txBody>
          <a:bodyPr anchorCtr="0" anchor="ctr" bIns="91425" lIns="91425" spcFirstLastPara="1" rIns="91425" wrap="square" tIns="91425">
            <a:noAutofit/>
          </a:bodyPr>
          <a:lstStyle>
            <a:lvl1pPr lvl="0" algn="ctr">
              <a:spcBef>
                <a:spcPts val="0"/>
              </a:spcBef>
              <a:spcAft>
                <a:spcPts val="0"/>
              </a:spcAft>
              <a:buSzPts val="3000"/>
              <a:buNone/>
              <a:defRPr/>
            </a:lvl1pPr>
            <a:lvl2pPr lvl="1" algn="ctr">
              <a:spcBef>
                <a:spcPts val="0"/>
              </a:spcBef>
              <a:spcAft>
                <a:spcPts val="0"/>
              </a:spcAft>
              <a:buSzPts val="3000"/>
              <a:buNone/>
              <a:defRPr/>
            </a:lvl2pPr>
            <a:lvl3pPr lvl="2" algn="ctr">
              <a:spcBef>
                <a:spcPts val="0"/>
              </a:spcBef>
              <a:spcAft>
                <a:spcPts val="0"/>
              </a:spcAft>
              <a:buSzPts val="3000"/>
              <a:buNone/>
              <a:defRPr/>
            </a:lvl3pPr>
            <a:lvl4pPr lvl="3" algn="ctr">
              <a:spcBef>
                <a:spcPts val="0"/>
              </a:spcBef>
              <a:spcAft>
                <a:spcPts val="0"/>
              </a:spcAft>
              <a:buSzPts val="3000"/>
              <a:buNone/>
              <a:defRPr/>
            </a:lvl4pPr>
            <a:lvl5pPr lvl="4" algn="ctr">
              <a:spcBef>
                <a:spcPts val="0"/>
              </a:spcBef>
              <a:spcAft>
                <a:spcPts val="0"/>
              </a:spcAft>
              <a:buSzPts val="3000"/>
              <a:buNone/>
              <a:defRPr/>
            </a:lvl5pPr>
            <a:lvl6pPr lvl="5" algn="ctr">
              <a:spcBef>
                <a:spcPts val="0"/>
              </a:spcBef>
              <a:spcAft>
                <a:spcPts val="0"/>
              </a:spcAft>
              <a:buSzPts val="3000"/>
              <a:buNone/>
              <a:defRPr/>
            </a:lvl6pPr>
            <a:lvl7pPr lvl="6" algn="ctr">
              <a:spcBef>
                <a:spcPts val="0"/>
              </a:spcBef>
              <a:spcAft>
                <a:spcPts val="0"/>
              </a:spcAft>
              <a:buSzPts val="3000"/>
              <a:buNone/>
              <a:defRPr/>
            </a:lvl7pPr>
            <a:lvl8pPr lvl="7" algn="ctr">
              <a:spcBef>
                <a:spcPts val="0"/>
              </a:spcBef>
              <a:spcAft>
                <a:spcPts val="0"/>
              </a:spcAft>
              <a:buSzPts val="3000"/>
              <a:buNone/>
              <a:defRPr/>
            </a:lvl8pPr>
            <a:lvl9pPr lvl="8" algn="ctr">
              <a:spcBef>
                <a:spcPts val="0"/>
              </a:spcBef>
              <a:spcAft>
                <a:spcPts val="0"/>
              </a:spcAft>
              <a:buSzPts val="3000"/>
              <a:buNone/>
              <a:defRPr/>
            </a:lvl9pPr>
          </a:lstStyle>
          <a:p/>
        </p:txBody>
      </p:sp>
      <p:sp>
        <p:nvSpPr>
          <p:cNvPr id="97" name="Google Shape;97;p5"/>
          <p:cNvSpPr txBox="1"/>
          <p:nvPr>
            <p:ph idx="3" type="title"/>
          </p:nvPr>
        </p:nvSpPr>
        <p:spPr>
          <a:xfrm>
            <a:off x="4901688" y="1801575"/>
            <a:ext cx="3522300" cy="3936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98" name="Google Shape;98;p5"/>
          <p:cNvSpPr txBox="1"/>
          <p:nvPr>
            <p:ph idx="1" type="subTitle"/>
          </p:nvPr>
        </p:nvSpPr>
        <p:spPr>
          <a:xfrm>
            <a:off x="720000" y="2195175"/>
            <a:ext cx="3522300" cy="1956300"/>
          </a:xfrm>
          <a:prstGeom prst="rect">
            <a:avLst/>
          </a:prstGeom>
          <a:ln>
            <a:noFill/>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1200"/>
              <a:buFont typeface="Arial"/>
              <a:buChar char="•"/>
              <a:defRPr/>
            </a:lvl1pPr>
            <a:lvl2pPr lvl="1" algn="ctr">
              <a:spcBef>
                <a:spcPts val="0"/>
              </a:spcBef>
              <a:spcAft>
                <a:spcPts val="0"/>
              </a:spcAft>
              <a:buClr>
                <a:schemeClr val="dk1"/>
              </a:buClr>
              <a:buSzPts val="1200"/>
              <a:buFont typeface="Arial"/>
              <a:buChar char="○"/>
              <a:defRPr/>
            </a:lvl2pPr>
            <a:lvl3pPr lvl="2" algn="ctr">
              <a:spcBef>
                <a:spcPts val="0"/>
              </a:spcBef>
              <a:spcAft>
                <a:spcPts val="0"/>
              </a:spcAft>
              <a:buClr>
                <a:schemeClr val="dk1"/>
              </a:buClr>
              <a:buSzPts val="1200"/>
              <a:buFont typeface="Arial"/>
              <a:buChar char="■"/>
              <a:defRPr/>
            </a:lvl3pPr>
            <a:lvl4pPr lvl="3" algn="ctr">
              <a:spcBef>
                <a:spcPts val="0"/>
              </a:spcBef>
              <a:spcAft>
                <a:spcPts val="0"/>
              </a:spcAft>
              <a:buClr>
                <a:schemeClr val="dk1"/>
              </a:buClr>
              <a:buSzPts val="1200"/>
              <a:buFont typeface="Arial"/>
              <a:buChar char="●"/>
              <a:defRPr/>
            </a:lvl4pPr>
            <a:lvl5pPr lvl="4" algn="ctr">
              <a:spcBef>
                <a:spcPts val="0"/>
              </a:spcBef>
              <a:spcAft>
                <a:spcPts val="0"/>
              </a:spcAft>
              <a:buClr>
                <a:schemeClr val="dk1"/>
              </a:buClr>
              <a:buSzPts val="1200"/>
              <a:buFont typeface="Arial"/>
              <a:buChar char="○"/>
              <a:defRPr/>
            </a:lvl5pPr>
            <a:lvl6pPr lvl="5" algn="ctr">
              <a:spcBef>
                <a:spcPts val="0"/>
              </a:spcBef>
              <a:spcAft>
                <a:spcPts val="0"/>
              </a:spcAft>
              <a:buClr>
                <a:schemeClr val="dk1"/>
              </a:buClr>
              <a:buSzPts val="1200"/>
              <a:buFont typeface="Arial"/>
              <a:buChar char="■"/>
              <a:defRPr/>
            </a:lvl6pPr>
            <a:lvl7pPr lvl="6" algn="ctr">
              <a:spcBef>
                <a:spcPts val="0"/>
              </a:spcBef>
              <a:spcAft>
                <a:spcPts val="0"/>
              </a:spcAft>
              <a:buClr>
                <a:schemeClr val="dk1"/>
              </a:buClr>
              <a:buSzPts val="1200"/>
              <a:buFont typeface="Arial"/>
              <a:buChar char="●"/>
              <a:defRPr/>
            </a:lvl7pPr>
            <a:lvl8pPr lvl="7" algn="ctr">
              <a:spcBef>
                <a:spcPts val="0"/>
              </a:spcBef>
              <a:spcAft>
                <a:spcPts val="0"/>
              </a:spcAft>
              <a:buClr>
                <a:schemeClr val="dk1"/>
              </a:buClr>
              <a:buSzPts val="1200"/>
              <a:buFont typeface="Arial"/>
              <a:buChar char="○"/>
              <a:defRPr/>
            </a:lvl8pPr>
            <a:lvl9pPr lvl="8" algn="ctr">
              <a:spcBef>
                <a:spcPts val="0"/>
              </a:spcBef>
              <a:spcAft>
                <a:spcPts val="0"/>
              </a:spcAft>
              <a:buClr>
                <a:schemeClr val="dk1"/>
              </a:buClr>
              <a:buSzPts val="1200"/>
              <a:buFont typeface="Arial"/>
              <a:buChar char="■"/>
              <a:defRPr/>
            </a:lvl9pPr>
          </a:lstStyle>
          <a:p/>
        </p:txBody>
      </p:sp>
      <p:sp>
        <p:nvSpPr>
          <p:cNvPr id="99" name="Google Shape;99;p5"/>
          <p:cNvSpPr txBox="1"/>
          <p:nvPr>
            <p:ph idx="4" type="subTitle"/>
          </p:nvPr>
        </p:nvSpPr>
        <p:spPr>
          <a:xfrm>
            <a:off x="4901700" y="2195175"/>
            <a:ext cx="3522300" cy="1956300"/>
          </a:xfrm>
          <a:prstGeom prst="rect">
            <a:avLst/>
          </a:prstGeom>
          <a:ln>
            <a:noFill/>
          </a:ln>
        </p:spPr>
        <p:txBody>
          <a:bodyPr anchorCtr="0" anchor="ctr" bIns="91425" lIns="91425" spcFirstLastPara="1" rIns="91425" wrap="square" tIns="91425">
            <a:noAutofit/>
          </a:bodyPr>
          <a:lstStyle>
            <a:lvl1pPr lvl="0" rtl="0">
              <a:lnSpc>
                <a:spcPct val="100000"/>
              </a:lnSpc>
              <a:spcBef>
                <a:spcPts val="0"/>
              </a:spcBef>
              <a:spcAft>
                <a:spcPts val="0"/>
              </a:spcAft>
              <a:buClr>
                <a:schemeClr val="dk1"/>
              </a:buClr>
              <a:buSzPts val="1200"/>
              <a:buFont typeface="Arial"/>
              <a:buChar char="•"/>
              <a:defRPr/>
            </a:lvl1pPr>
            <a:lvl2pPr lvl="1" rtl="0" algn="ctr">
              <a:spcBef>
                <a:spcPts val="0"/>
              </a:spcBef>
              <a:spcAft>
                <a:spcPts val="0"/>
              </a:spcAft>
              <a:buClr>
                <a:schemeClr val="dk1"/>
              </a:buClr>
              <a:buSzPts val="1200"/>
              <a:buFont typeface="Arial"/>
              <a:buChar char="○"/>
              <a:defRPr/>
            </a:lvl2pPr>
            <a:lvl3pPr lvl="2" rtl="0" algn="ctr">
              <a:spcBef>
                <a:spcPts val="0"/>
              </a:spcBef>
              <a:spcAft>
                <a:spcPts val="0"/>
              </a:spcAft>
              <a:buClr>
                <a:schemeClr val="dk1"/>
              </a:buClr>
              <a:buSzPts val="1200"/>
              <a:buFont typeface="Arial"/>
              <a:buChar char="■"/>
              <a:defRPr/>
            </a:lvl3pPr>
            <a:lvl4pPr lvl="3" rtl="0" algn="ctr">
              <a:spcBef>
                <a:spcPts val="0"/>
              </a:spcBef>
              <a:spcAft>
                <a:spcPts val="0"/>
              </a:spcAft>
              <a:buClr>
                <a:schemeClr val="dk1"/>
              </a:buClr>
              <a:buSzPts val="1200"/>
              <a:buFont typeface="Arial"/>
              <a:buChar char="●"/>
              <a:defRPr/>
            </a:lvl4pPr>
            <a:lvl5pPr lvl="4" rtl="0" algn="ctr">
              <a:spcBef>
                <a:spcPts val="0"/>
              </a:spcBef>
              <a:spcAft>
                <a:spcPts val="0"/>
              </a:spcAft>
              <a:buClr>
                <a:schemeClr val="dk1"/>
              </a:buClr>
              <a:buSzPts val="1200"/>
              <a:buFont typeface="Arial"/>
              <a:buChar char="○"/>
              <a:defRPr/>
            </a:lvl5pPr>
            <a:lvl6pPr lvl="5" rtl="0" algn="ctr">
              <a:spcBef>
                <a:spcPts val="0"/>
              </a:spcBef>
              <a:spcAft>
                <a:spcPts val="0"/>
              </a:spcAft>
              <a:buClr>
                <a:schemeClr val="dk1"/>
              </a:buClr>
              <a:buSzPts val="1200"/>
              <a:buFont typeface="Arial"/>
              <a:buChar char="■"/>
              <a:defRPr/>
            </a:lvl6pPr>
            <a:lvl7pPr lvl="6" rtl="0" algn="ctr">
              <a:spcBef>
                <a:spcPts val="0"/>
              </a:spcBef>
              <a:spcAft>
                <a:spcPts val="0"/>
              </a:spcAft>
              <a:buClr>
                <a:schemeClr val="dk1"/>
              </a:buClr>
              <a:buSzPts val="1200"/>
              <a:buFont typeface="Arial"/>
              <a:buChar char="●"/>
              <a:defRPr/>
            </a:lvl7pPr>
            <a:lvl8pPr lvl="7" rtl="0" algn="ctr">
              <a:spcBef>
                <a:spcPts val="0"/>
              </a:spcBef>
              <a:spcAft>
                <a:spcPts val="0"/>
              </a:spcAft>
              <a:buClr>
                <a:schemeClr val="dk1"/>
              </a:buClr>
              <a:buSzPts val="1200"/>
              <a:buFont typeface="Arial"/>
              <a:buChar char="○"/>
              <a:defRPr/>
            </a:lvl8pPr>
            <a:lvl9pPr lvl="8" rtl="0" algn="ctr">
              <a:spcBef>
                <a:spcPts val="0"/>
              </a:spcBef>
              <a:spcAft>
                <a:spcPts val="0"/>
              </a:spcAft>
              <a:buClr>
                <a:schemeClr val="dk1"/>
              </a:buClr>
              <a:buSzPts val="1200"/>
              <a:buFont typeface="Arial"/>
              <a:buChar char="■"/>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00" name="Shape 100"/>
        <p:cNvGrpSpPr/>
        <p:nvPr/>
      </p:nvGrpSpPr>
      <p:grpSpPr>
        <a:xfrm>
          <a:off x="0" y="0"/>
          <a:ext cx="0" cy="0"/>
          <a:chOff x="0" y="0"/>
          <a:chExt cx="0" cy="0"/>
        </a:xfrm>
      </p:grpSpPr>
      <p:pic>
        <p:nvPicPr>
          <p:cNvPr id="101" name="Google Shape;101;p6"/>
          <p:cNvPicPr preferRelativeResize="0"/>
          <p:nvPr/>
        </p:nvPicPr>
        <p:blipFill rotWithShape="1">
          <a:blip r:embed="rId2">
            <a:alphaModFix/>
          </a:blip>
          <a:srcRect b="19" l="0" r="0" t="29"/>
          <a:stretch/>
        </p:blipFill>
        <p:spPr>
          <a:xfrm>
            <a:off x="0" y="0"/>
            <a:ext cx="9144001" cy="5143500"/>
          </a:xfrm>
          <a:prstGeom prst="rect">
            <a:avLst/>
          </a:prstGeom>
          <a:noFill/>
          <a:ln>
            <a:noFill/>
          </a:ln>
        </p:spPr>
      </p:pic>
      <p:sp>
        <p:nvSpPr>
          <p:cNvPr id="102" name="Google Shape;102;p6"/>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03" name="Shape 103"/>
        <p:cNvGrpSpPr/>
        <p:nvPr/>
      </p:nvGrpSpPr>
      <p:grpSpPr>
        <a:xfrm>
          <a:off x="0" y="0"/>
          <a:ext cx="0" cy="0"/>
          <a:chOff x="0" y="0"/>
          <a:chExt cx="0" cy="0"/>
        </a:xfrm>
      </p:grpSpPr>
      <p:pic>
        <p:nvPicPr>
          <p:cNvPr id="104" name="Google Shape;104;p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5" name="Google Shape;105;p7"/>
          <p:cNvSpPr txBox="1"/>
          <p:nvPr>
            <p:ph type="title"/>
          </p:nvPr>
        </p:nvSpPr>
        <p:spPr>
          <a:xfrm>
            <a:off x="3407550" y="1108725"/>
            <a:ext cx="5023500" cy="1371600"/>
          </a:xfrm>
          <a:prstGeom prst="rect">
            <a:avLst/>
          </a:prstGeom>
        </p:spPr>
        <p:txBody>
          <a:bodyPr anchorCtr="0" anchor="b" bIns="91425" lIns="91425" spcFirstLastPara="1" rIns="91425" wrap="square" tIns="91425">
            <a:noAutofit/>
          </a:bodyPr>
          <a:lstStyle>
            <a:lvl1pPr lvl="0" algn="ctr">
              <a:spcBef>
                <a:spcPts val="0"/>
              </a:spcBef>
              <a:spcAft>
                <a:spcPts val="0"/>
              </a:spcAft>
              <a:buSzPts val="2400"/>
              <a:buNone/>
              <a:defRPr sz="40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106" name="Google Shape;106;p7"/>
          <p:cNvSpPr txBox="1"/>
          <p:nvPr>
            <p:ph idx="1" type="subTitle"/>
          </p:nvPr>
        </p:nvSpPr>
        <p:spPr>
          <a:xfrm>
            <a:off x="3407550" y="2846177"/>
            <a:ext cx="5023500" cy="1188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None/>
              <a:defRPr sz="1600"/>
            </a:lvl1pPr>
            <a:lvl2pPr lvl="1">
              <a:spcBef>
                <a:spcPts val="0"/>
              </a:spcBef>
              <a:spcAft>
                <a:spcPts val="0"/>
              </a:spcAft>
              <a:buSzPts val="12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7" name="Shape 107"/>
        <p:cNvGrpSpPr/>
        <p:nvPr/>
      </p:nvGrpSpPr>
      <p:grpSpPr>
        <a:xfrm>
          <a:off x="0" y="0"/>
          <a:ext cx="0" cy="0"/>
          <a:chOff x="0" y="0"/>
          <a:chExt cx="0" cy="0"/>
        </a:xfrm>
      </p:grpSpPr>
      <p:pic>
        <p:nvPicPr>
          <p:cNvPr id="108" name="Google Shape;108;p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9" name="Google Shape;109;p8"/>
          <p:cNvSpPr txBox="1"/>
          <p:nvPr>
            <p:ph type="title"/>
          </p:nvPr>
        </p:nvSpPr>
        <p:spPr>
          <a:xfrm>
            <a:off x="713100" y="1428750"/>
            <a:ext cx="5023200" cy="22860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7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110" name="Google Shape;110;p8"/>
          <p:cNvGrpSpPr/>
          <p:nvPr/>
        </p:nvGrpSpPr>
        <p:grpSpPr>
          <a:xfrm>
            <a:off x="182881" y="182878"/>
            <a:ext cx="8778238" cy="4777744"/>
            <a:chOff x="182881" y="182878"/>
            <a:chExt cx="8778238" cy="4777744"/>
          </a:xfrm>
        </p:grpSpPr>
        <p:grpSp>
          <p:nvGrpSpPr>
            <p:cNvPr id="111" name="Google Shape;111;p8"/>
            <p:cNvGrpSpPr/>
            <p:nvPr/>
          </p:nvGrpSpPr>
          <p:grpSpPr>
            <a:xfrm>
              <a:off x="182881" y="182878"/>
              <a:ext cx="274318" cy="288040"/>
              <a:chOff x="438774" y="251370"/>
              <a:chExt cx="274318" cy="288040"/>
            </a:xfrm>
          </p:grpSpPr>
          <p:sp>
            <p:nvSpPr>
              <p:cNvPr id="112" name="Google Shape;112;p8"/>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8"/>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8"/>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8"/>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8"/>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 name="Google Shape;117;p8"/>
            <p:cNvGrpSpPr/>
            <p:nvPr/>
          </p:nvGrpSpPr>
          <p:grpSpPr>
            <a:xfrm>
              <a:off x="8686801" y="182878"/>
              <a:ext cx="274318" cy="288040"/>
              <a:chOff x="438774" y="251370"/>
              <a:chExt cx="274318" cy="288040"/>
            </a:xfrm>
          </p:grpSpPr>
          <p:sp>
            <p:nvSpPr>
              <p:cNvPr id="118" name="Google Shape;118;p8"/>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8"/>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8"/>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8"/>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8"/>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 name="Google Shape;123;p8"/>
            <p:cNvGrpSpPr/>
            <p:nvPr/>
          </p:nvGrpSpPr>
          <p:grpSpPr>
            <a:xfrm>
              <a:off x="182881" y="4672582"/>
              <a:ext cx="274318" cy="288040"/>
              <a:chOff x="438774" y="251370"/>
              <a:chExt cx="274318" cy="288040"/>
            </a:xfrm>
          </p:grpSpPr>
          <p:sp>
            <p:nvSpPr>
              <p:cNvPr id="124" name="Google Shape;124;p8"/>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8"/>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8"/>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8"/>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8"/>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 name="Google Shape;129;p8"/>
            <p:cNvGrpSpPr/>
            <p:nvPr/>
          </p:nvGrpSpPr>
          <p:grpSpPr>
            <a:xfrm>
              <a:off x="8686801" y="4672582"/>
              <a:ext cx="274318" cy="288040"/>
              <a:chOff x="438774" y="251370"/>
              <a:chExt cx="274318" cy="288040"/>
            </a:xfrm>
          </p:grpSpPr>
          <p:sp>
            <p:nvSpPr>
              <p:cNvPr id="130" name="Google Shape;130;p8"/>
              <p:cNvSpPr/>
              <p:nvPr/>
            </p:nvSpPr>
            <p:spPr>
              <a:xfrm>
                <a:off x="438774" y="251370"/>
                <a:ext cx="274318" cy="288040"/>
              </a:xfrm>
              <a:custGeom>
                <a:rect b="b" l="l" r="r" t="t"/>
                <a:pathLst>
                  <a:path extrusionOk="0" h="5975" w="5553">
                    <a:moveTo>
                      <a:pt x="2773" y="1"/>
                    </a:moveTo>
                    <a:cubicBezTo>
                      <a:pt x="1242" y="1"/>
                      <a:pt x="1" y="1250"/>
                      <a:pt x="1" y="2781"/>
                    </a:cubicBezTo>
                    <a:cubicBezTo>
                      <a:pt x="1" y="4312"/>
                      <a:pt x="1242" y="5975"/>
                      <a:pt x="2773" y="5975"/>
                    </a:cubicBezTo>
                    <a:cubicBezTo>
                      <a:pt x="4312" y="5975"/>
                      <a:pt x="5553" y="4312"/>
                      <a:pt x="5553" y="2781"/>
                    </a:cubicBezTo>
                    <a:cubicBezTo>
                      <a:pt x="5553" y="1250"/>
                      <a:pt x="4312" y="1"/>
                      <a:pt x="27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8"/>
              <p:cNvSpPr/>
              <p:nvPr/>
            </p:nvSpPr>
            <p:spPr>
              <a:xfrm>
                <a:off x="438774" y="251370"/>
                <a:ext cx="274318" cy="267696"/>
              </a:xfrm>
              <a:custGeom>
                <a:rect b="b" l="l" r="r" t="t"/>
                <a:pathLst>
                  <a:path extrusionOk="0" h="5553" w="5553">
                    <a:moveTo>
                      <a:pt x="2773" y="1"/>
                    </a:moveTo>
                    <a:cubicBezTo>
                      <a:pt x="1242" y="1"/>
                      <a:pt x="1" y="1250"/>
                      <a:pt x="1" y="2781"/>
                    </a:cubicBezTo>
                    <a:cubicBezTo>
                      <a:pt x="1" y="4312"/>
                      <a:pt x="1242" y="5553"/>
                      <a:pt x="2773" y="5553"/>
                    </a:cubicBezTo>
                    <a:cubicBezTo>
                      <a:pt x="4312" y="5553"/>
                      <a:pt x="5553" y="4312"/>
                      <a:pt x="5553" y="2781"/>
                    </a:cubicBezTo>
                    <a:cubicBezTo>
                      <a:pt x="5553" y="1250"/>
                      <a:pt x="4312" y="1"/>
                      <a:pt x="27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8"/>
              <p:cNvSpPr/>
              <p:nvPr/>
            </p:nvSpPr>
            <p:spPr>
              <a:xfrm>
                <a:off x="476367" y="385387"/>
                <a:ext cx="198736" cy="110154"/>
              </a:xfrm>
              <a:custGeom>
                <a:rect b="b" l="l" r="r" t="t"/>
                <a:pathLst>
                  <a:path extrusionOk="0" h="2285" w="4023">
                    <a:moveTo>
                      <a:pt x="1" y="1"/>
                    </a:moveTo>
                    <a:cubicBezTo>
                      <a:pt x="1" y="1110"/>
                      <a:pt x="903" y="2285"/>
                      <a:pt x="2012" y="2285"/>
                    </a:cubicBezTo>
                    <a:cubicBezTo>
                      <a:pt x="3112" y="2285"/>
                      <a:pt x="4006" y="1134"/>
                      <a:pt x="4022" y="34"/>
                    </a:cubicBezTo>
                    <a:lnTo>
                      <a:pt x="4022" y="34"/>
                    </a:lnTo>
                    <a:cubicBezTo>
                      <a:pt x="3741" y="754"/>
                      <a:pt x="3087" y="1316"/>
                      <a:pt x="2061" y="1316"/>
                    </a:cubicBezTo>
                    <a:cubicBezTo>
                      <a:pt x="1019" y="1316"/>
                      <a:pt x="349" y="737"/>
                      <a:pt x="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8"/>
              <p:cNvSpPr/>
              <p:nvPr/>
            </p:nvSpPr>
            <p:spPr>
              <a:xfrm>
                <a:off x="476367" y="288490"/>
                <a:ext cx="199131" cy="193891"/>
              </a:xfrm>
              <a:custGeom>
                <a:rect b="b" l="l" r="r" t="t"/>
                <a:pathLst>
                  <a:path extrusionOk="0" h="4022" w="4031">
                    <a:moveTo>
                      <a:pt x="2012" y="0"/>
                    </a:moveTo>
                    <a:cubicBezTo>
                      <a:pt x="903" y="0"/>
                      <a:pt x="1" y="894"/>
                      <a:pt x="1" y="2011"/>
                    </a:cubicBezTo>
                    <a:cubicBezTo>
                      <a:pt x="1" y="3120"/>
                      <a:pt x="903" y="4021"/>
                      <a:pt x="2012" y="4021"/>
                    </a:cubicBezTo>
                    <a:cubicBezTo>
                      <a:pt x="3129" y="4021"/>
                      <a:pt x="4031" y="3120"/>
                      <a:pt x="4031" y="2011"/>
                    </a:cubicBezTo>
                    <a:cubicBezTo>
                      <a:pt x="4031" y="894"/>
                      <a:pt x="3129" y="0"/>
                      <a:pt x="20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8"/>
              <p:cNvSpPr/>
              <p:nvPr/>
            </p:nvSpPr>
            <p:spPr>
              <a:xfrm>
                <a:off x="476367" y="317173"/>
                <a:ext cx="199131" cy="165207"/>
              </a:xfrm>
              <a:custGeom>
                <a:rect b="b" l="l" r="r" t="t"/>
                <a:pathLst>
                  <a:path extrusionOk="0" h="3427" w="4031">
                    <a:moveTo>
                      <a:pt x="580" y="1"/>
                    </a:moveTo>
                    <a:lnTo>
                      <a:pt x="580" y="1"/>
                    </a:lnTo>
                    <a:cubicBezTo>
                      <a:pt x="224" y="365"/>
                      <a:pt x="1" y="861"/>
                      <a:pt x="1" y="1416"/>
                    </a:cubicBezTo>
                    <a:cubicBezTo>
                      <a:pt x="1" y="2525"/>
                      <a:pt x="903" y="3426"/>
                      <a:pt x="2012" y="3426"/>
                    </a:cubicBezTo>
                    <a:cubicBezTo>
                      <a:pt x="3129" y="3426"/>
                      <a:pt x="4031" y="2525"/>
                      <a:pt x="4031" y="1416"/>
                    </a:cubicBezTo>
                    <a:cubicBezTo>
                      <a:pt x="4031" y="861"/>
                      <a:pt x="3807" y="365"/>
                      <a:pt x="3443" y="1"/>
                    </a:cubicBezTo>
                    <a:lnTo>
                      <a:pt x="3443" y="1"/>
                    </a:lnTo>
                    <a:cubicBezTo>
                      <a:pt x="3625" y="274"/>
                      <a:pt x="3733" y="597"/>
                      <a:pt x="3733" y="944"/>
                    </a:cubicBezTo>
                    <a:cubicBezTo>
                      <a:pt x="3733" y="1887"/>
                      <a:pt x="2963" y="2657"/>
                      <a:pt x="2012" y="2657"/>
                    </a:cubicBezTo>
                    <a:cubicBezTo>
                      <a:pt x="1068" y="2657"/>
                      <a:pt x="299" y="1887"/>
                      <a:pt x="299" y="944"/>
                    </a:cubicBezTo>
                    <a:cubicBezTo>
                      <a:pt x="299" y="597"/>
                      <a:pt x="406" y="274"/>
                      <a:pt x="58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35" name="Shape 135"/>
        <p:cNvGrpSpPr/>
        <p:nvPr/>
      </p:nvGrpSpPr>
      <p:grpSpPr>
        <a:xfrm>
          <a:off x="0" y="0"/>
          <a:ext cx="0" cy="0"/>
          <a:chOff x="0" y="0"/>
          <a:chExt cx="0" cy="0"/>
        </a:xfrm>
      </p:grpSpPr>
      <p:sp>
        <p:nvSpPr>
          <p:cNvPr id="136" name="Google Shape;136;p9"/>
          <p:cNvSpPr txBox="1"/>
          <p:nvPr>
            <p:ph idx="1" type="body"/>
          </p:nvPr>
        </p:nvSpPr>
        <p:spPr>
          <a:xfrm>
            <a:off x="720000" y="1570575"/>
            <a:ext cx="4047000" cy="2186100"/>
          </a:xfrm>
          <a:prstGeom prst="rect">
            <a:avLst/>
          </a:prstGeom>
        </p:spPr>
        <p:txBody>
          <a:bodyPr anchorCtr="0" anchor="t" bIns="91425" lIns="91425" spcFirstLastPara="1" rIns="91425" wrap="square" tIns="91425">
            <a:noAutofit/>
          </a:bodyPr>
          <a:lstStyle>
            <a:lvl1pPr indent="-279400" lvl="0" marL="457200">
              <a:spcBef>
                <a:spcPts val="0"/>
              </a:spcBef>
              <a:spcAft>
                <a:spcPts val="0"/>
              </a:spcAft>
              <a:buClr>
                <a:srgbClr val="999999"/>
              </a:buClr>
              <a:buSzPts val="800"/>
              <a:buFont typeface="Open Sans"/>
              <a:buChar char="-"/>
              <a:defRPr/>
            </a:lvl1pPr>
            <a:lvl2pPr indent="-279400" lvl="1" marL="914400">
              <a:spcBef>
                <a:spcPts val="0"/>
              </a:spcBef>
              <a:spcAft>
                <a:spcPts val="0"/>
              </a:spcAft>
              <a:buClr>
                <a:srgbClr val="999999"/>
              </a:buClr>
              <a:buSzPts val="800"/>
              <a:buFont typeface="Open Sans"/>
              <a:buChar char="○"/>
              <a:defRPr/>
            </a:lvl2pPr>
            <a:lvl3pPr indent="-279400" lvl="2" marL="1371600">
              <a:spcBef>
                <a:spcPts val="0"/>
              </a:spcBef>
              <a:spcAft>
                <a:spcPts val="0"/>
              </a:spcAft>
              <a:buClr>
                <a:srgbClr val="999999"/>
              </a:buClr>
              <a:buSzPts val="800"/>
              <a:buFont typeface="Open Sans"/>
              <a:buChar char="■"/>
              <a:defRPr/>
            </a:lvl3pPr>
            <a:lvl4pPr indent="-279400" lvl="3" marL="1828800">
              <a:spcBef>
                <a:spcPts val="0"/>
              </a:spcBef>
              <a:spcAft>
                <a:spcPts val="0"/>
              </a:spcAft>
              <a:buClr>
                <a:srgbClr val="999999"/>
              </a:buClr>
              <a:buSzPts val="800"/>
              <a:buFont typeface="Open Sans"/>
              <a:buChar char="●"/>
              <a:defRPr/>
            </a:lvl4pPr>
            <a:lvl5pPr indent="-304800" lvl="4" marL="2286000">
              <a:spcBef>
                <a:spcPts val="0"/>
              </a:spcBef>
              <a:spcAft>
                <a:spcPts val="0"/>
              </a:spcAft>
              <a:buClr>
                <a:srgbClr val="999999"/>
              </a:buClr>
              <a:buSzPts val="1200"/>
              <a:buFont typeface="Open Sans"/>
              <a:buChar char="○"/>
              <a:defRPr/>
            </a:lvl5pPr>
            <a:lvl6pPr indent="-304800" lvl="5" marL="2743200">
              <a:spcBef>
                <a:spcPts val="0"/>
              </a:spcBef>
              <a:spcAft>
                <a:spcPts val="0"/>
              </a:spcAft>
              <a:buClr>
                <a:srgbClr val="999999"/>
              </a:buClr>
              <a:buSzPts val="1200"/>
              <a:buFont typeface="Open Sans"/>
              <a:buChar char="■"/>
              <a:defRPr/>
            </a:lvl6pPr>
            <a:lvl7pPr indent="-273050" lvl="6" marL="3200400">
              <a:spcBef>
                <a:spcPts val="0"/>
              </a:spcBef>
              <a:spcAft>
                <a:spcPts val="0"/>
              </a:spcAft>
              <a:buClr>
                <a:srgbClr val="999999"/>
              </a:buClr>
              <a:buSzPts val="700"/>
              <a:buFont typeface="Open Sans"/>
              <a:buChar char="●"/>
              <a:defRPr/>
            </a:lvl7pPr>
            <a:lvl8pPr indent="-273050" lvl="7" marL="3657600">
              <a:spcBef>
                <a:spcPts val="0"/>
              </a:spcBef>
              <a:spcAft>
                <a:spcPts val="0"/>
              </a:spcAft>
              <a:buClr>
                <a:srgbClr val="999999"/>
              </a:buClr>
              <a:buSzPts val="700"/>
              <a:buFont typeface="Open Sans"/>
              <a:buChar char="○"/>
              <a:defRPr/>
            </a:lvl8pPr>
            <a:lvl9pPr indent="-266700" lvl="8" marL="4114800">
              <a:spcBef>
                <a:spcPts val="0"/>
              </a:spcBef>
              <a:spcAft>
                <a:spcPts val="0"/>
              </a:spcAft>
              <a:buClr>
                <a:srgbClr val="999999"/>
              </a:buClr>
              <a:buSzPts val="600"/>
              <a:buFont typeface="Open Sans"/>
              <a:buChar char="■"/>
              <a:defRPr/>
            </a:lvl9pPr>
          </a:lstStyle>
          <a:p/>
        </p:txBody>
      </p:sp>
      <p:sp>
        <p:nvSpPr>
          <p:cNvPr id="137" name="Google Shape;137;p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38" name="Shape 138"/>
        <p:cNvGrpSpPr/>
        <p:nvPr/>
      </p:nvGrpSpPr>
      <p:grpSpPr>
        <a:xfrm>
          <a:off x="0" y="0"/>
          <a:ext cx="0" cy="0"/>
          <a:chOff x="0" y="0"/>
          <a:chExt cx="0" cy="0"/>
        </a:xfrm>
      </p:grpSpPr>
      <p:sp>
        <p:nvSpPr>
          <p:cNvPr id="139" name="Google Shape;139;p10"/>
          <p:cNvSpPr/>
          <p:nvPr>
            <p:ph idx="2" type="pic"/>
          </p:nvPr>
        </p:nvSpPr>
        <p:spPr>
          <a:xfrm>
            <a:off x="5175" y="-5175"/>
            <a:ext cx="9144000" cy="5143500"/>
          </a:xfrm>
          <a:prstGeom prst="rect">
            <a:avLst/>
          </a:prstGeom>
          <a:noFill/>
          <a:ln>
            <a:noFill/>
          </a:ln>
        </p:spPr>
      </p:sp>
      <p:sp>
        <p:nvSpPr>
          <p:cNvPr id="140" name="Google Shape;140;p10"/>
          <p:cNvSpPr txBox="1"/>
          <p:nvPr>
            <p:ph idx="1" type="body"/>
          </p:nvPr>
        </p:nvSpPr>
        <p:spPr>
          <a:xfrm>
            <a:off x="720000" y="3999000"/>
            <a:ext cx="7704000" cy="605100"/>
          </a:xfrm>
          <a:prstGeom prst="rect">
            <a:avLst/>
          </a:prstGeom>
          <a:solidFill>
            <a:schemeClr val="dk1"/>
          </a:solidFill>
          <a:ln>
            <a:noFill/>
          </a:ln>
        </p:spPr>
        <p:txBody>
          <a:bodyPr anchorCtr="0" anchor="ctr" bIns="91425" lIns="91425" spcFirstLastPara="1" rIns="91425" wrap="square" tIns="91425">
            <a:noAutofit/>
          </a:bodyPr>
          <a:lstStyle>
            <a:lvl1pPr indent="-228600" lvl="0" marL="457200" algn="ctr">
              <a:lnSpc>
                <a:spcPct val="100000"/>
              </a:lnSpc>
              <a:spcBef>
                <a:spcPts val="0"/>
              </a:spcBef>
              <a:spcAft>
                <a:spcPts val="0"/>
              </a:spcAft>
              <a:buClr>
                <a:schemeClr val="lt1"/>
              </a:buClr>
              <a:buSzPts val="1200"/>
              <a:buFont typeface="Roboto Slab"/>
              <a:buNone/>
              <a:defRPr b="1" sz="4000">
                <a:solidFill>
                  <a:schemeClr val="lt1"/>
                </a:solidFill>
                <a:latin typeface="Roboto Slab"/>
                <a:ea typeface="Roboto Slab"/>
                <a:cs typeface="Roboto Slab"/>
                <a:sym typeface="Roboto Slab"/>
              </a:defRPr>
            </a:lvl1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3.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slideLayout" Target="../slideLayouts/slideLayout22.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100" y="539400"/>
            <a:ext cx="77178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000"/>
              <a:buFont typeface="Roboto Slab"/>
              <a:buNone/>
              <a:defRPr b="1" sz="3000">
                <a:solidFill>
                  <a:schemeClr val="dk1"/>
                </a:solidFill>
                <a:latin typeface="Roboto Slab"/>
                <a:ea typeface="Roboto Slab"/>
                <a:cs typeface="Roboto Slab"/>
                <a:sym typeface="Roboto Slab"/>
              </a:defRPr>
            </a:lvl1pPr>
            <a:lvl2pPr lvl="1">
              <a:spcBef>
                <a:spcPts val="0"/>
              </a:spcBef>
              <a:spcAft>
                <a:spcPts val="0"/>
              </a:spcAft>
              <a:buClr>
                <a:schemeClr val="dk1"/>
              </a:buClr>
              <a:buSzPts val="3000"/>
              <a:buFont typeface="Roboto Slab"/>
              <a:buNone/>
              <a:defRPr b="1" sz="3000">
                <a:solidFill>
                  <a:schemeClr val="dk1"/>
                </a:solidFill>
                <a:latin typeface="Roboto Slab"/>
                <a:ea typeface="Roboto Slab"/>
                <a:cs typeface="Roboto Slab"/>
                <a:sym typeface="Roboto Slab"/>
              </a:defRPr>
            </a:lvl2pPr>
            <a:lvl3pPr lvl="2">
              <a:spcBef>
                <a:spcPts val="0"/>
              </a:spcBef>
              <a:spcAft>
                <a:spcPts val="0"/>
              </a:spcAft>
              <a:buClr>
                <a:schemeClr val="dk1"/>
              </a:buClr>
              <a:buSzPts val="3000"/>
              <a:buFont typeface="Roboto Slab"/>
              <a:buNone/>
              <a:defRPr b="1" sz="3000">
                <a:solidFill>
                  <a:schemeClr val="dk1"/>
                </a:solidFill>
                <a:latin typeface="Roboto Slab"/>
                <a:ea typeface="Roboto Slab"/>
                <a:cs typeface="Roboto Slab"/>
                <a:sym typeface="Roboto Slab"/>
              </a:defRPr>
            </a:lvl3pPr>
            <a:lvl4pPr lvl="3">
              <a:spcBef>
                <a:spcPts val="0"/>
              </a:spcBef>
              <a:spcAft>
                <a:spcPts val="0"/>
              </a:spcAft>
              <a:buClr>
                <a:schemeClr val="dk1"/>
              </a:buClr>
              <a:buSzPts val="3000"/>
              <a:buFont typeface="Roboto Slab"/>
              <a:buNone/>
              <a:defRPr b="1" sz="3000">
                <a:solidFill>
                  <a:schemeClr val="dk1"/>
                </a:solidFill>
                <a:latin typeface="Roboto Slab"/>
                <a:ea typeface="Roboto Slab"/>
                <a:cs typeface="Roboto Slab"/>
                <a:sym typeface="Roboto Slab"/>
              </a:defRPr>
            </a:lvl4pPr>
            <a:lvl5pPr lvl="4">
              <a:spcBef>
                <a:spcPts val="0"/>
              </a:spcBef>
              <a:spcAft>
                <a:spcPts val="0"/>
              </a:spcAft>
              <a:buClr>
                <a:schemeClr val="dk1"/>
              </a:buClr>
              <a:buSzPts val="3000"/>
              <a:buFont typeface="Roboto Slab"/>
              <a:buNone/>
              <a:defRPr b="1" sz="3000">
                <a:solidFill>
                  <a:schemeClr val="dk1"/>
                </a:solidFill>
                <a:latin typeface="Roboto Slab"/>
                <a:ea typeface="Roboto Slab"/>
                <a:cs typeface="Roboto Slab"/>
                <a:sym typeface="Roboto Slab"/>
              </a:defRPr>
            </a:lvl5pPr>
            <a:lvl6pPr lvl="5">
              <a:spcBef>
                <a:spcPts val="0"/>
              </a:spcBef>
              <a:spcAft>
                <a:spcPts val="0"/>
              </a:spcAft>
              <a:buClr>
                <a:schemeClr val="dk1"/>
              </a:buClr>
              <a:buSzPts val="3000"/>
              <a:buFont typeface="Roboto Slab"/>
              <a:buNone/>
              <a:defRPr b="1" sz="3000">
                <a:solidFill>
                  <a:schemeClr val="dk1"/>
                </a:solidFill>
                <a:latin typeface="Roboto Slab"/>
                <a:ea typeface="Roboto Slab"/>
                <a:cs typeface="Roboto Slab"/>
                <a:sym typeface="Roboto Slab"/>
              </a:defRPr>
            </a:lvl6pPr>
            <a:lvl7pPr lvl="6">
              <a:spcBef>
                <a:spcPts val="0"/>
              </a:spcBef>
              <a:spcAft>
                <a:spcPts val="0"/>
              </a:spcAft>
              <a:buClr>
                <a:schemeClr val="dk1"/>
              </a:buClr>
              <a:buSzPts val="3000"/>
              <a:buFont typeface="Roboto Slab"/>
              <a:buNone/>
              <a:defRPr b="1" sz="3000">
                <a:solidFill>
                  <a:schemeClr val="dk1"/>
                </a:solidFill>
                <a:latin typeface="Roboto Slab"/>
                <a:ea typeface="Roboto Slab"/>
                <a:cs typeface="Roboto Slab"/>
                <a:sym typeface="Roboto Slab"/>
              </a:defRPr>
            </a:lvl7pPr>
            <a:lvl8pPr lvl="7">
              <a:spcBef>
                <a:spcPts val="0"/>
              </a:spcBef>
              <a:spcAft>
                <a:spcPts val="0"/>
              </a:spcAft>
              <a:buClr>
                <a:schemeClr val="dk1"/>
              </a:buClr>
              <a:buSzPts val="3000"/>
              <a:buFont typeface="Roboto Slab"/>
              <a:buNone/>
              <a:defRPr b="1" sz="3000">
                <a:solidFill>
                  <a:schemeClr val="dk1"/>
                </a:solidFill>
                <a:latin typeface="Roboto Slab"/>
                <a:ea typeface="Roboto Slab"/>
                <a:cs typeface="Roboto Slab"/>
                <a:sym typeface="Roboto Slab"/>
              </a:defRPr>
            </a:lvl8pPr>
            <a:lvl9pPr lvl="8">
              <a:spcBef>
                <a:spcPts val="0"/>
              </a:spcBef>
              <a:spcAft>
                <a:spcPts val="0"/>
              </a:spcAft>
              <a:buClr>
                <a:schemeClr val="dk1"/>
              </a:buClr>
              <a:buSzPts val="3000"/>
              <a:buFont typeface="Roboto Slab"/>
              <a:buNone/>
              <a:defRPr b="1" sz="3000">
                <a:solidFill>
                  <a:schemeClr val="dk1"/>
                </a:solidFill>
                <a:latin typeface="Roboto Slab"/>
                <a:ea typeface="Roboto Slab"/>
                <a:cs typeface="Roboto Slab"/>
                <a:sym typeface="Roboto Slab"/>
              </a:defRPr>
            </a:lvl9pPr>
          </a:lstStyle>
          <a:p/>
        </p:txBody>
      </p:sp>
      <p:sp>
        <p:nvSpPr>
          <p:cNvPr id="7" name="Google Shape;7;p1"/>
          <p:cNvSpPr txBox="1"/>
          <p:nvPr>
            <p:ph idx="1" type="body"/>
          </p:nvPr>
        </p:nvSpPr>
        <p:spPr>
          <a:xfrm>
            <a:off x="713100" y="1328525"/>
            <a:ext cx="7717800" cy="32403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1pPr>
            <a:lvl2pPr indent="-304800" lvl="1" marL="9144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2pPr>
            <a:lvl3pPr indent="-304800" lvl="2" marL="13716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3pPr>
            <a:lvl4pPr indent="-304800" lvl="3" marL="1828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4pPr>
            <a:lvl5pPr indent="-304800" lvl="4" marL="22860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5pPr>
            <a:lvl6pPr indent="-304800" lvl="5" marL="27432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6pPr>
            <a:lvl7pPr indent="-304800" lvl="6" marL="32004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7pPr>
            <a:lvl8pPr indent="-304800" lvl="7" marL="36576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8pPr>
            <a:lvl9pPr indent="-304800" lvl="8" marL="4114800">
              <a:lnSpc>
                <a:spcPct val="100000"/>
              </a:lnSpc>
              <a:spcBef>
                <a:spcPts val="0"/>
              </a:spcBef>
              <a:spcAft>
                <a:spcPts val="0"/>
              </a:spcAft>
              <a:buClr>
                <a:schemeClr val="dk1"/>
              </a:buClr>
              <a:buSzPts val="1200"/>
              <a:buFont typeface="Open Sans"/>
              <a:buChar char="■"/>
              <a:defRPr sz="1200">
                <a:solidFill>
                  <a:schemeClr val="dk1"/>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646" name="Shape 646"/>
        <p:cNvGrpSpPr/>
        <p:nvPr/>
      </p:nvGrpSpPr>
      <p:grpSpPr>
        <a:xfrm>
          <a:off x="0" y="0"/>
          <a:ext cx="0" cy="0"/>
          <a:chOff x="0" y="0"/>
          <a:chExt cx="0" cy="0"/>
        </a:xfrm>
      </p:grpSpPr>
      <p:sp>
        <p:nvSpPr>
          <p:cNvPr id="647" name="Google Shape;647;p2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648" name="Google Shape;648;p2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8" r:id="rId1"/>
    <p:sldLayoutId id="2147483669"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0_VmHR6mYMa1Ktz82SGhVGwvyI5oPOb8RvIgZ4boEYw/copy" TargetMode="External"/><Relationship Id="rId5" Type="http://schemas.openxmlformats.org/officeDocument/2006/relationships/image" Target="../media/image7.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0_VmHR6mYMa1Ktz82SGhVGwvyI5oPOb8RvIgZ4boEYw/copy" TargetMode="External"/><Relationship Id="rId5" Type="http://schemas.openxmlformats.org/officeDocument/2006/relationships/image" Target="../media/image4.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20" Type="http://schemas.openxmlformats.org/officeDocument/2006/relationships/hyperlink" Target="https://www.videvo.net/?utm_source=slidesgo_template&amp;utm_medium=referral-link&amp;utm_campaign=sg_resources&amp;utm_content=videvo" TargetMode="Externa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1.xml"/><Relationship Id="rId19" Type="http://schemas.openxmlformats.org/officeDocument/2006/relationships/hyperlink" Target="https://wepik.com/?utm_source=slidesgo_template&amp;utm_medium=referral-link&amp;utm_campaign=promo-slide&amp;utm_term=slidesgo&amp;utm_content=wepik" TargetMode="External"/><Relationship Id="rId6" Type="http://schemas.openxmlformats.org/officeDocument/2006/relationships/slide" Target="/ppt/slides/slide21.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 Id="rId3" Type="http://schemas.openxmlformats.org/officeDocument/2006/relationships/hyperlink" Target="https://www.freepik.com/free-vector/flat-fair-instagram-stories-collection_30122572.htm/?utm_source=slidesgo_template&amp;utm_medium=referral-link&amp;utm_campaign=sg_resources&amp;utm_content=freepik" TargetMode="External"/><Relationship Id="rId4" Type="http://schemas.openxmlformats.org/officeDocument/2006/relationships/hyperlink" Target="https://www.freepik.com/free-vector/flat-fair-instagram-posts-collection_30122566.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0" Type="http://schemas.openxmlformats.org/officeDocument/2006/relationships/hyperlink" Target="https://www.freepik.com/free-vector/local-market-hand-drawn-flat-infographic_25922576.htm/?utm_source=slidesgo_template&amp;utm_medium=referral-link&amp;utm_campaign=sg_resources&amp;utm_content=freepik" TargetMode="External"/><Relationship Id="rId1" Type="http://schemas.openxmlformats.org/officeDocument/2006/relationships/slideLayout" Target="../slideLayouts/slideLayout14.xml"/><Relationship Id="rId2" Type="http://schemas.openxmlformats.org/officeDocument/2006/relationships/notesSlide" Target="../notesSlides/notesSlide22.xml"/><Relationship Id="rId3" Type="http://schemas.openxmlformats.org/officeDocument/2006/relationships/hyperlink" Target="https://www.freepik.com/free-photo/female-farmer-holding-some-tomatoes_17622228.htm/?utm_source=slidesgo_template&amp;utm_medium=referral-link&amp;utm_campaign=sg_resources&amp;utm_content=freepik" TargetMode="External"/><Relationship Id="rId4" Type="http://schemas.openxmlformats.org/officeDocument/2006/relationships/hyperlink" Target="https://www.freepik.com/free-vector/local-market-hand-drawn-flat-landing-page_25922876.htm/?utm_source=slidesgo_template&amp;utm_medium=referral-link&amp;utm_campaign=sg_resources&amp;utm_content=freepik" TargetMode="External"/><Relationship Id="rId9" Type="http://schemas.openxmlformats.org/officeDocument/2006/relationships/hyperlink" Target="https://www.freepik.com/free-vector/local-market-hand-drawn-flat-id-card_25922548.htm/?utm_source=slidesgo_template&amp;utm_medium=referral-link&amp;utm_campaign=sg_resources&amp;utm_content=freepik" TargetMode="External"/><Relationship Id="rId5" Type="http://schemas.openxmlformats.org/officeDocument/2006/relationships/hyperlink" Target="https://www.freepik.com/free-vector/local-market-hand-drawn-flat-invoice_25922666.htm/?utm_source=slidesgo_template&amp;utm_medium=referral-link&amp;utm_campaign=sg_resources&amp;utm_content=freepik" TargetMode="External"/><Relationship Id="rId6" Type="http://schemas.openxmlformats.org/officeDocument/2006/relationships/hyperlink" Target="https://www.freepik.com/free-vector/local-market-hand-drawn-flat-annual-report_25922520.htm/?utm_source=slidesgo_template&amp;utm_medium=referral-link&amp;utm_campaign=sg_resources&amp;utm_content=freepik" TargetMode="External"/><Relationship Id="rId7" Type="http://schemas.openxmlformats.org/officeDocument/2006/relationships/hyperlink" Target="https://www.freepik.com/free-vector/local-market-hand-drawn-flat-instagram-stories_25922609.htm/?utm_source=slidesgo_template&amp;utm_medium=referral-link&amp;utm_campaign=sg_resources&amp;utm_content=freepik" TargetMode="External"/><Relationship Id="rId8" Type="http://schemas.openxmlformats.org/officeDocument/2006/relationships/hyperlink" Target="https://www.freepik.com/free-vector/local-market-hand-drawn-flat-instagram-post_25922628.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 Id="rId3" Type="http://schemas.openxmlformats.org/officeDocument/2006/relationships/hyperlink" Target="https://fonts.google.com/specimen/Roboto+Slab" TargetMode="External"/><Relationship Id="rId4" Type="http://schemas.openxmlformats.org/officeDocument/2006/relationships/hyperlink" Target="https://fonts.google.com/specimen/Open+Sans"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2.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6.png"/><Relationship Id="rId14" Type="http://schemas.openxmlformats.org/officeDocument/2006/relationships/image" Target="../media/image2.png"/><Relationship Id="rId17" Type="http://schemas.openxmlformats.org/officeDocument/2006/relationships/image" Target="../media/image8.png"/><Relationship Id="rId16" Type="http://schemas.openxmlformats.org/officeDocument/2006/relationships/image" Target="../media/image5.png"/><Relationship Id="rId5" Type="http://schemas.openxmlformats.org/officeDocument/2006/relationships/image" Target="../media/image3.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 Id="rId3" Type="http://schemas.openxmlformats.org/officeDocument/2006/relationships/image" Target="../media/image13.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grpSp>
        <p:nvGrpSpPr>
          <p:cNvPr id="656" name="Google Shape;656;p25"/>
          <p:cNvGrpSpPr/>
          <p:nvPr/>
        </p:nvGrpSpPr>
        <p:grpSpPr>
          <a:xfrm>
            <a:off x="842525" y="905108"/>
            <a:ext cx="6517650" cy="3327946"/>
            <a:chOff x="842525" y="905108"/>
            <a:chExt cx="6517650" cy="3327946"/>
          </a:xfrm>
        </p:grpSpPr>
        <p:sp>
          <p:nvSpPr>
            <p:cNvPr id="657" name="Google Shape;657;p25"/>
            <p:cNvSpPr/>
            <p:nvPr/>
          </p:nvSpPr>
          <p:spPr>
            <a:xfrm>
              <a:off x="3978075" y="2526858"/>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58" name="Google Shape;658;p25"/>
            <p:cNvSpPr/>
            <p:nvPr/>
          </p:nvSpPr>
          <p:spPr>
            <a:xfrm>
              <a:off x="3456759" y="1907579"/>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59" name="Google Shape;659;p25"/>
            <p:cNvSpPr/>
            <p:nvPr/>
          </p:nvSpPr>
          <p:spPr>
            <a:xfrm>
              <a:off x="7131575" y="3736008"/>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60" name="Google Shape;660;p25"/>
            <p:cNvSpPr/>
            <p:nvPr/>
          </p:nvSpPr>
          <p:spPr>
            <a:xfrm>
              <a:off x="1292259" y="1270979"/>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61" name="Google Shape;661;p25"/>
            <p:cNvSpPr/>
            <p:nvPr/>
          </p:nvSpPr>
          <p:spPr>
            <a:xfrm>
              <a:off x="842525" y="905108"/>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sp>
          <p:nvSpPr>
            <p:cNvPr id="662" name="Google Shape;662;p25"/>
            <p:cNvSpPr/>
            <p:nvPr/>
          </p:nvSpPr>
          <p:spPr>
            <a:xfrm>
              <a:off x="6770959" y="4141554"/>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endParaRPr>
            </a:p>
          </p:txBody>
        </p:sp>
      </p:grpSp>
      <p:sp>
        <p:nvSpPr>
          <p:cNvPr id="663" name="Google Shape;663;p25"/>
          <p:cNvSpPr txBox="1"/>
          <p:nvPr>
            <p:ph type="ctrTitle"/>
          </p:nvPr>
        </p:nvSpPr>
        <p:spPr>
          <a:xfrm>
            <a:off x="2761800" y="539400"/>
            <a:ext cx="5669400" cy="1920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Farmers Market Consulting</a:t>
            </a:r>
            <a:endParaRPr/>
          </a:p>
        </p:txBody>
      </p:sp>
      <p:sp>
        <p:nvSpPr>
          <p:cNvPr id="664" name="Google Shape;664;p25"/>
          <p:cNvSpPr txBox="1"/>
          <p:nvPr>
            <p:ph idx="1" type="subTitle"/>
          </p:nvPr>
        </p:nvSpPr>
        <p:spPr>
          <a:xfrm>
            <a:off x="4572000" y="2825496"/>
            <a:ext cx="3859200" cy="365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cxnSp>
        <p:nvCxnSpPr>
          <p:cNvPr id="665" name="Google Shape;665;p25"/>
          <p:cNvCxnSpPr/>
          <p:nvPr/>
        </p:nvCxnSpPr>
        <p:spPr>
          <a:xfrm>
            <a:off x="6391656" y="2642598"/>
            <a:ext cx="1946100" cy="0"/>
          </a:xfrm>
          <a:prstGeom prst="straightConnector1">
            <a:avLst/>
          </a:prstGeom>
          <a:noFill/>
          <a:ln cap="rnd" cmpd="sng" w="28575">
            <a:solidFill>
              <a:schemeClr val="dk1"/>
            </a:solidFill>
            <a:prstDash val="solid"/>
            <a:round/>
            <a:headEnd len="med" w="med" type="none"/>
            <a:tailEnd len="med" w="med" type="none"/>
          </a:ln>
        </p:spPr>
      </p:cxnSp>
      <p:grpSp>
        <p:nvGrpSpPr>
          <p:cNvPr id="666" name="Google Shape;666;p25"/>
          <p:cNvGrpSpPr/>
          <p:nvPr/>
        </p:nvGrpSpPr>
        <p:grpSpPr>
          <a:xfrm>
            <a:off x="-613986" y="1483355"/>
            <a:ext cx="8116156" cy="4232524"/>
            <a:chOff x="-613986" y="1483355"/>
            <a:chExt cx="8116156" cy="4232524"/>
          </a:xfrm>
        </p:grpSpPr>
        <p:grpSp>
          <p:nvGrpSpPr>
            <p:cNvPr id="667" name="Google Shape;667;p25"/>
            <p:cNvGrpSpPr/>
            <p:nvPr/>
          </p:nvGrpSpPr>
          <p:grpSpPr>
            <a:xfrm>
              <a:off x="408291" y="1483355"/>
              <a:ext cx="1463057" cy="1219177"/>
              <a:chOff x="-292722" y="3666003"/>
              <a:chExt cx="1005814" cy="852929"/>
            </a:xfrm>
          </p:grpSpPr>
          <p:sp>
            <p:nvSpPr>
              <p:cNvPr id="668" name="Google Shape;668;p25"/>
              <p:cNvSpPr/>
              <p:nvPr/>
            </p:nvSpPr>
            <p:spPr>
              <a:xfrm>
                <a:off x="-292722" y="3861149"/>
                <a:ext cx="944751" cy="657784"/>
              </a:xfrm>
              <a:custGeom>
                <a:rect b="b" l="l" r="r" t="t"/>
                <a:pathLst>
                  <a:path extrusionOk="0" h="14602" w="21026">
                    <a:moveTo>
                      <a:pt x="7119" y="0"/>
                    </a:moveTo>
                    <a:cubicBezTo>
                      <a:pt x="6291" y="0"/>
                      <a:pt x="5546" y="364"/>
                      <a:pt x="5263" y="1266"/>
                    </a:cubicBezTo>
                    <a:cubicBezTo>
                      <a:pt x="3550" y="1456"/>
                      <a:pt x="1928" y="2350"/>
                      <a:pt x="993" y="3831"/>
                    </a:cubicBezTo>
                    <a:cubicBezTo>
                      <a:pt x="58" y="5329"/>
                      <a:pt x="1" y="7099"/>
                      <a:pt x="249" y="8787"/>
                    </a:cubicBezTo>
                    <a:cubicBezTo>
                      <a:pt x="480" y="10351"/>
                      <a:pt x="985" y="12031"/>
                      <a:pt x="2011" y="13263"/>
                    </a:cubicBezTo>
                    <a:cubicBezTo>
                      <a:pt x="2475" y="13810"/>
                      <a:pt x="3103" y="14198"/>
                      <a:pt x="3823" y="14265"/>
                    </a:cubicBezTo>
                    <a:cubicBezTo>
                      <a:pt x="3874" y="14269"/>
                      <a:pt x="3924" y="14270"/>
                      <a:pt x="3974" y="14270"/>
                    </a:cubicBezTo>
                    <a:cubicBezTo>
                      <a:pt x="4663" y="14270"/>
                      <a:pt x="5311" y="13911"/>
                      <a:pt x="5850" y="13487"/>
                    </a:cubicBezTo>
                    <a:cubicBezTo>
                      <a:pt x="6599" y="14209"/>
                      <a:pt x="7669" y="14602"/>
                      <a:pt x="8735" y="14602"/>
                    </a:cubicBezTo>
                    <a:cubicBezTo>
                      <a:pt x="9342" y="14602"/>
                      <a:pt x="9948" y="14474"/>
                      <a:pt x="10492" y="14207"/>
                    </a:cubicBezTo>
                    <a:cubicBezTo>
                      <a:pt x="11039" y="14474"/>
                      <a:pt x="11647" y="14602"/>
                      <a:pt x="12256" y="14602"/>
                    </a:cubicBezTo>
                    <a:cubicBezTo>
                      <a:pt x="13325" y="14602"/>
                      <a:pt x="14397" y="14209"/>
                      <a:pt x="15151" y="13487"/>
                    </a:cubicBezTo>
                    <a:cubicBezTo>
                      <a:pt x="15744" y="13939"/>
                      <a:pt x="16402" y="14233"/>
                      <a:pt x="17067" y="14233"/>
                    </a:cubicBezTo>
                    <a:cubicBezTo>
                      <a:pt x="17571" y="14233"/>
                      <a:pt x="18080" y="14065"/>
                      <a:pt x="18568" y="13669"/>
                    </a:cubicBezTo>
                    <a:cubicBezTo>
                      <a:pt x="19768" y="12693"/>
                      <a:pt x="20305" y="10938"/>
                      <a:pt x="20620" y="9490"/>
                    </a:cubicBezTo>
                    <a:cubicBezTo>
                      <a:pt x="20967" y="7860"/>
                      <a:pt x="21025" y="6206"/>
                      <a:pt x="20372" y="4642"/>
                    </a:cubicBezTo>
                    <a:cubicBezTo>
                      <a:pt x="19561" y="2730"/>
                      <a:pt x="17699" y="1547"/>
                      <a:pt x="15705" y="1208"/>
                    </a:cubicBezTo>
                    <a:cubicBezTo>
                      <a:pt x="15408" y="349"/>
                      <a:pt x="14683" y="1"/>
                      <a:pt x="13876" y="1"/>
                    </a:cubicBezTo>
                    <a:cubicBezTo>
                      <a:pt x="13401" y="1"/>
                      <a:pt x="12897" y="122"/>
                      <a:pt x="12437" y="331"/>
                    </a:cubicBezTo>
                    <a:cubicBezTo>
                      <a:pt x="11750" y="645"/>
                      <a:pt x="10947" y="1216"/>
                      <a:pt x="10501" y="1928"/>
                    </a:cubicBezTo>
                    <a:cubicBezTo>
                      <a:pt x="10045" y="1216"/>
                      <a:pt x="9243" y="645"/>
                      <a:pt x="8564" y="331"/>
                    </a:cubicBezTo>
                    <a:cubicBezTo>
                      <a:pt x="8104" y="122"/>
                      <a:pt x="7598" y="0"/>
                      <a:pt x="71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5"/>
              <p:cNvSpPr/>
              <p:nvPr/>
            </p:nvSpPr>
            <p:spPr>
              <a:xfrm>
                <a:off x="-59813" y="3911906"/>
                <a:ext cx="484206" cy="570842"/>
              </a:xfrm>
              <a:custGeom>
                <a:rect b="b" l="l" r="r" t="t"/>
                <a:pathLst>
                  <a:path extrusionOk="0" h="14193" w="13893">
                    <a:moveTo>
                      <a:pt x="12683" y="0"/>
                    </a:moveTo>
                    <a:cubicBezTo>
                      <a:pt x="10668" y="0"/>
                      <a:pt x="8626" y="43"/>
                      <a:pt x="6694" y="663"/>
                    </a:cubicBezTo>
                    <a:cubicBezTo>
                      <a:pt x="6611" y="696"/>
                      <a:pt x="6570" y="754"/>
                      <a:pt x="6562" y="821"/>
                    </a:cubicBezTo>
                    <a:cubicBezTo>
                      <a:pt x="6545" y="779"/>
                      <a:pt x="6504" y="738"/>
                      <a:pt x="6438" y="721"/>
                    </a:cubicBezTo>
                    <a:cubicBezTo>
                      <a:pt x="4699" y="279"/>
                      <a:pt x="2893" y="249"/>
                      <a:pt x="1104" y="249"/>
                    </a:cubicBezTo>
                    <a:cubicBezTo>
                      <a:pt x="816" y="249"/>
                      <a:pt x="528" y="250"/>
                      <a:pt x="240" y="250"/>
                    </a:cubicBezTo>
                    <a:cubicBezTo>
                      <a:pt x="0" y="258"/>
                      <a:pt x="0" y="638"/>
                      <a:pt x="240" y="638"/>
                    </a:cubicBezTo>
                    <a:cubicBezTo>
                      <a:pt x="653" y="637"/>
                      <a:pt x="1067" y="633"/>
                      <a:pt x="1481" y="633"/>
                    </a:cubicBezTo>
                    <a:cubicBezTo>
                      <a:pt x="2813" y="633"/>
                      <a:pt x="4149" y="668"/>
                      <a:pt x="5461" y="895"/>
                    </a:cubicBezTo>
                    <a:cubicBezTo>
                      <a:pt x="3773" y="1259"/>
                      <a:pt x="2631" y="2897"/>
                      <a:pt x="2044" y="4544"/>
                    </a:cubicBezTo>
                    <a:cubicBezTo>
                      <a:pt x="1622" y="5752"/>
                      <a:pt x="1622" y="6952"/>
                      <a:pt x="1639" y="8218"/>
                    </a:cubicBezTo>
                    <a:cubicBezTo>
                      <a:pt x="1663" y="10170"/>
                      <a:pt x="1779" y="12123"/>
                      <a:pt x="2061" y="14051"/>
                    </a:cubicBezTo>
                    <a:cubicBezTo>
                      <a:pt x="2074" y="14150"/>
                      <a:pt x="2141" y="14192"/>
                      <a:pt x="2215" y="14192"/>
                    </a:cubicBezTo>
                    <a:cubicBezTo>
                      <a:pt x="2326" y="14192"/>
                      <a:pt x="2453" y="14096"/>
                      <a:pt x="2433" y="13952"/>
                    </a:cubicBezTo>
                    <a:cubicBezTo>
                      <a:pt x="2185" y="12247"/>
                      <a:pt x="2069" y="10526"/>
                      <a:pt x="2027" y="8805"/>
                    </a:cubicBezTo>
                    <a:cubicBezTo>
                      <a:pt x="1994" y="7547"/>
                      <a:pt x="1936" y="6306"/>
                      <a:pt x="2276" y="5082"/>
                    </a:cubicBezTo>
                    <a:cubicBezTo>
                      <a:pt x="2782" y="3262"/>
                      <a:pt x="4109" y="1200"/>
                      <a:pt x="6146" y="1200"/>
                    </a:cubicBezTo>
                    <a:cubicBezTo>
                      <a:pt x="6174" y="1200"/>
                      <a:pt x="6202" y="1200"/>
                      <a:pt x="6231" y="1201"/>
                    </a:cubicBezTo>
                    <a:cubicBezTo>
                      <a:pt x="4775" y="3195"/>
                      <a:pt x="4444" y="5553"/>
                      <a:pt x="4692" y="7994"/>
                    </a:cubicBezTo>
                    <a:cubicBezTo>
                      <a:pt x="4890" y="10013"/>
                      <a:pt x="5304" y="12479"/>
                      <a:pt x="6909" y="13885"/>
                    </a:cubicBezTo>
                    <a:cubicBezTo>
                      <a:pt x="6950" y="13919"/>
                      <a:pt x="6994" y="13933"/>
                      <a:pt x="7037" y="13933"/>
                    </a:cubicBezTo>
                    <a:cubicBezTo>
                      <a:pt x="7193" y="13933"/>
                      <a:pt x="7325" y="13742"/>
                      <a:pt x="7182" y="13612"/>
                    </a:cubicBezTo>
                    <a:cubicBezTo>
                      <a:pt x="5652" y="12272"/>
                      <a:pt x="5279" y="9914"/>
                      <a:pt x="5072" y="7994"/>
                    </a:cubicBezTo>
                    <a:cubicBezTo>
                      <a:pt x="4808" y="5578"/>
                      <a:pt x="5147" y="3195"/>
                      <a:pt x="6678" y="1242"/>
                    </a:cubicBezTo>
                    <a:cubicBezTo>
                      <a:pt x="6694" y="1242"/>
                      <a:pt x="6711" y="1234"/>
                      <a:pt x="6727" y="1234"/>
                    </a:cubicBezTo>
                    <a:cubicBezTo>
                      <a:pt x="6740" y="1238"/>
                      <a:pt x="6754" y="1240"/>
                      <a:pt x="6770" y="1240"/>
                    </a:cubicBezTo>
                    <a:cubicBezTo>
                      <a:pt x="6785" y="1240"/>
                      <a:pt x="6802" y="1238"/>
                      <a:pt x="6818" y="1234"/>
                    </a:cubicBezTo>
                    <a:cubicBezTo>
                      <a:pt x="6990" y="1207"/>
                      <a:pt x="7158" y="1194"/>
                      <a:pt x="7320" y="1194"/>
                    </a:cubicBezTo>
                    <a:cubicBezTo>
                      <a:pt x="9368" y="1194"/>
                      <a:pt x="10650" y="3273"/>
                      <a:pt x="11179" y="5082"/>
                    </a:cubicBezTo>
                    <a:cubicBezTo>
                      <a:pt x="11518" y="6240"/>
                      <a:pt x="11460" y="7415"/>
                      <a:pt x="11435" y="8606"/>
                    </a:cubicBezTo>
                    <a:cubicBezTo>
                      <a:pt x="11402" y="10394"/>
                      <a:pt x="11286" y="12189"/>
                      <a:pt x="11030" y="13952"/>
                    </a:cubicBezTo>
                    <a:cubicBezTo>
                      <a:pt x="11010" y="14096"/>
                      <a:pt x="11134" y="14192"/>
                      <a:pt x="11243" y="14192"/>
                    </a:cubicBezTo>
                    <a:cubicBezTo>
                      <a:pt x="11315" y="14192"/>
                      <a:pt x="11381" y="14150"/>
                      <a:pt x="11394" y="14051"/>
                    </a:cubicBezTo>
                    <a:cubicBezTo>
                      <a:pt x="11667" y="12189"/>
                      <a:pt x="11783" y="10294"/>
                      <a:pt x="11816" y="8416"/>
                    </a:cubicBezTo>
                    <a:cubicBezTo>
                      <a:pt x="11841" y="7067"/>
                      <a:pt x="11841" y="5826"/>
                      <a:pt x="11410" y="4544"/>
                    </a:cubicBezTo>
                    <a:cubicBezTo>
                      <a:pt x="10798" y="2740"/>
                      <a:pt x="9449" y="961"/>
                      <a:pt x="7505" y="829"/>
                    </a:cubicBezTo>
                    <a:cubicBezTo>
                      <a:pt x="9174" y="415"/>
                      <a:pt x="10905" y="381"/>
                      <a:pt x="12624" y="381"/>
                    </a:cubicBezTo>
                    <a:cubicBezTo>
                      <a:pt x="12968" y="381"/>
                      <a:pt x="13311" y="382"/>
                      <a:pt x="13653" y="382"/>
                    </a:cubicBezTo>
                    <a:cubicBezTo>
                      <a:pt x="13893" y="382"/>
                      <a:pt x="13893" y="1"/>
                      <a:pt x="13653" y="1"/>
                    </a:cubicBezTo>
                    <a:cubicBezTo>
                      <a:pt x="13330" y="1"/>
                      <a:pt x="13007" y="0"/>
                      <a:pt x="126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5"/>
              <p:cNvSpPr/>
              <p:nvPr/>
            </p:nvSpPr>
            <p:spPr>
              <a:xfrm>
                <a:off x="135215" y="3727674"/>
                <a:ext cx="134258" cy="231724"/>
              </a:xfrm>
              <a:custGeom>
                <a:rect b="b" l="l" r="r" t="t"/>
                <a:pathLst>
                  <a:path extrusionOk="0" h="5144" w="2988">
                    <a:moveTo>
                      <a:pt x="1845" y="1"/>
                    </a:moveTo>
                    <a:cubicBezTo>
                      <a:pt x="1299" y="1"/>
                      <a:pt x="819" y="547"/>
                      <a:pt x="596" y="1002"/>
                    </a:cubicBezTo>
                    <a:cubicBezTo>
                      <a:pt x="0" y="2193"/>
                      <a:pt x="480" y="3633"/>
                      <a:pt x="406" y="4891"/>
                    </a:cubicBezTo>
                    <a:cubicBezTo>
                      <a:pt x="398" y="5053"/>
                      <a:pt x="542" y="5143"/>
                      <a:pt x="679" y="5143"/>
                    </a:cubicBezTo>
                    <a:cubicBezTo>
                      <a:pt x="696" y="5143"/>
                      <a:pt x="712" y="5142"/>
                      <a:pt x="728" y="5139"/>
                    </a:cubicBezTo>
                    <a:cubicBezTo>
                      <a:pt x="852" y="5114"/>
                      <a:pt x="977" y="5089"/>
                      <a:pt x="1101" y="5073"/>
                    </a:cubicBezTo>
                    <a:cubicBezTo>
                      <a:pt x="1216" y="5048"/>
                      <a:pt x="1274" y="4974"/>
                      <a:pt x="1283" y="4883"/>
                    </a:cubicBezTo>
                    <a:cubicBezTo>
                      <a:pt x="1283" y="4874"/>
                      <a:pt x="1283" y="4874"/>
                      <a:pt x="1283" y="4866"/>
                    </a:cubicBezTo>
                    <a:cubicBezTo>
                      <a:pt x="1291" y="4858"/>
                      <a:pt x="1291" y="4841"/>
                      <a:pt x="1291" y="4825"/>
                    </a:cubicBezTo>
                    <a:cubicBezTo>
                      <a:pt x="1266" y="3633"/>
                      <a:pt x="1647" y="1929"/>
                      <a:pt x="2822" y="1358"/>
                    </a:cubicBezTo>
                    <a:cubicBezTo>
                      <a:pt x="2937" y="1300"/>
                      <a:pt x="2987" y="1118"/>
                      <a:pt x="2913" y="1010"/>
                    </a:cubicBezTo>
                    <a:cubicBezTo>
                      <a:pt x="2805" y="845"/>
                      <a:pt x="2706" y="696"/>
                      <a:pt x="2565" y="563"/>
                    </a:cubicBezTo>
                    <a:cubicBezTo>
                      <a:pt x="2408" y="406"/>
                      <a:pt x="2085" y="1"/>
                      <a:pt x="1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5"/>
              <p:cNvSpPr/>
              <p:nvPr/>
            </p:nvSpPr>
            <p:spPr>
              <a:xfrm>
                <a:off x="172059" y="3666003"/>
                <a:ext cx="541032" cy="262312"/>
              </a:xfrm>
              <a:custGeom>
                <a:rect b="b" l="l" r="r" t="t"/>
                <a:pathLst>
                  <a:path extrusionOk="0" h="5823" w="12041">
                    <a:moveTo>
                      <a:pt x="9472" y="2040"/>
                    </a:moveTo>
                    <a:cubicBezTo>
                      <a:pt x="9860" y="2321"/>
                      <a:pt x="10179" y="2794"/>
                      <a:pt x="10160" y="3248"/>
                    </a:cubicBezTo>
                    <a:cubicBezTo>
                      <a:pt x="10151" y="3482"/>
                      <a:pt x="10075" y="3578"/>
                      <a:pt x="9981" y="3578"/>
                    </a:cubicBezTo>
                    <a:cubicBezTo>
                      <a:pt x="9896" y="3578"/>
                      <a:pt x="9796" y="3498"/>
                      <a:pt x="9721" y="3372"/>
                    </a:cubicBezTo>
                    <a:cubicBezTo>
                      <a:pt x="9630" y="3215"/>
                      <a:pt x="9597" y="3008"/>
                      <a:pt x="9564" y="2834"/>
                    </a:cubicBezTo>
                    <a:cubicBezTo>
                      <a:pt x="9507" y="2584"/>
                      <a:pt x="9462" y="2304"/>
                      <a:pt x="9472" y="2040"/>
                    </a:cubicBezTo>
                    <a:close/>
                    <a:moveTo>
                      <a:pt x="6017" y="2805"/>
                    </a:moveTo>
                    <a:lnTo>
                      <a:pt x="6017" y="2805"/>
                    </a:lnTo>
                    <a:cubicBezTo>
                      <a:pt x="6474" y="2834"/>
                      <a:pt x="7553" y="2923"/>
                      <a:pt x="7537" y="3496"/>
                    </a:cubicBezTo>
                    <a:cubicBezTo>
                      <a:pt x="7528" y="3777"/>
                      <a:pt x="7314" y="3899"/>
                      <a:pt x="7046" y="3899"/>
                    </a:cubicBezTo>
                    <a:cubicBezTo>
                      <a:pt x="6551" y="3899"/>
                      <a:pt x="5874" y="3481"/>
                      <a:pt x="5998" y="2884"/>
                    </a:cubicBezTo>
                    <a:cubicBezTo>
                      <a:pt x="6004" y="2857"/>
                      <a:pt x="6010" y="2831"/>
                      <a:pt x="6017" y="2805"/>
                    </a:cubicBezTo>
                    <a:close/>
                    <a:moveTo>
                      <a:pt x="11270" y="1"/>
                    </a:moveTo>
                    <a:cubicBezTo>
                      <a:pt x="10490" y="1"/>
                      <a:pt x="9736" y="618"/>
                      <a:pt x="9399" y="1312"/>
                    </a:cubicBezTo>
                    <a:cubicBezTo>
                      <a:pt x="9349" y="1412"/>
                      <a:pt x="9309" y="1524"/>
                      <a:pt x="9278" y="1643"/>
                    </a:cubicBezTo>
                    <a:lnTo>
                      <a:pt x="9278" y="1643"/>
                    </a:lnTo>
                    <a:cubicBezTo>
                      <a:pt x="9086" y="1559"/>
                      <a:pt x="8872" y="1501"/>
                      <a:pt x="8638" y="1469"/>
                    </a:cubicBezTo>
                    <a:cubicBezTo>
                      <a:pt x="8483" y="1450"/>
                      <a:pt x="8322" y="1439"/>
                      <a:pt x="8159" y="1439"/>
                    </a:cubicBezTo>
                    <a:cubicBezTo>
                      <a:pt x="7495" y="1439"/>
                      <a:pt x="6789" y="1610"/>
                      <a:pt x="6271" y="2015"/>
                    </a:cubicBezTo>
                    <a:cubicBezTo>
                      <a:pt x="6096" y="2157"/>
                      <a:pt x="5953" y="2336"/>
                      <a:pt x="5857" y="2532"/>
                    </a:cubicBezTo>
                    <a:lnTo>
                      <a:pt x="5857" y="2532"/>
                    </a:lnTo>
                    <a:cubicBezTo>
                      <a:pt x="5794" y="2529"/>
                      <a:pt x="5731" y="2528"/>
                      <a:pt x="5669" y="2528"/>
                    </a:cubicBezTo>
                    <a:cubicBezTo>
                      <a:pt x="4675" y="2528"/>
                      <a:pt x="3672" y="2805"/>
                      <a:pt x="2771" y="3190"/>
                    </a:cubicBezTo>
                    <a:cubicBezTo>
                      <a:pt x="1621" y="3687"/>
                      <a:pt x="512" y="4464"/>
                      <a:pt x="41" y="5672"/>
                    </a:cubicBezTo>
                    <a:cubicBezTo>
                      <a:pt x="1" y="5763"/>
                      <a:pt x="79" y="5823"/>
                      <a:pt x="160" y="5823"/>
                    </a:cubicBezTo>
                    <a:cubicBezTo>
                      <a:pt x="212" y="5823"/>
                      <a:pt x="266" y="5797"/>
                      <a:pt x="289" y="5739"/>
                    </a:cubicBezTo>
                    <a:cubicBezTo>
                      <a:pt x="885" y="4224"/>
                      <a:pt x="2597" y="3397"/>
                      <a:pt x="4078" y="3016"/>
                    </a:cubicBezTo>
                    <a:cubicBezTo>
                      <a:pt x="4596" y="2883"/>
                      <a:pt x="5126" y="2792"/>
                      <a:pt x="5658" y="2792"/>
                    </a:cubicBezTo>
                    <a:cubicBezTo>
                      <a:pt x="5692" y="2792"/>
                      <a:pt x="5726" y="2792"/>
                      <a:pt x="5760" y="2793"/>
                    </a:cubicBezTo>
                    <a:lnTo>
                      <a:pt x="5760" y="2793"/>
                    </a:lnTo>
                    <a:cubicBezTo>
                      <a:pt x="5667" y="3160"/>
                      <a:pt x="5748" y="3547"/>
                      <a:pt x="6097" y="3827"/>
                    </a:cubicBezTo>
                    <a:cubicBezTo>
                      <a:pt x="6321" y="4008"/>
                      <a:pt x="6710" y="4147"/>
                      <a:pt x="7059" y="4147"/>
                    </a:cubicBezTo>
                    <a:cubicBezTo>
                      <a:pt x="7446" y="4147"/>
                      <a:pt x="7785" y="3975"/>
                      <a:pt x="7794" y="3496"/>
                    </a:cubicBezTo>
                    <a:cubicBezTo>
                      <a:pt x="7810" y="2741"/>
                      <a:pt x="6703" y="2602"/>
                      <a:pt x="6131" y="2549"/>
                    </a:cubicBezTo>
                    <a:lnTo>
                      <a:pt x="6131" y="2549"/>
                    </a:lnTo>
                    <a:cubicBezTo>
                      <a:pt x="6377" y="2149"/>
                      <a:pt x="6877" y="1921"/>
                      <a:pt x="7314" y="1808"/>
                    </a:cubicBezTo>
                    <a:cubicBezTo>
                      <a:pt x="7592" y="1735"/>
                      <a:pt x="7890" y="1694"/>
                      <a:pt x="8187" y="1694"/>
                    </a:cubicBezTo>
                    <a:cubicBezTo>
                      <a:pt x="8492" y="1694"/>
                      <a:pt x="8796" y="1737"/>
                      <a:pt x="9076" y="1833"/>
                    </a:cubicBezTo>
                    <a:cubicBezTo>
                      <a:pt x="9127" y="1850"/>
                      <a:pt x="9179" y="1870"/>
                      <a:pt x="9230" y="1895"/>
                    </a:cubicBezTo>
                    <a:lnTo>
                      <a:pt x="9230" y="1895"/>
                    </a:lnTo>
                    <a:cubicBezTo>
                      <a:pt x="9151" y="2482"/>
                      <a:pt x="9271" y="3174"/>
                      <a:pt x="9556" y="3604"/>
                    </a:cubicBezTo>
                    <a:cubicBezTo>
                      <a:pt x="9660" y="3754"/>
                      <a:pt x="9800" y="3856"/>
                      <a:pt x="9957" y="3856"/>
                    </a:cubicBezTo>
                    <a:cubicBezTo>
                      <a:pt x="10025" y="3856"/>
                      <a:pt x="10096" y="3837"/>
                      <a:pt x="10168" y="3794"/>
                    </a:cubicBezTo>
                    <a:cubicBezTo>
                      <a:pt x="10499" y="3612"/>
                      <a:pt x="10450" y="3190"/>
                      <a:pt x="10350" y="2892"/>
                    </a:cubicBezTo>
                    <a:cubicBezTo>
                      <a:pt x="10182" y="2379"/>
                      <a:pt x="9899" y="2002"/>
                      <a:pt x="9505" y="1762"/>
                    </a:cubicBezTo>
                    <a:lnTo>
                      <a:pt x="9505" y="1762"/>
                    </a:lnTo>
                    <a:cubicBezTo>
                      <a:pt x="9667" y="1009"/>
                      <a:pt x="10474" y="257"/>
                      <a:pt x="11264" y="257"/>
                    </a:cubicBezTo>
                    <a:cubicBezTo>
                      <a:pt x="11440" y="257"/>
                      <a:pt x="11615" y="294"/>
                      <a:pt x="11782" y="377"/>
                    </a:cubicBezTo>
                    <a:cubicBezTo>
                      <a:pt x="11804" y="389"/>
                      <a:pt x="11827" y="395"/>
                      <a:pt x="11848" y="395"/>
                    </a:cubicBezTo>
                    <a:cubicBezTo>
                      <a:pt x="11964" y="395"/>
                      <a:pt x="12040" y="224"/>
                      <a:pt x="11914" y="154"/>
                    </a:cubicBezTo>
                    <a:cubicBezTo>
                      <a:pt x="11703" y="48"/>
                      <a:pt x="11485" y="1"/>
                      <a:pt x="112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5"/>
              <p:cNvSpPr/>
              <p:nvPr/>
            </p:nvSpPr>
            <p:spPr>
              <a:xfrm>
                <a:off x="-154510" y="3735422"/>
                <a:ext cx="311652" cy="192893"/>
              </a:xfrm>
              <a:custGeom>
                <a:rect b="b" l="l" r="r" t="t"/>
                <a:pathLst>
                  <a:path extrusionOk="0" h="4282" w="6936">
                    <a:moveTo>
                      <a:pt x="2535" y="517"/>
                    </a:moveTo>
                    <a:lnTo>
                      <a:pt x="2535" y="517"/>
                    </a:lnTo>
                    <a:cubicBezTo>
                      <a:pt x="2846" y="644"/>
                      <a:pt x="3229" y="884"/>
                      <a:pt x="3354" y="1169"/>
                    </a:cubicBezTo>
                    <a:cubicBezTo>
                      <a:pt x="3495" y="1478"/>
                      <a:pt x="3295" y="1595"/>
                      <a:pt x="3058" y="1595"/>
                    </a:cubicBezTo>
                    <a:cubicBezTo>
                      <a:pt x="2920" y="1595"/>
                      <a:pt x="2770" y="1556"/>
                      <a:pt x="2667" y="1492"/>
                    </a:cubicBezTo>
                    <a:cubicBezTo>
                      <a:pt x="2452" y="1360"/>
                      <a:pt x="2146" y="1037"/>
                      <a:pt x="2303" y="747"/>
                    </a:cubicBezTo>
                    <a:cubicBezTo>
                      <a:pt x="2351" y="655"/>
                      <a:pt x="2434" y="579"/>
                      <a:pt x="2535" y="517"/>
                    </a:cubicBezTo>
                    <a:close/>
                    <a:moveTo>
                      <a:pt x="3695" y="0"/>
                    </a:moveTo>
                    <a:cubicBezTo>
                      <a:pt x="3532" y="0"/>
                      <a:pt x="3366" y="19"/>
                      <a:pt x="3196" y="52"/>
                    </a:cubicBezTo>
                    <a:cubicBezTo>
                      <a:pt x="2994" y="87"/>
                      <a:pt x="2744" y="144"/>
                      <a:pt x="2524" y="245"/>
                    </a:cubicBezTo>
                    <a:lnTo>
                      <a:pt x="2524" y="245"/>
                    </a:lnTo>
                    <a:cubicBezTo>
                      <a:pt x="2471" y="226"/>
                      <a:pt x="2421" y="211"/>
                      <a:pt x="2377" y="201"/>
                    </a:cubicBezTo>
                    <a:cubicBezTo>
                      <a:pt x="2242" y="171"/>
                      <a:pt x="2103" y="156"/>
                      <a:pt x="1963" y="156"/>
                    </a:cubicBezTo>
                    <a:cubicBezTo>
                      <a:pt x="1003" y="156"/>
                      <a:pt x="1" y="848"/>
                      <a:pt x="44" y="1881"/>
                    </a:cubicBezTo>
                    <a:cubicBezTo>
                      <a:pt x="44" y="1964"/>
                      <a:pt x="110" y="2005"/>
                      <a:pt x="175" y="2005"/>
                    </a:cubicBezTo>
                    <a:cubicBezTo>
                      <a:pt x="240" y="2005"/>
                      <a:pt x="305" y="1964"/>
                      <a:pt x="300" y="1881"/>
                    </a:cubicBezTo>
                    <a:cubicBezTo>
                      <a:pt x="266" y="1010"/>
                      <a:pt x="1140" y="409"/>
                      <a:pt x="1966" y="409"/>
                    </a:cubicBezTo>
                    <a:cubicBezTo>
                      <a:pt x="2055" y="409"/>
                      <a:pt x="2144" y="416"/>
                      <a:pt x="2231" y="430"/>
                    </a:cubicBezTo>
                    <a:lnTo>
                      <a:pt x="2231" y="430"/>
                    </a:lnTo>
                    <a:cubicBezTo>
                      <a:pt x="2158" y="495"/>
                      <a:pt x="2097" y="570"/>
                      <a:pt x="2055" y="656"/>
                    </a:cubicBezTo>
                    <a:cubicBezTo>
                      <a:pt x="1786" y="1206"/>
                      <a:pt x="2480" y="1897"/>
                      <a:pt x="3065" y="1897"/>
                    </a:cubicBezTo>
                    <a:cubicBezTo>
                      <a:pt x="3202" y="1897"/>
                      <a:pt x="3333" y="1859"/>
                      <a:pt x="3445" y="1773"/>
                    </a:cubicBezTo>
                    <a:cubicBezTo>
                      <a:pt x="4044" y="1321"/>
                      <a:pt x="3401" y="702"/>
                      <a:pt x="2832" y="388"/>
                    </a:cubicBezTo>
                    <a:lnTo>
                      <a:pt x="2832" y="388"/>
                    </a:lnTo>
                    <a:cubicBezTo>
                      <a:pt x="3089" y="306"/>
                      <a:pt x="3377" y="272"/>
                      <a:pt x="3569" y="259"/>
                    </a:cubicBezTo>
                    <a:cubicBezTo>
                      <a:pt x="3608" y="256"/>
                      <a:pt x="3647" y="255"/>
                      <a:pt x="3686" y="255"/>
                    </a:cubicBezTo>
                    <a:cubicBezTo>
                      <a:pt x="4177" y="255"/>
                      <a:pt x="4570" y="496"/>
                      <a:pt x="4893" y="880"/>
                    </a:cubicBezTo>
                    <a:cubicBezTo>
                      <a:pt x="5670" y="1831"/>
                      <a:pt x="6200" y="3064"/>
                      <a:pt x="6647" y="4198"/>
                    </a:cubicBezTo>
                    <a:cubicBezTo>
                      <a:pt x="6670" y="4256"/>
                      <a:pt x="6723" y="4282"/>
                      <a:pt x="6776" y="4282"/>
                    </a:cubicBezTo>
                    <a:cubicBezTo>
                      <a:pt x="6857" y="4282"/>
                      <a:pt x="6935" y="4222"/>
                      <a:pt x="6895" y="4131"/>
                    </a:cubicBezTo>
                    <a:cubicBezTo>
                      <a:pt x="6597" y="3362"/>
                      <a:pt x="6266" y="2592"/>
                      <a:pt x="5844" y="1881"/>
                    </a:cubicBezTo>
                    <a:cubicBezTo>
                      <a:pt x="5521" y="1326"/>
                      <a:pt x="5182" y="656"/>
                      <a:pt x="4636" y="284"/>
                    </a:cubicBezTo>
                    <a:cubicBezTo>
                      <a:pt x="4337" y="79"/>
                      <a:pt x="4023" y="0"/>
                      <a:pt x="36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5"/>
              <p:cNvSpPr/>
              <p:nvPr/>
            </p:nvSpPr>
            <p:spPr>
              <a:xfrm>
                <a:off x="209533" y="3727674"/>
                <a:ext cx="59176" cy="58967"/>
              </a:xfrm>
              <a:custGeom>
                <a:rect b="b" l="l" r="r" t="t"/>
                <a:pathLst>
                  <a:path extrusionOk="0" h="1309" w="1317">
                    <a:moveTo>
                      <a:pt x="191" y="1"/>
                    </a:moveTo>
                    <a:cubicBezTo>
                      <a:pt x="125" y="1"/>
                      <a:pt x="59" y="9"/>
                      <a:pt x="1" y="26"/>
                    </a:cubicBezTo>
                    <a:cubicBezTo>
                      <a:pt x="59" y="638"/>
                      <a:pt x="555" y="1143"/>
                      <a:pt x="1226" y="1308"/>
                    </a:cubicBezTo>
                    <a:cubicBezTo>
                      <a:pt x="1300" y="1234"/>
                      <a:pt x="1317" y="1093"/>
                      <a:pt x="1259" y="1010"/>
                    </a:cubicBezTo>
                    <a:cubicBezTo>
                      <a:pt x="1151" y="845"/>
                      <a:pt x="1052" y="696"/>
                      <a:pt x="911" y="563"/>
                    </a:cubicBezTo>
                    <a:cubicBezTo>
                      <a:pt x="754" y="406"/>
                      <a:pt x="431" y="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5"/>
              <p:cNvSpPr/>
              <p:nvPr/>
            </p:nvSpPr>
            <p:spPr>
              <a:xfrm>
                <a:off x="-191400" y="4322931"/>
                <a:ext cx="21882" cy="56760"/>
              </a:xfrm>
              <a:custGeom>
                <a:rect b="b" l="l" r="r" t="t"/>
                <a:pathLst>
                  <a:path extrusionOk="0" h="1260" w="487">
                    <a:moveTo>
                      <a:pt x="125" y="1"/>
                    </a:moveTo>
                    <a:cubicBezTo>
                      <a:pt x="62" y="1"/>
                      <a:pt x="0" y="42"/>
                      <a:pt x="4" y="125"/>
                    </a:cubicBezTo>
                    <a:cubicBezTo>
                      <a:pt x="4" y="489"/>
                      <a:pt x="79" y="836"/>
                      <a:pt x="211" y="1176"/>
                    </a:cubicBezTo>
                    <a:cubicBezTo>
                      <a:pt x="234" y="1234"/>
                      <a:pt x="285" y="1260"/>
                      <a:pt x="335" y="1260"/>
                    </a:cubicBezTo>
                    <a:cubicBezTo>
                      <a:pt x="412" y="1260"/>
                      <a:pt x="486" y="1200"/>
                      <a:pt x="451" y="1109"/>
                    </a:cubicBezTo>
                    <a:cubicBezTo>
                      <a:pt x="327" y="787"/>
                      <a:pt x="261" y="464"/>
                      <a:pt x="253" y="125"/>
                    </a:cubicBezTo>
                    <a:cubicBezTo>
                      <a:pt x="253" y="42"/>
                      <a:pt x="188" y="1"/>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5"/>
              <p:cNvSpPr/>
              <p:nvPr/>
            </p:nvSpPr>
            <p:spPr>
              <a:xfrm>
                <a:off x="-151994" y="4371763"/>
                <a:ext cx="29026" cy="47615"/>
              </a:xfrm>
              <a:custGeom>
                <a:rect b="b" l="l" r="r" t="t"/>
                <a:pathLst>
                  <a:path extrusionOk="0" h="1057" w="646">
                    <a:moveTo>
                      <a:pt x="126" y="1"/>
                    </a:moveTo>
                    <a:cubicBezTo>
                      <a:pt x="62" y="1"/>
                      <a:pt x="0" y="42"/>
                      <a:pt x="4" y="125"/>
                    </a:cubicBezTo>
                    <a:cubicBezTo>
                      <a:pt x="13" y="456"/>
                      <a:pt x="170" y="737"/>
                      <a:pt x="360" y="1002"/>
                    </a:cubicBezTo>
                    <a:cubicBezTo>
                      <a:pt x="389" y="1040"/>
                      <a:pt x="428" y="1057"/>
                      <a:pt x="466" y="1057"/>
                    </a:cubicBezTo>
                    <a:cubicBezTo>
                      <a:pt x="559" y="1057"/>
                      <a:pt x="646" y="963"/>
                      <a:pt x="575" y="869"/>
                    </a:cubicBezTo>
                    <a:cubicBezTo>
                      <a:pt x="418" y="646"/>
                      <a:pt x="269" y="406"/>
                      <a:pt x="261" y="125"/>
                    </a:cubicBezTo>
                    <a:cubicBezTo>
                      <a:pt x="257" y="42"/>
                      <a:pt x="191"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5"/>
              <p:cNvSpPr/>
              <p:nvPr/>
            </p:nvSpPr>
            <p:spPr>
              <a:xfrm>
                <a:off x="-182323" y="4399332"/>
                <a:ext cx="38148" cy="53967"/>
              </a:xfrm>
              <a:custGeom>
                <a:rect b="b" l="l" r="r" t="t"/>
                <a:pathLst>
                  <a:path extrusionOk="0" h="1198" w="849">
                    <a:moveTo>
                      <a:pt x="126" y="1"/>
                    </a:moveTo>
                    <a:cubicBezTo>
                      <a:pt x="63" y="1"/>
                      <a:pt x="1" y="42"/>
                      <a:pt x="1" y="125"/>
                    </a:cubicBezTo>
                    <a:cubicBezTo>
                      <a:pt x="9" y="572"/>
                      <a:pt x="233" y="944"/>
                      <a:pt x="605" y="1176"/>
                    </a:cubicBezTo>
                    <a:cubicBezTo>
                      <a:pt x="628" y="1191"/>
                      <a:pt x="651" y="1197"/>
                      <a:pt x="672" y="1197"/>
                    </a:cubicBezTo>
                    <a:cubicBezTo>
                      <a:pt x="779" y="1197"/>
                      <a:pt x="848" y="1030"/>
                      <a:pt x="737" y="961"/>
                    </a:cubicBezTo>
                    <a:cubicBezTo>
                      <a:pt x="431" y="770"/>
                      <a:pt x="266" y="481"/>
                      <a:pt x="257" y="125"/>
                    </a:cubicBezTo>
                    <a:cubicBezTo>
                      <a:pt x="253" y="42"/>
                      <a:pt x="189"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5"/>
              <p:cNvSpPr/>
              <p:nvPr/>
            </p:nvSpPr>
            <p:spPr>
              <a:xfrm>
                <a:off x="248743" y="4042105"/>
                <a:ext cx="42686" cy="53922"/>
              </a:xfrm>
              <a:custGeom>
                <a:rect b="b" l="l" r="r" t="t"/>
                <a:pathLst>
                  <a:path extrusionOk="0" h="1197" w="950">
                    <a:moveTo>
                      <a:pt x="188" y="0"/>
                    </a:moveTo>
                    <a:cubicBezTo>
                      <a:pt x="90" y="0"/>
                      <a:pt x="1" y="130"/>
                      <a:pt x="90" y="219"/>
                    </a:cubicBezTo>
                    <a:cubicBezTo>
                      <a:pt x="339" y="476"/>
                      <a:pt x="529" y="782"/>
                      <a:pt x="669" y="1113"/>
                    </a:cubicBezTo>
                    <a:cubicBezTo>
                      <a:pt x="692" y="1171"/>
                      <a:pt x="744" y="1196"/>
                      <a:pt x="794" y="1196"/>
                    </a:cubicBezTo>
                    <a:cubicBezTo>
                      <a:pt x="873" y="1196"/>
                      <a:pt x="950" y="1134"/>
                      <a:pt x="909" y="1038"/>
                    </a:cubicBezTo>
                    <a:cubicBezTo>
                      <a:pt x="760" y="666"/>
                      <a:pt x="554" y="327"/>
                      <a:pt x="272" y="37"/>
                    </a:cubicBezTo>
                    <a:cubicBezTo>
                      <a:pt x="246" y="11"/>
                      <a:pt x="217"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5"/>
              <p:cNvSpPr/>
              <p:nvPr/>
            </p:nvSpPr>
            <p:spPr>
              <a:xfrm>
                <a:off x="293676" y="4145895"/>
                <a:ext cx="11548" cy="57075"/>
              </a:xfrm>
              <a:custGeom>
                <a:rect b="b" l="l" r="r" t="t"/>
                <a:pathLst>
                  <a:path extrusionOk="0" h="1267" w="257">
                    <a:moveTo>
                      <a:pt x="129" y="0"/>
                    </a:moveTo>
                    <a:cubicBezTo>
                      <a:pt x="65" y="0"/>
                      <a:pt x="0" y="42"/>
                      <a:pt x="0" y="125"/>
                    </a:cubicBezTo>
                    <a:lnTo>
                      <a:pt x="0" y="1142"/>
                    </a:lnTo>
                    <a:cubicBezTo>
                      <a:pt x="0" y="1225"/>
                      <a:pt x="65" y="1266"/>
                      <a:pt x="129" y="1266"/>
                    </a:cubicBezTo>
                    <a:cubicBezTo>
                      <a:pt x="193" y="1266"/>
                      <a:pt x="257" y="1225"/>
                      <a:pt x="257" y="1142"/>
                    </a:cubicBezTo>
                    <a:lnTo>
                      <a:pt x="257" y="125"/>
                    </a:lnTo>
                    <a:cubicBezTo>
                      <a:pt x="257" y="42"/>
                      <a:pt x="193" y="0"/>
                      <a:pt x="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5"/>
              <p:cNvSpPr/>
              <p:nvPr/>
            </p:nvSpPr>
            <p:spPr>
              <a:xfrm>
                <a:off x="273321" y="4396043"/>
                <a:ext cx="35407" cy="60364"/>
              </a:xfrm>
              <a:custGeom>
                <a:rect b="b" l="l" r="r" t="t"/>
                <a:pathLst>
                  <a:path extrusionOk="0" h="1340" w="788">
                    <a:moveTo>
                      <a:pt x="632" y="0"/>
                    </a:moveTo>
                    <a:cubicBezTo>
                      <a:pt x="583" y="0"/>
                      <a:pt x="538" y="28"/>
                      <a:pt x="528" y="90"/>
                    </a:cubicBezTo>
                    <a:cubicBezTo>
                      <a:pt x="462" y="463"/>
                      <a:pt x="354" y="835"/>
                      <a:pt x="89" y="1116"/>
                    </a:cubicBezTo>
                    <a:cubicBezTo>
                      <a:pt x="1" y="1211"/>
                      <a:pt x="86" y="1340"/>
                      <a:pt x="180" y="1340"/>
                    </a:cubicBezTo>
                    <a:cubicBezTo>
                      <a:pt x="208" y="1340"/>
                      <a:pt x="238" y="1328"/>
                      <a:pt x="263" y="1298"/>
                    </a:cubicBezTo>
                    <a:cubicBezTo>
                      <a:pt x="561" y="984"/>
                      <a:pt x="702" y="579"/>
                      <a:pt x="768" y="157"/>
                    </a:cubicBezTo>
                    <a:cubicBezTo>
                      <a:pt x="788" y="62"/>
                      <a:pt x="706" y="0"/>
                      <a:pt x="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5"/>
              <p:cNvSpPr/>
              <p:nvPr/>
            </p:nvSpPr>
            <p:spPr>
              <a:xfrm>
                <a:off x="481914" y="4390097"/>
                <a:ext cx="35676" cy="56580"/>
              </a:xfrm>
              <a:custGeom>
                <a:rect b="b" l="l" r="r" t="t"/>
                <a:pathLst>
                  <a:path extrusionOk="0" h="1256" w="794">
                    <a:moveTo>
                      <a:pt x="640" y="0"/>
                    </a:moveTo>
                    <a:cubicBezTo>
                      <a:pt x="590" y="0"/>
                      <a:pt x="542" y="27"/>
                      <a:pt x="525" y="90"/>
                    </a:cubicBezTo>
                    <a:cubicBezTo>
                      <a:pt x="451" y="446"/>
                      <a:pt x="277" y="777"/>
                      <a:pt x="70" y="1075"/>
                    </a:cubicBezTo>
                    <a:cubicBezTo>
                      <a:pt x="1" y="1167"/>
                      <a:pt x="85" y="1255"/>
                      <a:pt x="175" y="1255"/>
                    </a:cubicBezTo>
                    <a:cubicBezTo>
                      <a:pt x="215" y="1255"/>
                      <a:pt x="255" y="1239"/>
                      <a:pt x="285" y="1199"/>
                    </a:cubicBezTo>
                    <a:cubicBezTo>
                      <a:pt x="509" y="893"/>
                      <a:pt x="691" y="537"/>
                      <a:pt x="773" y="156"/>
                    </a:cubicBezTo>
                    <a:cubicBezTo>
                      <a:pt x="793" y="62"/>
                      <a:pt x="715" y="0"/>
                      <a:pt x="6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5"/>
              <p:cNvSpPr/>
              <p:nvPr/>
            </p:nvSpPr>
            <p:spPr>
              <a:xfrm>
                <a:off x="543516" y="4344239"/>
                <a:ext cx="25522" cy="59778"/>
              </a:xfrm>
              <a:custGeom>
                <a:rect b="b" l="l" r="r" t="t"/>
                <a:pathLst>
                  <a:path extrusionOk="0" h="1327" w="568">
                    <a:moveTo>
                      <a:pt x="413" y="0"/>
                    </a:moveTo>
                    <a:cubicBezTo>
                      <a:pt x="364" y="0"/>
                      <a:pt x="318" y="28"/>
                      <a:pt x="304" y="90"/>
                    </a:cubicBezTo>
                    <a:cubicBezTo>
                      <a:pt x="246" y="463"/>
                      <a:pt x="172" y="827"/>
                      <a:pt x="40" y="1174"/>
                    </a:cubicBezTo>
                    <a:cubicBezTo>
                      <a:pt x="0" y="1268"/>
                      <a:pt x="73" y="1327"/>
                      <a:pt x="150" y="1327"/>
                    </a:cubicBezTo>
                    <a:cubicBezTo>
                      <a:pt x="202" y="1327"/>
                      <a:pt x="256" y="1300"/>
                      <a:pt x="280" y="1240"/>
                    </a:cubicBezTo>
                    <a:cubicBezTo>
                      <a:pt x="420" y="893"/>
                      <a:pt x="486" y="529"/>
                      <a:pt x="553" y="156"/>
                    </a:cubicBezTo>
                    <a:cubicBezTo>
                      <a:pt x="568" y="62"/>
                      <a:pt x="487" y="0"/>
                      <a:pt x="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5"/>
              <p:cNvSpPr/>
              <p:nvPr/>
            </p:nvSpPr>
            <p:spPr>
              <a:xfrm>
                <a:off x="532103" y="4316670"/>
                <a:ext cx="18962" cy="54147"/>
              </a:xfrm>
              <a:custGeom>
                <a:rect b="b" l="l" r="r" t="t"/>
                <a:pathLst>
                  <a:path extrusionOk="0" h="1202" w="422">
                    <a:moveTo>
                      <a:pt x="266" y="1"/>
                    </a:moveTo>
                    <a:cubicBezTo>
                      <a:pt x="217" y="1"/>
                      <a:pt x="169" y="28"/>
                      <a:pt x="153" y="90"/>
                    </a:cubicBezTo>
                    <a:cubicBezTo>
                      <a:pt x="87" y="404"/>
                      <a:pt x="78" y="727"/>
                      <a:pt x="21" y="1042"/>
                    </a:cubicBezTo>
                    <a:cubicBezTo>
                      <a:pt x="1" y="1136"/>
                      <a:pt x="83" y="1201"/>
                      <a:pt x="157" y="1201"/>
                    </a:cubicBezTo>
                    <a:cubicBezTo>
                      <a:pt x="206" y="1201"/>
                      <a:pt x="251" y="1173"/>
                      <a:pt x="261" y="1108"/>
                    </a:cubicBezTo>
                    <a:cubicBezTo>
                      <a:pt x="327" y="793"/>
                      <a:pt x="327" y="471"/>
                      <a:pt x="401" y="164"/>
                    </a:cubicBezTo>
                    <a:cubicBezTo>
                      <a:pt x="421" y="64"/>
                      <a:pt x="341" y="1"/>
                      <a:pt x="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5"/>
              <p:cNvSpPr/>
              <p:nvPr/>
            </p:nvSpPr>
            <p:spPr>
              <a:xfrm>
                <a:off x="586112" y="4295362"/>
                <a:ext cx="19051" cy="48156"/>
              </a:xfrm>
              <a:custGeom>
                <a:rect b="b" l="l" r="r" t="t"/>
                <a:pathLst>
                  <a:path extrusionOk="0" h="1069" w="424">
                    <a:moveTo>
                      <a:pt x="296" y="0"/>
                    </a:moveTo>
                    <a:cubicBezTo>
                      <a:pt x="231" y="0"/>
                      <a:pt x="167" y="42"/>
                      <a:pt x="167" y="124"/>
                    </a:cubicBezTo>
                    <a:cubicBezTo>
                      <a:pt x="167" y="381"/>
                      <a:pt x="159" y="637"/>
                      <a:pt x="51" y="877"/>
                    </a:cubicBezTo>
                    <a:cubicBezTo>
                      <a:pt x="1" y="979"/>
                      <a:pt x="88" y="1069"/>
                      <a:pt x="170" y="1069"/>
                    </a:cubicBezTo>
                    <a:cubicBezTo>
                      <a:pt x="208" y="1069"/>
                      <a:pt x="245" y="1049"/>
                      <a:pt x="267" y="1002"/>
                    </a:cubicBezTo>
                    <a:cubicBezTo>
                      <a:pt x="399" y="720"/>
                      <a:pt x="424" y="431"/>
                      <a:pt x="424" y="124"/>
                    </a:cubicBezTo>
                    <a:cubicBezTo>
                      <a:pt x="424" y="42"/>
                      <a:pt x="360"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5"/>
              <p:cNvSpPr/>
              <p:nvPr/>
            </p:nvSpPr>
            <p:spPr>
              <a:xfrm>
                <a:off x="-228020" y="4032960"/>
                <a:ext cx="31992" cy="60048"/>
              </a:xfrm>
              <a:custGeom>
                <a:rect b="b" l="l" r="r" t="t"/>
                <a:pathLst>
                  <a:path extrusionOk="0" h="1333" w="712">
                    <a:moveTo>
                      <a:pt x="535" y="0"/>
                    </a:moveTo>
                    <a:cubicBezTo>
                      <a:pt x="505" y="0"/>
                      <a:pt x="474" y="12"/>
                      <a:pt x="447" y="42"/>
                    </a:cubicBezTo>
                    <a:cubicBezTo>
                      <a:pt x="141" y="356"/>
                      <a:pt x="9" y="778"/>
                      <a:pt x="0" y="1208"/>
                    </a:cubicBezTo>
                    <a:cubicBezTo>
                      <a:pt x="0" y="1291"/>
                      <a:pt x="64" y="1332"/>
                      <a:pt x="128" y="1332"/>
                    </a:cubicBezTo>
                    <a:cubicBezTo>
                      <a:pt x="193" y="1332"/>
                      <a:pt x="257" y="1291"/>
                      <a:pt x="257" y="1208"/>
                    </a:cubicBezTo>
                    <a:cubicBezTo>
                      <a:pt x="265" y="844"/>
                      <a:pt x="373" y="489"/>
                      <a:pt x="629" y="215"/>
                    </a:cubicBezTo>
                    <a:cubicBezTo>
                      <a:pt x="711" y="127"/>
                      <a:pt x="629" y="0"/>
                      <a:pt x="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5"/>
              <p:cNvSpPr/>
              <p:nvPr/>
            </p:nvSpPr>
            <p:spPr>
              <a:xfrm>
                <a:off x="-250351" y="4118506"/>
                <a:ext cx="20444" cy="53877"/>
              </a:xfrm>
              <a:custGeom>
                <a:rect b="b" l="l" r="r" t="t"/>
                <a:pathLst>
                  <a:path extrusionOk="0" h="1196" w="455">
                    <a:moveTo>
                      <a:pt x="285" y="0"/>
                    </a:moveTo>
                    <a:cubicBezTo>
                      <a:pt x="247" y="0"/>
                      <a:pt x="209" y="19"/>
                      <a:pt x="183" y="62"/>
                    </a:cubicBezTo>
                    <a:cubicBezTo>
                      <a:pt x="1" y="352"/>
                      <a:pt x="26" y="741"/>
                      <a:pt x="26" y="1072"/>
                    </a:cubicBezTo>
                    <a:cubicBezTo>
                      <a:pt x="26" y="1155"/>
                      <a:pt x="90" y="1196"/>
                      <a:pt x="154" y="1196"/>
                    </a:cubicBezTo>
                    <a:cubicBezTo>
                      <a:pt x="218" y="1196"/>
                      <a:pt x="282" y="1155"/>
                      <a:pt x="282" y="1072"/>
                    </a:cubicBezTo>
                    <a:cubicBezTo>
                      <a:pt x="282" y="790"/>
                      <a:pt x="249" y="443"/>
                      <a:pt x="398" y="186"/>
                    </a:cubicBezTo>
                    <a:cubicBezTo>
                      <a:pt x="455" y="90"/>
                      <a:pt x="371" y="0"/>
                      <a:pt x="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5"/>
              <p:cNvSpPr/>
              <p:nvPr/>
            </p:nvSpPr>
            <p:spPr>
              <a:xfrm>
                <a:off x="530216" y="4014851"/>
                <a:ext cx="42012" cy="44822"/>
              </a:xfrm>
              <a:custGeom>
                <a:rect b="b" l="l" r="r" t="t"/>
                <a:pathLst>
                  <a:path extrusionOk="0" h="995" w="935">
                    <a:moveTo>
                      <a:pt x="185" y="1"/>
                    </a:moveTo>
                    <a:cubicBezTo>
                      <a:pt x="53" y="1"/>
                      <a:pt x="1" y="215"/>
                      <a:pt x="154" y="245"/>
                    </a:cubicBezTo>
                    <a:cubicBezTo>
                      <a:pt x="476" y="320"/>
                      <a:pt x="617" y="593"/>
                      <a:pt x="675" y="899"/>
                    </a:cubicBezTo>
                    <a:cubicBezTo>
                      <a:pt x="685" y="966"/>
                      <a:pt x="731" y="995"/>
                      <a:pt x="781" y="995"/>
                    </a:cubicBezTo>
                    <a:cubicBezTo>
                      <a:pt x="854" y="995"/>
                      <a:pt x="935" y="931"/>
                      <a:pt x="915" y="833"/>
                    </a:cubicBezTo>
                    <a:cubicBezTo>
                      <a:pt x="849" y="444"/>
                      <a:pt x="625" y="96"/>
                      <a:pt x="220" y="5"/>
                    </a:cubicBezTo>
                    <a:cubicBezTo>
                      <a:pt x="208" y="2"/>
                      <a:pt x="196"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5"/>
              <p:cNvSpPr/>
              <p:nvPr/>
            </p:nvSpPr>
            <p:spPr>
              <a:xfrm>
                <a:off x="582293" y="4082197"/>
                <a:ext cx="25836" cy="56670"/>
              </a:xfrm>
              <a:custGeom>
                <a:rect b="b" l="l" r="r" t="t"/>
                <a:pathLst>
                  <a:path extrusionOk="0" h="1258" w="575">
                    <a:moveTo>
                      <a:pt x="179" y="1"/>
                    </a:moveTo>
                    <a:cubicBezTo>
                      <a:pt x="89" y="1"/>
                      <a:pt x="1" y="89"/>
                      <a:pt x="70" y="182"/>
                    </a:cubicBezTo>
                    <a:cubicBezTo>
                      <a:pt x="269" y="463"/>
                      <a:pt x="318" y="794"/>
                      <a:pt x="318" y="1133"/>
                    </a:cubicBezTo>
                    <a:cubicBezTo>
                      <a:pt x="318" y="1216"/>
                      <a:pt x="383" y="1257"/>
                      <a:pt x="447" y="1257"/>
                    </a:cubicBezTo>
                    <a:cubicBezTo>
                      <a:pt x="511" y="1257"/>
                      <a:pt x="575" y="1216"/>
                      <a:pt x="575" y="1133"/>
                    </a:cubicBezTo>
                    <a:cubicBezTo>
                      <a:pt x="567" y="752"/>
                      <a:pt x="509" y="372"/>
                      <a:pt x="285" y="57"/>
                    </a:cubicBezTo>
                    <a:cubicBezTo>
                      <a:pt x="258" y="17"/>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 name="Google Shape;688;p25"/>
            <p:cNvGrpSpPr/>
            <p:nvPr/>
          </p:nvGrpSpPr>
          <p:grpSpPr>
            <a:xfrm rot="-7200038">
              <a:off x="307820" y="2408172"/>
              <a:ext cx="822940" cy="337411"/>
              <a:chOff x="366450" y="897500"/>
              <a:chExt cx="397525" cy="167100"/>
            </a:xfrm>
          </p:grpSpPr>
          <p:sp>
            <p:nvSpPr>
              <p:cNvPr id="689" name="Google Shape;689;p25"/>
              <p:cNvSpPr/>
              <p:nvPr/>
            </p:nvSpPr>
            <p:spPr>
              <a:xfrm>
                <a:off x="441875" y="897500"/>
                <a:ext cx="322100" cy="167100"/>
              </a:xfrm>
              <a:custGeom>
                <a:rect b="b" l="l" r="r" t="t"/>
                <a:pathLst>
                  <a:path extrusionOk="0" h="6684" w="12884">
                    <a:moveTo>
                      <a:pt x="9317" y="1"/>
                    </a:moveTo>
                    <a:cubicBezTo>
                      <a:pt x="8774" y="1"/>
                      <a:pt x="8229" y="328"/>
                      <a:pt x="7811" y="626"/>
                    </a:cubicBezTo>
                    <a:cubicBezTo>
                      <a:pt x="7406" y="907"/>
                      <a:pt x="7017" y="1230"/>
                      <a:pt x="6653" y="1569"/>
                    </a:cubicBezTo>
                    <a:cubicBezTo>
                      <a:pt x="6523" y="1009"/>
                      <a:pt x="6040" y="667"/>
                      <a:pt x="5412" y="667"/>
                    </a:cubicBezTo>
                    <a:cubicBezTo>
                      <a:pt x="5315" y="667"/>
                      <a:pt x="5216" y="676"/>
                      <a:pt x="5114" y="692"/>
                    </a:cubicBezTo>
                    <a:cubicBezTo>
                      <a:pt x="4154" y="849"/>
                      <a:pt x="3765" y="1668"/>
                      <a:pt x="3326" y="2421"/>
                    </a:cubicBezTo>
                    <a:cubicBezTo>
                      <a:pt x="3186" y="2181"/>
                      <a:pt x="2995" y="1983"/>
                      <a:pt x="2714" y="1941"/>
                    </a:cubicBezTo>
                    <a:cubicBezTo>
                      <a:pt x="2677" y="1935"/>
                      <a:pt x="2639" y="1933"/>
                      <a:pt x="2603" y="1933"/>
                    </a:cubicBezTo>
                    <a:cubicBezTo>
                      <a:pt x="2281" y="1933"/>
                      <a:pt x="1984" y="2146"/>
                      <a:pt x="1754" y="2347"/>
                    </a:cubicBezTo>
                    <a:cubicBezTo>
                      <a:pt x="1134" y="2909"/>
                      <a:pt x="703" y="3646"/>
                      <a:pt x="265" y="4341"/>
                    </a:cubicBezTo>
                    <a:cubicBezTo>
                      <a:pt x="50" y="4366"/>
                      <a:pt x="0" y="4730"/>
                      <a:pt x="248" y="4788"/>
                    </a:cubicBezTo>
                    <a:cubicBezTo>
                      <a:pt x="637" y="4887"/>
                      <a:pt x="1026" y="5243"/>
                      <a:pt x="1357" y="5458"/>
                    </a:cubicBezTo>
                    <a:cubicBezTo>
                      <a:pt x="1854" y="5772"/>
                      <a:pt x="2358" y="6103"/>
                      <a:pt x="2904" y="6352"/>
                    </a:cubicBezTo>
                    <a:cubicBezTo>
                      <a:pt x="3173" y="6477"/>
                      <a:pt x="3498" y="6616"/>
                      <a:pt x="3813" y="6616"/>
                    </a:cubicBezTo>
                    <a:cubicBezTo>
                      <a:pt x="3915" y="6616"/>
                      <a:pt x="4015" y="6601"/>
                      <a:pt x="4112" y="6567"/>
                    </a:cubicBezTo>
                    <a:cubicBezTo>
                      <a:pt x="4385" y="6467"/>
                      <a:pt x="4493" y="6227"/>
                      <a:pt x="4526" y="5971"/>
                    </a:cubicBezTo>
                    <a:cubicBezTo>
                      <a:pt x="5254" y="6434"/>
                      <a:pt x="6264" y="6682"/>
                      <a:pt x="7050" y="6682"/>
                    </a:cubicBezTo>
                    <a:cubicBezTo>
                      <a:pt x="7070" y="6683"/>
                      <a:pt x="7090" y="6683"/>
                      <a:pt x="7111" y="6683"/>
                    </a:cubicBezTo>
                    <a:cubicBezTo>
                      <a:pt x="7490" y="6683"/>
                      <a:pt x="7962" y="6605"/>
                      <a:pt x="8158" y="6244"/>
                    </a:cubicBezTo>
                    <a:cubicBezTo>
                      <a:pt x="8299" y="5963"/>
                      <a:pt x="8258" y="5648"/>
                      <a:pt x="8142" y="5367"/>
                    </a:cubicBezTo>
                    <a:lnTo>
                      <a:pt x="8142" y="5367"/>
                    </a:lnTo>
                    <a:cubicBezTo>
                      <a:pt x="8431" y="5422"/>
                      <a:pt x="8759" y="5455"/>
                      <a:pt x="9092" y="5455"/>
                    </a:cubicBezTo>
                    <a:cubicBezTo>
                      <a:pt x="10248" y="5455"/>
                      <a:pt x="11476" y="5066"/>
                      <a:pt x="11419" y="3911"/>
                    </a:cubicBezTo>
                    <a:cubicBezTo>
                      <a:pt x="12138" y="3745"/>
                      <a:pt x="12883" y="2976"/>
                      <a:pt x="12362" y="2322"/>
                    </a:cubicBezTo>
                    <a:cubicBezTo>
                      <a:pt x="11908" y="1750"/>
                      <a:pt x="11251" y="1580"/>
                      <a:pt x="10560" y="1580"/>
                    </a:cubicBezTo>
                    <a:cubicBezTo>
                      <a:pt x="10381" y="1580"/>
                      <a:pt x="10200" y="1592"/>
                      <a:pt x="10020" y="1610"/>
                    </a:cubicBezTo>
                    <a:cubicBezTo>
                      <a:pt x="10086" y="1511"/>
                      <a:pt x="10144" y="1412"/>
                      <a:pt x="10186" y="1313"/>
                    </a:cubicBezTo>
                    <a:cubicBezTo>
                      <a:pt x="10393" y="791"/>
                      <a:pt x="10186" y="171"/>
                      <a:pt x="9590" y="30"/>
                    </a:cubicBezTo>
                    <a:cubicBezTo>
                      <a:pt x="9499" y="10"/>
                      <a:pt x="9408" y="1"/>
                      <a:pt x="93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5"/>
              <p:cNvSpPr/>
              <p:nvPr/>
            </p:nvSpPr>
            <p:spPr>
              <a:xfrm>
                <a:off x="366450" y="964000"/>
                <a:ext cx="348575" cy="75250"/>
              </a:xfrm>
              <a:custGeom>
                <a:rect b="b" l="l" r="r" t="t"/>
                <a:pathLst>
                  <a:path extrusionOk="0" h="3010" w="13943">
                    <a:moveTo>
                      <a:pt x="13781" y="0"/>
                    </a:moveTo>
                    <a:cubicBezTo>
                      <a:pt x="13776" y="0"/>
                      <a:pt x="13771" y="1"/>
                      <a:pt x="13765" y="1"/>
                    </a:cubicBezTo>
                    <a:cubicBezTo>
                      <a:pt x="11482" y="249"/>
                      <a:pt x="9173" y="340"/>
                      <a:pt x="6914" y="829"/>
                    </a:cubicBezTo>
                    <a:cubicBezTo>
                      <a:pt x="4614" y="1333"/>
                      <a:pt x="2397" y="2153"/>
                      <a:pt x="129" y="2781"/>
                    </a:cubicBezTo>
                    <a:cubicBezTo>
                      <a:pt x="1" y="2819"/>
                      <a:pt x="17" y="3010"/>
                      <a:pt x="129" y="3010"/>
                    </a:cubicBezTo>
                    <a:cubicBezTo>
                      <a:pt x="140" y="3010"/>
                      <a:pt x="151" y="3008"/>
                      <a:pt x="162" y="3005"/>
                    </a:cubicBezTo>
                    <a:cubicBezTo>
                      <a:pt x="2372" y="2392"/>
                      <a:pt x="4540" y="1623"/>
                      <a:pt x="6774" y="1093"/>
                    </a:cubicBezTo>
                    <a:cubicBezTo>
                      <a:pt x="9082" y="547"/>
                      <a:pt x="11457" y="473"/>
                      <a:pt x="13798" y="225"/>
                    </a:cubicBezTo>
                    <a:cubicBezTo>
                      <a:pt x="13942" y="209"/>
                      <a:pt x="13916" y="0"/>
                      <a:pt x="137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5"/>
              <p:cNvSpPr/>
              <p:nvPr/>
            </p:nvSpPr>
            <p:spPr>
              <a:xfrm>
                <a:off x="534050" y="986050"/>
                <a:ext cx="94000" cy="52100"/>
              </a:xfrm>
              <a:custGeom>
                <a:rect b="b" l="l" r="r" t="t"/>
                <a:pathLst>
                  <a:path extrusionOk="0" h="2084" w="3760">
                    <a:moveTo>
                      <a:pt x="350" y="0"/>
                    </a:moveTo>
                    <a:cubicBezTo>
                      <a:pt x="280" y="0"/>
                      <a:pt x="208" y="4"/>
                      <a:pt x="136" y="13"/>
                    </a:cubicBezTo>
                    <a:cubicBezTo>
                      <a:pt x="0" y="29"/>
                      <a:pt x="26" y="237"/>
                      <a:pt x="154" y="237"/>
                    </a:cubicBezTo>
                    <a:cubicBezTo>
                      <a:pt x="159" y="237"/>
                      <a:pt x="164" y="237"/>
                      <a:pt x="169" y="236"/>
                    </a:cubicBezTo>
                    <a:cubicBezTo>
                      <a:pt x="233" y="229"/>
                      <a:pt x="297" y="225"/>
                      <a:pt x="360" y="225"/>
                    </a:cubicBezTo>
                    <a:cubicBezTo>
                      <a:pt x="1586" y="225"/>
                      <a:pt x="2499" y="1624"/>
                      <a:pt x="3561" y="2073"/>
                    </a:cubicBezTo>
                    <a:cubicBezTo>
                      <a:pt x="3577" y="2080"/>
                      <a:pt x="3593" y="2083"/>
                      <a:pt x="3607" y="2083"/>
                    </a:cubicBezTo>
                    <a:cubicBezTo>
                      <a:pt x="3710" y="2083"/>
                      <a:pt x="3759" y="1917"/>
                      <a:pt x="3636" y="1866"/>
                    </a:cubicBezTo>
                    <a:cubicBezTo>
                      <a:pt x="2521" y="1387"/>
                      <a:pt x="1645" y="0"/>
                      <a:pt x="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5"/>
              <p:cNvSpPr/>
              <p:nvPr/>
            </p:nvSpPr>
            <p:spPr>
              <a:xfrm>
                <a:off x="620875" y="971675"/>
                <a:ext cx="68075" cy="36425"/>
              </a:xfrm>
              <a:custGeom>
                <a:rect b="b" l="l" r="r" t="t"/>
                <a:pathLst>
                  <a:path extrusionOk="0" h="1457" w="2723">
                    <a:moveTo>
                      <a:pt x="163" y="0"/>
                    </a:moveTo>
                    <a:cubicBezTo>
                      <a:pt x="21" y="0"/>
                      <a:pt x="0" y="216"/>
                      <a:pt x="146" y="224"/>
                    </a:cubicBezTo>
                    <a:cubicBezTo>
                      <a:pt x="1048" y="265"/>
                      <a:pt x="1826" y="877"/>
                      <a:pt x="2496" y="1432"/>
                    </a:cubicBezTo>
                    <a:cubicBezTo>
                      <a:pt x="2518" y="1449"/>
                      <a:pt x="2541" y="1457"/>
                      <a:pt x="2562" y="1457"/>
                    </a:cubicBezTo>
                    <a:cubicBezTo>
                      <a:pt x="2653" y="1457"/>
                      <a:pt x="2722" y="1323"/>
                      <a:pt x="2628" y="1250"/>
                    </a:cubicBezTo>
                    <a:cubicBezTo>
                      <a:pt x="1925" y="679"/>
                      <a:pt x="1114" y="50"/>
                      <a:pt x="171" y="0"/>
                    </a:cubicBezTo>
                    <a:cubicBezTo>
                      <a:pt x="168" y="0"/>
                      <a:pt x="166" y="0"/>
                      <a:pt x="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5"/>
              <p:cNvSpPr/>
              <p:nvPr/>
            </p:nvSpPr>
            <p:spPr>
              <a:xfrm>
                <a:off x="619250" y="937675"/>
                <a:ext cx="51825" cy="37575"/>
              </a:xfrm>
              <a:custGeom>
                <a:rect b="b" l="l" r="r" t="t"/>
                <a:pathLst>
                  <a:path extrusionOk="0" h="1503" w="2073">
                    <a:moveTo>
                      <a:pt x="1912" y="0"/>
                    </a:moveTo>
                    <a:cubicBezTo>
                      <a:pt x="1881" y="0"/>
                      <a:pt x="1850" y="13"/>
                      <a:pt x="1825" y="45"/>
                    </a:cubicBezTo>
                    <a:cubicBezTo>
                      <a:pt x="1353" y="599"/>
                      <a:pt x="708" y="922"/>
                      <a:pt x="104" y="1311"/>
                    </a:cubicBezTo>
                    <a:cubicBezTo>
                      <a:pt x="1" y="1373"/>
                      <a:pt x="86" y="1503"/>
                      <a:pt x="184" y="1503"/>
                    </a:cubicBezTo>
                    <a:cubicBezTo>
                      <a:pt x="204" y="1503"/>
                      <a:pt x="225" y="1497"/>
                      <a:pt x="244" y="1484"/>
                    </a:cubicBezTo>
                    <a:cubicBezTo>
                      <a:pt x="865" y="1087"/>
                      <a:pt x="1527" y="748"/>
                      <a:pt x="2007" y="177"/>
                    </a:cubicBezTo>
                    <a:cubicBezTo>
                      <a:pt x="2073" y="93"/>
                      <a:pt x="1995" y="0"/>
                      <a:pt x="19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5"/>
              <p:cNvSpPr/>
              <p:nvPr/>
            </p:nvSpPr>
            <p:spPr>
              <a:xfrm>
                <a:off x="535000" y="933950"/>
                <a:ext cx="50500" cy="57600"/>
              </a:xfrm>
              <a:custGeom>
                <a:rect b="b" l="l" r="r" t="t"/>
                <a:pathLst>
                  <a:path extrusionOk="0" h="2304" w="2020">
                    <a:moveTo>
                      <a:pt x="1860" y="0"/>
                    </a:moveTo>
                    <a:cubicBezTo>
                      <a:pt x="1830" y="0"/>
                      <a:pt x="1800" y="13"/>
                      <a:pt x="1777" y="45"/>
                    </a:cubicBezTo>
                    <a:cubicBezTo>
                      <a:pt x="1240" y="732"/>
                      <a:pt x="900" y="1642"/>
                      <a:pt x="106" y="2080"/>
                    </a:cubicBezTo>
                    <a:cubicBezTo>
                      <a:pt x="0" y="2144"/>
                      <a:pt x="51" y="2303"/>
                      <a:pt x="145" y="2303"/>
                    </a:cubicBezTo>
                    <a:cubicBezTo>
                      <a:pt x="161" y="2303"/>
                      <a:pt x="179" y="2298"/>
                      <a:pt x="197" y="2287"/>
                    </a:cubicBezTo>
                    <a:cubicBezTo>
                      <a:pt x="1041" y="1824"/>
                      <a:pt x="1397" y="905"/>
                      <a:pt x="1959" y="177"/>
                    </a:cubicBezTo>
                    <a:cubicBezTo>
                      <a:pt x="2020" y="93"/>
                      <a:pt x="1940" y="0"/>
                      <a:pt x="18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5"/>
              <p:cNvSpPr/>
              <p:nvPr/>
            </p:nvSpPr>
            <p:spPr>
              <a:xfrm>
                <a:off x="481850" y="999850"/>
                <a:ext cx="53275" cy="32825"/>
              </a:xfrm>
              <a:custGeom>
                <a:rect b="b" l="l" r="r" t="t"/>
                <a:pathLst>
                  <a:path extrusionOk="0" h="1313" w="2131">
                    <a:moveTo>
                      <a:pt x="188" y="1"/>
                    </a:moveTo>
                    <a:cubicBezTo>
                      <a:pt x="80" y="1"/>
                      <a:pt x="0" y="141"/>
                      <a:pt x="106" y="197"/>
                    </a:cubicBezTo>
                    <a:cubicBezTo>
                      <a:pt x="420" y="371"/>
                      <a:pt x="751" y="495"/>
                      <a:pt x="1049" y="694"/>
                    </a:cubicBezTo>
                    <a:cubicBezTo>
                      <a:pt x="1338" y="892"/>
                      <a:pt x="1587" y="1124"/>
                      <a:pt x="1893" y="1298"/>
                    </a:cubicBezTo>
                    <a:cubicBezTo>
                      <a:pt x="1912" y="1308"/>
                      <a:pt x="1931" y="1312"/>
                      <a:pt x="1950" y="1312"/>
                    </a:cubicBezTo>
                    <a:cubicBezTo>
                      <a:pt x="2052" y="1312"/>
                      <a:pt x="2130" y="1179"/>
                      <a:pt x="2025" y="1116"/>
                    </a:cubicBezTo>
                    <a:cubicBezTo>
                      <a:pt x="1727" y="942"/>
                      <a:pt x="1463" y="719"/>
                      <a:pt x="1181" y="512"/>
                    </a:cubicBezTo>
                    <a:cubicBezTo>
                      <a:pt x="892" y="305"/>
                      <a:pt x="552" y="189"/>
                      <a:pt x="246" y="15"/>
                    </a:cubicBezTo>
                    <a:cubicBezTo>
                      <a:pt x="226" y="5"/>
                      <a:pt x="207" y="1"/>
                      <a:pt x="1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5"/>
              <p:cNvSpPr/>
              <p:nvPr/>
            </p:nvSpPr>
            <p:spPr>
              <a:xfrm>
                <a:off x="477675" y="968825"/>
                <a:ext cx="30775" cy="35675"/>
              </a:xfrm>
              <a:custGeom>
                <a:rect b="b" l="l" r="r" t="t"/>
                <a:pathLst>
                  <a:path extrusionOk="0" h="1427" w="1231">
                    <a:moveTo>
                      <a:pt x="1089" y="0"/>
                    </a:moveTo>
                    <a:cubicBezTo>
                      <a:pt x="1049" y="0"/>
                      <a:pt x="1011" y="22"/>
                      <a:pt x="992" y="73"/>
                    </a:cubicBezTo>
                    <a:cubicBezTo>
                      <a:pt x="827" y="503"/>
                      <a:pt x="529" y="975"/>
                      <a:pt x="107" y="1207"/>
                    </a:cubicBezTo>
                    <a:cubicBezTo>
                      <a:pt x="0" y="1271"/>
                      <a:pt x="53" y="1427"/>
                      <a:pt x="154" y="1427"/>
                    </a:cubicBezTo>
                    <a:cubicBezTo>
                      <a:pt x="170" y="1427"/>
                      <a:pt x="188" y="1423"/>
                      <a:pt x="206" y="1413"/>
                    </a:cubicBezTo>
                    <a:cubicBezTo>
                      <a:pt x="678" y="1149"/>
                      <a:pt x="1009" y="644"/>
                      <a:pt x="1199" y="156"/>
                    </a:cubicBezTo>
                    <a:cubicBezTo>
                      <a:pt x="1231" y="66"/>
                      <a:pt x="1159" y="0"/>
                      <a:pt x="10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25"/>
            <p:cNvGrpSpPr/>
            <p:nvPr/>
          </p:nvGrpSpPr>
          <p:grpSpPr>
            <a:xfrm flipH="1" rot="900132">
              <a:off x="129589" y="2472443"/>
              <a:ext cx="822981" cy="337413"/>
              <a:chOff x="366450" y="897500"/>
              <a:chExt cx="397525" cy="167100"/>
            </a:xfrm>
          </p:grpSpPr>
          <p:sp>
            <p:nvSpPr>
              <p:cNvPr id="698" name="Google Shape;698;p25"/>
              <p:cNvSpPr/>
              <p:nvPr/>
            </p:nvSpPr>
            <p:spPr>
              <a:xfrm>
                <a:off x="441875" y="897500"/>
                <a:ext cx="322100" cy="167100"/>
              </a:xfrm>
              <a:custGeom>
                <a:rect b="b" l="l" r="r" t="t"/>
                <a:pathLst>
                  <a:path extrusionOk="0" h="6684" w="12884">
                    <a:moveTo>
                      <a:pt x="9317" y="1"/>
                    </a:moveTo>
                    <a:cubicBezTo>
                      <a:pt x="8774" y="1"/>
                      <a:pt x="8229" y="328"/>
                      <a:pt x="7811" y="626"/>
                    </a:cubicBezTo>
                    <a:cubicBezTo>
                      <a:pt x="7406" y="907"/>
                      <a:pt x="7017" y="1230"/>
                      <a:pt x="6653" y="1569"/>
                    </a:cubicBezTo>
                    <a:cubicBezTo>
                      <a:pt x="6523" y="1009"/>
                      <a:pt x="6040" y="667"/>
                      <a:pt x="5412" y="667"/>
                    </a:cubicBezTo>
                    <a:cubicBezTo>
                      <a:pt x="5315" y="667"/>
                      <a:pt x="5216" y="676"/>
                      <a:pt x="5114" y="692"/>
                    </a:cubicBezTo>
                    <a:cubicBezTo>
                      <a:pt x="4154" y="849"/>
                      <a:pt x="3765" y="1668"/>
                      <a:pt x="3326" y="2421"/>
                    </a:cubicBezTo>
                    <a:cubicBezTo>
                      <a:pt x="3186" y="2181"/>
                      <a:pt x="2995" y="1983"/>
                      <a:pt x="2714" y="1941"/>
                    </a:cubicBezTo>
                    <a:cubicBezTo>
                      <a:pt x="2677" y="1935"/>
                      <a:pt x="2639" y="1933"/>
                      <a:pt x="2603" y="1933"/>
                    </a:cubicBezTo>
                    <a:cubicBezTo>
                      <a:pt x="2281" y="1933"/>
                      <a:pt x="1984" y="2146"/>
                      <a:pt x="1754" y="2347"/>
                    </a:cubicBezTo>
                    <a:cubicBezTo>
                      <a:pt x="1134" y="2909"/>
                      <a:pt x="703" y="3646"/>
                      <a:pt x="265" y="4341"/>
                    </a:cubicBezTo>
                    <a:cubicBezTo>
                      <a:pt x="50" y="4366"/>
                      <a:pt x="0" y="4730"/>
                      <a:pt x="248" y="4788"/>
                    </a:cubicBezTo>
                    <a:cubicBezTo>
                      <a:pt x="637" y="4887"/>
                      <a:pt x="1026" y="5243"/>
                      <a:pt x="1357" y="5458"/>
                    </a:cubicBezTo>
                    <a:cubicBezTo>
                      <a:pt x="1854" y="5772"/>
                      <a:pt x="2358" y="6103"/>
                      <a:pt x="2904" y="6352"/>
                    </a:cubicBezTo>
                    <a:cubicBezTo>
                      <a:pt x="3173" y="6477"/>
                      <a:pt x="3498" y="6616"/>
                      <a:pt x="3813" y="6616"/>
                    </a:cubicBezTo>
                    <a:cubicBezTo>
                      <a:pt x="3915" y="6616"/>
                      <a:pt x="4015" y="6601"/>
                      <a:pt x="4112" y="6567"/>
                    </a:cubicBezTo>
                    <a:cubicBezTo>
                      <a:pt x="4385" y="6467"/>
                      <a:pt x="4493" y="6227"/>
                      <a:pt x="4526" y="5971"/>
                    </a:cubicBezTo>
                    <a:cubicBezTo>
                      <a:pt x="5254" y="6434"/>
                      <a:pt x="6264" y="6682"/>
                      <a:pt x="7050" y="6682"/>
                    </a:cubicBezTo>
                    <a:cubicBezTo>
                      <a:pt x="7070" y="6683"/>
                      <a:pt x="7090" y="6683"/>
                      <a:pt x="7111" y="6683"/>
                    </a:cubicBezTo>
                    <a:cubicBezTo>
                      <a:pt x="7490" y="6683"/>
                      <a:pt x="7962" y="6605"/>
                      <a:pt x="8158" y="6244"/>
                    </a:cubicBezTo>
                    <a:cubicBezTo>
                      <a:pt x="8299" y="5963"/>
                      <a:pt x="8258" y="5648"/>
                      <a:pt x="8142" y="5367"/>
                    </a:cubicBezTo>
                    <a:lnTo>
                      <a:pt x="8142" y="5367"/>
                    </a:lnTo>
                    <a:cubicBezTo>
                      <a:pt x="8431" y="5422"/>
                      <a:pt x="8759" y="5455"/>
                      <a:pt x="9092" y="5455"/>
                    </a:cubicBezTo>
                    <a:cubicBezTo>
                      <a:pt x="10248" y="5455"/>
                      <a:pt x="11476" y="5066"/>
                      <a:pt x="11419" y="3911"/>
                    </a:cubicBezTo>
                    <a:cubicBezTo>
                      <a:pt x="12138" y="3745"/>
                      <a:pt x="12883" y="2976"/>
                      <a:pt x="12362" y="2322"/>
                    </a:cubicBezTo>
                    <a:cubicBezTo>
                      <a:pt x="11908" y="1750"/>
                      <a:pt x="11251" y="1580"/>
                      <a:pt x="10560" y="1580"/>
                    </a:cubicBezTo>
                    <a:cubicBezTo>
                      <a:pt x="10381" y="1580"/>
                      <a:pt x="10200" y="1592"/>
                      <a:pt x="10020" y="1610"/>
                    </a:cubicBezTo>
                    <a:cubicBezTo>
                      <a:pt x="10086" y="1511"/>
                      <a:pt x="10144" y="1412"/>
                      <a:pt x="10186" y="1313"/>
                    </a:cubicBezTo>
                    <a:cubicBezTo>
                      <a:pt x="10393" y="791"/>
                      <a:pt x="10186" y="171"/>
                      <a:pt x="9590" y="30"/>
                    </a:cubicBezTo>
                    <a:cubicBezTo>
                      <a:pt x="9499" y="10"/>
                      <a:pt x="9408" y="1"/>
                      <a:pt x="9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5"/>
              <p:cNvSpPr/>
              <p:nvPr/>
            </p:nvSpPr>
            <p:spPr>
              <a:xfrm>
                <a:off x="366450" y="964000"/>
                <a:ext cx="348575" cy="75250"/>
              </a:xfrm>
              <a:custGeom>
                <a:rect b="b" l="l" r="r" t="t"/>
                <a:pathLst>
                  <a:path extrusionOk="0" h="3010" w="13943">
                    <a:moveTo>
                      <a:pt x="13781" y="0"/>
                    </a:moveTo>
                    <a:cubicBezTo>
                      <a:pt x="13776" y="0"/>
                      <a:pt x="13771" y="1"/>
                      <a:pt x="13765" y="1"/>
                    </a:cubicBezTo>
                    <a:cubicBezTo>
                      <a:pt x="11482" y="249"/>
                      <a:pt x="9173" y="340"/>
                      <a:pt x="6914" y="829"/>
                    </a:cubicBezTo>
                    <a:cubicBezTo>
                      <a:pt x="4614" y="1333"/>
                      <a:pt x="2397" y="2153"/>
                      <a:pt x="129" y="2781"/>
                    </a:cubicBezTo>
                    <a:cubicBezTo>
                      <a:pt x="1" y="2819"/>
                      <a:pt x="17" y="3010"/>
                      <a:pt x="129" y="3010"/>
                    </a:cubicBezTo>
                    <a:cubicBezTo>
                      <a:pt x="140" y="3010"/>
                      <a:pt x="151" y="3008"/>
                      <a:pt x="162" y="3005"/>
                    </a:cubicBezTo>
                    <a:cubicBezTo>
                      <a:pt x="2372" y="2392"/>
                      <a:pt x="4540" y="1623"/>
                      <a:pt x="6774" y="1093"/>
                    </a:cubicBezTo>
                    <a:cubicBezTo>
                      <a:pt x="9082" y="547"/>
                      <a:pt x="11457" y="473"/>
                      <a:pt x="13798" y="225"/>
                    </a:cubicBezTo>
                    <a:cubicBezTo>
                      <a:pt x="13942" y="209"/>
                      <a:pt x="13916" y="0"/>
                      <a:pt x="13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5"/>
              <p:cNvSpPr/>
              <p:nvPr/>
            </p:nvSpPr>
            <p:spPr>
              <a:xfrm>
                <a:off x="534050" y="986050"/>
                <a:ext cx="94000" cy="52100"/>
              </a:xfrm>
              <a:custGeom>
                <a:rect b="b" l="l" r="r" t="t"/>
                <a:pathLst>
                  <a:path extrusionOk="0" h="2084" w="3760">
                    <a:moveTo>
                      <a:pt x="350" y="0"/>
                    </a:moveTo>
                    <a:cubicBezTo>
                      <a:pt x="280" y="0"/>
                      <a:pt x="208" y="4"/>
                      <a:pt x="136" y="13"/>
                    </a:cubicBezTo>
                    <a:cubicBezTo>
                      <a:pt x="0" y="29"/>
                      <a:pt x="26" y="237"/>
                      <a:pt x="154" y="237"/>
                    </a:cubicBezTo>
                    <a:cubicBezTo>
                      <a:pt x="159" y="237"/>
                      <a:pt x="164" y="237"/>
                      <a:pt x="169" y="236"/>
                    </a:cubicBezTo>
                    <a:cubicBezTo>
                      <a:pt x="233" y="229"/>
                      <a:pt x="297" y="225"/>
                      <a:pt x="360" y="225"/>
                    </a:cubicBezTo>
                    <a:cubicBezTo>
                      <a:pt x="1586" y="225"/>
                      <a:pt x="2499" y="1624"/>
                      <a:pt x="3561" y="2073"/>
                    </a:cubicBezTo>
                    <a:cubicBezTo>
                      <a:pt x="3577" y="2080"/>
                      <a:pt x="3593" y="2083"/>
                      <a:pt x="3607" y="2083"/>
                    </a:cubicBezTo>
                    <a:cubicBezTo>
                      <a:pt x="3710" y="2083"/>
                      <a:pt x="3759" y="1917"/>
                      <a:pt x="3636" y="1866"/>
                    </a:cubicBezTo>
                    <a:cubicBezTo>
                      <a:pt x="2521" y="1387"/>
                      <a:pt x="1645" y="0"/>
                      <a:pt x="3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5"/>
              <p:cNvSpPr/>
              <p:nvPr/>
            </p:nvSpPr>
            <p:spPr>
              <a:xfrm>
                <a:off x="620875" y="971675"/>
                <a:ext cx="68075" cy="36425"/>
              </a:xfrm>
              <a:custGeom>
                <a:rect b="b" l="l" r="r" t="t"/>
                <a:pathLst>
                  <a:path extrusionOk="0" h="1457" w="2723">
                    <a:moveTo>
                      <a:pt x="163" y="0"/>
                    </a:moveTo>
                    <a:cubicBezTo>
                      <a:pt x="21" y="0"/>
                      <a:pt x="0" y="216"/>
                      <a:pt x="146" y="224"/>
                    </a:cubicBezTo>
                    <a:cubicBezTo>
                      <a:pt x="1048" y="265"/>
                      <a:pt x="1826" y="877"/>
                      <a:pt x="2496" y="1432"/>
                    </a:cubicBezTo>
                    <a:cubicBezTo>
                      <a:pt x="2518" y="1449"/>
                      <a:pt x="2541" y="1457"/>
                      <a:pt x="2562" y="1457"/>
                    </a:cubicBezTo>
                    <a:cubicBezTo>
                      <a:pt x="2653" y="1457"/>
                      <a:pt x="2722" y="1323"/>
                      <a:pt x="2628" y="1250"/>
                    </a:cubicBezTo>
                    <a:cubicBezTo>
                      <a:pt x="1925" y="679"/>
                      <a:pt x="1114" y="50"/>
                      <a:pt x="171" y="0"/>
                    </a:cubicBezTo>
                    <a:cubicBezTo>
                      <a:pt x="168" y="0"/>
                      <a:pt x="166" y="0"/>
                      <a:pt x="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5"/>
              <p:cNvSpPr/>
              <p:nvPr/>
            </p:nvSpPr>
            <p:spPr>
              <a:xfrm>
                <a:off x="619250" y="937675"/>
                <a:ext cx="51825" cy="37575"/>
              </a:xfrm>
              <a:custGeom>
                <a:rect b="b" l="l" r="r" t="t"/>
                <a:pathLst>
                  <a:path extrusionOk="0" h="1503" w="2073">
                    <a:moveTo>
                      <a:pt x="1912" y="0"/>
                    </a:moveTo>
                    <a:cubicBezTo>
                      <a:pt x="1881" y="0"/>
                      <a:pt x="1850" y="13"/>
                      <a:pt x="1825" y="45"/>
                    </a:cubicBezTo>
                    <a:cubicBezTo>
                      <a:pt x="1353" y="599"/>
                      <a:pt x="708" y="922"/>
                      <a:pt x="104" y="1311"/>
                    </a:cubicBezTo>
                    <a:cubicBezTo>
                      <a:pt x="1" y="1373"/>
                      <a:pt x="86" y="1503"/>
                      <a:pt x="184" y="1503"/>
                    </a:cubicBezTo>
                    <a:cubicBezTo>
                      <a:pt x="204" y="1503"/>
                      <a:pt x="225" y="1497"/>
                      <a:pt x="244" y="1484"/>
                    </a:cubicBezTo>
                    <a:cubicBezTo>
                      <a:pt x="865" y="1087"/>
                      <a:pt x="1527" y="748"/>
                      <a:pt x="2007" y="177"/>
                    </a:cubicBezTo>
                    <a:cubicBezTo>
                      <a:pt x="2073" y="93"/>
                      <a:pt x="1995" y="0"/>
                      <a:pt x="19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5"/>
              <p:cNvSpPr/>
              <p:nvPr/>
            </p:nvSpPr>
            <p:spPr>
              <a:xfrm>
                <a:off x="535000" y="933950"/>
                <a:ext cx="50500" cy="57600"/>
              </a:xfrm>
              <a:custGeom>
                <a:rect b="b" l="l" r="r" t="t"/>
                <a:pathLst>
                  <a:path extrusionOk="0" h="2304" w="2020">
                    <a:moveTo>
                      <a:pt x="1860" y="0"/>
                    </a:moveTo>
                    <a:cubicBezTo>
                      <a:pt x="1830" y="0"/>
                      <a:pt x="1800" y="13"/>
                      <a:pt x="1777" y="45"/>
                    </a:cubicBezTo>
                    <a:cubicBezTo>
                      <a:pt x="1240" y="732"/>
                      <a:pt x="900" y="1642"/>
                      <a:pt x="106" y="2080"/>
                    </a:cubicBezTo>
                    <a:cubicBezTo>
                      <a:pt x="0" y="2144"/>
                      <a:pt x="51" y="2303"/>
                      <a:pt x="145" y="2303"/>
                    </a:cubicBezTo>
                    <a:cubicBezTo>
                      <a:pt x="161" y="2303"/>
                      <a:pt x="179" y="2298"/>
                      <a:pt x="197" y="2287"/>
                    </a:cubicBezTo>
                    <a:cubicBezTo>
                      <a:pt x="1041" y="1824"/>
                      <a:pt x="1397" y="905"/>
                      <a:pt x="1959" y="177"/>
                    </a:cubicBezTo>
                    <a:cubicBezTo>
                      <a:pt x="2020" y="93"/>
                      <a:pt x="1940" y="0"/>
                      <a:pt x="18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5"/>
              <p:cNvSpPr/>
              <p:nvPr/>
            </p:nvSpPr>
            <p:spPr>
              <a:xfrm>
                <a:off x="481850" y="999850"/>
                <a:ext cx="53275" cy="32825"/>
              </a:xfrm>
              <a:custGeom>
                <a:rect b="b" l="l" r="r" t="t"/>
                <a:pathLst>
                  <a:path extrusionOk="0" h="1313" w="2131">
                    <a:moveTo>
                      <a:pt x="188" y="1"/>
                    </a:moveTo>
                    <a:cubicBezTo>
                      <a:pt x="80" y="1"/>
                      <a:pt x="0" y="141"/>
                      <a:pt x="106" y="197"/>
                    </a:cubicBezTo>
                    <a:cubicBezTo>
                      <a:pt x="420" y="371"/>
                      <a:pt x="751" y="495"/>
                      <a:pt x="1049" y="694"/>
                    </a:cubicBezTo>
                    <a:cubicBezTo>
                      <a:pt x="1338" y="892"/>
                      <a:pt x="1587" y="1124"/>
                      <a:pt x="1893" y="1298"/>
                    </a:cubicBezTo>
                    <a:cubicBezTo>
                      <a:pt x="1912" y="1308"/>
                      <a:pt x="1931" y="1312"/>
                      <a:pt x="1950" y="1312"/>
                    </a:cubicBezTo>
                    <a:cubicBezTo>
                      <a:pt x="2052" y="1312"/>
                      <a:pt x="2130" y="1179"/>
                      <a:pt x="2025" y="1116"/>
                    </a:cubicBezTo>
                    <a:cubicBezTo>
                      <a:pt x="1727" y="942"/>
                      <a:pt x="1463" y="719"/>
                      <a:pt x="1181" y="512"/>
                    </a:cubicBezTo>
                    <a:cubicBezTo>
                      <a:pt x="892" y="305"/>
                      <a:pt x="552" y="189"/>
                      <a:pt x="246" y="15"/>
                    </a:cubicBezTo>
                    <a:cubicBezTo>
                      <a:pt x="226" y="5"/>
                      <a:pt x="207"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5"/>
              <p:cNvSpPr/>
              <p:nvPr/>
            </p:nvSpPr>
            <p:spPr>
              <a:xfrm>
                <a:off x="477675" y="968825"/>
                <a:ext cx="30775" cy="35675"/>
              </a:xfrm>
              <a:custGeom>
                <a:rect b="b" l="l" r="r" t="t"/>
                <a:pathLst>
                  <a:path extrusionOk="0" h="1427" w="1231">
                    <a:moveTo>
                      <a:pt x="1089" y="0"/>
                    </a:moveTo>
                    <a:cubicBezTo>
                      <a:pt x="1049" y="0"/>
                      <a:pt x="1011" y="22"/>
                      <a:pt x="992" y="73"/>
                    </a:cubicBezTo>
                    <a:cubicBezTo>
                      <a:pt x="827" y="503"/>
                      <a:pt x="529" y="975"/>
                      <a:pt x="107" y="1207"/>
                    </a:cubicBezTo>
                    <a:cubicBezTo>
                      <a:pt x="0" y="1271"/>
                      <a:pt x="53" y="1427"/>
                      <a:pt x="154" y="1427"/>
                    </a:cubicBezTo>
                    <a:cubicBezTo>
                      <a:pt x="170" y="1427"/>
                      <a:pt x="188" y="1423"/>
                      <a:pt x="206" y="1413"/>
                    </a:cubicBezTo>
                    <a:cubicBezTo>
                      <a:pt x="678" y="1149"/>
                      <a:pt x="1009" y="644"/>
                      <a:pt x="1199" y="156"/>
                    </a:cubicBezTo>
                    <a:cubicBezTo>
                      <a:pt x="1231" y="66"/>
                      <a:pt x="1159" y="0"/>
                      <a:pt x="10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 name="Google Shape;706;p25"/>
            <p:cNvGrpSpPr/>
            <p:nvPr/>
          </p:nvGrpSpPr>
          <p:grpSpPr>
            <a:xfrm>
              <a:off x="806885" y="1895870"/>
              <a:ext cx="3025093" cy="2245681"/>
              <a:chOff x="1507275" y="1996375"/>
              <a:chExt cx="3025093" cy="2245681"/>
            </a:xfrm>
          </p:grpSpPr>
          <p:sp>
            <p:nvSpPr>
              <p:cNvPr id="707" name="Google Shape;707;p25"/>
              <p:cNvSpPr/>
              <p:nvPr/>
            </p:nvSpPr>
            <p:spPr>
              <a:xfrm>
                <a:off x="1507275" y="2322713"/>
                <a:ext cx="3017528" cy="1387249"/>
              </a:xfrm>
              <a:custGeom>
                <a:rect b="b" l="l" r="r" t="t"/>
                <a:pathLst>
                  <a:path extrusionOk="0" h="19741" w="42855">
                    <a:moveTo>
                      <a:pt x="18354" y="0"/>
                    </a:moveTo>
                    <a:cubicBezTo>
                      <a:pt x="18118" y="0"/>
                      <a:pt x="17816" y="185"/>
                      <a:pt x="17630" y="254"/>
                    </a:cubicBezTo>
                    <a:lnTo>
                      <a:pt x="15585" y="1027"/>
                    </a:lnTo>
                    <a:lnTo>
                      <a:pt x="2913" y="5812"/>
                    </a:lnTo>
                    <a:lnTo>
                      <a:pt x="190" y="6835"/>
                    </a:lnTo>
                    <a:cubicBezTo>
                      <a:pt x="35" y="6886"/>
                      <a:pt x="1" y="7093"/>
                      <a:pt x="147" y="7178"/>
                    </a:cubicBezTo>
                    <a:cubicBezTo>
                      <a:pt x="2569" y="8579"/>
                      <a:pt x="5061" y="9868"/>
                      <a:pt x="7552" y="11156"/>
                    </a:cubicBezTo>
                    <a:cubicBezTo>
                      <a:pt x="10611" y="12746"/>
                      <a:pt x="13695" y="14301"/>
                      <a:pt x="16780" y="15856"/>
                    </a:cubicBezTo>
                    <a:cubicBezTo>
                      <a:pt x="19305" y="17136"/>
                      <a:pt x="21849" y="18407"/>
                      <a:pt x="24366" y="19705"/>
                    </a:cubicBezTo>
                    <a:cubicBezTo>
                      <a:pt x="24417" y="19730"/>
                      <a:pt x="24473" y="19741"/>
                      <a:pt x="24532" y="19741"/>
                    </a:cubicBezTo>
                    <a:cubicBezTo>
                      <a:pt x="24771" y="19741"/>
                      <a:pt x="25058" y="19566"/>
                      <a:pt x="25251" y="19490"/>
                    </a:cubicBezTo>
                    <a:lnTo>
                      <a:pt x="27295" y="18717"/>
                    </a:lnTo>
                    <a:lnTo>
                      <a:pt x="39968" y="13940"/>
                    </a:lnTo>
                    <a:lnTo>
                      <a:pt x="42700" y="12909"/>
                    </a:lnTo>
                    <a:cubicBezTo>
                      <a:pt x="42734" y="12892"/>
                      <a:pt x="42760" y="12866"/>
                      <a:pt x="42786" y="12840"/>
                    </a:cubicBezTo>
                    <a:lnTo>
                      <a:pt x="42786" y="12832"/>
                    </a:lnTo>
                    <a:cubicBezTo>
                      <a:pt x="42855" y="12763"/>
                      <a:pt x="42846" y="12651"/>
                      <a:pt x="42777" y="12591"/>
                    </a:cubicBezTo>
                    <a:cubicBezTo>
                      <a:pt x="42751" y="12557"/>
                      <a:pt x="42717" y="12539"/>
                      <a:pt x="42683" y="12539"/>
                    </a:cubicBezTo>
                    <a:cubicBezTo>
                      <a:pt x="37124" y="9670"/>
                      <a:pt x="31514" y="6912"/>
                      <a:pt x="25955" y="4034"/>
                    </a:cubicBezTo>
                    <a:cubicBezTo>
                      <a:pt x="23455" y="2745"/>
                      <a:pt x="20955" y="1448"/>
                      <a:pt x="18515" y="39"/>
                    </a:cubicBezTo>
                    <a:cubicBezTo>
                      <a:pt x="18467" y="12"/>
                      <a:pt x="18413" y="0"/>
                      <a:pt x="18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5"/>
              <p:cNvSpPr/>
              <p:nvPr/>
            </p:nvSpPr>
            <p:spPr>
              <a:xfrm>
                <a:off x="1509600" y="2318902"/>
                <a:ext cx="3009064" cy="1394159"/>
              </a:xfrm>
              <a:custGeom>
                <a:rect b="b" l="l" r="r" t="t"/>
                <a:pathLst>
                  <a:path extrusionOk="0" h="19741" w="42855">
                    <a:moveTo>
                      <a:pt x="18350" y="0"/>
                    </a:moveTo>
                    <a:cubicBezTo>
                      <a:pt x="18109" y="0"/>
                      <a:pt x="17807" y="185"/>
                      <a:pt x="17621" y="254"/>
                    </a:cubicBezTo>
                    <a:lnTo>
                      <a:pt x="15585" y="1027"/>
                    </a:lnTo>
                    <a:lnTo>
                      <a:pt x="2913" y="5812"/>
                    </a:lnTo>
                    <a:lnTo>
                      <a:pt x="181" y="6843"/>
                    </a:lnTo>
                    <a:cubicBezTo>
                      <a:pt x="26" y="6886"/>
                      <a:pt x="0" y="7093"/>
                      <a:pt x="138" y="7178"/>
                    </a:cubicBezTo>
                    <a:cubicBezTo>
                      <a:pt x="2561" y="8579"/>
                      <a:pt x="5052" y="9868"/>
                      <a:pt x="7544" y="11156"/>
                    </a:cubicBezTo>
                    <a:cubicBezTo>
                      <a:pt x="10611" y="12746"/>
                      <a:pt x="13695" y="14301"/>
                      <a:pt x="16779" y="15856"/>
                    </a:cubicBezTo>
                    <a:cubicBezTo>
                      <a:pt x="19305" y="17136"/>
                      <a:pt x="21848" y="18407"/>
                      <a:pt x="24366" y="19705"/>
                    </a:cubicBezTo>
                    <a:cubicBezTo>
                      <a:pt x="24417" y="19730"/>
                      <a:pt x="24473" y="19741"/>
                      <a:pt x="24532" y="19741"/>
                    </a:cubicBezTo>
                    <a:cubicBezTo>
                      <a:pt x="24771" y="19741"/>
                      <a:pt x="25058" y="19566"/>
                      <a:pt x="25251" y="19490"/>
                    </a:cubicBezTo>
                    <a:lnTo>
                      <a:pt x="27295" y="18717"/>
                    </a:lnTo>
                    <a:lnTo>
                      <a:pt x="39968" y="13940"/>
                    </a:lnTo>
                    <a:lnTo>
                      <a:pt x="42700" y="12909"/>
                    </a:lnTo>
                    <a:cubicBezTo>
                      <a:pt x="42734" y="12892"/>
                      <a:pt x="42760" y="12875"/>
                      <a:pt x="42786" y="12840"/>
                    </a:cubicBezTo>
                    <a:lnTo>
                      <a:pt x="42786" y="12832"/>
                    </a:lnTo>
                    <a:cubicBezTo>
                      <a:pt x="42854" y="12763"/>
                      <a:pt x="42846" y="12651"/>
                      <a:pt x="42768" y="12591"/>
                    </a:cubicBezTo>
                    <a:cubicBezTo>
                      <a:pt x="42751" y="12557"/>
                      <a:pt x="42717" y="12539"/>
                      <a:pt x="42683" y="12539"/>
                    </a:cubicBezTo>
                    <a:cubicBezTo>
                      <a:pt x="37124" y="9670"/>
                      <a:pt x="31514" y="6912"/>
                      <a:pt x="25955" y="4034"/>
                    </a:cubicBezTo>
                    <a:cubicBezTo>
                      <a:pt x="23455" y="2745"/>
                      <a:pt x="20946" y="1448"/>
                      <a:pt x="18515" y="39"/>
                    </a:cubicBezTo>
                    <a:cubicBezTo>
                      <a:pt x="18465" y="12"/>
                      <a:pt x="18409" y="0"/>
                      <a:pt x="1835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5"/>
              <p:cNvSpPr/>
              <p:nvPr/>
            </p:nvSpPr>
            <p:spPr>
              <a:xfrm>
                <a:off x="1969470" y="1996375"/>
                <a:ext cx="99845" cy="739056"/>
              </a:xfrm>
              <a:custGeom>
                <a:rect b="b" l="l" r="r" t="t"/>
                <a:pathLst>
                  <a:path extrusionOk="0" h="10517" w="1418">
                    <a:moveTo>
                      <a:pt x="705" y="1"/>
                    </a:moveTo>
                    <a:cubicBezTo>
                      <a:pt x="318" y="1"/>
                      <a:pt x="0" y="319"/>
                      <a:pt x="0" y="705"/>
                    </a:cubicBezTo>
                    <a:lnTo>
                      <a:pt x="0" y="9804"/>
                    </a:lnTo>
                    <a:cubicBezTo>
                      <a:pt x="0" y="10199"/>
                      <a:pt x="318" y="10517"/>
                      <a:pt x="705" y="10517"/>
                    </a:cubicBezTo>
                    <a:cubicBezTo>
                      <a:pt x="1100" y="10517"/>
                      <a:pt x="1409" y="10199"/>
                      <a:pt x="1418" y="9804"/>
                    </a:cubicBezTo>
                    <a:lnTo>
                      <a:pt x="1418" y="705"/>
                    </a:lnTo>
                    <a:cubicBezTo>
                      <a:pt x="1418" y="319"/>
                      <a:pt x="1100" y="1"/>
                      <a:pt x="7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5"/>
              <p:cNvSpPr/>
              <p:nvPr/>
            </p:nvSpPr>
            <p:spPr>
              <a:xfrm>
                <a:off x="2057487" y="2527061"/>
                <a:ext cx="373609" cy="313978"/>
              </a:xfrm>
              <a:custGeom>
                <a:rect b="b" l="l" r="r" t="t"/>
                <a:pathLst>
                  <a:path extrusionOk="0" h="4468" w="5306">
                    <a:moveTo>
                      <a:pt x="2827" y="0"/>
                    </a:moveTo>
                    <a:cubicBezTo>
                      <a:pt x="2449" y="0"/>
                      <a:pt x="2072" y="86"/>
                      <a:pt x="1740" y="267"/>
                    </a:cubicBezTo>
                    <a:cubicBezTo>
                      <a:pt x="1" y="1222"/>
                      <a:pt x="1083" y="4468"/>
                      <a:pt x="2823" y="4468"/>
                    </a:cubicBezTo>
                    <a:cubicBezTo>
                      <a:pt x="3085" y="4468"/>
                      <a:pt x="3363" y="4394"/>
                      <a:pt x="3648" y="4228"/>
                    </a:cubicBezTo>
                    <a:cubicBezTo>
                      <a:pt x="4532" y="3703"/>
                      <a:pt x="5306" y="2458"/>
                      <a:pt x="4988" y="1435"/>
                    </a:cubicBezTo>
                    <a:cubicBezTo>
                      <a:pt x="4700" y="524"/>
                      <a:pt x="3760" y="0"/>
                      <a:pt x="28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5"/>
              <p:cNvSpPr/>
              <p:nvPr/>
            </p:nvSpPr>
            <p:spPr>
              <a:xfrm>
                <a:off x="2144307" y="2685874"/>
                <a:ext cx="60696" cy="62332"/>
              </a:xfrm>
              <a:custGeom>
                <a:rect b="b" l="l" r="r" t="t"/>
                <a:pathLst>
                  <a:path extrusionOk="0" h="887" w="862">
                    <a:moveTo>
                      <a:pt x="230" y="0"/>
                    </a:moveTo>
                    <a:cubicBezTo>
                      <a:pt x="211" y="0"/>
                      <a:pt x="191" y="3"/>
                      <a:pt x="172" y="9"/>
                    </a:cubicBezTo>
                    <a:cubicBezTo>
                      <a:pt x="60" y="43"/>
                      <a:pt x="0" y="155"/>
                      <a:pt x="35" y="258"/>
                    </a:cubicBezTo>
                    <a:cubicBezTo>
                      <a:pt x="60" y="370"/>
                      <a:pt x="103" y="473"/>
                      <a:pt x="138" y="584"/>
                    </a:cubicBezTo>
                    <a:cubicBezTo>
                      <a:pt x="189" y="670"/>
                      <a:pt x="249" y="756"/>
                      <a:pt x="318" y="825"/>
                    </a:cubicBezTo>
                    <a:cubicBezTo>
                      <a:pt x="367" y="868"/>
                      <a:pt x="424" y="887"/>
                      <a:pt x="481" y="887"/>
                    </a:cubicBezTo>
                    <a:cubicBezTo>
                      <a:pt x="673" y="887"/>
                      <a:pt x="861" y="675"/>
                      <a:pt x="722" y="490"/>
                    </a:cubicBezTo>
                    <a:cubicBezTo>
                      <a:pt x="679" y="430"/>
                      <a:pt x="636" y="361"/>
                      <a:pt x="593" y="301"/>
                    </a:cubicBezTo>
                    <a:cubicBezTo>
                      <a:pt x="542" y="241"/>
                      <a:pt x="456" y="172"/>
                      <a:pt x="404" y="95"/>
                    </a:cubicBezTo>
                    <a:cubicBezTo>
                      <a:pt x="364" y="34"/>
                      <a:pt x="298" y="0"/>
                      <a:pt x="23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5"/>
              <p:cNvSpPr/>
              <p:nvPr/>
            </p:nvSpPr>
            <p:spPr>
              <a:xfrm>
                <a:off x="2077766" y="2492277"/>
                <a:ext cx="185326" cy="225856"/>
              </a:xfrm>
              <a:custGeom>
                <a:rect b="b" l="l" r="r" t="t"/>
                <a:pathLst>
                  <a:path extrusionOk="0" h="3214" w="2632">
                    <a:moveTo>
                      <a:pt x="2278" y="1"/>
                    </a:moveTo>
                    <a:cubicBezTo>
                      <a:pt x="2217" y="1"/>
                      <a:pt x="2143" y="12"/>
                      <a:pt x="2062" y="32"/>
                    </a:cubicBezTo>
                    <a:cubicBezTo>
                      <a:pt x="1744" y="118"/>
                      <a:pt x="1444" y="238"/>
                      <a:pt x="1160" y="392"/>
                    </a:cubicBezTo>
                    <a:cubicBezTo>
                      <a:pt x="395" y="874"/>
                      <a:pt x="0" y="1870"/>
                      <a:pt x="86" y="2772"/>
                    </a:cubicBezTo>
                    <a:cubicBezTo>
                      <a:pt x="113" y="3091"/>
                      <a:pt x="185" y="3213"/>
                      <a:pt x="277" y="3213"/>
                    </a:cubicBezTo>
                    <a:cubicBezTo>
                      <a:pt x="561" y="3213"/>
                      <a:pt x="1030" y="2024"/>
                      <a:pt x="894" y="1913"/>
                    </a:cubicBezTo>
                    <a:lnTo>
                      <a:pt x="894" y="1913"/>
                    </a:lnTo>
                    <a:cubicBezTo>
                      <a:pt x="1212" y="2171"/>
                      <a:pt x="1573" y="2300"/>
                      <a:pt x="1976" y="2472"/>
                    </a:cubicBezTo>
                    <a:cubicBezTo>
                      <a:pt x="2026" y="2492"/>
                      <a:pt x="2077" y="2501"/>
                      <a:pt x="2127" y="2501"/>
                    </a:cubicBezTo>
                    <a:cubicBezTo>
                      <a:pt x="2396" y="2501"/>
                      <a:pt x="2631" y="2232"/>
                      <a:pt x="2457" y="1956"/>
                    </a:cubicBezTo>
                    <a:cubicBezTo>
                      <a:pt x="2243" y="1630"/>
                      <a:pt x="1865" y="1380"/>
                      <a:pt x="1512" y="1166"/>
                    </a:cubicBezTo>
                    <a:cubicBezTo>
                      <a:pt x="1538" y="1131"/>
                      <a:pt x="1564" y="1097"/>
                      <a:pt x="1598" y="1071"/>
                    </a:cubicBezTo>
                    <a:cubicBezTo>
                      <a:pt x="1830" y="839"/>
                      <a:pt x="2105" y="633"/>
                      <a:pt x="2311" y="367"/>
                    </a:cubicBezTo>
                    <a:cubicBezTo>
                      <a:pt x="2523" y="98"/>
                      <a:pt x="2457" y="1"/>
                      <a:pt x="22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5"/>
              <p:cNvSpPr/>
              <p:nvPr/>
            </p:nvSpPr>
            <p:spPr>
              <a:xfrm>
                <a:off x="2122620" y="3123170"/>
                <a:ext cx="356428" cy="309621"/>
              </a:xfrm>
              <a:custGeom>
                <a:rect b="b" l="l" r="r" t="t"/>
                <a:pathLst>
                  <a:path extrusionOk="0" h="4406" w="5062">
                    <a:moveTo>
                      <a:pt x="2586" y="0"/>
                    </a:moveTo>
                    <a:cubicBezTo>
                      <a:pt x="2537" y="0"/>
                      <a:pt x="2488" y="2"/>
                      <a:pt x="2439" y="6"/>
                    </a:cubicBezTo>
                    <a:cubicBezTo>
                      <a:pt x="215" y="156"/>
                      <a:pt x="1" y="4406"/>
                      <a:pt x="2310" y="4406"/>
                    </a:cubicBezTo>
                    <a:cubicBezTo>
                      <a:pt x="2374" y="4406"/>
                      <a:pt x="2440" y="4403"/>
                      <a:pt x="2508" y="4396"/>
                    </a:cubicBezTo>
                    <a:cubicBezTo>
                      <a:pt x="3522" y="4293"/>
                      <a:pt x="4750" y="3485"/>
                      <a:pt x="4888" y="2429"/>
                    </a:cubicBezTo>
                    <a:cubicBezTo>
                      <a:pt x="5061" y="1139"/>
                      <a:pt x="3835" y="0"/>
                      <a:pt x="25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5"/>
              <p:cNvSpPr/>
              <p:nvPr/>
            </p:nvSpPr>
            <p:spPr>
              <a:xfrm>
                <a:off x="2194512" y="3241085"/>
                <a:ext cx="42529" cy="67181"/>
              </a:xfrm>
              <a:custGeom>
                <a:rect b="b" l="l" r="r" t="t"/>
                <a:pathLst>
                  <a:path extrusionOk="0" h="956" w="604">
                    <a:moveTo>
                      <a:pt x="236" y="1"/>
                    </a:moveTo>
                    <a:cubicBezTo>
                      <a:pt x="137" y="1"/>
                      <a:pt x="50" y="74"/>
                      <a:pt x="35" y="175"/>
                    </a:cubicBezTo>
                    <a:cubicBezTo>
                      <a:pt x="18" y="287"/>
                      <a:pt x="9" y="398"/>
                      <a:pt x="0" y="510"/>
                    </a:cubicBezTo>
                    <a:cubicBezTo>
                      <a:pt x="0" y="605"/>
                      <a:pt x="18" y="708"/>
                      <a:pt x="61" y="802"/>
                    </a:cubicBezTo>
                    <a:cubicBezTo>
                      <a:pt x="105" y="908"/>
                      <a:pt x="203" y="955"/>
                      <a:pt x="302" y="955"/>
                    </a:cubicBezTo>
                    <a:cubicBezTo>
                      <a:pt x="453" y="955"/>
                      <a:pt x="604" y="846"/>
                      <a:pt x="567" y="665"/>
                    </a:cubicBezTo>
                    <a:cubicBezTo>
                      <a:pt x="550" y="596"/>
                      <a:pt x="542" y="519"/>
                      <a:pt x="524" y="441"/>
                    </a:cubicBezTo>
                    <a:cubicBezTo>
                      <a:pt x="499" y="355"/>
                      <a:pt x="456" y="269"/>
                      <a:pt x="439" y="175"/>
                    </a:cubicBezTo>
                    <a:cubicBezTo>
                      <a:pt x="421" y="89"/>
                      <a:pt x="353" y="12"/>
                      <a:pt x="267" y="3"/>
                    </a:cubicBezTo>
                    <a:cubicBezTo>
                      <a:pt x="256" y="2"/>
                      <a:pt x="246" y="1"/>
                      <a:pt x="236"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5"/>
              <p:cNvSpPr/>
              <p:nvPr/>
            </p:nvSpPr>
            <p:spPr>
              <a:xfrm>
                <a:off x="2137759" y="3090494"/>
                <a:ext cx="252218" cy="166335"/>
              </a:xfrm>
              <a:custGeom>
                <a:rect b="b" l="l" r="r" t="t"/>
                <a:pathLst>
                  <a:path extrusionOk="0" h="2367" w="3582">
                    <a:moveTo>
                      <a:pt x="2341" y="1"/>
                    </a:moveTo>
                    <a:cubicBezTo>
                      <a:pt x="2262" y="1"/>
                      <a:pt x="2183" y="3"/>
                      <a:pt x="2104" y="7"/>
                    </a:cubicBezTo>
                    <a:cubicBezTo>
                      <a:pt x="1210" y="127"/>
                      <a:pt x="437" y="866"/>
                      <a:pt x="128" y="1717"/>
                    </a:cubicBezTo>
                    <a:cubicBezTo>
                      <a:pt x="0" y="2079"/>
                      <a:pt x="49" y="2211"/>
                      <a:pt x="179" y="2211"/>
                    </a:cubicBezTo>
                    <a:cubicBezTo>
                      <a:pt x="496" y="2211"/>
                      <a:pt x="1299" y="1429"/>
                      <a:pt x="1228" y="1287"/>
                    </a:cubicBezTo>
                    <a:lnTo>
                      <a:pt x="1228" y="1287"/>
                    </a:lnTo>
                    <a:cubicBezTo>
                      <a:pt x="1408" y="1639"/>
                      <a:pt x="1683" y="1923"/>
                      <a:pt x="1975" y="2241"/>
                    </a:cubicBezTo>
                    <a:cubicBezTo>
                      <a:pt x="2055" y="2327"/>
                      <a:pt x="2163" y="2366"/>
                      <a:pt x="2269" y="2366"/>
                    </a:cubicBezTo>
                    <a:cubicBezTo>
                      <a:pt x="2470" y="2366"/>
                      <a:pt x="2662" y="2222"/>
                      <a:pt x="2628" y="1974"/>
                    </a:cubicBezTo>
                    <a:cubicBezTo>
                      <a:pt x="2576" y="1588"/>
                      <a:pt x="2336" y="1201"/>
                      <a:pt x="2104" y="857"/>
                    </a:cubicBezTo>
                    <a:lnTo>
                      <a:pt x="2215" y="814"/>
                    </a:lnTo>
                    <a:cubicBezTo>
                      <a:pt x="2533" y="703"/>
                      <a:pt x="2860" y="625"/>
                      <a:pt x="3160" y="471"/>
                    </a:cubicBezTo>
                    <a:cubicBezTo>
                      <a:pt x="3581" y="256"/>
                      <a:pt x="3401" y="127"/>
                      <a:pt x="3075" y="67"/>
                    </a:cubicBezTo>
                    <a:cubicBezTo>
                      <a:pt x="2834" y="21"/>
                      <a:pt x="2588" y="1"/>
                      <a:pt x="23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5"/>
              <p:cNvSpPr/>
              <p:nvPr/>
            </p:nvSpPr>
            <p:spPr>
              <a:xfrm>
                <a:off x="1824559" y="2839697"/>
                <a:ext cx="350654" cy="312572"/>
              </a:xfrm>
              <a:custGeom>
                <a:rect b="b" l="l" r="r" t="t"/>
                <a:pathLst>
                  <a:path extrusionOk="0" h="4448" w="4980">
                    <a:moveTo>
                      <a:pt x="2587" y="1"/>
                    </a:moveTo>
                    <a:cubicBezTo>
                      <a:pt x="2403" y="1"/>
                      <a:pt x="2219" y="23"/>
                      <a:pt x="2041" y="71"/>
                    </a:cubicBezTo>
                    <a:cubicBezTo>
                      <a:pt x="0" y="619"/>
                      <a:pt x="440" y="4447"/>
                      <a:pt x="2425" y="4447"/>
                    </a:cubicBezTo>
                    <a:cubicBezTo>
                      <a:pt x="2588" y="4447"/>
                      <a:pt x="2761" y="4422"/>
                      <a:pt x="2943" y="4366"/>
                    </a:cubicBezTo>
                    <a:cubicBezTo>
                      <a:pt x="3923" y="4083"/>
                      <a:pt x="4979" y="3052"/>
                      <a:pt x="4919" y="1986"/>
                    </a:cubicBezTo>
                    <a:cubicBezTo>
                      <a:pt x="4846" y="835"/>
                      <a:pt x="3707" y="1"/>
                      <a:pt x="25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5"/>
              <p:cNvSpPr/>
              <p:nvPr/>
            </p:nvSpPr>
            <p:spPr>
              <a:xfrm>
                <a:off x="1897507" y="2975039"/>
                <a:ext cx="49359" cy="66337"/>
              </a:xfrm>
              <a:custGeom>
                <a:rect b="b" l="l" r="r" t="t"/>
                <a:pathLst>
                  <a:path extrusionOk="0" h="944" w="701">
                    <a:moveTo>
                      <a:pt x="198" y="0"/>
                    </a:moveTo>
                    <a:cubicBezTo>
                      <a:pt x="86" y="9"/>
                      <a:pt x="0" y="103"/>
                      <a:pt x="9" y="215"/>
                    </a:cubicBezTo>
                    <a:lnTo>
                      <a:pt x="9" y="224"/>
                    </a:lnTo>
                    <a:cubicBezTo>
                      <a:pt x="9" y="335"/>
                      <a:pt x="17" y="447"/>
                      <a:pt x="34" y="559"/>
                    </a:cubicBezTo>
                    <a:cubicBezTo>
                      <a:pt x="52" y="653"/>
                      <a:pt x="95" y="748"/>
                      <a:pt x="146" y="834"/>
                    </a:cubicBezTo>
                    <a:cubicBezTo>
                      <a:pt x="198" y="911"/>
                      <a:pt x="278" y="944"/>
                      <a:pt x="358" y="944"/>
                    </a:cubicBezTo>
                    <a:cubicBezTo>
                      <a:pt x="528" y="944"/>
                      <a:pt x="700" y="795"/>
                      <a:pt x="619" y="602"/>
                    </a:cubicBezTo>
                    <a:cubicBezTo>
                      <a:pt x="593" y="533"/>
                      <a:pt x="567" y="464"/>
                      <a:pt x="533" y="387"/>
                    </a:cubicBezTo>
                    <a:cubicBezTo>
                      <a:pt x="507" y="318"/>
                      <a:pt x="438" y="232"/>
                      <a:pt x="404" y="146"/>
                    </a:cubicBezTo>
                    <a:cubicBezTo>
                      <a:pt x="369" y="60"/>
                      <a:pt x="292" y="0"/>
                      <a:pt x="19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5"/>
              <p:cNvSpPr/>
              <p:nvPr/>
            </p:nvSpPr>
            <p:spPr>
              <a:xfrm>
                <a:off x="1837092" y="2805405"/>
                <a:ext cx="222574" cy="187628"/>
              </a:xfrm>
              <a:custGeom>
                <a:rect b="b" l="l" r="r" t="t"/>
                <a:pathLst>
                  <a:path extrusionOk="0" h="2670" w="3161">
                    <a:moveTo>
                      <a:pt x="2628" y="0"/>
                    </a:moveTo>
                    <a:cubicBezTo>
                      <a:pt x="2301" y="9"/>
                      <a:pt x="1975" y="52"/>
                      <a:pt x="1666" y="138"/>
                    </a:cubicBezTo>
                    <a:cubicBezTo>
                      <a:pt x="806" y="421"/>
                      <a:pt x="188" y="1289"/>
                      <a:pt x="50" y="2191"/>
                    </a:cubicBezTo>
                    <a:cubicBezTo>
                      <a:pt x="0" y="2539"/>
                      <a:pt x="57" y="2670"/>
                      <a:pt x="165" y="2670"/>
                    </a:cubicBezTo>
                    <a:cubicBezTo>
                      <a:pt x="462" y="2670"/>
                      <a:pt x="1142" y="1692"/>
                      <a:pt x="1039" y="1556"/>
                    </a:cubicBezTo>
                    <a:lnTo>
                      <a:pt x="1039" y="1556"/>
                    </a:lnTo>
                    <a:cubicBezTo>
                      <a:pt x="1288" y="1874"/>
                      <a:pt x="1606" y="2088"/>
                      <a:pt x="1958" y="2346"/>
                    </a:cubicBezTo>
                    <a:cubicBezTo>
                      <a:pt x="2029" y="2397"/>
                      <a:pt x="2112" y="2421"/>
                      <a:pt x="2193" y="2421"/>
                    </a:cubicBezTo>
                    <a:cubicBezTo>
                      <a:pt x="2423" y="2421"/>
                      <a:pt x="2639" y="2232"/>
                      <a:pt x="2551" y="1959"/>
                    </a:cubicBezTo>
                    <a:cubicBezTo>
                      <a:pt x="2422" y="1598"/>
                      <a:pt x="2121" y="1263"/>
                      <a:pt x="1820" y="971"/>
                    </a:cubicBezTo>
                    <a:lnTo>
                      <a:pt x="1932" y="902"/>
                    </a:lnTo>
                    <a:cubicBezTo>
                      <a:pt x="2215" y="730"/>
                      <a:pt x="2533" y="593"/>
                      <a:pt x="2791" y="387"/>
                    </a:cubicBezTo>
                    <a:cubicBezTo>
                      <a:pt x="3161" y="95"/>
                      <a:pt x="2963" y="9"/>
                      <a:pt x="26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5"/>
              <p:cNvSpPr/>
              <p:nvPr/>
            </p:nvSpPr>
            <p:spPr>
              <a:xfrm>
                <a:off x="1780128" y="2854032"/>
                <a:ext cx="148007" cy="83835"/>
              </a:xfrm>
              <a:custGeom>
                <a:rect b="b" l="l" r="r" t="t"/>
                <a:pathLst>
                  <a:path extrusionOk="0" h="1193" w="2102">
                    <a:moveTo>
                      <a:pt x="1743" y="0"/>
                    </a:moveTo>
                    <a:cubicBezTo>
                      <a:pt x="1152" y="0"/>
                      <a:pt x="547" y="486"/>
                      <a:pt x="138" y="855"/>
                    </a:cubicBezTo>
                    <a:cubicBezTo>
                      <a:pt x="0" y="969"/>
                      <a:pt x="128" y="1192"/>
                      <a:pt x="284" y="1192"/>
                    </a:cubicBezTo>
                    <a:cubicBezTo>
                      <a:pt x="304" y="1192"/>
                      <a:pt x="324" y="1189"/>
                      <a:pt x="344" y="1181"/>
                    </a:cubicBezTo>
                    <a:cubicBezTo>
                      <a:pt x="816" y="1009"/>
                      <a:pt x="1255" y="752"/>
                      <a:pt x="1753" y="648"/>
                    </a:cubicBezTo>
                    <a:cubicBezTo>
                      <a:pt x="1879" y="618"/>
                      <a:pt x="1910" y="504"/>
                      <a:pt x="1879" y="407"/>
                    </a:cubicBezTo>
                    <a:lnTo>
                      <a:pt x="1879" y="407"/>
                    </a:lnTo>
                    <a:cubicBezTo>
                      <a:pt x="2102" y="383"/>
                      <a:pt x="2066" y="20"/>
                      <a:pt x="1830" y="4"/>
                    </a:cubicBezTo>
                    <a:cubicBezTo>
                      <a:pt x="1801" y="2"/>
                      <a:pt x="1772" y="0"/>
                      <a:pt x="17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5"/>
              <p:cNvSpPr/>
              <p:nvPr/>
            </p:nvSpPr>
            <p:spPr>
              <a:xfrm>
                <a:off x="1880608" y="2754528"/>
                <a:ext cx="88297" cy="130566"/>
              </a:xfrm>
              <a:custGeom>
                <a:rect b="b" l="l" r="r" t="t"/>
                <a:pathLst>
                  <a:path extrusionOk="0" h="1858" w="1254">
                    <a:moveTo>
                      <a:pt x="933" y="0"/>
                    </a:moveTo>
                    <a:cubicBezTo>
                      <a:pt x="877" y="0"/>
                      <a:pt x="822" y="22"/>
                      <a:pt x="781" y="63"/>
                    </a:cubicBezTo>
                    <a:cubicBezTo>
                      <a:pt x="429" y="492"/>
                      <a:pt x="120" y="973"/>
                      <a:pt x="25" y="1523"/>
                    </a:cubicBezTo>
                    <a:cubicBezTo>
                      <a:pt x="0" y="1673"/>
                      <a:pt x="123" y="1765"/>
                      <a:pt x="239" y="1765"/>
                    </a:cubicBezTo>
                    <a:cubicBezTo>
                      <a:pt x="281" y="1765"/>
                      <a:pt x="321" y="1753"/>
                      <a:pt x="354" y="1728"/>
                    </a:cubicBezTo>
                    <a:lnTo>
                      <a:pt x="354" y="1728"/>
                    </a:lnTo>
                    <a:cubicBezTo>
                      <a:pt x="382" y="1819"/>
                      <a:pt x="454" y="1858"/>
                      <a:pt x="529" y="1858"/>
                    </a:cubicBezTo>
                    <a:cubicBezTo>
                      <a:pt x="651" y="1858"/>
                      <a:pt x="781" y="1754"/>
                      <a:pt x="738" y="1601"/>
                    </a:cubicBezTo>
                    <a:cubicBezTo>
                      <a:pt x="661" y="1326"/>
                      <a:pt x="927" y="1008"/>
                      <a:pt x="1039" y="767"/>
                    </a:cubicBezTo>
                    <a:cubicBezTo>
                      <a:pt x="1125" y="578"/>
                      <a:pt x="1254" y="226"/>
                      <a:pt x="1073" y="54"/>
                    </a:cubicBezTo>
                    <a:cubicBezTo>
                      <a:pt x="1033" y="18"/>
                      <a:pt x="983" y="0"/>
                      <a:pt x="9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5"/>
              <p:cNvSpPr/>
              <p:nvPr/>
            </p:nvSpPr>
            <p:spPr>
              <a:xfrm>
                <a:off x="2393360" y="2785940"/>
                <a:ext cx="377763" cy="313556"/>
              </a:xfrm>
              <a:custGeom>
                <a:rect b="b" l="l" r="r" t="t"/>
                <a:pathLst>
                  <a:path extrusionOk="0" h="4462" w="5365">
                    <a:moveTo>
                      <a:pt x="2956" y="0"/>
                    </a:moveTo>
                    <a:cubicBezTo>
                      <a:pt x="2403" y="0"/>
                      <a:pt x="1846" y="179"/>
                      <a:pt x="1429" y="535"/>
                    </a:cubicBezTo>
                    <a:cubicBezTo>
                      <a:pt x="0" y="1760"/>
                      <a:pt x="1455" y="4461"/>
                      <a:pt x="3053" y="4461"/>
                    </a:cubicBezTo>
                    <a:cubicBezTo>
                      <a:pt x="3405" y="4461"/>
                      <a:pt x="3764" y="4330"/>
                      <a:pt x="4101" y="4023"/>
                    </a:cubicBezTo>
                    <a:cubicBezTo>
                      <a:pt x="4857" y="3336"/>
                      <a:pt x="5364" y="1952"/>
                      <a:pt x="4840" y="1016"/>
                    </a:cubicBezTo>
                    <a:cubicBezTo>
                      <a:pt x="4463" y="336"/>
                      <a:pt x="3713" y="0"/>
                      <a:pt x="29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5"/>
              <p:cNvSpPr/>
              <p:nvPr/>
            </p:nvSpPr>
            <p:spPr>
              <a:xfrm>
                <a:off x="2489757" y="2964920"/>
                <a:ext cx="68159" cy="57905"/>
              </a:xfrm>
              <a:custGeom>
                <a:rect b="b" l="l" r="r" t="t"/>
                <a:pathLst>
                  <a:path extrusionOk="0" h="824" w="968">
                    <a:moveTo>
                      <a:pt x="228" y="0"/>
                    </a:moveTo>
                    <a:cubicBezTo>
                      <a:pt x="195" y="0"/>
                      <a:pt x="161" y="8"/>
                      <a:pt x="129" y="24"/>
                    </a:cubicBezTo>
                    <a:cubicBezTo>
                      <a:pt x="34" y="76"/>
                      <a:pt x="0" y="196"/>
                      <a:pt x="52" y="299"/>
                    </a:cubicBezTo>
                    <a:cubicBezTo>
                      <a:pt x="103" y="393"/>
                      <a:pt x="163" y="497"/>
                      <a:pt x="223" y="591"/>
                    </a:cubicBezTo>
                    <a:cubicBezTo>
                      <a:pt x="284" y="668"/>
                      <a:pt x="361" y="737"/>
                      <a:pt x="447" y="789"/>
                    </a:cubicBezTo>
                    <a:cubicBezTo>
                      <a:pt x="488" y="813"/>
                      <a:pt x="530" y="823"/>
                      <a:pt x="572" y="823"/>
                    </a:cubicBezTo>
                    <a:cubicBezTo>
                      <a:pt x="783" y="823"/>
                      <a:pt x="967" y="549"/>
                      <a:pt x="773" y="376"/>
                    </a:cubicBezTo>
                    <a:cubicBezTo>
                      <a:pt x="713" y="325"/>
                      <a:pt x="662" y="273"/>
                      <a:pt x="601" y="222"/>
                    </a:cubicBezTo>
                    <a:cubicBezTo>
                      <a:pt x="541" y="179"/>
                      <a:pt x="447" y="119"/>
                      <a:pt x="378" y="58"/>
                    </a:cubicBezTo>
                    <a:cubicBezTo>
                      <a:pt x="335" y="21"/>
                      <a:pt x="282" y="0"/>
                      <a:pt x="228"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5"/>
              <p:cNvSpPr/>
              <p:nvPr/>
            </p:nvSpPr>
            <p:spPr>
              <a:xfrm>
                <a:off x="2409274" y="2759026"/>
                <a:ext cx="188706" cy="251013"/>
              </a:xfrm>
              <a:custGeom>
                <a:rect b="b" l="l" r="r" t="t"/>
                <a:pathLst>
                  <a:path extrusionOk="0" h="3572" w="2680">
                    <a:moveTo>
                      <a:pt x="1923" y="1"/>
                    </a:moveTo>
                    <a:cubicBezTo>
                      <a:pt x="1852" y="1"/>
                      <a:pt x="1752" y="34"/>
                      <a:pt x="1641" y="85"/>
                    </a:cubicBezTo>
                    <a:cubicBezTo>
                      <a:pt x="1349" y="231"/>
                      <a:pt x="1083" y="411"/>
                      <a:pt x="834" y="626"/>
                    </a:cubicBezTo>
                    <a:cubicBezTo>
                      <a:pt x="189" y="1253"/>
                      <a:pt x="0" y="2310"/>
                      <a:pt x="267" y="3177"/>
                    </a:cubicBezTo>
                    <a:cubicBezTo>
                      <a:pt x="354" y="3461"/>
                      <a:pt x="443" y="3572"/>
                      <a:pt x="527" y="3572"/>
                    </a:cubicBezTo>
                    <a:cubicBezTo>
                      <a:pt x="818" y="3572"/>
                      <a:pt x="1045" y="2252"/>
                      <a:pt x="885" y="2172"/>
                    </a:cubicBezTo>
                    <a:lnTo>
                      <a:pt x="885" y="2172"/>
                    </a:lnTo>
                    <a:cubicBezTo>
                      <a:pt x="1246" y="2353"/>
                      <a:pt x="1633" y="2413"/>
                      <a:pt x="2062" y="2499"/>
                    </a:cubicBezTo>
                    <a:cubicBezTo>
                      <a:pt x="2085" y="2503"/>
                      <a:pt x="2108" y="2505"/>
                      <a:pt x="2131" y="2505"/>
                    </a:cubicBezTo>
                    <a:cubicBezTo>
                      <a:pt x="2436" y="2505"/>
                      <a:pt x="2680" y="2145"/>
                      <a:pt x="2432" y="1889"/>
                    </a:cubicBezTo>
                    <a:cubicBezTo>
                      <a:pt x="2157" y="1614"/>
                      <a:pt x="1736" y="1451"/>
                      <a:pt x="1341" y="1313"/>
                    </a:cubicBezTo>
                    <a:cubicBezTo>
                      <a:pt x="1366" y="1279"/>
                      <a:pt x="1384" y="1244"/>
                      <a:pt x="1409" y="1201"/>
                    </a:cubicBezTo>
                    <a:cubicBezTo>
                      <a:pt x="1590" y="927"/>
                      <a:pt x="1813" y="669"/>
                      <a:pt x="1959" y="368"/>
                    </a:cubicBezTo>
                    <a:cubicBezTo>
                      <a:pt x="2084" y="97"/>
                      <a:pt x="2044" y="1"/>
                      <a:pt x="1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5"/>
              <p:cNvSpPr/>
              <p:nvPr/>
            </p:nvSpPr>
            <p:spPr>
              <a:xfrm>
                <a:off x="2357801" y="2856140"/>
                <a:ext cx="110125" cy="125718"/>
              </a:xfrm>
              <a:custGeom>
                <a:rect b="b" l="l" r="r" t="t"/>
                <a:pathLst>
                  <a:path extrusionOk="0" h="1789" w="1564">
                    <a:moveTo>
                      <a:pt x="1332" y="0"/>
                    </a:moveTo>
                    <a:cubicBezTo>
                      <a:pt x="1309" y="0"/>
                      <a:pt x="1283" y="5"/>
                      <a:pt x="1255" y="17"/>
                    </a:cubicBezTo>
                    <a:cubicBezTo>
                      <a:pt x="671" y="249"/>
                      <a:pt x="310" y="953"/>
                      <a:pt x="70" y="1495"/>
                    </a:cubicBezTo>
                    <a:cubicBezTo>
                      <a:pt x="0" y="1646"/>
                      <a:pt x="126" y="1789"/>
                      <a:pt x="259" y="1789"/>
                    </a:cubicBezTo>
                    <a:cubicBezTo>
                      <a:pt x="306" y="1789"/>
                      <a:pt x="355" y="1770"/>
                      <a:pt x="396" y="1727"/>
                    </a:cubicBezTo>
                    <a:cubicBezTo>
                      <a:pt x="410" y="1712"/>
                      <a:pt x="424" y="1697"/>
                      <a:pt x="438" y="1683"/>
                    </a:cubicBezTo>
                    <a:lnTo>
                      <a:pt x="438" y="1683"/>
                    </a:lnTo>
                    <a:lnTo>
                      <a:pt x="439" y="1684"/>
                    </a:lnTo>
                    <a:cubicBezTo>
                      <a:pt x="440" y="1682"/>
                      <a:pt x="441" y="1680"/>
                      <a:pt x="441" y="1679"/>
                    </a:cubicBezTo>
                    <a:lnTo>
                      <a:pt x="441" y="1679"/>
                    </a:lnTo>
                    <a:cubicBezTo>
                      <a:pt x="756" y="1338"/>
                      <a:pt x="1024" y="957"/>
                      <a:pt x="1393" y="670"/>
                    </a:cubicBezTo>
                    <a:cubicBezTo>
                      <a:pt x="1495" y="585"/>
                      <a:pt x="1489" y="452"/>
                      <a:pt x="1431" y="365"/>
                    </a:cubicBezTo>
                    <a:lnTo>
                      <a:pt x="1431" y="365"/>
                    </a:lnTo>
                    <a:cubicBezTo>
                      <a:pt x="1564" y="249"/>
                      <a:pt x="1495" y="0"/>
                      <a:pt x="13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5"/>
              <p:cNvSpPr/>
              <p:nvPr/>
            </p:nvSpPr>
            <p:spPr>
              <a:xfrm>
                <a:off x="2412302" y="2750664"/>
                <a:ext cx="66821" cy="136118"/>
              </a:xfrm>
              <a:custGeom>
                <a:rect b="b" l="l" r="r" t="t"/>
                <a:pathLst>
                  <a:path extrusionOk="0" h="1937" w="949">
                    <a:moveTo>
                      <a:pt x="392" y="1"/>
                    </a:moveTo>
                    <a:cubicBezTo>
                      <a:pt x="299" y="1"/>
                      <a:pt x="220" y="65"/>
                      <a:pt x="198" y="161"/>
                    </a:cubicBezTo>
                    <a:cubicBezTo>
                      <a:pt x="60" y="693"/>
                      <a:pt x="0" y="1260"/>
                      <a:pt x="155" y="1793"/>
                    </a:cubicBezTo>
                    <a:cubicBezTo>
                      <a:pt x="182" y="1894"/>
                      <a:pt x="257" y="1937"/>
                      <a:pt x="335" y="1937"/>
                    </a:cubicBezTo>
                    <a:cubicBezTo>
                      <a:pt x="413" y="1937"/>
                      <a:pt x="494" y="1894"/>
                      <a:pt x="530" y="1822"/>
                    </a:cubicBezTo>
                    <a:lnTo>
                      <a:pt x="530" y="1822"/>
                    </a:lnTo>
                    <a:cubicBezTo>
                      <a:pt x="534" y="1827"/>
                      <a:pt x="538" y="1831"/>
                      <a:pt x="542" y="1836"/>
                    </a:cubicBezTo>
                    <a:cubicBezTo>
                      <a:pt x="584" y="1884"/>
                      <a:pt x="631" y="1904"/>
                      <a:pt x="675" y="1904"/>
                    </a:cubicBezTo>
                    <a:cubicBezTo>
                      <a:pt x="823" y="1904"/>
                      <a:pt x="948" y="1689"/>
                      <a:pt x="817" y="1544"/>
                    </a:cubicBezTo>
                    <a:cubicBezTo>
                      <a:pt x="645" y="1355"/>
                      <a:pt x="739" y="925"/>
                      <a:pt x="731" y="685"/>
                    </a:cubicBezTo>
                    <a:cubicBezTo>
                      <a:pt x="731" y="436"/>
                      <a:pt x="688" y="83"/>
                      <a:pt x="438" y="6"/>
                    </a:cubicBezTo>
                    <a:cubicBezTo>
                      <a:pt x="423" y="2"/>
                      <a:pt x="407" y="1"/>
                      <a:pt x="3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5"/>
              <p:cNvSpPr/>
              <p:nvPr/>
            </p:nvSpPr>
            <p:spPr>
              <a:xfrm>
                <a:off x="2571084" y="3208971"/>
                <a:ext cx="377833" cy="313767"/>
              </a:xfrm>
              <a:custGeom>
                <a:rect b="b" l="l" r="r" t="t"/>
                <a:pathLst>
                  <a:path extrusionOk="0" h="4465" w="5366">
                    <a:moveTo>
                      <a:pt x="2959" y="1"/>
                    </a:moveTo>
                    <a:cubicBezTo>
                      <a:pt x="2404" y="1"/>
                      <a:pt x="1844" y="183"/>
                      <a:pt x="1422" y="546"/>
                    </a:cubicBezTo>
                    <a:cubicBezTo>
                      <a:pt x="0" y="1764"/>
                      <a:pt x="1457" y="4464"/>
                      <a:pt x="3055" y="4464"/>
                    </a:cubicBezTo>
                    <a:cubicBezTo>
                      <a:pt x="3407" y="4464"/>
                      <a:pt x="3766" y="4333"/>
                      <a:pt x="4103" y="4026"/>
                    </a:cubicBezTo>
                    <a:cubicBezTo>
                      <a:pt x="4859" y="3338"/>
                      <a:pt x="5366" y="1955"/>
                      <a:pt x="4842" y="1019"/>
                    </a:cubicBezTo>
                    <a:cubicBezTo>
                      <a:pt x="4465" y="339"/>
                      <a:pt x="3716" y="1"/>
                      <a:pt x="29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5"/>
              <p:cNvSpPr/>
              <p:nvPr/>
            </p:nvSpPr>
            <p:spPr>
              <a:xfrm>
                <a:off x="2667551" y="3387951"/>
                <a:ext cx="68230" cy="58045"/>
              </a:xfrm>
              <a:custGeom>
                <a:rect b="b" l="l" r="r" t="t"/>
                <a:pathLst>
                  <a:path extrusionOk="0" h="826" w="969">
                    <a:moveTo>
                      <a:pt x="231" y="0"/>
                    </a:moveTo>
                    <a:cubicBezTo>
                      <a:pt x="196" y="0"/>
                      <a:pt x="161" y="9"/>
                      <a:pt x="130" y="27"/>
                    </a:cubicBezTo>
                    <a:cubicBezTo>
                      <a:pt x="35" y="78"/>
                      <a:pt x="1" y="198"/>
                      <a:pt x="52" y="302"/>
                    </a:cubicBezTo>
                    <a:cubicBezTo>
                      <a:pt x="104" y="396"/>
                      <a:pt x="164" y="499"/>
                      <a:pt x="224" y="594"/>
                    </a:cubicBezTo>
                    <a:cubicBezTo>
                      <a:pt x="284" y="671"/>
                      <a:pt x="362" y="740"/>
                      <a:pt x="448" y="791"/>
                    </a:cubicBezTo>
                    <a:cubicBezTo>
                      <a:pt x="488" y="815"/>
                      <a:pt x="531" y="826"/>
                      <a:pt x="572" y="826"/>
                    </a:cubicBezTo>
                    <a:cubicBezTo>
                      <a:pt x="784" y="826"/>
                      <a:pt x="968" y="551"/>
                      <a:pt x="774" y="379"/>
                    </a:cubicBezTo>
                    <a:cubicBezTo>
                      <a:pt x="714" y="327"/>
                      <a:pt x="662" y="276"/>
                      <a:pt x="602" y="224"/>
                    </a:cubicBezTo>
                    <a:cubicBezTo>
                      <a:pt x="542" y="181"/>
                      <a:pt x="448" y="121"/>
                      <a:pt x="370" y="61"/>
                    </a:cubicBezTo>
                    <a:cubicBezTo>
                      <a:pt x="334" y="20"/>
                      <a:pt x="283" y="0"/>
                      <a:pt x="231"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5"/>
              <p:cNvSpPr/>
              <p:nvPr/>
            </p:nvSpPr>
            <p:spPr>
              <a:xfrm>
                <a:off x="2587139" y="3182198"/>
                <a:ext cx="188635" cy="250803"/>
              </a:xfrm>
              <a:custGeom>
                <a:rect b="b" l="l" r="r" t="t"/>
                <a:pathLst>
                  <a:path extrusionOk="0" h="3569" w="2679">
                    <a:moveTo>
                      <a:pt x="1924" y="1"/>
                    </a:moveTo>
                    <a:cubicBezTo>
                      <a:pt x="1853" y="1"/>
                      <a:pt x="1753" y="34"/>
                      <a:pt x="1641" y="85"/>
                    </a:cubicBezTo>
                    <a:cubicBezTo>
                      <a:pt x="1349" y="231"/>
                      <a:pt x="1074" y="412"/>
                      <a:pt x="834" y="626"/>
                    </a:cubicBezTo>
                    <a:cubicBezTo>
                      <a:pt x="189" y="1254"/>
                      <a:pt x="0" y="2310"/>
                      <a:pt x="267" y="3178"/>
                    </a:cubicBezTo>
                    <a:cubicBezTo>
                      <a:pt x="353" y="3459"/>
                      <a:pt x="442" y="3569"/>
                      <a:pt x="526" y="3569"/>
                    </a:cubicBezTo>
                    <a:cubicBezTo>
                      <a:pt x="817" y="3569"/>
                      <a:pt x="1045" y="2253"/>
                      <a:pt x="885" y="2173"/>
                    </a:cubicBezTo>
                    <a:lnTo>
                      <a:pt x="885" y="2173"/>
                    </a:lnTo>
                    <a:cubicBezTo>
                      <a:pt x="1246" y="2353"/>
                      <a:pt x="1633" y="2413"/>
                      <a:pt x="2062" y="2491"/>
                    </a:cubicBezTo>
                    <a:cubicBezTo>
                      <a:pt x="2086" y="2495"/>
                      <a:pt x="2109" y="2497"/>
                      <a:pt x="2132" y="2497"/>
                    </a:cubicBezTo>
                    <a:cubicBezTo>
                      <a:pt x="2437" y="2497"/>
                      <a:pt x="2679" y="2145"/>
                      <a:pt x="2423" y="1889"/>
                    </a:cubicBezTo>
                    <a:cubicBezTo>
                      <a:pt x="2148" y="1614"/>
                      <a:pt x="1727" y="1443"/>
                      <a:pt x="1332" y="1305"/>
                    </a:cubicBezTo>
                    <a:cubicBezTo>
                      <a:pt x="1358" y="1271"/>
                      <a:pt x="1375" y="1236"/>
                      <a:pt x="1401" y="1202"/>
                    </a:cubicBezTo>
                    <a:cubicBezTo>
                      <a:pt x="1581" y="918"/>
                      <a:pt x="1813" y="661"/>
                      <a:pt x="1959" y="360"/>
                    </a:cubicBezTo>
                    <a:cubicBezTo>
                      <a:pt x="2083" y="96"/>
                      <a:pt x="2045" y="1"/>
                      <a:pt x="19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5"/>
              <p:cNvSpPr/>
              <p:nvPr/>
            </p:nvSpPr>
            <p:spPr>
              <a:xfrm>
                <a:off x="2536652" y="3279312"/>
                <a:ext cx="109562" cy="125155"/>
              </a:xfrm>
              <a:custGeom>
                <a:rect b="b" l="l" r="r" t="t"/>
                <a:pathLst>
                  <a:path extrusionOk="0" h="1781" w="1556">
                    <a:moveTo>
                      <a:pt x="1320" y="0"/>
                    </a:moveTo>
                    <a:cubicBezTo>
                      <a:pt x="1295" y="0"/>
                      <a:pt x="1269" y="6"/>
                      <a:pt x="1241" y="18"/>
                    </a:cubicBezTo>
                    <a:cubicBezTo>
                      <a:pt x="657" y="250"/>
                      <a:pt x="296" y="954"/>
                      <a:pt x="64" y="1495"/>
                    </a:cubicBezTo>
                    <a:cubicBezTo>
                      <a:pt x="0" y="1643"/>
                      <a:pt x="122" y="1780"/>
                      <a:pt x="256" y="1780"/>
                    </a:cubicBezTo>
                    <a:cubicBezTo>
                      <a:pt x="302" y="1780"/>
                      <a:pt x="349" y="1764"/>
                      <a:pt x="391" y="1727"/>
                    </a:cubicBezTo>
                    <a:cubicBezTo>
                      <a:pt x="726" y="1375"/>
                      <a:pt x="992" y="963"/>
                      <a:pt x="1379" y="662"/>
                    </a:cubicBezTo>
                    <a:cubicBezTo>
                      <a:pt x="1485" y="582"/>
                      <a:pt x="1479" y="449"/>
                      <a:pt x="1421" y="362"/>
                    </a:cubicBezTo>
                    <a:lnTo>
                      <a:pt x="1421" y="362"/>
                    </a:lnTo>
                    <a:cubicBezTo>
                      <a:pt x="1555" y="242"/>
                      <a:pt x="1482" y="0"/>
                      <a:pt x="13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5"/>
              <p:cNvSpPr/>
              <p:nvPr/>
            </p:nvSpPr>
            <p:spPr>
              <a:xfrm>
                <a:off x="2590166" y="3173273"/>
                <a:ext cx="66821" cy="136118"/>
              </a:xfrm>
              <a:custGeom>
                <a:rect b="b" l="l" r="r" t="t"/>
                <a:pathLst>
                  <a:path extrusionOk="0" h="1937" w="949">
                    <a:moveTo>
                      <a:pt x="391" y="0"/>
                    </a:moveTo>
                    <a:cubicBezTo>
                      <a:pt x="297" y="0"/>
                      <a:pt x="211" y="65"/>
                      <a:pt x="189" y="161"/>
                    </a:cubicBezTo>
                    <a:cubicBezTo>
                      <a:pt x="60" y="693"/>
                      <a:pt x="0" y="1260"/>
                      <a:pt x="155" y="1793"/>
                    </a:cubicBezTo>
                    <a:cubicBezTo>
                      <a:pt x="182" y="1894"/>
                      <a:pt x="257" y="1937"/>
                      <a:pt x="335" y="1937"/>
                    </a:cubicBezTo>
                    <a:cubicBezTo>
                      <a:pt x="413" y="1937"/>
                      <a:pt x="494" y="1894"/>
                      <a:pt x="530" y="1822"/>
                    </a:cubicBezTo>
                    <a:lnTo>
                      <a:pt x="530" y="1822"/>
                    </a:lnTo>
                    <a:cubicBezTo>
                      <a:pt x="534" y="1827"/>
                      <a:pt x="538" y="1831"/>
                      <a:pt x="541" y="1836"/>
                    </a:cubicBezTo>
                    <a:cubicBezTo>
                      <a:pt x="584" y="1884"/>
                      <a:pt x="630" y="1904"/>
                      <a:pt x="675" y="1904"/>
                    </a:cubicBezTo>
                    <a:cubicBezTo>
                      <a:pt x="822" y="1904"/>
                      <a:pt x="948" y="1689"/>
                      <a:pt x="816" y="1544"/>
                    </a:cubicBezTo>
                    <a:cubicBezTo>
                      <a:pt x="645" y="1355"/>
                      <a:pt x="730" y="925"/>
                      <a:pt x="730" y="685"/>
                    </a:cubicBezTo>
                    <a:cubicBezTo>
                      <a:pt x="730" y="435"/>
                      <a:pt x="688" y="83"/>
                      <a:pt x="438" y="6"/>
                    </a:cubicBezTo>
                    <a:cubicBezTo>
                      <a:pt x="423" y="2"/>
                      <a:pt x="407" y="0"/>
                      <a:pt x="3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5"/>
              <p:cNvSpPr/>
              <p:nvPr/>
            </p:nvSpPr>
            <p:spPr>
              <a:xfrm>
                <a:off x="1735134" y="2555662"/>
                <a:ext cx="893464" cy="749667"/>
              </a:xfrm>
              <a:custGeom>
                <a:rect b="b" l="l" r="r" t="t"/>
                <a:pathLst>
                  <a:path extrusionOk="0" h="10668" w="12689">
                    <a:moveTo>
                      <a:pt x="231" y="1"/>
                    </a:moveTo>
                    <a:cubicBezTo>
                      <a:pt x="86" y="1"/>
                      <a:pt x="0" y="214"/>
                      <a:pt x="158" y="289"/>
                    </a:cubicBezTo>
                    <a:cubicBezTo>
                      <a:pt x="717" y="547"/>
                      <a:pt x="1275" y="831"/>
                      <a:pt x="1808" y="1149"/>
                    </a:cubicBezTo>
                    <a:cubicBezTo>
                      <a:pt x="1748" y="2283"/>
                      <a:pt x="1627" y="3692"/>
                      <a:pt x="2461" y="4585"/>
                    </a:cubicBezTo>
                    <a:cubicBezTo>
                      <a:pt x="2491" y="4615"/>
                      <a:pt x="2525" y="4628"/>
                      <a:pt x="2557" y="4628"/>
                    </a:cubicBezTo>
                    <a:cubicBezTo>
                      <a:pt x="2672" y="4628"/>
                      <a:pt x="2774" y="4469"/>
                      <a:pt x="2667" y="4362"/>
                    </a:cubicBezTo>
                    <a:cubicBezTo>
                      <a:pt x="1954" y="3589"/>
                      <a:pt x="2040" y="2334"/>
                      <a:pt x="2100" y="1320"/>
                    </a:cubicBezTo>
                    <a:lnTo>
                      <a:pt x="2100" y="1320"/>
                    </a:lnTo>
                    <a:cubicBezTo>
                      <a:pt x="3767" y="2343"/>
                      <a:pt x="5287" y="3614"/>
                      <a:pt x="6731" y="4937"/>
                    </a:cubicBezTo>
                    <a:cubicBezTo>
                      <a:pt x="6980" y="5169"/>
                      <a:pt x="7229" y="5401"/>
                      <a:pt x="7478" y="5642"/>
                    </a:cubicBezTo>
                    <a:lnTo>
                      <a:pt x="7478" y="5650"/>
                    </a:lnTo>
                    <a:cubicBezTo>
                      <a:pt x="7160" y="6570"/>
                      <a:pt x="7023" y="7807"/>
                      <a:pt x="7607" y="8649"/>
                    </a:cubicBezTo>
                    <a:cubicBezTo>
                      <a:pt x="7640" y="8697"/>
                      <a:pt x="7685" y="8717"/>
                      <a:pt x="7730" y="8717"/>
                    </a:cubicBezTo>
                    <a:cubicBezTo>
                      <a:pt x="7838" y="8717"/>
                      <a:pt x="7943" y="8603"/>
                      <a:pt x="7865" y="8494"/>
                    </a:cubicBezTo>
                    <a:cubicBezTo>
                      <a:pt x="7358" y="7764"/>
                      <a:pt x="7469" y="6699"/>
                      <a:pt x="7727" y="5874"/>
                    </a:cubicBezTo>
                    <a:lnTo>
                      <a:pt x="7727" y="5874"/>
                    </a:lnTo>
                    <a:cubicBezTo>
                      <a:pt x="9317" y="7412"/>
                      <a:pt x="10829" y="9044"/>
                      <a:pt x="12375" y="10625"/>
                    </a:cubicBezTo>
                    <a:cubicBezTo>
                      <a:pt x="12405" y="10655"/>
                      <a:pt x="12439" y="10668"/>
                      <a:pt x="12472" y="10668"/>
                    </a:cubicBezTo>
                    <a:cubicBezTo>
                      <a:pt x="12587" y="10668"/>
                      <a:pt x="12689" y="10509"/>
                      <a:pt x="12581" y="10401"/>
                    </a:cubicBezTo>
                    <a:cubicBezTo>
                      <a:pt x="11018" y="8803"/>
                      <a:pt x="9488" y="7163"/>
                      <a:pt x="7882" y="5608"/>
                    </a:cubicBezTo>
                    <a:cubicBezTo>
                      <a:pt x="8483" y="4963"/>
                      <a:pt x="9488" y="4662"/>
                      <a:pt x="10330" y="4534"/>
                    </a:cubicBezTo>
                    <a:cubicBezTo>
                      <a:pt x="10509" y="4509"/>
                      <a:pt x="10511" y="4239"/>
                      <a:pt x="10344" y="4239"/>
                    </a:cubicBezTo>
                    <a:cubicBezTo>
                      <a:pt x="10334" y="4239"/>
                      <a:pt x="10324" y="4240"/>
                      <a:pt x="10313" y="4241"/>
                    </a:cubicBezTo>
                    <a:cubicBezTo>
                      <a:pt x="9403" y="4388"/>
                      <a:pt x="8311" y="4697"/>
                      <a:pt x="7658" y="5401"/>
                    </a:cubicBezTo>
                    <a:cubicBezTo>
                      <a:pt x="7384" y="5144"/>
                      <a:pt x="7109" y="4886"/>
                      <a:pt x="6834" y="4628"/>
                    </a:cubicBezTo>
                    <a:cubicBezTo>
                      <a:pt x="5425" y="3331"/>
                      <a:pt x="3930" y="2094"/>
                      <a:pt x="2289" y="1088"/>
                    </a:cubicBezTo>
                    <a:cubicBezTo>
                      <a:pt x="3125" y="680"/>
                      <a:pt x="4035" y="506"/>
                      <a:pt x="4951" y="506"/>
                    </a:cubicBezTo>
                    <a:cubicBezTo>
                      <a:pt x="5287" y="506"/>
                      <a:pt x="5623" y="529"/>
                      <a:pt x="5957" y="573"/>
                    </a:cubicBezTo>
                    <a:cubicBezTo>
                      <a:pt x="5965" y="574"/>
                      <a:pt x="5973" y="575"/>
                      <a:pt x="5981" y="575"/>
                    </a:cubicBezTo>
                    <a:cubicBezTo>
                      <a:pt x="6160" y="575"/>
                      <a:pt x="6216" y="297"/>
                      <a:pt x="6026" y="272"/>
                    </a:cubicBezTo>
                    <a:cubicBezTo>
                      <a:pt x="5676" y="229"/>
                      <a:pt x="5326" y="206"/>
                      <a:pt x="4977" y="206"/>
                    </a:cubicBezTo>
                    <a:cubicBezTo>
                      <a:pt x="3940" y="206"/>
                      <a:pt x="2921" y="411"/>
                      <a:pt x="1988" y="899"/>
                    </a:cubicBezTo>
                    <a:cubicBezTo>
                      <a:pt x="1438" y="573"/>
                      <a:pt x="871" y="281"/>
                      <a:pt x="296" y="15"/>
                    </a:cubicBezTo>
                    <a:cubicBezTo>
                      <a:pt x="273" y="5"/>
                      <a:pt x="251" y="1"/>
                      <a:pt x="2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5"/>
              <p:cNvSpPr/>
              <p:nvPr/>
            </p:nvSpPr>
            <p:spPr>
              <a:xfrm>
                <a:off x="1963274" y="3062315"/>
                <a:ext cx="108576" cy="35558"/>
              </a:xfrm>
              <a:custGeom>
                <a:rect b="b" l="l" r="r" t="t"/>
                <a:pathLst>
                  <a:path extrusionOk="0" h="506" w="1542">
                    <a:moveTo>
                      <a:pt x="1273" y="0"/>
                    </a:moveTo>
                    <a:cubicBezTo>
                      <a:pt x="1252" y="0"/>
                      <a:pt x="1229" y="4"/>
                      <a:pt x="1205" y="13"/>
                    </a:cubicBezTo>
                    <a:cubicBezTo>
                      <a:pt x="1069" y="72"/>
                      <a:pt x="922" y="102"/>
                      <a:pt x="777" y="102"/>
                    </a:cubicBezTo>
                    <a:cubicBezTo>
                      <a:pt x="648" y="102"/>
                      <a:pt x="519" y="78"/>
                      <a:pt x="398" y="30"/>
                    </a:cubicBezTo>
                    <a:cubicBezTo>
                      <a:pt x="366" y="15"/>
                      <a:pt x="335" y="9"/>
                      <a:pt x="306" y="9"/>
                    </a:cubicBezTo>
                    <a:cubicBezTo>
                      <a:pt x="115" y="9"/>
                      <a:pt x="1" y="294"/>
                      <a:pt x="217" y="391"/>
                    </a:cubicBezTo>
                    <a:cubicBezTo>
                      <a:pt x="397" y="467"/>
                      <a:pt x="593" y="506"/>
                      <a:pt x="790" y="506"/>
                    </a:cubicBezTo>
                    <a:cubicBezTo>
                      <a:pt x="969" y="506"/>
                      <a:pt x="1149" y="473"/>
                      <a:pt x="1317" y="408"/>
                    </a:cubicBezTo>
                    <a:cubicBezTo>
                      <a:pt x="1542" y="323"/>
                      <a:pt x="1466" y="0"/>
                      <a:pt x="127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5"/>
              <p:cNvSpPr/>
              <p:nvPr/>
            </p:nvSpPr>
            <p:spPr>
              <a:xfrm>
                <a:off x="2083892" y="2979677"/>
                <a:ext cx="58513" cy="56359"/>
              </a:xfrm>
              <a:custGeom>
                <a:rect b="b" l="l" r="r" t="t"/>
                <a:pathLst>
                  <a:path extrusionOk="0" h="802" w="831">
                    <a:moveTo>
                      <a:pt x="556" y="0"/>
                    </a:moveTo>
                    <a:cubicBezTo>
                      <a:pt x="492" y="0"/>
                      <a:pt x="430" y="31"/>
                      <a:pt x="394" y="106"/>
                    </a:cubicBezTo>
                    <a:cubicBezTo>
                      <a:pt x="326" y="235"/>
                      <a:pt x="240" y="355"/>
                      <a:pt x="137" y="458"/>
                    </a:cubicBezTo>
                    <a:cubicBezTo>
                      <a:pt x="0" y="608"/>
                      <a:pt x="134" y="802"/>
                      <a:pt x="289" y="802"/>
                    </a:cubicBezTo>
                    <a:cubicBezTo>
                      <a:pt x="339" y="802"/>
                      <a:pt x="391" y="781"/>
                      <a:pt x="437" y="733"/>
                    </a:cubicBezTo>
                    <a:cubicBezTo>
                      <a:pt x="558" y="604"/>
                      <a:pt x="669" y="458"/>
                      <a:pt x="755" y="295"/>
                    </a:cubicBezTo>
                    <a:cubicBezTo>
                      <a:pt x="831" y="138"/>
                      <a:pt x="690" y="0"/>
                      <a:pt x="55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5"/>
              <p:cNvSpPr/>
              <p:nvPr/>
            </p:nvSpPr>
            <p:spPr>
              <a:xfrm>
                <a:off x="2267390" y="3360967"/>
                <a:ext cx="83157" cy="37666"/>
              </a:xfrm>
              <a:custGeom>
                <a:rect b="b" l="l" r="r" t="t"/>
                <a:pathLst>
                  <a:path extrusionOk="0" h="536" w="1181">
                    <a:moveTo>
                      <a:pt x="884" y="1"/>
                    </a:moveTo>
                    <a:cubicBezTo>
                      <a:pt x="850" y="1"/>
                      <a:pt x="814" y="10"/>
                      <a:pt x="778" y="33"/>
                    </a:cubicBezTo>
                    <a:cubicBezTo>
                      <a:pt x="684" y="98"/>
                      <a:pt x="577" y="130"/>
                      <a:pt x="469" y="130"/>
                    </a:cubicBezTo>
                    <a:cubicBezTo>
                      <a:pt x="420" y="130"/>
                      <a:pt x="371" y="123"/>
                      <a:pt x="323" y="110"/>
                    </a:cubicBezTo>
                    <a:cubicBezTo>
                      <a:pt x="302" y="104"/>
                      <a:pt x="282" y="102"/>
                      <a:pt x="264" y="102"/>
                    </a:cubicBezTo>
                    <a:cubicBezTo>
                      <a:pt x="53" y="102"/>
                      <a:pt x="0" y="434"/>
                      <a:pt x="237" y="505"/>
                    </a:cubicBezTo>
                    <a:cubicBezTo>
                      <a:pt x="313" y="525"/>
                      <a:pt x="391" y="535"/>
                      <a:pt x="468" y="535"/>
                    </a:cubicBezTo>
                    <a:cubicBezTo>
                      <a:pt x="652" y="535"/>
                      <a:pt x="836" y="479"/>
                      <a:pt x="993" y="376"/>
                    </a:cubicBezTo>
                    <a:cubicBezTo>
                      <a:pt x="1180" y="261"/>
                      <a:pt x="1060" y="1"/>
                      <a:pt x="884"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5"/>
              <p:cNvSpPr/>
              <p:nvPr/>
            </p:nvSpPr>
            <p:spPr>
              <a:xfrm>
                <a:off x="2376602" y="3302220"/>
                <a:ext cx="43656" cy="47856"/>
              </a:xfrm>
              <a:custGeom>
                <a:rect b="b" l="l" r="r" t="t"/>
                <a:pathLst>
                  <a:path extrusionOk="0" h="681" w="620">
                    <a:moveTo>
                      <a:pt x="195" y="267"/>
                    </a:moveTo>
                    <a:cubicBezTo>
                      <a:pt x="194" y="269"/>
                      <a:pt x="192" y="272"/>
                      <a:pt x="189" y="276"/>
                    </a:cubicBezTo>
                    <a:cubicBezTo>
                      <a:pt x="191" y="273"/>
                      <a:pt x="193" y="270"/>
                      <a:pt x="194" y="268"/>
                    </a:cubicBezTo>
                    <a:lnTo>
                      <a:pt x="194" y="268"/>
                    </a:lnTo>
                    <a:cubicBezTo>
                      <a:pt x="194" y="268"/>
                      <a:pt x="195" y="267"/>
                      <a:pt x="195" y="267"/>
                    </a:cubicBezTo>
                    <a:close/>
                    <a:moveTo>
                      <a:pt x="411" y="0"/>
                    </a:moveTo>
                    <a:cubicBezTo>
                      <a:pt x="406" y="0"/>
                      <a:pt x="401" y="0"/>
                      <a:pt x="396" y="1"/>
                    </a:cubicBezTo>
                    <a:cubicBezTo>
                      <a:pt x="284" y="1"/>
                      <a:pt x="198" y="95"/>
                      <a:pt x="198" y="216"/>
                    </a:cubicBezTo>
                    <a:cubicBezTo>
                      <a:pt x="198" y="235"/>
                      <a:pt x="199" y="240"/>
                      <a:pt x="200" y="240"/>
                    </a:cubicBezTo>
                    <a:cubicBezTo>
                      <a:pt x="200" y="240"/>
                      <a:pt x="200" y="240"/>
                      <a:pt x="200" y="240"/>
                    </a:cubicBezTo>
                    <a:lnTo>
                      <a:pt x="200" y="240"/>
                    </a:lnTo>
                    <a:cubicBezTo>
                      <a:pt x="199" y="243"/>
                      <a:pt x="199" y="246"/>
                      <a:pt x="198" y="250"/>
                    </a:cubicBezTo>
                    <a:cubicBezTo>
                      <a:pt x="198" y="255"/>
                      <a:pt x="198" y="258"/>
                      <a:pt x="198" y="261"/>
                    </a:cubicBezTo>
                    <a:lnTo>
                      <a:pt x="198" y="261"/>
                    </a:lnTo>
                    <a:cubicBezTo>
                      <a:pt x="198" y="261"/>
                      <a:pt x="197" y="262"/>
                      <a:pt x="197" y="262"/>
                    </a:cubicBezTo>
                    <a:lnTo>
                      <a:pt x="197" y="262"/>
                    </a:lnTo>
                    <a:cubicBezTo>
                      <a:pt x="197" y="260"/>
                      <a:pt x="197" y="260"/>
                      <a:pt x="197" y="260"/>
                    </a:cubicBezTo>
                    <a:cubicBezTo>
                      <a:pt x="196" y="260"/>
                      <a:pt x="193" y="262"/>
                      <a:pt x="191" y="265"/>
                    </a:cubicBezTo>
                    <a:lnTo>
                      <a:pt x="191" y="265"/>
                    </a:lnTo>
                    <a:cubicBezTo>
                      <a:pt x="175" y="273"/>
                      <a:pt x="153" y="286"/>
                      <a:pt x="158" y="286"/>
                    </a:cubicBezTo>
                    <a:cubicBezTo>
                      <a:pt x="159" y="286"/>
                      <a:pt x="161" y="285"/>
                      <a:pt x="164" y="284"/>
                    </a:cubicBezTo>
                    <a:lnTo>
                      <a:pt x="164" y="284"/>
                    </a:lnTo>
                    <a:cubicBezTo>
                      <a:pt x="61" y="319"/>
                      <a:pt x="0" y="430"/>
                      <a:pt x="35" y="534"/>
                    </a:cubicBezTo>
                    <a:cubicBezTo>
                      <a:pt x="63" y="624"/>
                      <a:pt x="141" y="681"/>
                      <a:pt x="225" y="681"/>
                    </a:cubicBezTo>
                    <a:cubicBezTo>
                      <a:pt x="244" y="681"/>
                      <a:pt x="264" y="678"/>
                      <a:pt x="284" y="671"/>
                    </a:cubicBezTo>
                    <a:lnTo>
                      <a:pt x="293" y="662"/>
                    </a:lnTo>
                    <a:cubicBezTo>
                      <a:pt x="378" y="637"/>
                      <a:pt x="456" y="585"/>
                      <a:pt x="516" y="516"/>
                    </a:cubicBezTo>
                    <a:cubicBezTo>
                      <a:pt x="585" y="422"/>
                      <a:pt x="619" y="310"/>
                      <a:pt x="610" y="190"/>
                    </a:cubicBezTo>
                    <a:cubicBezTo>
                      <a:pt x="610" y="83"/>
                      <a:pt x="517" y="0"/>
                      <a:pt x="41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5"/>
              <p:cNvSpPr/>
              <p:nvPr/>
            </p:nvSpPr>
            <p:spPr>
              <a:xfrm>
                <a:off x="2798591" y="3276361"/>
                <a:ext cx="62456" cy="83132"/>
              </a:xfrm>
              <a:custGeom>
                <a:rect b="b" l="l" r="r" t="t"/>
                <a:pathLst>
                  <a:path extrusionOk="0" h="1183" w="887">
                    <a:moveTo>
                      <a:pt x="292" y="0"/>
                    </a:moveTo>
                    <a:cubicBezTo>
                      <a:pt x="143" y="0"/>
                      <a:pt x="0" y="148"/>
                      <a:pt x="116" y="300"/>
                    </a:cubicBezTo>
                    <a:cubicBezTo>
                      <a:pt x="288" y="515"/>
                      <a:pt x="408" y="764"/>
                      <a:pt x="460" y="1039"/>
                    </a:cubicBezTo>
                    <a:cubicBezTo>
                      <a:pt x="483" y="1139"/>
                      <a:pt x="556" y="1182"/>
                      <a:pt x="633" y="1182"/>
                    </a:cubicBezTo>
                    <a:cubicBezTo>
                      <a:pt x="754" y="1182"/>
                      <a:pt x="886" y="1076"/>
                      <a:pt x="855" y="919"/>
                    </a:cubicBezTo>
                    <a:cubicBezTo>
                      <a:pt x="786" y="618"/>
                      <a:pt x="649" y="334"/>
                      <a:pt x="460" y="85"/>
                    </a:cubicBezTo>
                    <a:cubicBezTo>
                      <a:pt x="414" y="25"/>
                      <a:pt x="353" y="0"/>
                      <a:pt x="292"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5"/>
              <p:cNvSpPr/>
              <p:nvPr/>
            </p:nvSpPr>
            <p:spPr>
              <a:xfrm>
                <a:off x="2774157" y="3399265"/>
                <a:ext cx="68441" cy="58607"/>
              </a:xfrm>
              <a:custGeom>
                <a:rect b="b" l="l" r="r" t="t"/>
                <a:pathLst>
                  <a:path extrusionOk="0" h="834" w="972">
                    <a:moveTo>
                      <a:pt x="697" y="0"/>
                    </a:moveTo>
                    <a:cubicBezTo>
                      <a:pt x="631" y="0"/>
                      <a:pt x="565" y="31"/>
                      <a:pt x="523" y="106"/>
                    </a:cubicBezTo>
                    <a:cubicBezTo>
                      <a:pt x="446" y="252"/>
                      <a:pt x="334" y="372"/>
                      <a:pt x="188" y="458"/>
                    </a:cubicBezTo>
                    <a:cubicBezTo>
                      <a:pt x="1" y="574"/>
                      <a:pt x="121" y="834"/>
                      <a:pt x="297" y="834"/>
                    </a:cubicBezTo>
                    <a:cubicBezTo>
                      <a:pt x="331" y="834"/>
                      <a:pt x="367" y="824"/>
                      <a:pt x="403" y="802"/>
                    </a:cubicBezTo>
                    <a:cubicBezTo>
                      <a:pt x="600" y="682"/>
                      <a:pt x="772" y="501"/>
                      <a:pt x="884" y="287"/>
                    </a:cubicBezTo>
                    <a:cubicBezTo>
                      <a:pt x="971" y="135"/>
                      <a:pt x="834" y="0"/>
                      <a:pt x="69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5"/>
              <p:cNvSpPr/>
              <p:nvPr/>
            </p:nvSpPr>
            <p:spPr>
              <a:xfrm>
                <a:off x="2673959" y="2884741"/>
                <a:ext cx="42670" cy="69991"/>
              </a:xfrm>
              <a:custGeom>
                <a:rect b="b" l="l" r="r" t="t"/>
                <a:pathLst>
                  <a:path extrusionOk="0" h="996" w="606">
                    <a:moveTo>
                      <a:pt x="361" y="0"/>
                    </a:moveTo>
                    <a:cubicBezTo>
                      <a:pt x="234" y="0"/>
                      <a:pt x="105" y="111"/>
                      <a:pt x="168" y="272"/>
                    </a:cubicBezTo>
                    <a:cubicBezTo>
                      <a:pt x="193" y="418"/>
                      <a:pt x="159" y="572"/>
                      <a:pt x="82" y="701"/>
                    </a:cubicBezTo>
                    <a:cubicBezTo>
                      <a:pt x="0" y="858"/>
                      <a:pt x="140" y="996"/>
                      <a:pt x="276" y="996"/>
                    </a:cubicBezTo>
                    <a:cubicBezTo>
                      <a:pt x="340" y="996"/>
                      <a:pt x="404" y="965"/>
                      <a:pt x="443" y="890"/>
                    </a:cubicBezTo>
                    <a:lnTo>
                      <a:pt x="443" y="882"/>
                    </a:lnTo>
                    <a:cubicBezTo>
                      <a:pt x="563" y="658"/>
                      <a:pt x="606" y="400"/>
                      <a:pt x="554" y="160"/>
                    </a:cubicBezTo>
                    <a:cubicBezTo>
                      <a:pt x="527" y="48"/>
                      <a:pt x="445" y="0"/>
                      <a:pt x="36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5"/>
              <p:cNvSpPr/>
              <p:nvPr/>
            </p:nvSpPr>
            <p:spPr>
              <a:xfrm>
                <a:off x="2620374" y="2975671"/>
                <a:ext cx="54358" cy="50807"/>
              </a:xfrm>
              <a:custGeom>
                <a:rect b="b" l="l" r="r" t="t"/>
                <a:pathLst>
                  <a:path extrusionOk="0" h="723" w="772">
                    <a:moveTo>
                      <a:pt x="500" y="0"/>
                    </a:moveTo>
                    <a:cubicBezTo>
                      <a:pt x="436" y="0"/>
                      <a:pt x="372" y="33"/>
                      <a:pt x="336" y="112"/>
                    </a:cubicBezTo>
                    <a:cubicBezTo>
                      <a:pt x="301" y="198"/>
                      <a:pt x="241" y="275"/>
                      <a:pt x="164" y="326"/>
                    </a:cubicBezTo>
                    <a:cubicBezTo>
                      <a:pt x="61" y="361"/>
                      <a:pt x="1" y="472"/>
                      <a:pt x="27" y="576"/>
                    </a:cubicBezTo>
                    <a:cubicBezTo>
                      <a:pt x="54" y="666"/>
                      <a:pt x="133" y="723"/>
                      <a:pt x="221" y="723"/>
                    </a:cubicBezTo>
                    <a:cubicBezTo>
                      <a:pt x="242" y="723"/>
                      <a:pt x="263" y="720"/>
                      <a:pt x="284" y="713"/>
                    </a:cubicBezTo>
                    <a:cubicBezTo>
                      <a:pt x="465" y="636"/>
                      <a:pt x="619" y="481"/>
                      <a:pt x="697" y="301"/>
                    </a:cubicBezTo>
                    <a:cubicBezTo>
                      <a:pt x="772" y="139"/>
                      <a:pt x="633" y="0"/>
                      <a:pt x="50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5"/>
              <p:cNvSpPr/>
              <p:nvPr/>
            </p:nvSpPr>
            <p:spPr>
              <a:xfrm>
                <a:off x="2326397" y="2627830"/>
                <a:ext cx="34854" cy="63316"/>
              </a:xfrm>
              <a:custGeom>
                <a:rect b="b" l="l" r="r" t="t"/>
                <a:pathLst>
                  <a:path extrusionOk="0" h="901" w="495">
                    <a:moveTo>
                      <a:pt x="231" y="0"/>
                    </a:moveTo>
                    <a:cubicBezTo>
                      <a:pt x="212" y="0"/>
                      <a:pt x="192" y="3"/>
                      <a:pt x="172" y="10"/>
                    </a:cubicBezTo>
                    <a:cubicBezTo>
                      <a:pt x="60" y="44"/>
                      <a:pt x="0" y="156"/>
                      <a:pt x="35" y="259"/>
                    </a:cubicBezTo>
                    <a:cubicBezTo>
                      <a:pt x="60" y="405"/>
                      <a:pt x="78" y="560"/>
                      <a:pt x="86" y="706"/>
                    </a:cubicBezTo>
                    <a:cubicBezTo>
                      <a:pt x="90" y="836"/>
                      <a:pt x="189" y="900"/>
                      <a:pt x="287" y="900"/>
                    </a:cubicBezTo>
                    <a:cubicBezTo>
                      <a:pt x="391" y="900"/>
                      <a:pt x="494" y="829"/>
                      <a:pt x="490" y="689"/>
                    </a:cubicBezTo>
                    <a:cubicBezTo>
                      <a:pt x="481" y="508"/>
                      <a:pt x="464" y="328"/>
                      <a:pt x="421" y="147"/>
                    </a:cubicBezTo>
                    <a:cubicBezTo>
                      <a:pt x="393" y="57"/>
                      <a:pt x="315" y="0"/>
                      <a:pt x="23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5"/>
              <p:cNvSpPr/>
              <p:nvPr/>
            </p:nvSpPr>
            <p:spPr>
              <a:xfrm>
                <a:off x="2282318" y="2543716"/>
                <a:ext cx="63230" cy="57061"/>
              </a:xfrm>
              <a:custGeom>
                <a:rect b="b" l="l" r="r" t="t"/>
                <a:pathLst>
                  <a:path extrusionOk="0" h="812" w="898">
                    <a:moveTo>
                      <a:pt x="285" y="1"/>
                    </a:moveTo>
                    <a:cubicBezTo>
                      <a:pt x="128" y="1"/>
                      <a:pt x="1" y="198"/>
                      <a:pt x="137" y="348"/>
                    </a:cubicBezTo>
                    <a:cubicBezTo>
                      <a:pt x="266" y="451"/>
                      <a:pt x="369" y="580"/>
                      <a:pt x="463" y="717"/>
                    </a:cubicBezTo>
                    <a:cubicBezTo>
                      <a:pt x="502" y="784"/>
                      <a:pt x="559" y="812"/>
                      <a:pt x="618" y="812"/>
                    </a:cubicBezTo>
                    <a:cubicBezTo>
                      <a:pt x="755" y="812"/>
                      <a:pt x="897" y="659"/>
                      <a:pt x="807" y="502"/>
                    </a:cubicBezTo>
                    <a:cubicBezTo>
                      <a:pt x="695" y="331"/>
                      <a:pt x="566" y="176"/>
                      <a:pt x="412" y="47"/>
                    </a:cubicBezTo>
                    <a:cubicBezTo>
                      <a:pt x="370" y="15"/>
                      <a:pt x="326" y="1"/>
                      <a:pt x="28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5"/>
              <p:cNvSpPr/>
              <p:nvPr/>
            </p:nvSpPr>
            <p:spPr>
              <a:xfrm>
                <a:off x="2466450" y="2214074"/>
                <a:ext cx="364526" cy="311096"/>
              </a:xfrm>
              <a:custGeom>
                <a:rect b="b" l="l" r="r" t="t"/>
                <a:pathLst>
                  <a:path extrusionOk="0" h="4427" w="5177">
                    <a:moveTo>
                      <a:pt x="2954" y="1"/>
                    </a:moveTo>
                    <a:cubicBezTo>
                      <a:pt x="2211" y="1"/>
                      <a:pt x="1451" y="349"/>
                      <a:pt x="1018" y="958"/>
                    </a:cubicBezTo>
                    <a:cubicBezTo>
                      <a:pt x="1" y="2360"/>
                      <a:pt x="1682" y="4426"/>
                      <a:pt x="3171" y="4426"/>
                    </a:cubicBezTo>
                    <a:cubicBezTo>
                      <a:pt x="3643" y="4426"/>
                      <a:pt x="4096" y="4218"/>
                      <a:pt x="4438" y="3716"/>
                    </a:cubicBezTo>
                    <a:cubicBezTo>
                      <a:pt x="5013" y="2865"/>
                      <a:pt x="5177" y="1405"/>
                      <a:pt x="4446" y="623"/>
                    </a:cubicBezTo>
                    <a:cubicBezTo>
                      <a:pt x="4056" y="196"/>
                      <a:pt x="3510" y="1"/>
                      <a:pt x="29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5"/>
              <p:cNvSpPr/>
              <p:nvPr/>
            </p:nvSpPr>
            <p:spPr>
              <a:xfrm>
                <a:off x="2570169" y="2414698"/>
                <a:ext cx="73370" cy="51088"/>
              </a:xfrm>
              <a:custGeom>
                <a:rect b="b" l="l" r="r" t="t"/>
                <a:pathLst>
                  <a:path extrusionOk="0" h="727" w="1042">
                    <a:moveTo>
                      <a:pt x="233" y="1"/>
                    </a:moveTo>
                    <a:cubicBezTo>
                      <a:pt x="184" y="1"/>
                      <a:pt x="135" y="18"/>
                      <a:pt x="95" y="53"/>
                    </a:cubicBezTo>
                    <a:cubicBezTo>
                      <a:pt x="9" y="130"/>
                      <a:pt x="1" y="251"/>
                      <a:pt x="78" y="337"/>
                    </a:cubicBezTo>
                    <a:cubicBezTo>
                      <a:pt x="155" y="423"/>
                      <a:pt x="233" y="500"/>
                      <a:pt x="310" y="577"/>
                    </a:cubicBezTo>
                    <a:cubicBezTo>
                      <a:pt x="387" y="646"/>
                      <a:pt x="482" y="689"/>
                      <a:pt x="576" y="715"/>
                    </a:cubicBezTo>
                    <a:cubicBezTo>
                      <a:pt x="602" y="723"/>
                      <a:pt x="627" y="726"/>
                      <a:pt x="651" y="726"/>
                    </a:cubicBezTo>
                    <a:cubicBezTo>
                      <a:pt x="887" y="726"/>
                      <a:pt x="1041" y="375"/>
                      <a:pt x="800" y="242"/>
                    </a:cubicBezTo>
                    <a:cubicBezTo>
                      <a:pt x="731" y="208"/>
                      <a:pt x="662" y="173"/>
                      <a:pt x="593" y="139"/>
                    </a:cubicBezTo>
                    <a:cubicBezTo>
                      <a:pt x="525" y="105"/>
                      <a:pt x="422" y="70"/>
                      <a:pt x="336" y="27"/>
                    </a:cubicBezTo>
                    <a:cubicBezTo>
                      <a:pt x="304" y="9"/>
                      <a:pt x="268" y="1"/>
                      <a:pt x="233"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5"/>
              <p:cNvSpPr/>
              <p:nvPr/>
            </p:nvSpPr>
            <p:spPr>
              <a:xfrm>
                <a:off x="2473984" y="2205431"/>
                <a:ext cx="186382" cy="267176"/>
              </a:xfrm>
              <a:custGeom>
                <a:rect b="b" l="l" r="r" t="t"/>
                <a:pathLst>
                  <a:path extrusionOk="0" h="3802" w="2647">
                    <a:moveTo>
                      <a:pt x="1434" y="1"/>
                    </a:moveTo>
                    <a:cubicBezTo>
                      <a:pt x="1362" y="1"/>
                      <a:pt x="1258" y="62"/>
                      <a:pt x="1143" y="153"/>
                    </a:cubicBezTo>
                    <a:cubicBezTo>
                      <a:pt x="894" y="368"/>
                      <a:pt x="671" y="600"/>
                      <a:pt x="482" y="866"/>
                    </a:cubicBezTo>
                    <a:cubicBezTo>
                      <a:pt x="1" y="1631"/>
                      <a:pt x="69" y="2696"/>
                      <a:pt x="533" y="3478"/>
                    </a:cubicBezTo>
                    <a:cubicBezTo>
                      <a:pt x="670" y="3709"/>
                      <a:pt x="775" y="3801"/>
                      <a:pt x="854" y="3801"/>
                    </a:cubicBezTo>
                    <a:cubicBezTo>
                      <a:pt x="1162" y="3801"/>
                      <a:pt x="1073" y="2404"/>
                      <a:pt x="896" y="2361"/>
                    </a:cubicBezTo>
                    <a:lnTo>
                      <a:pt x="896" y="2361"/>
                    </a:lnTo>
                    <a:cubicBezTo>
                      <a:pt x="1085" y="2402"/>
                      <a:pt x="1273" y="2416"/>
                      <a:pt x="1465" y="2416"/>
                    </a:cubicBezTo>
                    <a:cubicBezTo>
                      <a:pt x="1673" y="2416"/>
                      <a:pt x="1887" y="2400"/>
                      <a:pt x="2114" y="2387"/>
                    </a:cubicBezTo>
                    <a:cubicBezTo>
                      <a:pt x="2449" y="2370"/>
                      <a:pt x="2647" y="1923"/>
                      <a:pt x="2320" y="1717"/>
                    </a:cubicBezTo>
                    <a:cubicBezTo>
                      <a:pt x="1994" y="1519"/>
                      <a:pt x="1547" y="1450"/>
                      <a:pt x="1135" y="1416"/>
                    </a:cubicBezTo>
                    <a:cubicBezTo>
                      <a:pt x="1143" y="1373"/>
                      <a:pt x="1160" y="1330"/>
                      <a:pt x="1169" y="1296"/>
                    </a:cubicBezTo>
                    <a:cubicBezTo>
                      <a:pt x="1281" y="978"/>
                      <a:pt x="1444" y="677"/>
                      <a:pt x="1513" y="351"/>
                    </a:cubicBezTo>
                    <a:cubicBezTo>
                      <a:pt x="1565" y="97"/>
                      <a:pt x="1525" y="1"/>
                      <a:pt x="1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5"/>
              <p:cNvSpPr/>
              <p:nvPr/>
            </p:nvSpPr>
            <p:spPr>
              <a:xfrm>
                <a:off x="2767468" y="2734009"/>
                <a:ext cx="374454" cy="314188"/>
              </a:xfrm>
              <a:custGeom>
                <a:rect b="b" l="l" r="r" t="t"/>
                <a:pathLst>
                  <a:path extrusionOk="0" h="4471" w="5318">
                    <a:moveTo>
                      <a:pt x="2841" y="0"/>
                    </a:moveTo>
                    <a:cubicBezTo>
                      <a:pt x="2454" y="0"/>
                      <a:pt x="2070" y="90"/>
                      <a:pt x="1735" y="277"/>
                    </a:cubicBezTo>
                    <a:cubicBezTo>
                      <a:pt x="1" y="1252"/>
                      <a:pt x="1110" y="4471"/>
                      <a:pt x="2845" y="4471"/>
                    </a:cubicBezTo>
                    <a:cubicBezTo>
                      <a:pt x="3113" y="4471"/>
                      <a:pt x="3396" y="4394"/>
                      <a:pt x="3685" y="4221"/>
                    </a:cubicBezTo>
                    <a:cubicBezTo>
                      <a:pt x="4562" y="3688"/>
                      <a:pt x="5318" y="2434"/>
                      <a:pt x="4991" y="1420"/>
                    </a:cubicBezTo>
                    <a:cubicBezTo>
                      <a:pt x="4700" y="512"/>
                      <a:pt x="3765" y="0"/>
                      <a:pt x="28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5"/>
              <p:cNvSpPr/>
              <p:nvPr/>
            </p:nvSpPr>
            <p:spPr>
              <a:xfrm>
                <a:off x="2855133" y="2894157"/>
                <a:ext cx="61048" cy="62051"/>
              </a:xfrm>
              <a:custGeom>
                <a:rect b="b" l="l" r="r" t="t"/>
                <a:pathLst>
                  <a:path extrusionOk="0" h="883" w="867">
                    <a:moveTo>
                      <a:pt x="221" y="0"/>
                    </a:moveTo>
                    <a:cubicBezTo>
                      <a:pt x="202" y="0"/>
                      <a:pt x="182" y="3"/>
                      <a:pt x="163" y="9"/>
                    </a:cubicBezTo>
                    <a:cubicBezTo>
                      <a:pt x="60" y="43"/>
                      <a:pt x="0" y="155"/>
                      <a:pt x="35" y="266"/>
                    </a:cubicBezTo>
                    <a:lnTo>
                      <a:pt x="35" y="258"/>
                    </a:lnTo>
                    <a:cubicBezTo>
                      <a:pt x="69" y="370"/>
                      <a:pt x="103" y="473"/>
                      <a:pt x="146" y="584"/>
                    </a:cubicBezTo>
                    <a:cubicBezTo>
                      <a:pt x="189" y="670"/>
                      <a:pt x="249" y="756"/>
                      <a:pt x="327" y="816"/>
                    </a:cubicBezTo>
                    <a:cubicBezTo>
                      <a:pt x="377" y="863"/>
                      <a:pt x="436" y="883"/>
                      <a:pt x="494" y="883"/>
                    </a:cubicBezTo>
                    <a:cubicBezTo>
                      <a:pt x="684" y="883"/>
                      <a:pt x="867" y="672"/>
                      <a:pt x="722" y="481"/>
                    </a:cubicBezTo>
                    <a:cubicBezTo>
                      <a:pt x="679" y="421"/>
                      <a:pt x="636" y="361"/>
                      <a:pt x="593" y="301"/>
                    </a:cubicBezTo>
                    <a:cubicBezTo>
                      <a:pt x="541" y="241"/>
                      <a:pt x="456" y="172"/>
                      <a:pt x="395" y="95"/>
                    </a:cubicBezTo>
                    <a:cubicBezTo>
                      <a:pt x="355" y="34"/>
                      <a:pt x="289" y="0"/>
                      <a:pt x="221"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5"/>
              <p:cNvSpPr/>
              <p:nvPr/>
            </p:nvSpPr>
            <p:spPr>
              <a:xfrm>
                <a:off x="2787958" y="2699787"/>
                <a:ext cx="185467" cy="227121"/>
              </a:xfrm>
              <a:custGeom>
                <a:rect b="b" l="l" r="r" t="t"/>
                <a:pathLst>
                  <a:path extrusionOk="0" h="3232" w="2634">
                    <a:moveTo>
                      <a:pt x="2269" y="0"/>
                    </a:moveTo>
                    <a:cubicBezTo>
                      <a:pt x="2205" y="0"/>
                      <a:pt x="2125" y="13"/>
                      <a:pt x="2037" y="34"/>
                    </a:cubicBezTo>
                    <a:cubicBezTo>
                      <a:pt x="1727" y="120"/>
                      <a:pt x="1418" y="240"/>
                      <a:pt x="1135" y="403"/>
                    </a:cubicBezTo>
                    <a:cubicBezTo>
                      <a:pt x="387" y="893"/>
                      <a:pt x="1" y="1890"/>
                      <a:pt x="95" y="2792"/>
                    </a:cubicBezTo>
                    <a:cubicBezTo>
                      <a:pt x="126" y="3110"/>
                      <a:pt x="200" y="3232"/>
                      <a:pt x="291" y="3232"/>
                    </a:cubicBezTo>
                    <a:cubicBezTo>
                      <a:pt x="575" y="3232"/>
                      <a:pt x="1029" y="2041"/>
                      <a:pt x="895" y="1933"/>
                    </a:cubicBezTo>
                    <a:lnTo>
                      <a:pt x="895" y="1933"/>
                    </a:lnTo>
                    <a:cubicBezTo>
                      <a:pt x="1213" y="2182"/>
                      <a:pt x="1573" y="2311"/>
                      <a:pt x="1985" y="2474"/>
                    </a:cubicBezTo>
                    <a:cubicBezTo>
                      <a:pt x="2030" y="2491"/>
                      <a:pt x="2076" y="2500"/>
                      <a:pt x="2122" y="2500"/>
                    </a:cubicBezTo>
                    <a:cubicBezTo>
                      <a:pt x="2390" y="2500"/>
                      <a:pt x="2634" y="2222"/>
                      <a:pt x="2458" y="1950"/>
                    </a:cubicBezTo>
                    <a:cubicBezTo>
                      <a:pt x="2243" y="1623"/>
                      <a:pt x="1856" y="1383"/>
                      <a:pt x="1504" y="1168"/>
                    </a:cubicBezTo>
                    <a:cubicBezTo>
                      <a:pt x="1530" y="1142"/>
                      <a:pt x="1556" y="1108"/>
                      <a:pt x="1590" y="1082"/>
                    </a:cubicBezTo>
                    <a:cubicBezTo>
                      <a:pt x="1822" y="842"/>
                      <a:pt x="2097" y="627"/>
                      <a:pt x="2294" y="369"/>
                    </a:cubicBezTo>
                    <a:cubicBezTo>
                      <a:pt x="2501" y="93"/>
                      <a:pt x="2443" y="0"/>
                      <a:pt x="22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5"/>
              <p:cNvSpPr/>
              <p:nvPr/>
            </p:nvSpPr>
            <p:spPr>
              <a:xfrm>
                <a:off x="2374560" y="2604641"/>
                <a:ext cx="377763" cy="313345"/>
              </a:xfrm>
              <a:custGeom>
                <a:rect b="b" l="l" r="r" t="t"/>
                <a:pathLst>
                  <a:path extrusionOk="0" h="4459" w="5365">
                    <a:moveTo>
                      <a:pt x="2949" y="1"/>
                    </a:moveTo>
                    <a:cubicBezTo>
                      <a:pt x="2401" y="1"/>
                      <a:pt x="1851" y="177"/>
                      <a:pt x="1438" y="529"/>
                    </a:cubicBezTo>
                    <a:cubicBezTo>
                      <a:pt x="0" y="1742"/>
                      <a:pt x="1449" y="4459"/>
                      <a:pt x="3050" y="4459"/>
                    </a:cubicBezTo>
                    <a:cubicBezTo>
                      <a:pt x="3400" y="4459"/>
                      <a:pt x="3757" y="4329"/>
                      <a:pt x="4093" y="4026"/>
                    </a:cubicBezTo>
                    <a:cubicBezTo>
                      <a:pt x="4858" y="3338"/>
                      <a:pt x="5365" y="1964"/>
                      <a:pt x="4849" y="1027"/>
                    </a:cubicBezTo>
                    <a:cubicBezTo>
                      <a:pt x="4469" y="342"/>
                      <a:pt x="3711" y="1"/>
                      <a:pt x="29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5"/>
              <p:cNvSpPr/>
              <p:nvPr/>
            </p:nvSpPr>
            <p:spPr>
              <a:xfrm>
                <a:off x="2470956" y="2782848"/>
                <a:ext cx="67596" cy="57694"/>
              </a:xfrm>
              <a:custGeom>
                <a:rect b="b" l="l" r="r" t="t"/>
                <a:pathLst>
                  <a:path extrusionOk="0" h="821" w="960">
                    <a:moveTo>
                      <a:pt x="227" y="1"/>
                    </a:moveTo>
                    <a:cubicBezTo>
                      <a:pt x="195" y="1"/>
                      <a:pt x="162" y="8"/>
                      <a:pt x="130" y="20"/>
                    </a:cubicBezTo>
                    <a:cubicBezTo>
                      <a:pt x="35" y="72"/>
                      <a:pt x="1" y="201"/>
                      <a:pt x="52" y="295"/>
                    </a:cubicBezTo>
                    <a:cubicBezTo>
                      <a:pt x="104" y="399"/>
                      <a:pt x="155" y="493"/>
                      <a:pt x="215" y="588"/>
                    </a:cubicBezTo>
                    <a:cubicBezTo>
                      <a:pt x="284" y="673"/>
                      <a:pt x="353" y="734"/>
                      <a:pt x="447" y="785"/>
                    </a:cubicBezTo>
                    <a:cubicBezTo>
                      <a:pt x="489" y="810"/>
                      <a:pt x="532" y="820"/>
                      <a:pt x="574" y="820"/>
                    </a:cubicBezTo>
                    <a:cubicBezTo>
                      <a:pt x="782" y="820"/>
                      <a:pt x="960" y="553"/>
                      <a:pt x="774" y="381"/>
                    </a:cubicBezTo>
                    <a:cubicBezTo>
                      <a:pt x="714" y="330"/>
                      <a:pt x="662" y="278"/>
                      <a:pt x="602" y="227"/>
                    </a:cubicBezTo>
                    <a:cubicBezTo>
                      <a:pt x="542" y="184"/>
                      <a:pt x="447" y="124"/>
                      <a:pt x="379" y="63"/>
                    </a:cubicBezTo>
                    <a:cubicBezTo>
                      <a:pt x="336" y="20"/>
                      <a:pt x="282" y="1"/>
                      <a:pt x="227"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5"/>
              <p:cNvSpPr/>
              <p:nvPr/>
            </p:nvSpPr>
            <p:spPr>
              <a:xfrm>
                <a:off x="2391107" y="2577305"/>
                <a:ext cx="188072" cy="250451"/>
              </a:xfrm>
              <a:custGeom>
                <a:rect b="b" l="l" r="r" t="t"/>
                <a:pathLst>
                  <a:path extrusionOk="0" h="3564" w="2671">
                    <a:moveTo>
                      <a:pt x="1933" y="0"/>
                    </a:moveTo>
                    <a:cubicBezTo>
                      <a:pt x="1862" y="0"/>
                      <a:pt x="1762" y="33"/>
                      <a:pt x="1650" y="85"/>
                    </a:cubicBezTo>
                    <a:cubicBezTo>
                      <a:pt x="1358" y="231"/>
                      <a:pt x="1083" y="402"/>
                      <a:pt x="834" y="617"/>
                    </a:cubicBezTo>
                    <a:cubicBezTo>
                      <a:pt x="190" y="1244"/>
                      <a:pt x="1" y="2293"/>
                      <a:pt x="258" y="3169"/>
                    </a:cubicBezTo>
                    <a:cubicBezTo>
                      <a:pt x="343" y="3453"/>
                      <a:pt x="432" y="3563"/>
                      <a:pt x="515" y="3563"/>
                    </a:cubicBezTo>
                    <a:cubicBezTo>
                      <a:pt x="804" y="3563"/>
                      <a:pt x="1037" y="2244"/>
                      <a:pt x="877" y="2164"/>
                    </a:cubicBezTo>
                    <a:lnTo>
                      <a:pt x="877" y="2164"/>
                    </a:lnTo>
                    <a:cubicBezTo>
                      <a:pt x="1246" y="2344"/>
                      <a:pt x="1624" y="2413"/>
                      <a:pt x="2054" y="2490"/>
                    </a:cubicBezTo>
                    <a:cubicBezTo>
                      <a:pt x="2078" y="2494"/>
                      <a:pt x="2101" y="2496"/>
                      <a:pt x="2124" y="2496"/>
                    </a:cubicBezTo>
                    <a:cubicBezTo>
                      <a:pt x="2429" y="2496"/>
                      <a:pt x="2670" y="2144"/>
                      <a:pt x="2415" y="1889"/>
                    </a:cubicBezTo>
                    <a:cubicBezTo>
                      <a:pt x="2148" y="1605"/>
                      <a:pt x="1728" y="1442"/>
                      <a:pt x="1332" y="1305"/>
                    </a:cubicBezTo>
                    <a:cubicBezTo>
                      <a:pt x="1358" y="1270"/>
                      <a:pt x="1375" y="1236"/>
                      <a:pt x="1401" y="1193"/>
                    </a:cubicBezTo>
                    <a:cubicBezTo>
                      <a:pt x="1581" y="918"/>
                      <a:pt x="1813" y="660"/>
                      <a:pt x="1959" y="359"/>
                    </a:cubicBezTo>
                    <a:cubicBezTo>
                      <a:pt x="2089" y="95"/>
                      <a:pt x="2052" y="0"/>
                      <a:pt x="19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5"/>
              <p:cNvSpPr/>
              <p:nvPr/>
            </p:nvSpPr>
            <p:spPr>
              <a:xfrm>
                <a:off x="2339846" y="2675052"/>
                <a:ext cx="113223" cy="124874"/>
              </a:xfrm>
              <a:custGeom>
                <a:rect b="b" l="l" r="r" t="t"/>
                <a:pathLst>
                  <a:path extrusionOk="0" h="1777" w="1608">
                    <a:moveTo>
                      <a:pt x="1298" y="1"/>
                    </a:moveTo>
                    <a:cubicBezTo>
                      <a:pt x="1273" y="1"/>
                      <a:pt x="1246" y="6"/>
                      <a:pt x="1218" y="17"/>
                    </a:cubicBezTo>
                    <a:cubicBezTo>
                      <a:pt x="643" y="240"/>
                      <a:pt x="290" y="979"/>
                      <a:pt x="59" y="1512"/>
                    </a:cubicBezTo>
                    <a:cubicBezTo>
                      <a:pt x="1" y="1646"/>
                      <a:pt x="135" y="1776"/>
                      <a:pt x="263" y="1776"/>
                    </a:cubicBezTo>
                    <a:cubicBezTo>
                      <a:pt x="307" y="1776"/>
                      <a:pt x="350" y="1761"/>
                      <a:pt x="385" y="1726"/>
                    </a:cubicBezTo>
                    <a:cubicBezTo>
                      <a:pt x="737" y="1365"/>
                      <a:pt x="1021" y="945"/>
                      <a:pt x="1425" y="635"/>
                    </a:cubicBezTo>
                    <a:cubicBezTo>
                      <a:pt x="1529" y="552"/>
                      <a:pt x="1510" y="436"/>
                      <a:pt x="1439" y="362"/>
                    </a:cubicBezTo>
                    <a:lnTo>
                      <a:pt x="1439" y="362"/>
                    </a:lnTo>
                    <a:cubicBezTo>
                      <a:pt x="1607" y="263"/>
                      <a:pt x="1486" y="1"/>
                      <a:pt x="12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5"/>
              <p:cNvSpPr/>
              <p:nvPr/>
            </p:nvSpPr>
            <p:spPr>
              <a:xfrm>
                <a:off x="2394135" y="2568662"/>
                <a:ext cx="67244" cy="135626"/>
              </a:xfrm>
              <a:custGeom>
                <a:rect b="b" l="l" r="r" t="t"/>
                <a:pathLst>
                  <a:path extrusionOk="0" h="1930" w="955">
                    <a:moveTo>
                      <a:pt x="401" y="0"/>
                    </a:moveTo>
                    <a:cubicBezTo>
                      <a:pt x="313" y="0"/>
                      <a:pt x="235" y="56"/>
                      <a:pt x="207" y="139"/>
                    </a:cubicBezTo>
                    <a:cubicBezTo>
                      <a:pt x="69" y="680"/>
                      <a:pt x="1" y="1239"/>
                      <a:pt x="147" y="1780"/>
                    </a:cubicBezTo>
                    <a:cubicBezTo>
                      <a:pt x="175" y="1883"/>
                      <a:pt x="260" y="1929"/>
                      <a:pt x="345" y="1929"/>
                    </a:cubicBezTo>
                    <a:cubicBezTo>
                      <a:pt x="423" y="1929"/>
                      <a:pt x="500" y="1891"/>
                      <a:pt x="533" y="1824"/>
                    </a:cubicBezTo>
                    <a:lnTo>
                      <a:pt x="533" y="1824"/>
                    </a:lnTo>
                    <a:cubicBezTo>
                      <a:pt x="574" y="1869"/>
                      <a:pt x="622" y="1887"/>
                      <a:pt x="669" y="1887"/>
                    </a:cubicBezTo>
                    <a:cubicBezTo>
                      <a:pt x="818" y="1887"/>
                      <a:pt x="954" y="1696"/>
                      <a:pt x="825" y="1548"/>
                    </a:cubicBezTo>
                    <a:cubicBezTo>
                      <a:pt x="645" y="1333"/>
                      <a:pt x="739" y="929"/>
                      <a:pt x="739" y="663"/>
                    </a:cubicBezTo>
                    <a:cubicBezTo>
                      <a:pt x="739" y="457"/>
                      <a:pt x="696" y="79"/>
                      <a:pt x="465" y="10"/>
                    </a:cubicBezTo>
                    <a:cubicBezTo>
                      <a:pt x="443" y="3"/>
                      <a:pt x="422" y="0"/>
                      <a:pt x="4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5"/>
              <p:cNvSpPr/>
              <p:nvPr/>
            </p:nvSpPr>
            <p:spPr>
              <a:xfrm>
                <a:off x="2894987" y="2300508"/>
                <a:ext cx="348542" cy="307372"/>
              </a:xfrm>
              <a:custGeom>
                <a:rect b="b" l="l" r="r" t="t"/>
                <a:pathLst>
                  <a:path extrusionOk="0" h="4374" w="4950">
                    <a:moveTo>
                      <a:pt x="2826" y="0"/>
                    </a:moveTo>
                    <a:cubicBezTo>
                      <a:pt x="1933" y="0"/>
                      <a:pt x="1018" y="554"/>
                      <a:pt x="654" y="1377"/>
                    </a:cubicBezTo>
                    <a:cubicBezTo>
                      <a:pt x="1" y="2840"/>
                      <a:pt x="1698" y="4374"/>
                      <a:pt x="3107" y="4374"/>
                    </a:cubicBezTo>
                    <a:cubicBezTo>
                      <a:pt x="3718" y="4374"/>
                      <a:pt x="4275" y="4086"/>
                      <a:pt x="4563" y="3379"/>
                    </a:cubicBezTo>
                    <a:cubicBezTo>
                      <a:pt x="4950" y="2434"/>
                      <a:pt x="4812" y="965"/>
                      <a:pt x="3945" y="346"/>
                    </a:cubicBezTo>
                    <a:cubicBezTo>
                      <a:pt x="3609" y="108"/>
                      <a:pt x="3220" y="0"/>
                      <a:pt x="28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5"/>
              <p:cNvSpPr/>
              <p:nvPr/>
            </p:nvSpPr>
            <p:spPr>
              <a:xfrm>
                <a:off x="3002720" y="2518277"/>
                <a:ext cx="75905" cy="45115"/>
              </a:xfrm>
              <a:custGeom>
                <a:rect b="b" l="l" r="r" t="t"/>
                <a:pathLst>
                  <a:path extrusionOk="0" h="642" w="1078">
                    <a:moveTo>
                      <a:pt x="231" y="0"/>
                    </a:moveTo>
                    <a:cubicBezTo>
                      <a:pt x="168" y="0"/>
                      <a:pt x="107" y="32"/>
                      <a:pt x="69" y="83"/>
                    </a:cubicBezTo>
                    <a:cubicBezTo>
                      <a:pt x="1" y="177"/>
                      <a:pt x="26" y="297"/>
                      <a:pt x="112" y="366"/>
                    </a:cubicBezTo>
                    <a:cubicBezTo>
                      <a:pt x="207" y="426"/>
                      <a:pt x="284" y="504"/>
                      <a:pt x="387" y="555"/>
                    </a:cubicBezTo>
                    <a:cubicBezTo>
                      <a:pt x="473" y="598"/>
                      <a:pt x="576" y="632"/>
                      <a:pt x="679" y="641"/>
                    </a:cubicBezTo>
                    <a:cubicBezTo>
                      <a:pt x="685" y="641"/>
                      <a:pt x="690" y="642"/>
                      <a:pt x="695" y="642"/>
                    </a:cubicBezTo>
                    <a:cubicBezTo>
                      <a:pt x="967" y="642"/>
                      <a:pt x="1078" y="210"/>
                      <a:pt x="791" y="126"/>
                    </a:cubicBezTo>
                    <a:cubicBezTo>
                      <a:pt x="722" y="108"/>
                      <a:pt x="653" y="83"/>
                      <a:pt x="576" y="65"/>
                    </a:cubicBezTo>
                    <a:cubicBezTo>
                      <a:pt x="490" y="40"/>
                      <a:pt x="396" y="40"/>
                      <a:pt x="301" y="14"/>
                    </a:cubicBezTo>
                    <a:cubicBezTo>
                      <a:pt x="278" y="5"/>
                      <a:pt x="255" y="0"/>
                      <a:pt x="231"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5"/>
              <p:cNvSpPr/>
              <p:nvPr/>
            </p:nvSpPr>
            <p:spPr>
              <a:xfrm>
                <a:off x="2885974" y="2316038"/>
                <a:ext cx="187016" cy="270549"/>
              </a:xfrm>
              <a:custGeom>
                <a:rect b="b" l="l" r="r" t="t"/>
                <a:pathLst>
                  <a:path extrusionOk="0" h="3850" w="2656">
                    <a:moveTo>
                      <a:pt x="1101" y="1"/>
                    </a:moveTo>
                    <a:cubicBezTo>
                      <a:pt x="1027" y="1"/>
                      <a:pt x="927" y="88"/>
                      <a:pt x="825" y="211"/>
                    </a:cubicBezTo>
                    <a:cubicBezTo>
                      <a:pt x="619" y="469"/>
                      <a:pt x="447" y="753"/>
                      <a:pt x="318" y="1053"/>
                    </a:cubicBezTo>
                    <a:cubicBezTo>
                      <a:pt x="0" y="1895"/>
                      <a:pt x="293" y="2926"/>
                      <a:pt x="902" y="3596"/>
                    </a:cubicBezTo>
                    <a:cubicBezTo>
                      <a:pt x="1068" y="3776"/>
                      <a:pt x="1184" y="3849"/>
                      <a:pt x="1262" y="3849"/>
                    </a:cubicBezTo>
                    <a:cubicBezTo>
                      <a:pt x="1607" y="3849"/>
                      <a:pt x="1213" y="2426"/>
                      <a:pt x="1031" y="2419"/>
                    </a:cubicBezTo>
                    <a:cubicBezTo>
                      <a:pt x="1435" y="2419"/>
                      <a:pt x="1805" y="2316"/>
                      <a:pt x="2226" y="2205"/>
                    </a:cubicBezTo>
                    <a:cubicBezTo>
                      <a:pt x="2552" y="2119"/>
                      <a:pt x="2655" y="1638"/>
                      <a:pt x="2294" y="1509"/>
                    </a:cubicBezTo>
                    <a:cubicBezTo>
                      <a:pt x="2095" y="1438"/>
                      <a:pt x="1867" y="1414"/>
                      <a:pt x="1633" y="1414"/>
                    </a:cubicBezTo>
                    <a:cubicBezTo>
                      <a:pt x="1444" y="1414"/>
                      <a:pt x="1250" y="1429"/>
                      <a:pt x="1066" y="1449"/>
                    </a:cubicBezTo>
                    <a:cubicBezTo>
                      <a:pt x="1066" y="1414"/>
                      <a:pt x="1074" y="1371"/>
                      <a:pt x="1083" y="1328"/>
                    </a:cubicBezTo>
                    <a:cubicBezTo>
                      <a:pt x="1126" y="1002"/>
                      <a:pt x="1220" y="667"/>
                      <a:pt x="1220" y="332"/>
                    </a:cubicBezTo>
                    <a:cubicBezTo>
                      <a:pt x="1225" y="93"/>
                      <a:pt x="1176" y="1"/>
                      <a:pt x="11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5"/>
              <p:cNvSpPr/>
              <p:nvPr/>
            </p:nvSpPr>
            <p:spPr>
              <a:xfrm>
                <a:off x="2880552" y="2443790"/>
                <a:ext cx="64639" cy="148486"/>
              </a:xfrm>
              <a:custGeom>
                <a:rect b="b" l="l" r="r" t="t"/>
                <a:pathLst>
                  <a:path extrusionOk="0" h="2113" w="918">
                    <a:moveTo>
                      <a:pt x="575" y="0"/>
                    </a:moveTo>
                    <a:cubicBezTo>
                      <a:pt x="532" y="0"/>
                      <a:pt x="487" y="18"/>
                      <a:pt x="447" y="60"/>
                    </a:cubicBezTo>
                    <a:cubicBezTo>
                      <a:pt x="17" y="524"/>
                      <a:pt x="0" y="1314"/>
                      <a:pt x="17" y="1907"/>
                    </a:cubicBezTo>
                    <a:cubicBezTo>
                      <a:pt x="17" y="2039"/>
                      <a:pt x="122" y="2112"/>
                      <a:pt x="225" y="2112"/>
                    </a:cubicBezTo>
                    <a:cubicBezTo>
                      <a:pt x="304" y="2112"/>
                      <a:pt x="383" y="2069"/>
                      <a:pt x="412" y="1976"/>
                    </a:cubicBezTo>
                    <a:cubicBezTo>
                      <a:pt x="418" y="1959"/>
                      <a:pt x="424" y="1942"/>
                      <a:pt x="429" y="1924"/>
                    </a:cubicBezTo>
                    <a:lnTo>
                      <a:pt x="429" y="1924"/>
                    </a:lnTo>
                    <a:lnTo>
                      <a:pt x="430" y="1924"/>
                    </a:lnTo>
                    <a:cubicBezTo>
                      <a:pt x="430" y="1924"/>
                      <a:pt x="430" y="1924"/>
                      <a:pt x="430" y="1923"/>
                    </a:cubicBezTo>
                    <a:lnTo>
                      <a:pt x="430" y="1923"/>
                    </a:lnTo>
                    <a:cubicBezTo>
                      <a:pt x="573" y="1475"/>
                      <a:pt x="644" y="1006"/>
                      <a:pt x="859" y="593"/>
                    </a:cubicBezTo>
                    <a:cubicBezTo>
                      <a:pt x="917" y="472"/>
                      <a:pt x="852" y="354"/>
                      <a:pt x="760" y="302"/>
                    </a:cubicBezTo>
                    <a:lnTo>
                      <a:pt x="760" y="302"/>
                    </a:lnTo>
                    <a:cubicBezTo>
                      <a:pt x="821" y="163"/>
                      <a:pt x="705" y="0"/>
                      <a:pt x="5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5"/>
              <p:cNvSpPr/>
              <p:nvPr/>
            </p:nvSpPr>
            <p:spPr>
              <a:xfrm>
                <a:off x="2851471" y="2353633"/>
                <a:ext cx="97944" cy="127334"/>
              </a:xfrm>
              <a:custGeom>
                <a:rect b="b" l="l" r="r" t="t"/>
                <a:pathLst>
                  <a:path extrusionOk="0" h="1812" w="1391">
                    <a:moveTo>
                      <a:pt x="222" y="0"/>
                    </a:moveTo>
                    <a:cubicBezTo>
                      <a:pt x="208" y="0"/>
                      <a:pt x="195" y="1"/>
                      <a:pt x="181" y="3"/>
                    </a:cubicBezTo>
                    <a:cubicBezTo>
                      <a:pt x="69" y="29"/>
                      <a:pt x="1" y="140"/>
                      <a:pt x="26" y="243"/>
                    </a:cubicBezTo>
                    <a:cubicBezTo>
                      <a:pt x="138" y="785"/>
                      <a:pt x="319" y="1317"/>
                      <a:pt x="688" y="1747"/>
                    </a:cubicBezTo>
                    <a:cubicBezTo>
                      <a:pt x="729" y="1792"/>
                      <a:pt x="778" y="1812"/>
                      <a:pt x="826" y="1812"/>
                    </a:cubicBezTo>
                    <a:cubicBezTo>
                      <a:pt x="935" y="1812"/>
                      <a:pt x="1039" y="1713"/>
                      <a:pt x="1040" y="1602"/>
                    </a:cubicBezTo>
                    <a:lnTo>
                      <a:pt x="1040" y="1602"/>
                    </a:lnTo>
                    <a:cubicBezTo>
                      <a:pt x="1046" y="1604"/>
                      <a:pt x="1052" y="1607"/>
                      <a:pt x="1057" y="1609"/>
                    </a:cubicBezTo>
                    <a:cubicBezTo>
                      <a:pt x="1086" y="1621"/>
                      <a:pt x="1113" y="1627"/>
                      <a:pt x="1138" y="1627"/>
                    </a:cubicBezTo>
                    <a:cubicBezTo>
                      <a:pt x="1328" y="1627"/>
                      <a:pt x="1390" y="1314"/>
                      <a:pt x="1178" y="1223"/>
                    </a:cubicBezTo>
                    <a:cubicBezTo>
                      <a:pt x="937" y="1120"/>
                      <a:pt x="843" y="699"/>
                      <a:pt x="740" y="484"/>
                    </a:cubicBezTo>
                    <a:cubicBezTo>
                      <a:pt x="634" y="281"/>
                      <a:pt x="459" y="0"/>
                      <a:pt x="2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5"/>
              <p:cNvSpPr/>
              <p:nvPr/>
            </p:nvSpPr>
            <p:spPr>
              <a:xfrm>
                <a:off x="3237831" y="2606468"/>
                <a:ext cx="348753" cy="307512"/>
              </a:xfrm>
              <a:custGeom>
                <a:rect b="b" l="l" r="r" t="t"/>
                <a:pathLst>
                  <a:path extrusionOk="0" h="4376" w="4953">
                    <a:moveTo>
                      <a:pt x="2818" y="1"/>
                    </a:moveTo>
                    <a:cubicBezTo>
                      <a:pt x="1928" y="1"/>
                      <a:pt x="1017" y="554"/>
                      <a:pt x="648" y="1388"/>
                    </a:cubicBezTo>
                    <a:cubicBezTo>
                      <a:pt x="1" y="2844"/>
                      <a:pt x="1695" y="4376"/>
                      <a:pt x="3105" y="4376"/>
                    </a:cubicBezTo>
                    <a:cubicBezTo>
                      <a:pt x="3716" y="4376"/>
                      <a:pt x="4275" y="4088"/>
                      <a:pt x="4566" y="3381"/>
                    </a:cubicBezTo>
                    <a:cubicBezTo>
                      <a:pt x="4952" y="2436"/>
                      <a:pt x="4815" y="967"/>
                      <a:pt x="3938" y="348"/>
                    </a:cubicBezTo>
                    <a:cubicBezTo>
                      <a:pt x="3601" y="109"/>
                      <a:pt x="3212" y="1"/>
                      <a:pt x="28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5"/>
              <p:cNvSpPr/>
              <p:nvPr/>
            </p:nvSpPr>
            <p:spPr>
              <a:xfrm>
                <a:off x="3345141" y="2824026"/>
                <a:ext cx="76327" cy="44904"/>
              </a:xfrm>
              <a:custGeom>
                <a:rect b="b" l="l" r="r" t="t"/>
                <a:pathLst>
                  <a:path extrusionOk="0" h="639" w="1084">
                    <a:moveTo>
                      <a:pt x="236" y="0"/>
                    </a:moveTo>
                    <a:cubicBezTo>
                      <a:pt x="170" y="0"/>
                      <a:pt x="108" y="29"/>
                      <a:pt x="69" y="87"/>
                    </a:cubicBezTo>
                    <a:cubicBezTo>
                      <a:pt x="0" y="173"/>
                      <a:pt x="26" y="302"/>
                      <a:pt x="112" y="362"/>
                    </a:cubicBezTo>
                    <a:cubicBezTo>
                      <a:pt x="198" y="431"/>
                      <a:pt x="292" y="500"/>
                      <a:pt x="387" y="560"/>
                    </a:cubicBezTo>
                    <a:cubicBezTo>
                      <a:pt x="481" y="603"/>
                      <a:pt x="576" y="629"/>
                      <a:pt x="679" y="637"/>
                    </a:cubicBezTo>
                    <a:cubicBezTo>
                      <a:pt x="687" y="638"/>
                      <a:pt x="695" y="638"/>
                      <a:pt x="702" y="638"/>
                    </a:cubicBezTo>
                    <a:cubicBezTo>
                      <a:pt x="969" y="638"/>
                      <a:pt x="1083" y="214"/>
                      <a:pt x="799" y="130"/>
                    </a:cubicBezTo>
                    <a:cubicBezTo>
                      <a:pt x="722" y="113"/>
                      <a:pt x="653" y="87"/>
                      <a:pt x="584" y="62"/>
                    </a:cubicBezTo>
                    <a:cubicBezTo>
                      <a:pt x="507" y="44"/>
                      <a:pt x="395" y="36"/>
                      <a:pt x="301" y="10"/>
                    </a:cubicBezTo>
                    <a:cubicBezTo>
                      <a:pt x="279" y="4"/>
                      <a:pt x="257" y="0"/>
                      <a:pt x="23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5"/>
              <p:cNvSpPr/>
              <p:nvPr/>
            </p:nvSpPr>
            <p:spPr>
              <a:xfrm>
                <a:off x="3228959" y="2621927"/>
                <a:ext cx="187016" cy="270338"/>
              </a:xfrm>
              <a:custGeom>
                <a:rect b="b" l="l" r="r" t="t"/>
                <a:pathLst>
                  <a:path extrusionOk="0" h="3847" w="2656">
                    <a:moveTo>
                      <a:pt x="1092" y="0"/>
                    </a:moveTo>
                    <a:cubicBezTo>
                      <a:pt x="1017" y="0"/>
                      <a:pt x="918" y="88"/>
                      <a:pt x="817" y="214"/>
                    </a:cubicBezTo>
                    <a:cubicBezTo>
                      <a:pt x="619" y="472"/>
                      <a:pt x="447" y="747"/>
                      <a:pt x="310" y="1048"/>
                    </a:cubicBezTo>
                    <a:cubicBezTo>
                      <a:pt x="1" y="1898"/>
                      <a:pt x="293" y="2920"/>
                      <a:pt x="903" y="3591"/>
                    </a:cubicBezTo>
                    <a:cubicBezTo>
                      <a:pt x="1069" y="3772"/>
                      <a:pt x="1185" y="3846"/>
                      <a:pt x="1263" y="3846"/>
                    </a:cubicBezTo>
                    <a:cubicBezTo>
                      <a:pt x="1606" y="3846"/>
                      <a:pt x="1212" y="2422"/>
                      <a:pt x="1023" y="2422"/>
                    </a:cubicBezTo>
                    <a:cubicBezTo>
                      <a:pt x="1435" y="2422"/>
                      <a:pt x="1805" y="2310"/>
                      <a:pt x="2226" y="2207"/>
                    </a:cubicBezTo>
                    <a:cubicBezTo>
                      <a:pt x="2552" y="2121"/>
                      <a:pt x="2655" y="1640"/>
                      <a:pt x="2295" y="1511"/>
                    </a:cubicBezTo>
                    <a:cubicBezTo>
                      <a:pt x="2101" y="1438"/>
                      <a:pt x="1880" y="1413"/>
                      <a:pt x="1653" y="1413"/>
                    </a:cubicBezTo>
                    <a:cubicBezTo>
                      <a:pt x="1457" y="1413"/>
                      <a:pt x="1257" y="1431"/>
                      <a:pt x="1066" y="1451"/>
                    </a:cubicBezTo>
                    <a:cubicBezTo>
                      <a:pt x="1066" y="1408"/>
                      <a:pt x="1066" y="1365"/>
                      <a:pt x="1075" y="1331"/>
                    </a:cubicBezTo>
                    <a:cubicBezTo>
                      <a:pt x="1126" y="996"/>
                      <a:pt x="1212" y="670"/>
                      <a:pt x="1221" y="334"/>
                    </a:cubicBezTo>
                    <a:cubicBezTo>
                      <a:pt x="1221" y="94"/>
                      <a:pt x="1170" y="0"/>
                      <a:pt x="10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5"/>
              <p:cNvSpPr/>
              <p:nvPr/>
            </p:nvSpPr>
            <p:spPr>
              <a:xfrm>
                <a:off x="3222903" y="2749539"/>
                <a:ext cx="64639" cy="148416"/>
              </a:xfrm>
              <a:custGeom>
                <a:rect b="b" l="l" r="r" t="t"/>
                <a:pathLst>
                  <a:path extrusionOk="0" h="2112" w="918">
                    <a:moveTo>
                      <a:pt x="584" y="0"/>
                    </a:moveTo>
                    <a:cubicBezTo>
                      <a:pt x="541" y="0"/>
                      <a:pt x="496" y="19"/>
                      <a:pt x="456" y="65"/>
                    </a:cubicBezTo>
                    <a:cubicBezTo>
                      <a:pt x="27" y="520"/>
                      <a:pt x="1" y="1311"/>
                      <a:pt x="27" y="1903"/>
                    </a:cubicBezTo>
                    <a:cubicBezTo>
                      <a:pt x="22" y="2036"/>
                      <a:pt x="125" y="2112"/>
                      <a:pt x="230" y="2112"/>
                    </a:cubicBezTo>
                    <a:cubicBezTo>
                      <a:pt x="309" y="2112"/>
                      <a:pt x="389" y="2068"/>
                      <a:pt x="422" y="1972"/>
                    </a:cubicBezTo>
                    <a:cubicBezTo>
                      <a:pt x="568" y="1517"/>
                      <a:pt x="645" y="1027"/>
                      <a:pt x="860" y="589"/>
                    </a:cubicBezTo>
                    <a:cubicBezTo>
                      <a:pt x="918" y="469"/>
                      <a:pt x="856" y="351"/>
                      <a:pt x="766" y="299"/>
                    </a:cubicBezTo>
                    <a:lnTo>
                      <a:pt x="766" y="299"/>
                    </a:lnTo>
                    <a:cubicBezTo>
                      <a:pt x="824" y="158"/>
                      <a:pt x="710" y="0"/>
                      <a:pt x="5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5"/>
              <p:cNvSpPr/>
              <p:nvPr/>
            </p:nvSpPr>
            <p:spPr>
              <a:xfrm>
                <a:off x="3193893" y="2659592"/>
                <a:ext cx="97803" cy="127123"/>
              </a:xfrm>
              <a:custGeom>
                <a:rect b="b" l="l" r="r" t="t"/>
                <a:pathLst>
                  <a:path extrusionOk="0" h="1809" w="1389">
                    <a:moveTo>
                      <a:pt x="230" y="1"/>
                    </a:moveTo>
                    <a:cubicBezTo>
                      <a:pt x="214" y="1"/>
                      <a:pt x="198" y="2"/>
                      <a:pt x="181" y="5"/>
                    </a:cubicBezTo>
                    <a:cubicBezTo>
                      <a:pt x="69" y="22"/>
                      <a:pt x="0" y="134"/>
                      <a:pt x="26" y="245"/>
                    </a:cubicBezTo>
                    <a:cubicBezTo>
                      <a:pt x="138" y="778"/>
                      <a:pt x="327" y="1319"/>
                      <a:pt x="688" y="1740"/>
                    </a:cubicBezTo>
                    <a:cubicBezTo>
                      <a:pt x="732" y="1788"/>
                      <a:pt x="782" y="1808"/>
                      <a:pt x="831" y="1808"/>
                    </a:cubicBezTo>
                    <a:cubicBezTo>
                      <a:pt x="941" y="1808"/>
                      <a:pt x="1041" y="1708"/>
                      <a:pt x="1041" y="1596"/>
                    </a:cubicBezTo>
                    <a:lnTo>
                      <a:pt x="1041" y="1596"/>
                    </a:lnTo>
                    <a:cubicBezTo>
                      <a:pt x="1046" y="1598"/>
                      <a:pt x="1052" y="1600"/>
                      <a:pt x="1057" y="1603"/>
                    </a:cubicBezTo>
                    <a:cubicBezTo>
                      <a:pt x="1089" y="1616"/>
                      <a:pt x="1118" y="1622"/>
                      <a:pt x="1144" y="1622"/>
                    </a:cubicBezTo>
                    <a:cubicBezTo>
                      <a:pt x="1335" y="1622"/>
                      <a:pt x="1389" y="1307"/>
                      <a:pt x="1177" y="1216"/>
                    </a:cubicBezTo>
                    <a:cubicBezTo>
                      <a:pt x="945" y="1122"/>
                      <a:pt x="842" y="701"/>
                      <a:pt x="739" y="486"/>
                    </a:cubicBezTo>
                    <a:cubicBezTo>
                      <a:pt x="635" y="277"/>
                      <a:pt x="463" y="1"/>
                      <a:pt x="2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5"/>
              <p:cNvSpPr/>
              <p:nvPr/>
            </p:nvSpPr>
            <p:spPr>
              <a:xfrm>
                <a:off x="2145504" y="2315827"/>
                <a:ext cx="1120897" cy="486497"/>
              </a:xfrm>
              <a:custGeom>
                <a:rect b="b" l="l" r="r" t="t"/>
                <a:pathLst>
                  <a:path extrusionOk="0" h="6923" w="15919">
                    <a:moveTo>
                      <a:pt x="5539" y="0"/>
                    </a:moveTo>
                    <a:cubicBezTo>
                      <a:pt x="5524" y="0"/>
                      <a:pt x="5508" y="3"/>
                      <a:pt x="5490" y="8"/>
                    </a:cubicBezTo>
                    <a:cubicBezTo>
                      <a:pt x="4159" y="446"/>
                      <a:pt x="2956" y="1185"/>
                      <a:pt x="2105" y="2311"/>
                    </a:cubicBezTo>
                    <a:cubicBezTo>
                      <a:pt x="1606" y="2263"/>
                      <a:pt x="1102" y="2237"/>
                      <a:pt x="596" y="2237"/>
                    </a:cubicBezTo>
                    <a:cubicBezTo>
                      <a:pt x="466" y="2237"/>
                      <a:pt x="337" y="2238"/>
                      <a:pt x="207" y="2242"/>
                    </a:cubicBezTo>
                    <a:cubicBezTo>
                      <a:pt x="9" y="2242"/>
                      <a:pt x="1" y="2543"/>
                      <a:pt x="198" y="2543"/>
                    </a:cubicBezTo>
                    <a:cubicBezTo>
                      <a:pt x="296" y="2541"/>
                      <a:pt x="394" y="2541"/>
                      <a:pt x="492" y="2541"/>
                    </a:cubicBezTo>
                    <a:cubicBezTo>
                      <a:pt x="1013" y="2541"/>
                      <a:pt x="1533" y="2561"/>
                      <a:pt x="2054" y="2611"/>
                    </a:cubicBezTo>
                    <a:cubicBezTo>
                      <a:pt x="2492" y="3660"/>
                      <a:pt x="2990" y="4983"/>
                      <a:pt x="4124" y="5438"/>
                    </a:cubicBezTo>
                    <a:cubicBezTo>
                      <a:pt x="4144" y="5445"/>
                      <a:pt x="4162" y="5449"/>
                      <a:pt x="4179" y="5449"/>
                    </a:cubicBezTo>
                    <a:cubicBezTo>
                      <a:pt x="4322" y="5449"/>
                      <a:pt x="4379" y="5215"/>
                      <a:pt x="4210" y="5146"/>
                    </a:cubicBezTo>
                    <a:cubicBezTo>
                      <a:pt x="3239" y="4759"/>
                      <a:pt x="2776" y="3582"/>
                      <a:pt x="2398" y="2646"/>
                    </a:cubicBezTo>
                    <a:lnTo>
                      <a:pt x="2398" y="2646"/>
                    </a:lnTo>
                    <a:cubicBezTo>
                      <a:pt x="4348" y="2852"/>
                      <a:pt x="6264" y="3342"/>
                      <a:pt x="8128" y="3917"/>
                    </a:cubicBezTo>
                    <a:cubicBezTo>
                      <a:pt x="8454" y="4020"/>
                      <a:pt x="8781" y="4123"/>
                      <a:pt x="9107" y="4235"/>
                    </a:cubicBezTo>
                    <a:lnTo>
                      <a:pt x="9107" y="4244"/>
                    </a:lnTo>
                    <a:cubicBezTo>
                      <a:pt x="9219" y="5215"/>
                      <a:pt x="9623" y="6392"/>
                      <a:pt x="10516" y="6898"/>
                    </a:cubicBezTo>
                    <a:cubicBezTo>
                      <a:pt x="10544" y="6915"/>
                      <a:pt x="10572" y="6922"/>
                      <a:pt x="10598" y="6922"/>
                    </a:cubicBezTo>
                    <a:cubicBezTo>
                      <a:pt x="10732" y="6922"/>
                      <a:pt x="10824" y="6729"/>
                      <a:pt x="10680" y="6649"/>
                    </a:cubicBezTo>
                    <a:cubicBezTo>
                      <a:pt x="9906" y="6203"/>
                      <a:pt x="9546" y="5197"/>
                      <a:pt x="9425" y="4338"/>
                    </a:cubicBezTo>
                    <a:lnTo>
                      <a:pt x="9425" y="4338"/>
                    </a:lnTo>
                    <a:cubicBezTo>
                      <a:pt x="11522" y="5043"/>
                      <a:pt x="13584" y="5867"/>
                      <a:pt x="15663" y="6632"/>
                    </a:cubicBezTo>
                    <a:cubicBezTo>
                      <a:pt x="15682" y="6639"/>
                      <a:pt x="15701" y="6643"/>
                      <a:pt x="15718" y="6643"/>
                    </a:cubicBezTo>
                    <a:cubicBezTo>
                      <a:pt x="15867" y="6643"/>
                      <a:pt x="15919" y="6402"/>
                      <a:pt x="15757" y="6340"/>
                    </a:cubicBezTo>
                    <a:cubicBezTo>
                      <a:pt x="13652" y="5567"/>
                      <a:pt x="11565" y="4742"/>
                      <a:pt x="9451" y="4029"/>
                    </a:cubicBezTo>
                    <a:cubicBezTo>
                      <a:pt x="9717" y="3187"/>
                      <a:pt x="10499" y="2491"/>
                      <a:pt x="11204" y="2001"/>
                    </a:cubicBezTo>
                    <a:cubicBezTo>
                      <a:pt x="11341" y="1915"/>
                      <a:pt x="11259" y="1712"/>
                      <a:pt x="11137" y="1712"/>
                    </a:cubicBezTo>
                    <a:cubicBezTo>
                      <a:pt x="11115" y="1712"/>
                      <a:pt x="11091" y="1719"/>
                      <a:pt x="11066" y="1735"/>
                    </a:cubicBezTo>
                    <a:cubicBezTo>
                      <a:pt x="10302" y="2268"/>
                      <a:pt x="9451" y="3015"/>
                      <a:pt x="9159" y="3934"/>
                    </a:cubicBezTo>
                    <a:cubicBezTo>
                      <a:pt x="8807" y="3814"/>
                      <a:pt x="8446" y="3702"/>
                      <a:pt x="8085" y="3591"/>
                    </a:cubicBezTo>
                    <a:cubicBezTo>
                      <a:pt x="6264" y="3024"/>
                      <a:pt x="4374" y="2551"/>
                      <a:pt x="2466" y="2345"/>
                    </a:cubicBezTo>
                    <a:cubicBezTo>
                      <a:pt x="3257" y="1357"/>
                      <a:pt x="4356" y="696"/>
                      <a:pt x="5559" y="300"/>
                    </a:cubicBezTo>
                    <a:cubicBezTo>
                      <a:pt x="5723" y="246"/>
                      <a:pt x="5689" y="0"/>
                      <a:pt x="55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5"/>
              <p:cNvSpPr/>
              <p:nvPr/>
            </p:nvSpPr>
            <p:spPr>
              <a:xfrm>
                <a:off x="2571436" y="2800837"/>
                <a:ext cx="99493" cy="57764"/>
              </a:xfrm>
              <a:custGeom>
                <a:rect b="b" l="l" r="r" t="t"/>
                <a:pathLst>
                  <a:path extrusionOk="0" h="822" w="1413">
                    <a:moveTo>
                      <a:pt x="1122" y="1"/>
                    </a:moveTo>
                    <a:cubicBezTo>
                      <a:pt x="1079" y="1"/>
                      <a:pt x="1036" y="17"/>
                      <a:pt x="996" y="57"/>
                    </a:cubicBezTo>
                    <a:cubicBezTo>
                      <a:pt x="816" y="271"/>
                      <a:pt x="550" y="400"/>
                      <a:pt x="275" y="417"/>
                    </a:cubicBezTo>
                    <a:cubicBezTo>
                      <a:pt x="20" y="426"/>
                      <a:pt x="0" y="821"/>
                      <a:pt x="258" y="821"/>
                    </a:cubicBezTo>
                    <a:cubicBezTo>
                      <a:pt x="261" y="821"/>
                      <a:pt x="263" y="821"/>
                      <a:pt x="266" y="821"/>
                    </a:cubicBezTo>
                    <a:cubicBezTo>
                      <a:pt x="644" y="804"/>
                      <a:pt x="1005" y="641"/>
                      <a:pt x="1271" y="357"/>
                    </a:cubicBezTo>
                    <a:cubicBezTo>
                      <a:pt x="1413" y="216"/>
                      <a:pt x="1275" y="1"/>
                      <a:pt x="1122"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5"/>
              <p:cNvSpPr/>
              <p:nvPr/>
            </p:nvSpPr>
            <p:spPr>
              <a:xfrm>
                <a:off x="2656989" y="2695290"/>
                <a:ext cx="37882" cy="62261"/>
              </a:xfrm>
              <a:custGeom>
                <a:rect b="b" l="l" r="r" t="t"/>
                <a:pathLst>
                  <a:path extrusionOk="0" h="886" w="538">
                    <a:moveTo>
                      <a:pt x="328" y="0"/>
                    </a:moveTo>
                    <a:cubicBezTo>
                      <a:pt x="230" y="0"/>
                      <a:pt x="134" y="63"/>
                      <a:pt x="134" y="193"/>
                    </a:cubicBezTo>
                    <a:cubicBezTo>
                      <a:pt x="125" y="339"/>
                      <a:pt x="99" y="485"/>
                      <a:pt x="48" y="622"/>
                    </a:cubicBezTo>
                    <a:cubicBezTo>
                      <a:pt x="1" y="780"/>
                      <a:pt x="126" y="886"/>
                      <a:pt x="249" y="886"/>
                    </a:cubicBezTo>
                    <a:cubicBezTo>
                      <a:pt x="327" y="886"/>
                      <a:pt x="404" y="843"/>
                      <a:pt x="434" y="742"/>
                    </a:cubicBezTo>
                    <a:cubicBezTo>
                      <a:pt x="495" y="571"/>
                      <a:pt x="529" y="390"/>
                      <a:pt x="538" y="201"/>
                    </a:cubicBezTo>
                    <a:cubicBezTo>
                      <a:pt x="538" y="69"/>
                      <a:pt x="432" y="0"/>
                      <a:pt x="328"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5"/>
              <p:cNvSpPr/>
              <p:nvPr/>
            </p:nvSpPr>
            <p:spPr>
              <a:xfrm>
                <a:off x="2973991" y="2951849"/>
                <a:ext cx="74919" cy="53056"/>
              </a:xfrm>
              <a:custGeom>
                <a:rect b="b" l="l" r="r" t="t"/>
                <a:pathLst>
                  <a:path extrusionOk="0" h="755" w="1064">
                    <a:moveTo>
                      <a:pt x="788" y="0"/>
                    </a:moveTo>
                    <a:cubicBezTo>
                      <a:pt x="728" y="0"/>
                      <a:pt x="667" y="29"/>
                      <a:pt x="623" y="98"/>
                    </a:cubicBezTo>
                    <a:cubicBezTo>
                      <a:pt x="546" y="236"/>
                      <a:pt x="409" y="330"/>
                      <a:pt x="245" y="356"/>
                    </a:cubicBezTo>
                    <a:cubicBezTo>
                      <a:pt x="1" y="397"/>
                      <a:pt x="73" y="755"/>
                      <a:pt x="301" y="755"/>
                    </a:cubicBezTo>
                    <a:cubicBezTo>
                      <a:pt x="314" y="755"/>
                      <a:pt x="327" y="754"/>
                      <a:pt x="340" y="751"/>
                    </a:cubicBezTo>
                    <a:cubicBezTo>
                      <a:pt x="598" y="700"/>
                      <a:pt x="830" y="537"/>
                      <a:pt x="967" y="313"/>
                    </a:cubicBezTo>
                    <a:cubicBezTo>
                      <a:pt x="1063" y="157"/>
                      <a:pt x="928" y="0"/>
                      <a:pt x="788"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5"/>
              <p:cNvSpPr/>
              <p:nvPr/>
            </p:nvSpPr>
            <p:spPr>
              <a:xfrm>
                <a:off x="3053559" y="2865627"/>
                <a:ext cx="36967" cy="51369"/>
              </a:xfrm>
              <a:custGeom>
                <a:rect b="b" l="l" r="r" t="t"/>
                <a:pathLst>
                  <a:path extrusionOk="0" h="731" w="525">
                    <a:moveTo>
                      <a:pt x="278" y="0"/>
                    </a:moveTo>
                    <a:cubicBezTo>
                      <a:pt x="144" y="0"/>
                      <a:pt x="15" y="134"/>
                      <a:pt x="95" y="294"/>
                    </a:cubicBezTo>
                    <a:cubicBezTo>
                      <a:pt x="102" y="311"/>
                      <a:pt x="105" y="318"/>
                      <a:pt x="106" y="320"/>
                    </a:cubicBezTo>
                    <a:lnTo>
                      <a:pt x="106" y="320"/>
                    </a:lnTo>
                    <a:cubicBezTo>
                      <a:pt x="107" y="323"/>
                      <a:pt x="109" y="328"/>
                      <a:pt x="112" y="337"/>
                    </a:cubicBezTo>
                    <a:cubicBezTo>
                      <a:pt x="113" y="340"/>
                      <a:pt x="114" y="343"/>
                      <a:pt x="114" y="345"/>
                    </a:cubicBezTo>
                    <a:lnTo>
                      <a:pt x="114" y="345"/>
                    </a:lnTo>
                    <a:cubicBezTo>
                      <a:pt x="113" y="345"/>
                      <a:pt x="112" y="350"/>
                      <a:pt x="112" y="363"/>
                    </a:cubicBezTo>
                    <a:cubicBezTo>
                      <a:pt x="112" y="356"/>
                      <a:pt x="112" y="352"/>
                      <a:pt x="111" y="349"/>
                    </a:cubicBezTo>
                    <a:lnTo>
                      <a:pt x="111" y="349"/>
                    </a:lnTo>
                    <a:cubicBezTo>
                      <a:pt x="111" y="350"/>
                      <a:pt x="110" y="352"/>
                      <a:pt x="109" y="353"/>
                    </a:cubicBezTo>
                    <a:lnTo>
                      <a:pt x="109" y="353"/>
                    </a:lnTo>
                    <a:cubicBezTo>
                      <a:pt x="109" y="352"/>
                      <a:pt x="110" y="350"/>
                      <a:pt x="111" y="348"/>
                    </a:cubicBezTo>
                    <a:lnTo>
                      <a:pt x="111" y="348"/>
                    </a:lnTo>
                    <a:cubicBezTo>
                      <a:pt x="111" y="348"/>
                      <a:pt x="111" y="349"/>
                      <a:pt x="111" y="349"/>
                    </a:cubicBezTo>
                    <a:lnTo>
                      <a:pt x="111" y="349"/>
                    </a:lnTo>
                    <a:cubicBezTo>
                      <a:pt x="112" y="348"/>
                      <a:pt x="112" y="347"/>
                      <a:pt x="112" y="346"/>
                    </a:cubicBezTo>
                    <a:lnTo>
                      <a:pt x="112" y="346"/>
                    </a:lnTo>
                    <a:cubicBezTo>
                      <a:pt x="112" y="347"/>
                      <a:pt x="111" y="347"/>
                      <a:pt x="111" y="348"/>
                    </a:cubicBezTo>
                    <a:lnTo>
                      <a:pt x="111" y="348"/>
                    </a:lnTo>
                    <a:cubicBezTo>
                      <a:pt x="111" y="346"/>
                      <a:pt x="110" y="345"/>
                      <a:pt x="109" y="345"/>
                    </a:cubicBezTo>
                    <a:cubicBezTo>
                      <a:pt x="106" y="345"/>
                      <a:pt x="103" y="360"/>
                      <a:pt x="105" y="360"/>
                    </a:cubicBezTo>
                    <a:cubicBezTo>
                      <a:pt x="105" y="360"/>
                      <a:pt x="105" y="360"/>
                      <a:pt x="105" y="360"/>
                    </a:cubicBezTo>
                    <a:lnTo>
                      <a:pt x="105" y="360"/>
                    </a:lnTo>
                    <a:cubicBezTo>
                      <a:pt x="96" y="372"/>
                      <a:pt x="84" y="387"/>
                      <a:pt x="82" y="387"/>
                    </a:cubicBezTo>
                    <a:cubicBezTo>
                      <a:pt x="82" y="387"/>
                      <a:pt x="83" y="385"/>
                      <a:pt x="86" y="380"/>
                    </a:cubicBezTo>
                    <a:lnTo>
                      <a:pt x="86" y="380"/>
                    </a:lnTo>
                    <a:cubicBezTo>
                      <a:pt x="9" y="458"/>
                      <a:pt x="0" y="578"/>
                      <a:pt x="78" y="664"/>
                    </a:cubicBezTo>
                    <a:cubicBezTo>
                      <a:pt x="114" y="709"/>
                      <a:pt x="167" y="731"/>
                      <a:pt x="221" y="731"/>
                    </a:cubicBezTo>
                    <a:cubicBezTo>
                      <a:pt x="270" y="731"/>
                      <a:pt x="320" y="713"/>
                      <a:pt x="361" y="681"/>
                    </a:cubicBezTo>
                    <a:lnTo>
                      <a:pt x="370" y="681"/>
                    </a:lnTo>
                    <a:cubicBezTo>
                      <a:pt x="430" y="612"/>
                      <a:pt x="481" y="535"/>
                      <a:pt x="507" y="449"/>
                    </a:cubicBezTo>
                    <a:cubicBezTo>
                      <a:pt x="524" y="329"/>
                      <a:pt x="507" y="209"/>
                      <a:pt x="456" y="114"/>
                    </a:cubicBezTo>
                    <a:cubicBezTo>
                      <a:pt x="413" y="34"/>
                      <a:pt x="345" y="0"/>
                      <a:pt x="278"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5"/>
              <p:cNvSpPr/>
              <p:nvPr/>
            </p:nvSpPr>
            <p:spPr>
              <a:xfrm>
                <a:off x="3412950" y="2665355"/>
                <a:ext cx="88016" cy="67602"/>
              </a:xfrm>
              <a:custGeom>
                <a:rect b="b" l="l" r="r" t="t"/>
                <a:pathLst>
                  <a:path extrusionOk="0" h="962" w="1250">
                    <a:moveTo>
                      <a:pt x="321" y="1"/>
                    </a:moveTo>
                    <a:cubicBezTo>
                      <a:pt x="133" y="1"/>
                      <a:pt x="0" y="267"/>
                      <a:pt x="206" y="369"/>
                    </a:cubicBezTo>
                    <a:lnTo>
                      <a:pt x="197" y="369"/>
                    </a:lnTo>
                    <a:cubicBezTo>
                      <a:pt x="446" y="490"/>
                      <a:pt x="670" y="662"/>
                      <a:pt x="833" y="885"/>
                    </a:cubicBezTo>
                    <a:cubicBezTo>
                      <a:pt x="874" y="939"/>
                      <a:pt x="923" y="962"/>
                      <a:pt x="972" y="962"/>
                    </a:cubicBezTo>
                    <a:cubicBezTo>
                      <a:pt x="1115" y="962"/>
                      <a:pt x="1249" y="764"/>
                      <a:pt x="1134" y="610"/>
                    </a:cubicBezTo>
                    <a:cubicBezTo>
                      <a:pt x="945" y="361"/>
                      <a:pt x="695" y="163"/>
                      <a:pt x="420" y="26"/>
                    </a:cubicBezTo>
                    <a:cubicBezTo>
                      <a:pt x="387" y="8"/>
                      <a:pt x="353" y="1"/>
                      <a:pt x="32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5"/>
              <p:cNvSpPr/>
              <p:nvPr/>
            </p:nvSpPr>
            <p:spPr>
              <a:xfrm>
                <a:off x="3460057" y="2774907"/>
                <a:ext cx="46965" cy="66970"/>
              </a:xfrm>
              <a:custGeom>
                <a:rect b="b" l="l" r="r" t="t"/>
                <a:pathLst>
                  <a:path extrusionOk="0" h="953" w="667">
                    <a:moveTo>
                      <a:pt x="461" y="0"/>
                    </a:moveTo>
                    <a:cubicBezTo>
                      <a:pt x="363" y="0"/>
                      <a:pt x="262" y="60"/>
                      <a:pt x="250" y="185"/>
                    </a:cubicBezTo>
                    <a:cubicBezTo>
                      <a:pt x="241" y="348"/>
                      <a:pt x="198" y="512"/>
                      <a:pt x="104" y="649"/>
                    </a:cubicBezTo>
                    <a:cubicBezTo>
                      <a:pt x="0" y="801"/>
                      <a:pt x="142" y="953"/>
                      <a:pt x="285" y="953"/>
                    </a:cubicBezTo>
                    <a:cubicBezTo>
                      <a:pt x="345" y="953"/>
                      <a:pt x="405" y="927"/>
                      <a:pt x="447" y="864"/>
                    </a:cubicBezTo>
                    <a:lnTo>
                      <a:pt x="447" y="872"/>
                    </a:lnTo>
                    <a:cubicBezTo>
                      <a:pt x="576" y="666"/>
                      <a:pt x="645" y="434"/>
                      <a:pt x="654" y="202"/>
                    </a:cubicBezTo>
                    <a:cubicBezTo>
                      <a:pt x="667" y="69"/>
                      <a:pt x="566" y="0"/>
                      <a:pt x="46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5"/>
              <p:cNvSpPr/>
              <p:nvPr/>
            </p:nvSpPr>
            <p:spPr>
              <a:xfrm>
                <a:off x="3143054" y="2363962"/>
                <a:ext cx="43022" cy="67391"/>
              </a:xfrm>
              <a:custGeom>
                <a:rect b="b" l="l" r="r" t="t"/>
                <a:pathLst>
                  <a:path extrusionOk="0" h="959" w="611">
                    <a:moveTo>
                      <a:pt x="225" y="0"/>
                    </a:moveTo>
                    <a:cubicBezTo>
                      <a:pt x="177" y="0"/>
                      <a:pt x="131" y="18"/>
                      <a:pt x="95" y="53"/>
                    </a:cubicBezTo>
                    <a:cubicBezTo>
                      <a:pt x="9" y="131"/>
                      <a:pt x="1" y="251"/>
                      <a:pt x="78" y="337"/>
                    </a:cubicBezTo>
                    <a:cubicBezTo>
                      <a:pt x="164" y="457"/>
                      <a:pt x="198" y="612"/>
                      <a:pt x="181" y="758"/>
                    </a:cubicBezTo>
                    <a:cubicBezTo>
                      <a:pt x="177" y="890"/>
                      <a:pt x="281" y="959"/>
                      <a:pt x="385" y="959"/>
                    </a:cubicBezTo>
                    <a:cubicBezTo>
                      <a:pt x="485" y="959"/>
                      <a:pt x="585" y="896"/>
                      <a:pt x="594" y="767"/>
                    </a:cubicBezTo>
                    <a:cubicBezTo>
                      <a:pt x="611" y="517"/>
                      <a:pt x="533" y="268"/>
                      <a:pt x="379" y="71"/>
                    </a:cubicBezTo>
                    <a:cubicBezTo>
                      <a:pt x="337" y="24"/>
                      <a:pt x="280" y="0"/>
                      <a:pt x="225"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5"/>
              <p:cNvSpPr/>
              <p:nvPr/>
            </p:nvSpPr>
            <p:spPr>
              <a:xfrm>
                <a:off x="3134605" y="2463958"/>
                <a:ext cx="39361" cy="56991"/>
              </a:xfrm>
              <a:custGeom>
                <a:rect b="b" l="l" r="r" t="t"/>
                <a:pathLst>
                  <a:path extrusionOk="0" h="811" w="559">
                    <a:moveTo>
                      <a:pt x="347" y="1"/>
                    </a:moveTo>
                    <a:cubicBezTo>
                      <a:pt x="249" y="1"/>
                      <a:pt x="155" y="61"/>
                      <a:pt x="155" y="185"/>
                    </a:cubicBezTo>
                    <a:cubicBezTo>
                      <a:pt x="155" y="280"/>
                      <a:pt x="138" y="375"/>
                      <a:pt x="86" y="460"/>
                    </a:cubicBezTo>
                    <a:cubicBezTo>
                      <a:pt x="9" y="538"/>
                      <a:pt x="0" y="658"/>
                      <a:pt x="78" y="744"/>
                    </a:cubicBezTo>
                    <a:cubicBezTo>
                      <a:pt x="114" y="789"/>
                      <a:pt x="167" y="811"/>
                      <a:pt x="222" y="811"/>
                    </a:cubicBezTo>
                    <a:cubicBezTo>
                      <a:pt x="271" y="811"/>
                      <a:pt x="321" y="794"/>
                      <a:pt x="361" y="761"/>
                    </a:cubicBezTo>
                    <a:cubicBezTo>
                      <a:pt x="490" y="606"/>
                      <a:pt x="559" y="409"/>
                      <a:pt x="559" y="203"/>
                    </a:cubicBezTo>
                    <a:cubicBezTo>
                      <a:pt x="559" y="70"/>
                      <a:pt x="451" y="1"/>
                      <a:pt x="347"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5"/>
              <p:cNvSpPr/>
              <p:nvPr/>
            </p:nvSpPr>
            <p:spPr>
              <a:xfrm>
                <a:off x="2710503" y="2284205"/>
                <a:ext cx="52809" cy="58186"/>
              </a:xfrm>
              <a:custGeom>
                <a:rect b="b" l="l" r="r" t="t"/>
                <a:pathLst>
                  <a:path extrusionOk="0" h="828" w="750">
                    <a:moveTo>
                      <a:pt x="220" y="1"/>
                    </a:moveTo>
                    <a:cubicBezTo>
                      <a:pt x="171" y="1"/>
                      <a:pt x="123" y="18"/>
                      <a:pt x="87" y="54"/>
                    </a:cubicBezTo>
                    <a:cubicBezTo>
                      <a:pt x="1" y="132"/>
                      <a:pt x="1" y="252"/>
                      <a:pt x="70" y="338"/>
                    </a:cubicBezTo>
                    <a:cubicBezTo>
                      <a:pt x="156" y="458"/>
                      <a:pt x="241" y="587"/>
                      <a:pt x="302" y="716"/>
                    </a:cubicBezTo>
                    <a:cubicBezTo>
                      <a:pt x="344" y="795"/>
                      <a:pt x="411" y="827"/>
                      <a:pt x="477" y="827"/>
                    </a:cubicBezTo>
                    <a:cubicBezTo>
                      <a:pt x="614" y="827"/>
                      <a:pt x="749" y="689"/>
                      <a:pt x="662" y="527"/>
                    </a:cubicBezTo>
                    <a:cubicBezTo>
                      <a:pt x="577" y="364"/>
                      <a:pt x="482" y="209"/>
                      <a:pt x="370" y="63"/>
                    </a:cubicBezTo>
                    <a:cubicBezTo>
                      <a:pt x="330" y="22"/>
                      <a:pt x="274" y="1"/>
                      <a:pt x="22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5"/>
              <p:cNvSpPr/>
              <p:nvPr/>
            </p:nvSpPr>
            <p:spPr>
              <a:xfrm>
                <a:off x="2632978" y="2225458"/>
                <a:ext cx="75060" cy="43991"/>
              </a:xfrm>
              <a:custGeom>
                <a:rect b="b" l="l" r="r" t="t"/>
                <a:pathLst>
                  <a:path extrusionOk="0" h="626" w="1066">
                    <a:moveTo>
                      <a:pt x="289" y="0"/>
                    </a:moveTo>
                    <a:cubicBezTo>
                      <a:pt x="76" y="0"/>
                      <a:pt x="1" y="312"/>
                      <a:pt x="217" y="392"/>
                    </a:cubicBezTo>
                    <a:lnTo>
                      <a:pt x="226" y="392"/>
                    </a:lnTo>
                    <a:cubicBezTo>
                      <a:pt x="380" y="435"/>
                      <a:pt x="535" y="504"/>
                      <a:pt x="672" y="590"/>
                    </a:cubicBezTo>
                    <a:cubicBezTo>
                      <a:pt x="709" y="614"/>
                      <a:pt x="745" y="625"/>
                      <a:pt x="779" y="625"/>
                    </a:cubicBezTo>
                    <a:cubicBezTo>
                      <a:pt x="947" y="625"/>
                      <a:pt x="1066" y="367"/>
                      <a:pt x="887" y="246"/>
                    </a:cubicBezTo>
                    <a:cubicBezTo>
                      <a:pt x="715" y="143"/>
                      <a:pt x="535" y="57"/>
                      <a:pt x="337" y="5"/>
                    </a:cubicBezTo>
                    <a:cubicBezTo>
                      <a:pt x="320" y="2"/>
                      <a:pt x="304" y="0"/>
                      <a:pt x="28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5"/>
              <p:cNvSpPr/>
              <p:nvPr/>
            </p:nvSpPr>
            <p:spPr>
              <a:xfrm>
                <a:off x="3229945" y="2748837"/>
                <a:ext cx="364455" cy="310675"/>
              </a:xfrm>
              <a:custGeom>
                <a:rect b="b" l="l" r="r" t="t"/>
                <a:pathLst>
                  <a:path extrusionOk="0" h="4421" w="5176">
                    <a:moveTo>
                      <a:pt x="2960" y="1"/>
                    </a:moveTo>
                    <a:cubicBezTo>
                      <a:pt x="2217" y="1"/>
                      <a:pt x="1455" y="346"/>
                      <a:pt x="1018" y="951"/>
                    </a:cubicBezTo>
                    <a:cubicBezTo>
                      <a:pt x="1" y="2359"/>
                      <a:pt x="1680" y="4421"/>
                      <a:pt x="3168" y="4421"/>
                    </a:cubicBezTo>
                    <a:cubicBezTo>
                      <a:pt x="3641" y="4421"/>
                      <a:pt x="4095" y="4213"/>
                      <a:pt x="4437" y="3709"/>
                    </a:cubicBezTo>
                    <a:cubicBezTo>
                      <a:pt x="5013" y="2859"/>
                      <a:pt x="5176" y="1398"/>
                      <a:pt x="4454" y="616"/>
                    </a:cubicBezTo>
                    <a:cubicBezTo>
                      <a:pt x="4061" y="194"/>
                      <a:pt x="3516" y="1"/>
                      <a:pt x="29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5"/>
              <p:cNvSpPr/>
              <p:nvPr/>
            </p:nvSpPr>
            <p:spPr>
              <a:xfrm>
                <a:off x="3334227" y="2949601"/>
                <a:ext cx="73299" cy="51088"/>
              </a:xfrm>
              <a:custGeom>
                <a:rect b="b" l="l" r="r" t="t"/>
                <a:pathLst>
                  <a:path extrusionOk="0" h="727" w="1041">
                    <a:moveTo>
                      <a:pt x="230" y="0"/>
                    </a:moveTo>
                    <a:cubicBezTo>
                      <a:pt x="178" y="0"/>
                      <a:pt x="127" y="18"/>
                      <a:pt x="87" y="53"/>
                    </a:cubicBezTo>
                    <a:cubicBezTo>
                      <a:pt x="9" y="122"/>
                      <a:pt x="1" y="251"/>
                      <a:pt x="78" y="337"/>
                    </a:cubicBezTo>
                    <a:cubicBezTo>
                      <a:pt x="155" y="414"/>
                      <a:pt x="224" y="508"/>
                      <a:pt x="310" y="577"/>
                    </a:cubicBezTo>
                    <a:cubicBezTo>
                      <a:pt x="387" y="637"/>
                      <a:pt x="473" y="689"/>
                      <a:pt x="576" y="715"/>
                    </a:cubicBezTo>
                    <a:cubicBezTo>
                      <a:pt x="602" y="723"/>
                      <a:pt x="627" y="726"/>
                      <a:pt x="651" y="726"/>
                    </a:cubicBezTo>
                    <a:cubicBezTo>
                      <a:pt x="887" y="726"/>
                      <a:pt x="1040" y="375"/>
                      <a:pt x="791" y="242"/>
                    </a:cubicBezTo>
                    <a:cubicBezTo>
                      <a:pt x="731" y="208"/>
                      <a:pt x="662" y="165"/>
                      <a:pt x="593" y="139"/>
                    </a:cubicBezTo>
                    <a:cubicBezTo>
                      <a:pt x="525" y="105"/>
                      <a:pt x="422" y="70"/>
                      <a:pt x="336" y="27"/>
                    </a:cubicBezTo>
                    <a:cubicBezTo>
                      <a:pt x="303" y="9"/>
                      <a:pt x="267" y="0"/>
                      <a:pt x="23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5"/>
              <p:cNvSpPr/>
              <p:nvPr/>
            </p:nvSpPr>
            <p:spPr>
              <a:xfrm>
                <a:off x="3238042" y="2740123"/>
                <a:ext cx="186382" cy="267387"/>
              </a:xfrm>
              <a:custGeom>
                <a:rect b="b" l="l" r="r" t="t"/>
                <a:pathLst>
                  <a:path extrusionOk="0" h="3805" w="2647">
                    <a:moveTo>
                      <a:pt x="1436" y="1"/>
                    </a:moveTo>
                    <a:cubicBezTo>
                      <a:pt x="1363" y="1"/>
                      <a:pt x="1258" y="64"/>
                      <a:pt x="1143" y="156"/>
                    </a:cubicBezTo>
                    <a:cubicBezTo>
                      <a:pt x="894" y="362"/>
                      <a:pt x="671" y="603"/>
                      <a:pt x="473" y="869"/>
                    </a:cubicBezTo>
                    <a:cubicBezTo>
                      <a:pt x="1" y="1634"/>
                      <a:pt x="69" y="2690"/>
                      <a:pt x="533" y="3481"/>
                    </a:cubicBezTo>
                    <a:cubicBezTo>
                      <a:pt x="670" y="3712"/>
                      <a:pt x="775" y="3804"/>
                      <a:pt x="854" y="3804"/>
                    </a:cubicBezTo>
                    <a:cubicBezTo>
                      <a:pt x="1162" y="3804"/>
                      <a:pt x="1072" y="2407"/>
                      <a:pt x="896" y="2364"/>
                    </a:cubicBezTo>
                    <a:lnTo>
                      <a:pt x="896" y="2364"/>
                    </a:lnTo>
                    <a:cubicBezTo>
                      <a:pt x="1085" y="2405"/>
                      <a:pt x="1273" y="2419"/>
                      <a:pt x="1465" y="2419"/>
                    </a:cubicBezTo>
                    <a:cubicBezTo>
                      <a:pt x="1673" y="2419"/>
                      <a:pt x="1887" y="2403"/>
                      <a:pt x="2114" y="2390"/>
                    </a:cubicBezTo>
                    <a:cubicBezTo>
                      <a:pt x="2449" y="2373"/>
                      <a:pt x="2647" y="1926"/>
                      <a:pt x="2329" y="1720"/>
                    </a:cubicBezTo>
                    <a:cubicBezTo>
                      <a:pt x="2002" y="1522"/>
                      <a:pt x="1547" y="1453"/>
                      <a:pt x="1126" y="1419"/>
                    </a:cubicBezTo>
                    <a:cubicBezTo>
                      <a:pt x="1143" y="1376"/>
                      <a:pt x="1152" y="1333"/>
                      <a:pt x="1169" y="1299"/>
                    </a:cubicBezTo>
                    <a:cubicBezTo>
                      <a:pt x="1281" y="981"/>
                      <a:pt x="1435" y="680"/>
                      <a:pt x="1513" y="354"/>
                    </a:cubicBezTo>
                    <a:cubicBezTo>
                      <a:pt x="1565" y="97"/>
                      <a:pt x="1525" y="1"/>
                      <a:pt x="1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5"/>
              <p:cNvSpPr/>
              <p:nvPr/>
            </p:nvSpPr>
            <p:spPr>
              <a:xfrm>
                <a:off x="3531526" y="3268631"/>
                <a:ext cx="374454" cy="314048"/>
              </a:xfrm>
              <a:custGeom>
                <a:rect b="b" l="l" r="r" t="t"/>
                <a:pathLst>
                  <a:path extrusionOk="0" h="4469" w="5318">
                    <a:moveTo>
                      <a:pt x="2841" y="0"/>
                    </a:moveTo>
                    <a:cubicBezTo>
                      <a:pt x="2452" y="0"/>
                      <a:pt x="2064" y="91"/>
                      <a:pt x="1726" y="281"/>
                    </a:cubicBezTo>
                    <a:cubicBezTo>
                      <a:pt x="1" y="1248"/>
                      <a:pt x="1102" y="4469"/>
                      <a:pt x="2834" y="4469"/>
                    </a:cubicBezTo>
                    <a:cubicBezTo>
                      <a:pt x="3102" y="4469"/>
                      <a:pt x="3386" y="4391"/>
                      <a:pt x="3677" y="4216"/>
                    </a:cubicBezTo>
                    <a:cubicBezTo>
                      <a:pt x="4553" y="3692"/>
                      <a:pt x="5317" y="2438"/>
                      <a:pt x="4991" y="1415"/>
                    </a:cubicBezTo>
                    <a:cubicBezTo>
                      <a:pt x="4701" y="514"/>
                      <a:pt x="3767" y="0"/>
                      <a:pt x="28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5"/>
              <p:cNvSpPr/>
              <p:nvPr/>
            </p:nvSpPr>
            <p:spPr>
              <a:xfrm>
                <a:off x="3619191" y="3429060"/>
                <a:ext cx="61118" cy="61699"/>
              </a:xfrm>
              <a:custGeom>
                <a:rect b="b" l="l" r="r" t="t"/>
                <a:pathLst>
                  <a:path extrusionOk="0" h="878" w="868">
                    <a:moveTo>
                      <a:pt x="221" y="0"/>
                    </a:moveTo>
                    <a:cubicBezTo>
                      <a:pt x="202" y="0"/>
                      <a:pt x="182" y="3"/>
                      <a:pt x="163" y="9"/>
                    </a:cubicBezTo>
                    <a:cubicBezTo>
                      <a:pt x="60" y="43"/>
                      <a:pt x="0" y="155"/>
                      <a:pt x="35" y="258"/>
                    </a:cubicBezTo>
                    <a:cubicBezTo>
                      <a:pt x="60" y="369"/>
                      <a:pt x="95" y="473"/>
                      <a:pt x="138" y="584"/>
                    </a:cubicBezTo>
                    <a:cubicBezTo>
                      <a:pt x="181" y="670"/>
                      <a:pt x="249" y="747"/>
                      <a:pt x="327" y="816"/>
                    </a:cubicBezTo>
                    <a:cubicBezTo>
                      <a:pt x="376" y="859"/>
                      <a:pt x="433" y="878"/>
                      <a:pt x="490" y="878"/>
                    </a:cubicBezTo>
                    <a:cubicBezTo>
                      <a:pt x="681" y="878"/>
                      <a:pt x="868" y="667"/>
                      <a:pt x="722" y="481"/>
                    </a:cubicBezTo>
                    <a:cubicBezTo>
                      <a:pt x="679" y="421"/>
                      <a:pt x="636" y="361"/>
                      <a:pt x="584" y="301"/>
                    </a:cubicBezTo>
                    <a:cubicBezTo>
                      <a:pt x="541" y="241"/>
                      <a:pt x="456" y="163"/>
                      <a:pt x="395" y="95"/>
                    </a:cubicBezTo>
                    <a:cubicBezTo>
                      <a:pt x="355" y="34"/>
                      <a:pt x="289" y="0"/>
                      <a:pt x="221"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5"/>
              <p:cNvSpPr/>
              <p:nvPr/>
            </p:nvSpPr>
            <p:spPr>
              <a:xfrm>
                <a:off x="3552017" y="3234690"/>
                <a:ext cx="185255" cy="227121"/>
              </a:xfrm>
              <a:custGeom>
                <a:rect b="b" l="l" r="r" t="t"/>
                <a:pathLst>
                  <a:path extrusionOk="0" h="3232" w="2631">
                    <a:moveTo>
                      <a:pt x="2265" y="0"/>
                    </a:moveTo>
                    <a:cubicBezTo>
                      <a:pt x="2202" y="0"/>
                      <a:pt x="2123" y="13"/>
                      <a:pt x="2037" y="34"/>
                    </a:cubicBezTo>
                    <a:cubicBezTo>
                      <a:pt x="1719" y="120"/>
                      <a:pt x="1418" y="240"/>
                      <a:pt x="1135" y="395"/>
                    </a:cubicBezTo>
                    <a:cubicBezTo>
                      <a:pt x="387" y="893"/>
                      <a:pt x="1" y="1890"/>
                      <a:pt x="86" y="2792"/>
                    </a:cubicBezTo>
                    <a:cubicBezTo>
                      <a:pt x="120" y="3110"/>
                      <a:pt x="194" y="3232"/>
                      <a:pt x="286" y="3232"/>
                    </a:cubicBezTo>
                    <a:cubicBezTo>
                      <a:pt x="572" y="3232"/>
                      <a:pt x="1022" y="2037"/>
                      <a:pt x="885" y="1933"/>
                    </a:cubicBezTo>
                    <a:lnTo>
                      <a:pt x="885" y="1933"/>
                    </a:lnTo>
                    <a:cubicBezTo>
                      <a:pt x="1212" y="2173"/>
                      <a:pt x="1573" y="2311"/>
                      <a:pt x="1977" y="2465"/>
                    </a:cubicBezTo>
                    <a:cubicBezTo>
                      <a:pt x="2025" y="2485"/>
                      <a:pt x="2075" y="2494"/>
                      <a:pt x="2124" y="2494"/>
                    </a:cubicBezTo>
                    <a:cubicBezTo>
                      <a:pt x="2394" y="2494"/>
                      <a:pt x="2631" y="2219"/>
                      <a:pt x="2449" y="1950"/>
                    </a:cubicBezTo>
                    <a:cubicBezTo>
                      <a:pt x="2234" y="1623"/>
                      <a:pt x="1856" y="1383"/>
                      <a:pt x="1495" y="1168"/>
                    </a:cubicBezTo>
                    <a:cubicBezTo>
                      <a:pt x="1530" y="1134"/>
                      <a:pt x="1556" y="1108"/>
                      <a:pt x="1581" y="1074"/>
                    </a:cubicBezTo>
                    <a:cubicBezTo>
                      <a:pt x="1822" y="842"/>
                      <a:pt x="2088" y="627"/>
                      <a:pt x="2286" y="360"/>
                    </a:cubicBezTo>
                    <a:cubicBezTo>
                      <a:pt x="2492" y="92"/>
                      <a:pt x="2435" y="0"/>
                      <a:pt x="22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5"/>
              <p:cNvSpPr/>
              <p:nvPr/>
            </p:nvSpPr>
            <p:spPr>
              <a:xfrm>
                <a:off x="3138407" y="3139122"/>
                <a:ext cx="377974" cy="313556"/>
              </a:xfrm>
              <a:custGeom>
                <a:rect b="b" l="l" r="r" t="t"/>
                <a:pathLst>
                  <a:path extrusionOk="0" h="4462" w="5368">
                    <a:moveTo>
                      <a:pt x="2952" y="0"/>
                    </a:moveTo>
                    <a:cubicBezTo>
                      <a:pt x="2403" y="0"/>
                      <a:pt x="1850" y="179"/>
                      <a:pt x="1433" y="535"/>
                    </a:cubicBezTo>
                    <a:cubicBezTo>
                      <a:pt x="1" y="1748"/>
                      <a:pt x="1447" y="4462"/>
                      <a:pt x="3052" y="4462"/>
                    </a:cubicBezTo>
                    <a:cubicBezTo>
                      <a:pt x="3402" y="4462"/>
                      <a:pt x="3759" y="4333"/>
                      <a:pt x="4096" y="4032"/>
                    </a:cubicBezTo>
                    <a:cubicBezTo>
                      <a:pt x="4852" y="3344"/>
                      <a:pt x="5368" y="1961"/>
                      <a:pt x="4844" y="1033"/>
                    </a:cubicBezTo>
                    <a:cubicBezTo>
                      <a:pt x="4469" y="344"/>
                      <a:pt x="3714" y="0"/>
                      <a:pt x="29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5"/>
              <p:cNvSpPr/>
              <p:nvPr/>
            </p:nvSpPr>
            <p:spPr>
              <a:xfrm>
                <a:off x="3234451" y="3317469"/>
                <a:ext cx="68089" cy="57975"/>
              </a:xfrm>
              <a:custGeom>
                <a:rect b="b" l="l" r="r" t="t"/>
                <a:pathLst>
                  <a:path extrusionOk="0" h="825" w="967">
                    <a:moveTo>
                      <a:pt x="233" y="1"/>
                    </a:moveTo>
                    <a:cubicBezTo>
                      <a:pt x="202" y="1"/>
                      <a:pt x="169" y="9"/>
                      <a:pt x="138" y="24"/>
                    </a:cubicBezTo>
                    <a:cubicBezTo>
                      <a:pt x="43" y="76"/>
                      <a:pt x="0" y="196"/>
                      <a:pt x="60" y="299"/>
                    </a:cubicBezTo>
                    <a:cubicBezTo>
                      <a:pt x="103" y="402"/>
                      <a:pt x="163" y="497"/>
                      <a:pt x="223" y="591"/>
                    </a:cubicBezTo>
                    <a:cubicBezTo>
                      <a:pt x="284" y="669"/>
                      <a:pt x="361" y="737"/>
                      <a:pt x="447" y="789"/>
                    </a:cubicBezTo>
                    <a:cubicBezTo>
                      <a:pt x="488" y="813"/>
                      <a:pt x="532" y="824"/>
                      <a:pt x="574" y="824"/>
                    </a:cubicBezTo>
                    <a:cubicBezTo>
                      <a:pt x="784" y="824"/>
                      <a:pt x="967" y="557"/>
                      <a:pt x="773" y="385"/>
                    </a:cubicBezTo>
                    <a:cubicBezTo>
                      <a:pt x="722" y="334"/>
                      <a:pt x="670" y="274"/>
                      <a:pt x="610" y="231"/>
                    </a:cubicBezTo>
                    <a:cubicBezTo>
                      <a:pt x="550" y="179"/>
                      <a:pt x="455" y="119"/>
                      <a:pt x="378" y="67"/>
                    </a:cubicBezTo>
                    <a:cubicBezTo>
                      <a:pt x="340" y="24"/>
                      <a:pt x="288" y="1"/>
                      <a:pt x="233"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5"/>
              <p:cNvSpPr/>
              <p:nvPr/>
            </p:nvSpPr>
            <p:spPr>
              <a:xfrm>
                <a:off x="3155165" y="3112208"/>
                <a:ext cx="188072" cy="250451"/>
              </a:xfrm>
              <a:custGeom>
                <a:rect b="b" l="l" r="r" t="t"/>
                <a:pathLst>
                  <a:path extrusionOk="0" h="3564" w="2671">
                    <a:moveTo>
                      <a:pt x="1929" y="0"/>
                    </a:moveTo>
                    <a:cubicBezTo>
                      <a:pt x="1858" y="0"/>
                      <a:pt x="1759" y="33"/>
                      <a:pt x="1650" y="84"/>
                    </a:cubicBezTo>
                    <a:cubicBezTo>
                      <a:pt x="1358" y="231"/>
                      <a:pt x="1083" y="411"/>
                      <a:pt x="834" y="617"/>
                    </a:cubicBezTo>
                    <a:cubicBezTo>
                      <a:pt x="181" y="1244"/>
                      <a:pt x="1" y="2292"/>
                      <a:pt x="258" y="3169"/>
                    </a:cubicBezTo>
                    <a:cubicBezTo>
                      <a:pt x="343" y="3452"/>
                      <a:pt x="432" y="3563"/>
                      <a:pt x="515" y="3563"/>
                    </a:cubicBezTo>
                    <a:cubicBezTo>
                      <a:pt x="804" y="3563"/>
                      <a:pt x="1037" y="2244"/>
                      <a:pt x="877" y="2164"/>
                    </a:cubicBezTo>
                    <a:lnTo>
                      <a:pt x="877" y="2164"/>
                    </a:lnTo>
                    <a:cubicBezTo>
                      <a:pt x="1246" y="2344"/>
                      <a:pt x="1624" y="2413"/>
                      <a:pt x="2054" y="2490"/>
                    </a:cubicBezTo>
                    <a:cubicBezTo>
                      <a:pt x="2078" y="2494"/>
                      <a:pt x="2101" y="2496"/>
                      <a:pt x="2124" y="2496"/>
                    </a:cubicBezTo>
                    <a:cubicBezTo>
                      <a:pt x="2428" y="2496"/>
                      <a:pt x="2670" y="2144"/>
                      <a:pt x="2415" y="1889"/>
                    </a:cubicBezTo>
                    <a:cubicBezTo>
                      <a:pt x="2148" y="1605"/>
                      <a:pt x="1727" y="1442"/>
                      <a:pt x="1332" y="1304"/>
                    </a:cubicBezTo>
                    <a:lnTo>
                      <a:pt x="1401" y="1193"/>
                    </a:lnTo>
                    <a:cubicBezTo>
                      <a:pt x="1590" y="918"/>
                      <a:pt x="1813" y="660"/>
                      <a:pt x="1959" y="359"/>
                    </a:cubicBezTo>
                    <a:cubicBezTo>
                      <a:pt x="2089" y="95"/>
                      <a:pt x="2049" y="0"/>
                      <a:pt x="19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5"/>
              <p:cNvSpPr/>
              <p:nvPr/>
            </p:nvSpPr>
            <p:spPr>
              <a:xfrm>
                <a:off x="3103341" y="3209955"/>
                <a:ext cx="113435" cy="124312"/>
              </a:xfrm>
              <a:custGeom>
                <a:rect b="b" l="l" r="r" t="t"/>
                <a:pathLst>
                  <a:path extrusionOk="0" h="1769" w="1611">
                    <a:moveTo>
                      <a:pt x="1300" y="1"/>
                    </a:moveTo>
                    <a:cubicBezTo>
                      <a:pt x="1274" y="1"/>
                      <a:pt x="1246" y="6"/>
                      <a:pt x="1218" y="17"/>
                    </a:cubicBezTo>
                    <a:cubicBezTo>
                      <a:pt x="651" y="240"/>
                      <a:pt x="290" y="979"/>
                      <a:pt x="58" y="1511"/>
                    </a:cubicBezTo>
                    <a:cubicBezTo>
                      <a:pt x="1" y="1645"/>
                      <a:pt x="136" y="1769"/>
                      <a:pt x="266" y="1769"/>
                    </a:cubicBezTo>
                    <a:cubicBezTo>
                      <a:pt x="312" y="1769"/>
                      <a:pt x="357" y="1753"/>
                      <a:pt x="393" y="1718"/>
                    </a:cubicBezTo>
                    <a:cubicBezTo>
                      <a:pt x="745" y="1357"/>
                      <a:pt x="1029" y="936"/>
                      <a:pt x="1432" y="627"/>
                    </a:cubicBezTo>
                    <a:cubicBezTo>
                      <a:pt x="1537" y="548"/>
                      <a:pt x="1518" y="433"/>
                      <a:pt x="1447" y="358"/>
                    </a:cubicBezTo>
                    <a:lnTo>
                      <a:pt x="1447" y="358"/>
                    </a:lnTo>
                    <a:cubicBezTo>
                      <a:pt x="1610" y="255"/>
                      <a:pt x="1490" y="1"/>
                      <a:pt x="13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5"/>
              <p:cNvSpPr/>
              <p:nvPr/>
            </p:nvSpPr>
            <p:spPr>
              <a:xfrm>
                <a:off x="3158193" y="3103564"/>
                <a:ext cx="67244" cy="135556"/>
              </a:xfrm>
              <a:custGeom>
                <a:rect b="b" l="l" r="r" t="t"/>
                <a:pathLst>
                  <a:path extrusionOk="0" h="1929" w="955">
                    <a:moveTo>
                      <a:pt x="396" y="0"/>
                    </a:moveTo>
                    <a:cubicBezTo>
                      <a:pt x="313" y="0"/>
                      <a:pt x="234" y="55"/>
                      <a:pt x="207" y="139"/>
                    </a:cubicBezTo>
                    <a:cubicBezTo>
                      <a:pt x="69" y="671"/>
                      <a:pt x="1" y="1238"/>
                      <a:pt x="147" y="1780"/>
                    </a:cubicBezTo>
                    <a:cubicBezTo>
                      <a:pt x="175" y="1883"/>
                      <a:pt x="259" y="1928"/>
                      <a:pt x="343" y="1928"/>
                    </a:cubicBezTo>
                    <a:cubicBezTo>
                      <a:pt x="421" y="1928"/>
                      <a:pt x="498" y="1890"/>
                      <a:pt x="532" y="1822"/>
                    </a:cubicBezTo>
                    <a:lnTo>
                      <a:pt x="532" y="1822"/>
                    </a:lnTo>
                    <a:cubicBezTo>
                      <a:pt x="573" y="1865"/>
                      <a:pt x="621" y="1884"/>
                      <a:pt x="667" y="1884"/>
                    </a:cubicBezTo>
                    <a:cubicBezTo>
                      <a:pt x="817" y="1884"/>
                      <a:pt x="954" y="1696"/>
                      <a:pt x="825" y="1548"/>
                    </a:cubicBezTo>
                    <a:cubicBezTo>
                      <a:pt x="636" y="1333"/>
                      <a:pt x="739" y="921"/>
                      <a:pt x="731" y="663"/>
                    </a:cubicBezTo>
                    <a:cubicBezTo>
                      <a:pt x="731" y="457"/>
                      <a:pt x="696" y="79"/>
                      <a:pt x="456" y="10"/>
                    </a:cubicBezTo>
                    <a:cubicBezTo>
                      <a:pt x="436" y="3"/>
                      <a:pt x="416" y="0"/>
                      <a:pt x="3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5"/>
              <p:cNvSpPr/>
              <p:nvPr/>
            </p:nvSpPr>
            <p:spPr>
              <a:xfrm>
                <a:off x="3658905" y="2835270"/>
                <a:ext cx="348683" cy="307512"/>
              </a:xfrm>
              <a:custGeom>
                <a:rect b="b" l="l" r="r" t="t"/>
                <a:pathLst>
                  <a:path extrusionOk="0" h="4376" w="4952">
                    <a:moveTo>
                      <a:pt x="2817" y="0"/>
                    </a:moveTo>
                    <a:cubicBezTo>
                      <a:pt x="1927" y="0"/>
                      <a:pt x="1017" y="552"/>
                      <a:pt x="648" y="1379"/>
                    </a:cubicBezTo>
                    <a:cubicBezTo>
                      <a:pt x="0" y="2842"/>
                      <a:pt x="1695" y="4376"/>
                      <a:pt x="3105" y="4376"/>
                    </a:cubicBezTo>
                    <a:cubicBezTo>
                      <a:pt x="3716" y="4376"/>
                      <a:pt x="4274" y="4088"/>
                      <a:pt x="4565" y="3381"/>
                    </a:cubicBezTo>
                    <a:cubicBezTo>
                      <a:pt x="4952" y="2428"/>
                      <a:pt x="4814" y="967"/>
                      <a:pt x="3938" y="348"/>
                    </a:cubicBezTo>
                    <a:cubicBezTo>
                      <a:pt x="3601" y="108"/>
                      <a:pt x="3211" y="0"/>
                      <a:pt x="28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5"/>
              <p:cNvSpPr/>
              <p:nvPr/>
            </p:nvSpPr>
            <p:spPr>
              <a:xfrm>
                <a:off x="3766778" y="3053040"/>
                <a:ext cx="75693" cy="44693"/>
              </a:xfrm>
              <a:custGeom>
                <a:rect b="b" l="l" r="r" t="t"/>
                <a:pathLst>
                  <a:path extrusionOk="0" h="636" w="1075">
                    <a:moveTo>
                      <a:pt x="225" y="1"/>
                    </a:moveTo>
                    <a:cubicBezTo>
                      <a:pt x="163" y="1"/>
                      <a:pt x="103" y="30"/>
                      <a:pt x="61" y="85"/>
                    </a:cubicBezTo>
                    <a:cubicBezTo>
                      <a:pt x="0" y="170"/>
                      <a:pt x="18" y="299"/>
                      <a:pt x="112" y="368"/>
                    </a:cubicBezTo>
                    <a:lnTo>
                      <a:pt x="104" y="368"/>
                    </a:lnTo>
                    <a:cubicBezTo>
                      <a:pt x="198" y="437"/>
                      <a:pt x="284" y="497"/>
                      <a:pt x="387" y="557"/>
                    </a:cubicBezTo>
                    <a:cubicBezTo>
                      <a:pt x="473" y="600"/>
                      <a:pt x="568" y="626"/>
                      <a:pt x="671" y="634"/>
                    </a:cubicBezTo>
                    <a:cubicBezTo>
                      <a:pt x="679" y="635"/>
                      <a:pt x="687" y="635"/>
                      <a:pt x="695" y="635"/>
                    </a:cubicBezTo>
                    <a:cubicBezTo>
                      <a:pt x="969" y="635"/>
                      <a:pt x="1075" y="211"/>
                      <a:pt x="791" y="128"/>
                    </a:cubicBezTo>
                    <a:cubicBezTo>
                      <a:pt x="722" y="110"/>
                      <a:pt x="645" y="85"/>
                      <a:pt x="576" y="59"/>
                    </a:cubicBezTo>
                    <a:cubicBezTo>
                      <a:pt x="490" y="42"/>
                      <a:pt x="396" y="33"/>
                      <a:pt x="301" y="16"/>
                    </a:cubicBezTo>
                    <a:cubicBezTo>
                      <a:pt x="276" y="6"/>
                      <a:pt x="250" y="1"/>
                      <a:pt x="22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5"/>
              <p:cNvSpPr/>
              <p:nvPr/>
            </p:nvSpPr>
            <p:spPr>
              <a:xfrm>
                <a:off x="3650033" y="2850940"/>
                <a:ext cx="187016" cy="270198"/>
              </a:xfrm>
              <a:custGeom>
                <a:rect b="b" l="l" r="r" t="t"/>
                <a:pathLst>
                  <a:path extrusionOk="0" h="3845" w="2656">
                    <a:moveTo>
                      <a:pt x="1096" y="1"/>
                    </a:moveTo>
                    <a:cubicBezTo>
                      <a:pt x="1022" y="1"/>
                      <a:pt x="923" y="88"/>
                      <a:pt x="817" y="211"/>
                    </a:cubicBezTo>
                    <a:cubicBezTo>
                      <a:pt x="619" y="469"/>
                      <a:pt x="447" y="753"/>
                      <a:pt x="318" y="1045"/>
                    </a:cubicBezTo>
                    <a:cubicBezTo>
                      <a:pt x="0" y="1895"/>
                      <a:pt x="292" y="2918"/>
                      <a:pt x="902" y="3588"/>
                    </a:cubicBezTo>
                    <a:cubicBezTo>
                      <a:pt x="1069" y="3770"/>
                      <a:pt x="1185" y="3844"/>
                      <a:pt x="1264" y="3844"/>
                    </a:cubicBezTo>
                    <a:cubicBezTo>
                      <a:pt x="1605" y="3844"/>
                      <a:pt x="1213" y="2426"/>
                      <a:pt x="1031" y="2419"/>
                    </a:cubicBezTo>
                    <a:cubicBezTo>
                      <a:pt x="1435" y="2419"/>
                      <a:pt x="1805" y="2316"/>
                      <a:pt x="2226" y="2205"/>
                    </a:cubicBezTo>
                    <a:cubicBezTo>
                      <a:pt x="2552" y="2119"/>
                      <a:pt x="2655" y="1637"/>
                      <a:pt x="2294" y="1509"/>
                    </a:cubicBezTo>
                    <a:cubicBezTo>
                      <a:pt x="2095" y="1437"/>
                      <a:pt x="1867" y="1413"/>
                      <a:pt x="1633" y="1413"/>
                    </a:cubicBezTo>
                    <a:cubicBezTo>
                      <a:pt x="1444" y="1413"/>
                      <a:pt x="1250" y="1429"/>
                      <a:pt x="1066" y="1448"/>
                    </a:cubicBezTo>
                    <a:cubicBezTo>
                      <a:pt x="1066" y="1406"/>
                      <a:pt x="1074" y="1371"/>
                      <a:pt x="1074" y="1328"/>
                    </a:cubicBezTo>
                    <a:cubicBezTo>
                      <a:pt x="1126" y="1002"/>
                      <a:pt x="1212" y="667"/>
                      <a:pt x="1220" y="332"/>
                    </a:cubicBezTo>
                    <a:cubicBezTo>
                      <a:pt x="1220" y="93"/>
                      <a:pt x="1172" y="1"/>
                      <a:pt x="1096"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5"/>
              <p:cNvSpPr/>
              <p:nvPr/>
            </p:nvSpPr>
            <p:spPr>
              <a:xfrm>
                <a:off x="3644611" y="2978623"/>
                <a:ext cx="63935" cy="148205"/>
              </a:xfrm>
              <a:custGeom>
                <a:rect b="b" l="l" r="r" t="t"/>
                <a:pathLst>
                  <a:path extrusionOk="0" h="2109" w="908">
                    <a:moveTo>
                      <a:pt x="575" y="1"/>
                    </a:moveTo>
                    <a:cubicBezTo>
                      <a:pt x="532" y="1"/>
                      <a:pt x="487" y="19"/>
                      <a:pt x="447" y="61"/>
                    </a:cubicBezTo>
                    <a:cubicBezTo>
                      <a:pt x="17" y="525"/>
                      <a:pt x="0" y="1307"/>
                      <a:pt x="17" y="1900"/>
                    </a:cubicBezTo>
                    <a:cubicBezTo>
                      <a:pt x="17" y="2032"/>
                      <a:pt x="120" y="2108"/>
                      <a:pt x="223" y="2108"/>
                    </a:cubicBezTo>
                    <a:cubicBezTo>
                      <a:pt x="301" y="2108"/>
                      <a:pt x="379" y="2064"/>
                      <a:pt x="412" y="1968"/>
                    </a:cubicBezTo>
                    <a:cubicBezTo>
                      <a:pt x="418" y="1951"/>
                      <a:pt x="423" y="1934"/>
                      <a:pt x="429" y="1917"/>
                    </a:cubicBezTo>
                    <a:lnTo>
                      <a:pt x="429" y="1917"/>
                    </a:lnTo>
                    <a:lnTo>
                      <a:pt x="430" y="1917"/>
                    </a:lnTo>
                    <a:cubicBezTo>
                      <a:pt x="430" y="1916"/>
                      <a:pt x="430" y="1915"/>
                      <a:pt x="429" y="1914"/>
                    </a:cubicBezTo>
                    <a:lnTo>
                      <a:pt x="429" y="1914"/>
                    </a:lnTo>
                    <a:cubicBezTo>
                      <a:pt x="565" y="1474"/>
                      <a:pt x="644" y="1006"/>
                      <a:pt x="851" y="585"/>
                    </a:cubicBezTo>
                    <a:cubicBezTo>
                      <a:pt x="907" y="468"/>
                      <a:pt x="849" y="352"/>
                      <a:pt x="762" y="298"/>
                    </a:cubicBezTo>
                    <a:lnTo>
                      <a:pt x="762" y="298"/>
                    </a:lnTo>
                    <a:cubicBezTo>
                      <a:pt x="819" y="160"/>
                      <a:pt x="704" y="1"/>
                      <a:pt x="5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5"/>
              <p:cNvSpPr/>
              <p:nvPr/>
            </p:nvSpPr>
            <p:spPr>
              <a:xfrm>
                <a:off x="3615530" y="2888395"/>
                <a:ext cx="97451" cy="127123"/>
              </a:xfrm>
              <a:custGeom>
                <a:rect b="b" l="l" r="r" t="t"/>
                <a:pathLst>
                  <a:path extrusionOk="0" h="1809" w="1384">
                    <a:moveTo>
                      <a:pt x="222" y="1"/>
                    </a:moveTo>
                    <a:cubicBezTo>
                      <a:pt x="206" y="1"/>
                      <a:pt x="189" y="2"/>
                      <a:pt x="172" y="5"/>
                    </a:cubicBezTo>
                    <a:cubicBezTo>
                      <a:pt x="69" y="31"/>
                      <a:pt x="1" y="134"/>
                      <a:pt x="26" y="245"/>
                    </a:cubicBezTo>
                    <a:cubicBezTo>
                      <a:pt x="129" y="787"/>
                      <a:pt x="319" y="1319"/>
                      <a:pt x="688" y="1740"/>
                    </a:cubicBezTo>
                    <a:cubicBezTo>
                      <a:pt x="730" y="1789"/>
                      <a:pt x="780" y="1809"/>
                      <a:pt x="828" y="1809"/>
                    </a:cubicBezTo>
                    <a:cubicBezTo>
                      <a:pt x="935" y="1809"/>
                      <a:pt x="1037" y="1711"/>
                      <a:pt x="1040" y="1604"/>
                    </a:cubicBezTo>
                    <a:lnTo>
                      <a:pt x="1040" y="1604"/>
                    </a:lnTo>
                    <a:cubicBezTo>
                      <a:pt x="1046" y="1606"/>
                      <a:pt x="1051" y="1609"/>
                      <a:pt x="1057" y="1611"/>
                    </a:cubicBezTo>
                    <a:cubicBezTo>
                      <a:pt x="1086" y="1623"/>
                      <a:pt x="1112" y="1628"/>
                      <a:pt x="1136" y="1628"/>
                    </a:cubicBezTo>
                    <a:cubicBezTo>
                      <a:pt x="1326" y="1628"/>
                      <a:pt x="1383" y="1309"/>
                      <a:pt x="1178" y="1225"/>
                    </a:cubicBezTo>
                    <a:cubicBezTo>
                      <a:pt x="937" y="1122"/>
                      <a:pt x="843" y="701"/>
                      <a:pt x="731" y="486"/>
                    </a:cubicBezTo>
                    <a:cubicBezTo>
                      <a:pt x="634" y="285"/>
                      <a:pt x="462" y="1"/>
                      <a:pt x="2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5"/>
              <p:cNvSpPr/>
              <p:nvPr/>
            </p:nvSpPr>
            <p:spPr>
              <a:xfrm>
                <a:off x="4001467" y="3141370"/>
                <a:ext cx="348542" cy="306950"/>
              </a:xfrm>
              <a:custGeom>
                <a:rect b="b" l="l" r="r" t="t"/>
                <a:pathLst>
                  <a:path extrusionOk="0" h="4368" w="4950">
                    <a:moveTo>
                      <a:pt x="2821" y="0"/>
                    </a:moveTo>
                    <a:cubicBezTo>
                      <a:pt x="1929" y="0"/>
                      <a:pt x="1017" y="551"/>
                      <a:pt x="654" y="1379"/>
                    </a:cubicBezTo>
                    <a:cubicBezTo>
                      <a:pt x="1" y="2835"/>
                      <a:pt x="1697" y="4367"/>
                      <a:pt x="3106" y="4367"/>
                    </a:cubicBezTo>
                    <a:cubicBezTo>
                      <a:pt x="3717" y="4367"/>
                      <a:pt x="4275" y="4079"/>
                      <a:pt x="4563" y="3372"/>
                    </a:cubicBezTo>
                    <a:cubicBezTo>
                      <a:pt x="4950" y="2427"/>
                      <a:pt x="4812" y="958"/>
                      <a:pt x="3944" y="348"/>
                    </a:cubicBezTo>
                    <a:cubicBezTo>
                      <a:pt x="3607" y="108"/>
                      <a:pt x="3216" y="0"/>
                      <a:pt x="28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5"/>
              <p:cNvSpPr/>
              <p:nvPr/>
            </p:nvSpPr>
            <p:spPr>
              <a:xfrm>
                <a:off x="4109200" y="3358929"/>
                <a:ext cx="76327" cy="44904"/>
              </a:xfrm>
              <a:custGeom>
                <a:rect b="b" l="l" r="r" t="t"/>
                <a:pathLst>
                  <a:path extrusionOk="0" h="639" w="1084">
                    <a:moveTo>
                      <a:pt x="234" y="0"/>
                    </a:moveTo>
                    <a:cubicBezTo>
                      <a:pt x="169" y="0"/>
                      <a:pt x="105" y="28"/>
                      <a:pt x="60" y="79"/>
                    </a:cubicBezTo>
                    <a:cubicBezTo>
                      <a:pt x="0" y="173"/>
                      <a:pt x="17" y="302"/>
                      <a:pt x="112" y="362"/>
                    </a:cubicBezTo>
                    <a:cubicBezTo>
                      <a:pt x="198" y="431"/>
                      <a:pt x="292" y="500"/>
                      <a:pt x="387" y="560"/>
                    </a:cubicBezTo>
                    <a:cubicBezTo>
                      <a:pt x="473" y="603"/>
                      <a:pt x="576" y="629"/>
                      <a:pt x="679" y="637"/>
                    </a:cubicBezTo>
                    <a:cubicBezTo>
                      <a:pt x="687" y="638"/>
                      <a:pt x="695" y="638"/>
                      <a:pt x="702" y="638"/>
                    </a:cubicBezTo>
                    <a:cubicBezTo>
                      <a:pt x="969" y="638"/>
                      <a:pt x="1083" y="214"/>
                      <a:pt x="799" y="130"/>
                    </a:cubicBezTo>
                    <a:cubicBezTo>
                      <a:pt x="722" y="105"/>
                      <a:pt x="653" y="79"/>
                      <a:pt x="576" y="62"/>
                    </a:cubicBezTo>
                    <a:cubicBezTo>
                      <a:pt x="499" y="44"/>
                      <a:pt x="387" y="36"/>
                      <a:pt x="301" y="10"/>
                    </a:cubicBezTo>
                    <a:cubicBezTo>
                      <a:pt x="279" y="3"/>
                      <a:pt x="256" y="0"/>
                      <a:pt x="23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5"/>
              <p:cNvSpPr/>
              <p:nvPr/>
            </p:nvSpPr>
            <p:spPr>
              <a:xfrm>
                <a:off x="3993017" y="3156760"/>
                <a:ext cx="186382" cy="270198"/>
              </a:xfrm>
              <a:custGeom>
                <a:rect b="b" l="l" r="r" t="t"/>
                <a:pathLst>
                  <a:path extrusionOk="0" h="3845" w="2647">
                    <a:moveTo>
                      <a:pt x="1096" y="0"/>
                    </a:moveTo>
                    <a:cubicBezTo>
                      <a:pt x="1023" y="0"/>
                      <a:pt x="923" y="88"/>
                      <a:pt x="817" y="215"/>
                    </a:cubicBezTo>
                    <a:cubicBezTo>
                      <a:pt x="611" y="464"/>
                      <a:pt x="439" y="748"/>
                      <a:pt x="310" y="1040"/>
                    </a:cubicBezTo>
                    <a:cubicBezTo>
                      <a:pt x="1" y="1890"/>
                      <a:pt x="284" y="2921"/>
                      <a:pt x="894" y="3592"/>
                    </a:cubicBezTo>
                    <a:cubicBezTo>
                      <a:pt x="1059" y="3771"/>
                      <a:pt x="1176" y="3844"/>
                      <a:pt x="1254" y="3844"/>
                    </a:cubicBezTo>
                    <a:cubicBezTo>
                      <a:pt x="1601" y="3844"/>
                      <a:pt x="1212" y="2423"/>
                      <a:pt x="1023" y="2423"/>
                    </a:cubicBezTo>
                    <a:cubicBezTo>
                      <a:pt x="1427" y="2423"/>
                      <a:pt x="1796" y="2311"/>
                      <a:pt x="2217" y="2208"/>
                    </a:cubicBezTo>
                    <a:cubicBezTo>
                      <a:pt x="2544" y="2114"/>
                      <a:pt x="2647" y="1633"/>
                      <a:pt x="2286" y="1504"/>
                    </a:cubicBezTo>
                    <a:cubicBezTo>
                      <a:pt x="2087" y="1433"/>
                      <a:pt x="1859" y="1409"/>
                      <a:pt x="1625" y="1409"/>
                    </a:cubicBezTo>
                    <a:cubicBezTo>
                      <a:pt x="1435" y="1409"/>
                      <a:pt x="1242" y="1424"/>
                      <a:pt x="1057" y="1444"/>
                    </a:cubicBezTo>
                    <a:cubicBezTo>
                      <a:pt x="1057" y="1409"/>
                      <a:pt x="1066" y="1366"/>
                      <a:pt x="1075" y="1323"/>
                    </a:cubicBezTo>
                    <a:cubicBezTo>
                      <a:pt x="1118" y="997"/>
                      <a:pt x="1212" y="662"/>
                      <a:pt x="1212" y="327"/>
                    </a:cubicBezTo>
                    <a:cubicBezTo>
                      <a:pt x="1216" y="92"/>
                      <a:pt x="1170" y="0"/>
                      <a:pt x="10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5"/>
              <p:cNvSpPr/>
              <p:nvPr/>
            </p:nvSpPr>
            <p:spPr>
              <a:xfrm>
                <a:off x="3986962" y="3284442"/>
                <a:ext cx="64357" cy="148205"/>
              </a:xfrm>
              <a:custGeom>
                <a:rect b="b" l="l" r="r" t="t"/>
                <a:pathLst>
                  <a:path extrusionOk="0" h="2109" w="914">
                    <a:moveTo>
                      <a:pt x="581" y="0"/>
                    </a:moveTo>
                    <a:cubicBezTo>
                      <a:pt x="536" y="0"/>
                      <a:pt x="489" y="19"/>
                      <a:pt x="447" y="65"/>
                    </a:cubicBezTo>
                    <a:cubicBezTo>
                      <a:pt x="18" y="520"/>
                      <a:pt x="1" y="1311"/>
                      <a:pt x="18" y="1903"/>
                    </a:cubicBezTo>
                    <a:cubicBezTo>
                      <a:pt x="18" y="2035"/>
                      <a:pt x="123" y="2108"/>
                      <a:pt x="226" y="2108"/>
                    </a:cubicBezTo>
                    <a:cubicBezTo>
                      <a:pt x="305" y="2108"/>
                      <a:pt x="383" y="2065"/>
                      <a:pt x="413" y="1972"/>
                    </a:cubicBezTo>
                    <a:cubicBezTo>
                      <a:pt x="419" y="1955"/>
                      <a:pt x="424" y="1938"/>
                      <a:pt x="430" y="1921"/>
                    </a:cubicBezTo>
                    <a:lnTo>
                      <a:pt x="430" y="1921"/>
                    </a:lnTo>
                    <a:lnTo>
                      <a:pt x="430" y="1921"/>
                    </a:lnTo>
                    <a:cubicBezTo>
                      <a:pt x="430" y="1920"/>
                      <a:pt x="430" y="1920"/>
                      <a:pt x="430" y="1920"/>
                    </a:cubicBezTo>
                    <a:lnTo>
                      <a:pt x="430" y="1920"/>
                    </a:lnTo>
                    <a:cubicBezTo>
                      <a:pt x="573" y="1471"/>
                      <a:pt x="645" y="1002"/>
                      <a:pt x="851" y="589"/>
                    </a:cubicBezTo>
                    <a:cubicBezTo>
                      <a:pt x="913" y="469"/>
                      <a:pt x="852" y="352"/>
                      <a:pt x="763" y="299"/>
                    </a:cubicBezTo>
                    <a:lnTo>
                      <a:pt x="763" y="299"/>
                    </a:lnTo>
                    <a:cubicBezTo>
                      <a:pt x="828" y="162"/>
                      <a:pt x="712" y="0"/>
                      <a:pt x="58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5"/>
              <p:cNvSpPr/>
              <p:nvPr/>
            </p:nvSpPr>
            <p:spPr>
              <a:xfrm>
                <a:off x="3957951" y="3194003"/>
                <a:ext cx="97944" cy="127615"/>
              </a:xfrm>
              <a:custGeom>
                <a:rect b="b" l="l" r="r" t="t"/>
                <a:pathLst>
                  <a:path extrusionOk="0" h="1816" w="1391">
                    <a:moveTo>
                      <a:pt x="221" y="0"/>
                    </a:moveTo>
                    <a:cubicBezTo>
                      <a:pt x="208" y="0"/>
                      <a:pt x="194" y="1"/>
                      <a:pt x="181" y="3"/>
                    </a:cubicBezTo>
                    <a:cubicBezTo>
                      <a:pt x="69" y="29"/>
                      <a:pt x="0" y="140"/>
                      <a:pt x="26" y="252"/>
                    </a:cubicBezTo>
                    <a:cubicBezTo>
                      <a:pt x="129" y="785"/>
                      <a:pt x="318" y="1326"/>
                      <a:pt x="688" y="1747"/>
                    </a:cubicBezTo>
                    <a:cubicBezTo>
                      <a:pt x="730" y="1795"/>
                      <a:pt x="779" y="1815"/>
                      <a:pt x="828" y="1815"/>
                    </a:cubicBezTo>
                    <a:cubicBezTo>
                      <a:pt x="936" y="1815"/>
                      <a:pt x="1039" y="1715"/>
                      <a:pt x="1040" y="1602"/>
                    </a:cubicBezTo>
                    <a:lnTo>
                      <a:pt x="1040" y="1602"/>
                    </a:lnTo>
                    <a:cubicBezTo>
                      <a:pt x="1045" y="1605"/>
                      <a:pt x="1051" y="1607"/>
                      <a:pt x="1057" y="1610"/>
                    </a:cubicBezTo>
                    <a:cubicBezTo>
                      <a:pt x="1086" y="1622"/>
                      <a:pt x="1113" y="1627"/>
                      <a:pt x="1138" y="1627"/>
                    </a:cubicBezTo>
                    <a:cubicBezTo>
                      <a:pt x="1327" y="1627"/>
                      <a:pt x="1390" y="1314"/>
                      <a:pt x="1177" y="1223"/>
                    </a:cubicBezTo>
                    <a:cubicBezTo>
                      <a:pt x="937" y="1128"/>
                      <a:pt x="842" y="699"/>
                      <a:pt x="731" y="484"/>
                    </a:cubicBezTo>
                    <a:cubicBezTo>
                      <a:pt x="633" y="281"/>
                      <a:pt x="458" y="0"/>
                      <a:pt x="22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5"/>
              <p:cNvSpPr/>
              <p:nvPr/>
            </p:nvSpPr>
            <p:spPr>
              <a:xfrm>
                <a:off x="2908929" y="2850729"/>
                <a:ext cx="1121460" cy="486286"/>
              </a:xfrm>
              <a:custGeom>
                <a:rect b="b" l="l" r="r" t="t"/>
                <a:pathLst>
                  <a:path extrusionOk="0" h="6920" w="15927">
                    <a:moveTo>
                      <a:pt x="5546" y="0"/>
                    </a:moveTo>
                    <a:cubicBezTo>
                      <a:pt x="5532" y="0"/>
                      <a:pt x="5516" y="3"/>
                      <a:pt x="5499" y="8"/>
                    </a:cubicBezTo>
                    <a:cubicBezTo>
                      <a:pt x="4168" y="446"/>
                      <a:pt x="2965" y="1177"/>
                      <a:pt x="2114" y="2311"/>
                    </a:cubicBezTo>
                    <a:cubicBezTo>
                      <a:pt x="1558" y="2258"/>
                      <a:pt x="1002" y="2232"/>
                      <a:pt x="445" y="2232"/>
                    </a:cubicBezTo>
                    <a:cubicBezTo>
                      <a:pt x="366" y="2232"/>
                      <a:pt x="287" y="2232"/>
                      <a:pt x="207" y="2233"/>
                    </a:cubicBezTo>
                    <a:cubicBezTo>
                      <a:pt x="9" y="2233"/>
                      <a:pt x="1" y="2543"/>
                      <a:pt x="198" y="2543"/>
                    </a:cubicBezTo>
                    <a:cubicBezTo>
                      <a:pt x="325" y="2539"/>
                      <a:pt x="451" y="2537"/>
                      <a:pt x="578" y="2537"/>
                    </a:cubicBezTo>
                    <a:cubicBezTo>
                      <a:pt x="1073" y="2537"/>
                      <a:pt x="1571" y="2563"/>
                      <a:pt x="2063" y="2611"/>
                    </a:cubicBezTo>
                    <a:cubicBezTo>
                      <a:pt x="2501" y="3659"/>
                      <a:pt x="2991" y="4983"/>
                      <a:pt x="4125" y="5429"/>
                    </a:cubicBezTo>
                    <a:cubicBezTo>
                      <a:pt x="4146" y="5438"/>
                      <a:pt x="4165" y="5442"/>
                      <a:pt x="4183" y="5442"/>
                    </a:cubicBezTo>
                    <a:cubicBezTo>
                      <a:pt x="4323" y="5442"/>
                      <a:pt x="4379" y="5206"/>
                      <a:pt x="4219" y="5137"/>
                    </a:cubicBezTo>
                    <a:cubicBezTo>
                      <a:pt x="3240" y="4759"/>
                      <a:pt x="2784" y="3582"/>
                      <a:pt x="2398" y="2646"/>
                    </a:cubicBezTo>
                    <a:lnTo>
                      <a:pt x="2398" y="2646"/>
                    </a:lnTo>
                    <a:cubicBezTo>
                      <a:pt x="4348" y="2852"/>
                      <a:pt x="6264" y="3342"/>
                      <a:pt x="8128" y="3917"/>
                    </a:cubicBezTo>
                    <a:cubicBezTo>
                      <a:pt x="8463" y="4020"/>
                      <a:pt x="8790" y="4123"/>
                      <a:pt x="9116" y="4235"/>
                    </a:cubicBezTo>
                    <a:lnTo>
                      <a:pt x="9116" y="4244"/>
                    </a:lnTo>
                    <a:cubicBezTo>
                      <a:pt x="9219" y="5206"/>
                      <a:pt x="9632" y="6391"/>
                      <a:pt x="10517" y="6898"/>
                    </a:cubicBezTo>
                    <a:cubicBezTo>
                      <a:pt x="10543" y="6913"/>
                      <a:pt x="10570" y="6919"/>
                      <a:pt x="10595" y="6919"/>
                    </a:cubicBezTo>
                    <a:cubicBezTo>
                      <a:pt x="10731" y="6919"/>
                      <a:pt x="10825" y="6728"/>
                      <a:pt x="10680" y="6641"/>
                    </a:cubicBezTo>
                    <a:cubicBezTo>
                      <a:pt x="9907" y="6202"/>
                      <a:pt x="9555" y="5197"/>
                      <a:pt x="9426" y="4338"/>
                    </a:cubicBezTo>
                    <a:lnTo>
                      <a:pt x="9426" y="4338"/>
                    </a:lnTo>
                    <a:cubicBezTo>
                      <a:pt x="11531" y="5043"/>
                      <a:pt x="13592" y="5867"/>
                      <a:pt x="15672" y="6632"/>
                    </a:cubicBezTo>
                    <a:cubicBezTo>
                      <a:pt x="15690" y="6639"/>
                      <a:pt x="15708" y="6642"/>
                      <a:pt x="15725" y="6642"/>
                    </a:cubicBezTo>
                    <a:cubicBezTo>
                      <a:pt x="15869" y="6642"/>
                      <a:pt x="15927" y="6402"/>
                      <a:pt x="15757" y="6340"/>
                    </a:cubicBezTo>
                    <a:cubicBezTo>
                      <a:pt x="13661" y="5567"/>
                      <a:pt x="11573" y="4742"/>
                      <a:pt x="9451" y="4029"/>
                    </a:cubicBezTo>
                    <a:cubicBezTo>
                      <a:pt x="9718" y="3187"/>
                      <a:pt x="10508" y="2491"/>
                      <a:pt x="11213" y="2001"/>
                    </a:cubicBezTo>
                    <a:cubicBezTo>
                      <a:pt x="11342" y="1915"/>
                      <a:pt x="11267" y="1709"/>
                      <a:pt x="11144" y="1709"/>
                    </a:cubicBezTo>
                    <a:cubicBezTo>
                      <a:pt x="11119" y="1709"/>
                      <a:pt x="11093" y="1717"/>
                      <a:pt x="11067" y="1735"/>
                    </a:cubicBezTo>
                    <a:cubicBezTo>
                      <a:pt x="10302" y="2268"/>
                      <a:pt x="9460" y="3015"/>
                      <a:pt x="9168" y="3934"/>
                    </a:cubicBezTo>
                    <a:cubicBezTo>
                      <a:pt x="8807" y="3814"/>
                      <a:pt x="8455" y="3702"/>
                      <a:pt x="8094" y="3591"/>
                    </a:cubicBezTo>
                    <a:cubicBezTo>
                      <a:pt x="6273" y="3024"/>
                      <a:pt x="4382" y="2551"/>
                      <a:pt x="2475" y="2345"/>
                    </a:cubicBezTo>
                    <a:cubicBezTo>
                      <a:pt x="3266" y="1357"/>
                      <a:pt x="4365" y="695"/>
                      <a:pt x="5568" y="300"/>
                    </a:cubicBezTo>
                    <a:cubicBezTo>
                      <a:pt x="5732" y="246"/>
                      <a:pt x="5690" y="0"/>
                      <a:pt x="55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5"/>
              <p:cNvSpPr/>
              <p:nvPr/>
            </p:nvSpPr>
            <p:spPr>
              <a:xfrm>
                <a:off x="3335495" y="3335459"/>
                <a:ext cx="99282" cy="58045"/>
              </a:xfrm>
              <a:custGeom>
                <a:rect b="b" l="l" r="r" t="t"/>
                <a:pathLst>
                  <a:path extrusionOk="0" h="826" w="1410">
                    <a:moveTo>
                      <a:pt x="1125" y="0"/>
                    </a:moveTo>
                    <a:cubicBezTo>
                      <a:pt x="1082" y="0"/>
                      <a:pt x="1037" y="18"/>
                      <a:pt x="996" y="61"/>
                    </a:cubicBezTo>
                    <a:cubicBezTo>
                      <a:pt x="807" y="267"/>
                      <a:pt x="550" y="396"/>
                      <a:pt x="275" y="413"/>
                    </a:cubicBezTo>
                    <a:cubicBezTo>
                      <a:pt x="20" y="421"/>
                      <a:pt x="0" y="825"/>
                      <a:pt x="250" y="825"/>
                    </a:cubicBezTo>
                    <a:cubicBezTo>
                      <a:pt x="252" y="825"/>
                      <a:pt x="255" y="825"/>
                      <a:pt x="258" y="825"/>
                    </a:cubicBezTo>
                    <a:cubicBezTo>
                      <a:pt x="644" y="808"/>
                      <a:pt x="1005" y="636"/>
                      <a:pt x="1263" y="361"/>
                    </a:cubicBezTo>
                    <a:cubicBezTo>
                      <a:pt x="1409" y="214"/>
                      <a:pt x="1277" y="0"/>
                      <a:pt x="1125"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5"/>
              <p:cNvSpPr/>
              <p:nvPr/>
            </p:nvSpPr>
            <p:spPr>
              <a:xfrm>
                <a:off x="3421751" y="3230193"/>
                <a:ext cx="37178" cy="61137"/>
              </a:xfrm>
              <a:custGeom>
                <a:rect b="b" l="l" r="r" t="t"/>
                <a:pathLst>
                  <a:path extrusionOk="0" h="870" w="528">
                    <a:moveTo>
                      <a:pt x="318" y="0"/>
                    </a:moveTo>
                    <a:cubicBezTo>
                      <a:pt x="220" y="0"/>
                      <a:pt x="124" y="63"/>
                      <a:pt x="124" y="192"/>
                    </a:cubicBezTo>
                    <a:cubicBezTo>
                      <a:pt x="115" y="339"/>
                      <a:pt x="89" y="476"/>
                      <a:pt x="38" y="622"/>
                    </a:cubicBezTo>
                    <a:cubicBezTo>
                      <a:pt x="1" y="770"/>
                      <a:pt x="120" y="870"/>
                      <a:pt x="240" y="870"/>
                    </a:cubicBezTo>
                    <a:cubicBezTo>
                      <a:pt x="314" y="870"/>
                      <a:pt x="388" y="831"/>
                      <a:pt x="424" y="742"/>
                    </a:cubicBezTo>
                    <a:cubicBezTo>
                      <a:pt x="484" y="571"/>
                      <a:pt x="519" y="382"/>
                      <a:pt x="527" y="201"/>
                    </a:cubicBezTo>
                    <a:cubicBezTo>
                      <a:pt x="527" y="69"/>
                      <a:pt x="421" y="0"/>
                      <a:pt x="318"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5"/>
              <p:cNvSpPr/>
              <p:nvPr/>
            </p:nvSpPr>
            <p:spPr>
              <a:xfrm>
                <a:off x="3738050" y="3486471"/>
                <a:ext cx="74919" cy="52704"/>
              </a:xfrm>
              <a:custGeom>
                <a:rect b="b" l="l" r="r" t="t"/>
                <a:pathLst>
                  <a:path extrusionOk="0" h="750" w="1064">
                    <a:moveTo>
                      <a:pt x="781" y="1"/>
                    </a:moveTo>
                    <a:cubicBezTo>
                      <a:pt x="722" y="1"/>
                      <a:pt x="664" y="28"/>
                      <a:pt x="623" y="94"/>
                    </a:cubicBezTo>
                    <a:cubicBezTo>
                      <a:pt x="546" y="231"/>
                      <a:pt x="400" y="326"/>
                      <a:pt x="245" y="351"/>
                    </a:cubicBezTo>
                    <a:cubicBezTo>
                      <a:pt x="1" y="392"/>
                      <a:pt x="73" y="750"/>
                      <a:pt x="301" y="750"/>
                    </a:cubicBezTo>
                    <a:cubicBezTo>
                      <a:pt x="314" y="750"/>
                      <a:pt x="326" y="749"/>
                      <a:pt x="340" y="747"/>
                    </a:cubicBezTo>
                    <a:lnTo>
                      <a:pt x="331" y="747"/>
                    </a:lnTo>
                    <a:cubicBezTo>
                      <a:pt x="597" y="704"/>
                      <a:pt x="829" y="540"/>
                      <a:pt x="967" y="309"/>
                    </a:cubicBezTo>
                    <a:cubicBezTo>
                      <a:pt x="1064" y="157"/>
                      <a:pt x="921" y="1"/>
                      <a:pt x="78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5"/>
              <p:cNvSpPr/>
              <p:nvPr/>
            </p:nvSpPr>
            <p:spPr>
              <a:xfrm>
                <a:off x="3816983" y="3399124"/>
                <a:ext cx="39994" cy="52494"/>
              </a:xfrm>
              <a:custGeom>
                <a:rect b="b" l="l" r="r" t="t"/>
                <a:pathLst>
                  <a:path extrusionOk="0" h="747" w="568">
                    <a:moveTo>
                      <a:pt x="284" y="1"/>
                    </a:moveTo>
                    <a:cubicBezTo>
                      <a:pt x="142" y="1"/>
                      <a:pt x="0" y="148"/>
                      <a:pt x="104" y="314"/>
                    </a:cubicBezTo>
                    <a:cubicBezTo>
                      <a:pt x="112" y="330"/>
                      <a:pt x="115" y="335"/>
                      <a:pt x="116" y="335"/>
                    </a:cubicBezTo>
                    <a:cubicBezTo>
                      <a:pt x="116" y="335"/>
                      <a:pt x="116" y="334"/>
                      <a:pt x="116" y="333"/>
                    </a:cubicBezTo>
                    <a:lnTo>
                      <a:pt x="116" y="333"/>
                    </a:lnTo>
                    <a:cubicBezTo>
                      <a:pt x="117" y="336"/>
                      <a:pt x="118" y="341"/>
                      <a:pt x="121" y="349"/>
                    </a:cubicBezTo>
                    <a:cubicBezTo>
                      <a:pt x="121" y="352"/>
                      <a:pt x="122" y="355"/>
                      <a:pt x="122" y="357"/>
                    </a:cubicBezTo>
                    <a:lnTo>
                      <a:pt x="122" y="357"/>
                    </a:lnTo>
                    <a:cubicBezTo>
                      <a:pt x="121" y="357"/>
                      <a:pt x="121" y="361"/>
                      <a:pt x="121" y="374"/>
                    </a:cubicBezTo>
                    <a:cubicBezTo>
                      <a:pt x="121" y="368"/>
                      <a:pt x="121" y="363"/>
                      <a:pt x="120" y="360"/>
                    </a:cubicBezTo>
                    <a:lnTo>
                      <a:pt x="120" y="360"/>
                    </a:lnTo>
                    <a:cubicBezTo>
                      <a:pt x="120" y="361"/>
                      <a:pt x="119" y="362"/>
                      <a:pt x="119" y="363"/>
                    </a:cubicBezTo>
                    <a:lnTo>
                      <a:pt x="119" y="363"/>
                    </a:lnTo>
                    <a:cubicBezTo>
                      <a:pt x="119" y="362"/>
                      <a:pt x="120" y="361"/>
                      <a:pt x="120" y="360"/>
                    </a:cubicBezTo>
                    <a:lnTo>
                      <a:pt x="120" y="360"/>
                    </a:lnTo>
                    <a:cubicBezTo>
                      <a:pt x="120" y="360"/>
                      <a:pt x="120" y="360"/>
                      <a:pt x="120" y="360"/>
                    </a:cubicBezTo>
                    <a:lnTo>
                      <a:pt x="120" y="360"/>
                    </a:lnTo>
                    <a:cubicBezTo>
                      <a:pt x="121" y="359"/>
                      <a:pt x="121" y="358"/>
                      <a:pt x="121" y="357"/>
                    </a:cubicBezTo>
                    <a:lnTo>
                      <a:pt x="121" y="357"/>
                    </a:lnTo>
                    <a:cubicBezTo>
                      <a:pt x="121" y="358"/>
                      <a:pt x="120" y="359"/>
                      <a:pt x="120" y="360"/>
                    </a:cubicBezTo>
                    <a:lnTo>
                      <a:pt x="120" y="360"/>
                    </a:lnTo>
                    <a:cubicBezTo>
                      <a:pt x="120" y="358"/>
                      <a:pt x="119" y="357"/>
                      <a:pt x="118" y="357"/>
                    </a:cubicBezTo>
                    <a:cubicBezTo>
                      <a:pt x="116" y="357"/>
                      <a:pt x="113" y="370"/>
                      <a:pt x="113" y="374"/>
                    </a:cubicBezTo>
                    <a:lnTo>
                      <a:pt x="113" y="374"/>
                    </a:lnTo>
                    <a:cubicBezTo>
                      <a:pt x="105" y="388"/>
                      <a:pt x="93" y="407"/>
                      <a:pt x="96" y="407"/>
                    </a:cubicBezTo>
                    <a:cubicBezTo>
                      <a:pt x="96" y="407"/>
                      <a:pt x="96" y="407"/>
                      <a:pt x="96" y="407"/>
                    </a:cubicBezTo>
                    <a:lnTo>
                      <a:pt x="96" y="407"/>
                    </a:lnTo>
                    <a:cubicBezTo>
                      <a:pt x="18" y="477"/>
                      <a:pt x="20" y="600"/>
                      <a:pt x="86" y="684"/>
                    </a:cubicBezTo>
                    <a:cubicBezTo>
                      <a:pt x="127" y="725"/>
                      <a:pt x="182" y="746"/>
                      <a:pt x="237" y="746"/>
                    </a:cubicBezTo>
                    <a:cubicBezTo>
                      <a:pt x="285" y="746"/>
                      <a:pt x="333" y="729"/>
                      <a:pt x="370" y="692"/>
                    </a:cubicBezTo>
                    <a:cubicBezTo>
                      <a:pt x="533" y="546"/>
                      <a:pt x="568" y="314"/>
                      <a:pt x="464" y="125"/>
                    </a:cubicBezTo>
                    <a:cubicBezTo>
                      <a:pt x="425" y="37"/>
                      <a:pt x="354" y="1"/>
                      <a:pt x="284"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5"/>
              <p:cNvSpPr/>
              <p:nvPr/>
            </p:nvSpPr>
            <p:spPr>
              <a:xfrm>
                <a:off x="4177008" y="3200257"/>
                <a:ext cx="88016" cy="67602"/>
              </a:xfrm>
              <a:custGeom>
                <a:rect b="b" l="l" r="r" t="t"/>
                <a:pathLst>
                  <a:path extrusionOk="0" h="962" w="1250">
                    <a:moveTo>
                      <a:pt x="319" y="0"/>
                    </a:moveTo>
                    <a:cubicBezTo>
                      <a:pt x="132" y="0"/>
                      <a:pt x="1" y="258"/>
                      <a:pt x="206" y="361"/>
                    </a:cubicBezTo>
                    <a:lnTo>
                      <a:pt x="197" y="361"/>
                    </a:lnTo>
                    <a:cubicBezTo>
                      <a:pt x="446" y="481"/>
                      <a:pt x="661" y="661"/>
                      <a:pt x="833" y="885"/>
                    </a:cubicBezTo>
                    <a:cubicBezTo>
                      <a:pt x="872" y="939"/>
                      <a:pt x="920" y="961"/>
                      <a:pt x="968" y="961"/>
                    </a:cubicBezTo>
                    <a:cubicBezTo>
                      <a:pt x="1110" y="961"/>
                      <a:pt x="1249" y="764"/>
                      <a:pt x="1134" y="610"/>
                    </a:cubicBezTo>
                    <a:cubicBezTo>
                      <a:pt x="944" y="361"/>
                      <a:pt x="695" y="163"/>
                      <a:pt x="420" y="26"/>
                    </a:cubicBezTo>
                    <a:cubicBezTo>
                      <a:pt x="386" y="8"/>
                      <a:pt x="352" y="0"/>
                      <a:pt x="31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5"/>
              <p:cNvSpPr/>
              <p:nvPr/>
            </p:nvSpPr>
            <p:spPr>
              <a:xfrm>
                <a:off x="4224256" y="3309529"/>
                <a:ext cx="47106" cy="67251"/>
              </a:xfrm>
              <a:custGeom>
                <a:rect b="b" l="l" r="r" t="t"/>
                <a:pathLst>
                  <a:path extrusionOk="0" h="957" w="669">
                    <a:moveTo>
                      <a:pt x="462" y="1"/>
                    </a:moveTo>
                    <a:cubicBezTo>
                      <a:pt x="363" y="1"/>
                      <a:pt x="260" y="63"/>
                      <a:pt x="248" y="189"/>
                    </a:cubicBezTo>
                    <a:cubicBezTo>
                      <a:pt x="248" y="352"/>
                      <a:pt x="196" y="515"/>
                      <a:pt x="110" y="653"/>
                    </a:cubicBezTo>
                    <a:cubicBezTo>
                      <a:pt x="1" y="805"/>
                      <a:pt x="141" y="957"/>
                      <a:pt x="284" y="957"/>
                    </a:cubicBezTo>
                    <a:cubicBezTo>
                      <a:pt x="343" y="957"/>
                      <a:pt x="403" y="931"/>
                      <a:pt x="445" y="868"/>
                    </a:cubicBezTo>
                    <a:cubicBezTo>
                      <a:pt x="574" y="670"/>
                      <a:pt x="643" y="438"/>
                      <a:pt x="660" y="206"/>
                    </a:cubicBezTo>
                    <a:cubicBezTo>
                      <a:pt x="669" y="70"/>
                      <a:pt x="567" y="1"/>
                      <a:pt x="462"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5"/>
              <p:cNvSpPr/>
              <p:nvPr/>
            </p:nvSpPr>
            <p:spPr>
              <a:xfrm>
                <a:off x="3907113" y="2898795"/>
                <a:ext cx="42459" cy="67181"/>
              </a:xfrm>
              <a:custGeom>
                <a:rect b="b" l="l" r="r" t="t"/>
                <a:pathLst>
                  <a:path extrusionOk="0" h="956" w="603">
                    <a:moveTo>
                      <a:pt x="226" y="1"/>
                    </a:moveTo>
                    <a:cubicBezTo>
                      <a:pt x="177" y="1"/>
                      <a:pt x="127" y="18"/>
                      <a:pt x="87" y="54"/>
                    </a:cubicBezTo>
                    <a:cubicBezTo>
                      <a:pt x="9" y="123"/>
                      <a:pt x="1" y="252"/>
                      <a:pt x="78" y="338"/>
                    </a:cubicBezTo>
                    <a:cubicBezTo>
                      <a:pt x="155" y="458"/>
                      <a:pt x="198" y="604"/>
                      <a:pt x="181" y="750"/>
                    </a:cubicBezTo>
                    <a:cubicBezTo>
                      <a:pt x="177" y="887"/>
                      <a:pt x="281" y="956"/>
                      <a:pt x="384" y="956"/>
                    </a:cubicBezTo>
                    <a:cubicBezTo>
                      <a:pt x="483" y="956"/>
                      <a:pt x="581" y="893"/>
                      <a:pt x="585" y="767"/>
                    </a:cubicBezTo>
                    <a:cubicBezTo>
                      <a:pt x="602" y="518"/>
                      <a:pt x="525" y="261"/>
                      <a:pt x="370" y="63"/>
                    </a:cubicBezTo>
                    <a:cubicBezTo>
                      <a:pt x="334" y="22"/>
                      <a:pt x="281" y="1"/>
                      <a:pt x="226"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5"/>
              <p:cNvSpPr/>
              <p:nvPr/>
            </p:nvSpPr>
            <p:spPr>
              <a:xfrm>
                <a:off x="3898663" y="2998861"/>
                <a:ext cx="39361" cy="56991"/>
              </a:xfrm>
              <a:custGeom>
                <a:rect b="b" l="l" r="r" t="t"/>
                <a:pathLst>
                  <a:path extrusionOk="0" h="811" w="559">
                    <a:moveTo>
                      <a:pt x="338" y="0"/>
                    </a:moveTo>
                    <a:cubicBezTo>
                      <a:pt x="241" y="0"/>
                      <a:pt x="146" y="61"/>
                      <a:pt x="146" y="185"/>
                    </a:cubicBezTo>
                    <a:cubicBezTo>
                      <a:pt x="155" y="280"/>
                      <a:pt x="138" y="374"/>
                      <a:pt x="86" y="460"/>
                    </a:cubicBezTo>
                    <a:cubicBezTo>
                      <a:pt x="9" y="538"/>
                      <a:pt x="0" y="658"/>
                      <a:pt x="69" y="744"/>
                    </a:cubicBezTo>
                    <a:cubicBezTo>
                      <a:pt x="110" y="789"/>
                      <a:pt x="165" y="811"/>
                      <a:pt x="221" y="811"/>
                    </a:cubicBezTo>
                    <a:cubicBezTo>
                      <a:pt x="271" y="811"/>
                      <a:pt x="321" y="793"/>
                      <a:pt x="361" y="761"/>
                    </a:cubicBezTo>
                    <a:lnTo>
                      <a:pt x="361" y="752"/>
                    </a:lnTo>
                    <a:cubicBezTo>
                      <a:pt x="490" y="606"/>
                      <a:pt x="559" y="409"/>
                      <a:pt x="550" y="203"/>
                    </a:cubicBezTo>
                    <a:cubicBezTo>
                      <a:pt x="550" y="69"/>
                      <a:pt x="442" y="0"/>
                      <a:pt x="338"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5"/>
              <p:cNvSpPr/>
              <p:nvPr/>
            </p:nvSpPr>
            <p:spPr>
              <a:xfrm>
                <a:off x="3468577" y="2817843"/>
                <a:ext cx="58372" cy="59451"/>
              </a:xfrm>
              <a:custGeom>
                <a:rect b="b" l="l" r="r" t="t"/>
                <a:pathLst>
                  <a:path extrusionOk="0" h="846" w="829">
                    <a:moveTo>
                      <a:pt x="293" y="1"/>
                    </a:moveTo>
                    <a:cubicBezTo>
                      <a:pt x="138" y="1"/>
                      <a:pt x="1" y="202"/>
                      <a:pt x="155" y="356"/>
                    </a:cubicBezTo>
                    <a:cubicBezTo>
                      <a:pt x="240" y="476"/>
                      <a:pt x="318" y="596"/>
                      <a:pt x="387" y="734"/>
                    </a:cubicBezTo>
                    <a:cubicBezTo>
                      <a:pt x="426" y="813"/>
                      <a:pt x="491" y="845"/>
                      <a:pt x="556" y="845"/>
                    </a:cubicBezTo>
                    <a:cubicBezTo>
                      <a:pt x="691" y="845"/>
                      <a:pt x="828" y="707"/>
                      <a:pt x="747" y="545"/>
                    </a:cubicBezTo>
                    <a:cubicBezTo>
                      <a:pt x="661" y="382"/>
                      <a:pt x="558" y="227"/>
                      <a:pt x="447" y="81"/>
                    </a:cubicBezTo>
                    <a:cubicBezTo>
                      <a:pt x="401" y="24"/>
                      <a:pt x="346" y="1"/>
                      <a:pt x="29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5"/>
              <p:cNvSpPr/>
              <p:nvPr/>
            </p:nvSpPr>
            <p:spPr>
              <a:xfrm>
                <a:off x="3395769" y="2760010"/>
                <a:ext cx="75623" cy="43991"/>
              </a:xfrm>
              <a:custGeom>
                <a:rect b="b" l="l" r="r" t="t"/>
                <a:pathLst>
                  <a:path extrusionOk="0" h="626" w="1074">
                    <a:moveTo>
                      <a:pt x="289" y="0"/>
                    </a:moveTo>
                    <a:cubicBezTo>
                      <a:pt x="79" y="0"/>
                      <a:pt x="0" y="327"/>
                      <a:pt x="235" y="397"/>
                    </a:cubicBezTo>
                    <a:cubicBezTo>
                      <a:pt x="398" y="440"/>
                      <a:pt x="544" y="500"/>
                      <a:pt x="682" y="586"/>
                    </a:cubicBezTo>
                    <a:cubicBezTo>
                      <a:pt x="720" y="613"/>
                      <a:pt x="758" y="625"/>
                      <a:pt x="793" y="625"/>
                    </a:cubicBezTo>
                    <a:cubicBezTo>
                      <a:pt x="959" y="625"/>
                      <a:pt x="1073" y="371"/>
                      <a:pt x="896" y="251"/>
                    </a:cubicBezTo>
                    <a:cubicBezTo>
                      <a:pt x="733" y="139"/>
                      <a:pt x="544" y="62"/>
                      <a:pt x="355" y="10"/>
                    </a:cubicBezTo>
                    <a:cubicBezTo>
                      <a:pt x="332" y="3"/>
                      <a:pt x="310" y="0"/>
                      <a:pt x="28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5"/>
              <p:cNvSpPr/>
              <p:nvPr/>
            </p:nvSpPr>
            <p:spPr>
              <a:xfrm>
                <a:off x="3110594" y="2822199"/>
                <a:ext cx="365582" cy="308918"/>
              </a:xfrm>
              <a:custGeom>
                <a:rect b="b" l="l" r="r" t="t"/>
                <a:pathLst>
                  <a:path extrusionOk="0" h="4396" w="5192">
                    <a:moveTo>
                      <a:pt x="2676" y="1"/>
                    </a:moveTo>
                    <a:cubicBezTo>
                      <a:pt x="2654" y="1"/>
                      <a:pt x="2632" y="1"/>
                      <a:pt x="2610" y="2"/>
                    </a:cubicBezTo>
                    <a:cubicBezTo>
                      <a:pt x="355" y="69"/>
                      <a:pt x="1" y="4396"/>
                      <a:pt x="2389" y="4396"/>
                    </a:cubicBezTo>
                    <a:cubicBezTo>
                      <a:pt x="2430" y="4396"/>
                      <a:pt x="2472" y="4395"/>
                      <a:pt x="2515" y="4392"/>
                    </a:cubicBezTo>
                    <a:cubicBezTo>
                      <a:pt x="3537" y="4332"/>
                      <a:pt x="4792" y="3567"/>
                      <a:pt x="4972" y="2519"/>
                    </a:cubicBezTo>
                    <a:cubicBezTo>
                      <a:pt x="5192" y="1210"/>
                      <a:pt x="3950" y="1"/>
                      <a:pt x="26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5"/>
              <p:cNvSpPr/>
              <p:nvPr/>
            </p:nvSpPr>
            <p:spPr>
              <a:xfrm>
                <a:off x="3188471" y="2937233"/>
                <a:ext cx="42107" cy="67110"/>
              </a:xfrm>
              <a:custGeom>
                <a:rect b="b" l="l" r="r" t="t"/>
                <a:pathLst>
                  <a:path extrusionOk="0" h="955" w="598">
                    <a:moveTo>
                      <a:pt x="243" y="1"/>
                    </a:moveTo>
                    <a:cubicBezTo>
                      <a:pt x="155" y="1"/>
                      <a:pt x="74" y="72"/>
                      <a:pt x="52" y="169"/>
                    </a:cubicBezTo>
                    <a:lnTo>
                      <a:pt x="52" y="160"/>
                    </a:lnTo>
                    <a:cubicBezTo>
                      <a:pt x="34" y="272"/>
                      <a:pt x="17" y="384"/>
                      <a:pt x="0" y="495"/>
                    </a:cubicBezTo>
                    <a:cubicBezTo>
                      <a:pt x="0" y="598"/>
                      <a:pt x="17" y="693"/>
                      <a:pt x="52" y="787"/>
                    </a:cubicBezTo>
                    <a:cubicBezTo>
                      <a:pt x="98" y="903"/>
                      <a:pt x="205" y="954"/>
                      <a:pt x="310" y="954"/>
                    </a:cubicBezTo>
                    <a:cubicBezTo>
                      <a:pt x="456" y="954"/>
                      <a:pt x="597" y="854"/>
                      <a:pt x="567" y="684"/>
                    </a:cubicBezTo>
                    <a:cubicBezTo>
                      <a:pt x="550" y="607"/>
                      <a:pt x="541" y="530"/>
                      <a:pt x="524" y="452"/>
                    </a:cubicBezTo>
                    <a:cubicBezTo>
                      <a:pt x="507" y="367"/>
                      <a:pt x="473" y="281"/>
                      <a:pt x="455" y="186"/>
                    </a:cubicBezTo>
                    <a:cubicBezTo>
                      <a:pt x="447" y="92"/>
                      <a:pt x="378" y="23"/>
                      <a:pt x="284" y="6"/>
                    </a:cubicBezTo>
                    <a:cubicBezTo>
                      <a:pt x="270" y="2"/>
                      <a:pt x="257" y="1"/>
                      <a:pt x="243"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5"/>
              <p:cNvSpPr/>
              <p:nvPr/>
            </p:nvSpPr>
            <p:spPr>
              <a:xfrm>
                <a:off x="3133478" y="2789594"/>
                <a:ext cx="256513" cy="166124"/>
              </a:xfrm>
              <a:custGeom>
                <a:rect b="b" l="l" r="r" t="t"/>
                <a:pathLst>
                  <a:path extrusionOk="0" h="2364" w="3643">
                    <a:moveTo>
                      <a:pt x="2280" y="1"/>
                    </a:moveTo>
                    <a:cubicBezTo>
                      <a:pt x="2247" y="1"/>
                      <a:pt x="2214" y="1"/>
                      <a:pt x="2181" y="2"/>
                    </a:cubicBezTo>
                    <a:cubicBezTo>
                      <a:pt x="1288" y="88"/>
                      <a:pt x="489" y="801"/>
                      <a:pt x="145" y="1643"/>
                    </a:cubicBezTo>
                    <a:cubicBezTo>
                      <a:pt x="0" y="2004"/>
                      <a:pt x="47" y="2134"/>
                      <a:pt x="182" y="2134"/>
                    </a:cubicBezTo>
                    <a:cubicBezTo>
                      <a:pt x="503" y="2134"/>
                      <a:pt x="1321" y="1397"/>
                      <a:pt x="1254" y="1249"/>
                    </a:cubicBezTo>
                    <a:lnTo>
                      <a:pt x="1254" y="1249"/>
                    </a:lnTo>
                    <a:cubicBezTo>
                      <a:pt x="1426" y="1609"/>
                      <a:pt x="1684" y="1901"/>
                      <a:pt x="1975" y="2227"/>
                    </a:cubicBezTo>
                    <a:cubicBezTo>
                      <a:pt x="2056" y="2320"/>
                      <a:pt x="2171" y="2364"/>
                      <a:pt x="2282" y="2364"/>
                    </a:cubicBezTo>
                    <a:cubicBezTo>
                      <a:pt x="2478" y="2364"/>
                      <a:pt x="2664" y="2228"/>
                      <a:pt x="2637" y="1986"/>
                    </a:cubicBezTo>
                    <a:cubicBezTo>
                      <a:pt x="2594" y="1600"/>
                      <a:pt x="2371" y="1205"/>
                      <a:pt x="2147" y="852"/>
                    </a:cubicBezTo>
                    <a:cubicBezTo>
                      <a:pt x="2190" y="835"/>
                      <a:pt x="2233" y="827"/>
                      <a:pt x="2267" y="809"/>
                    </a:cubicBezTo>
                    <a:cubicBezTo>
                      <a:pt x="2585" y="706"/>
                      <a:pt x="2920" y="646"/>
                      <a:pt x="3221" y="509"/>
                    </a:cubicBezTo>
                    <a:cubicBezTo>
                      <a:pt x="3642" y="303"/>
                      <a:pt x="3470" y="174"/>
                      <a:pt x="3152" y="96"/>
                    </a:cubicBezTo>
                    <a:cubicBezTo>
                      <a:pt x="2867" y="35"/>
                      <a:pt x="2574" y="1"/>
                      <a:pt x="22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5"/>
              <p:cNvSpPr/>
              <p:nvPr/>
            </p:nvSpPr>
            <p:spPr>
              <a:xfrm>
                <a:off x="2848937" y="3379800"/>
                <a:ext cx="415223" cy="299853"/>
              </a:xfrm>
              <a:custGeom>
                <a:rect b="b" l="l" r="r" t="t"/>
                <a:pathLst>
                  <a:path extrusionOk="0" h="4267" w="5897">
                    <a:moveTo>
                      <a:pt x="3401" y="1"/>
                    </a:moveTo>
                    <a:cubicBezTo>
                      <a:pt x="1540" y="1"/>
                      <a:pt x="0" y="3259"/>
                      <a:pt x="2107" y="4077"/>
                    </a:cubicBezTo>
                    <a:cubicBezTo>
                      <a:pt x="2421" y="4202"/>
                      <a:pt x="2790" y="4266"/>
                      <a:pt x="3165" y="4266"/>
                    </a:cubicBezTo>
                    <a:cubicBezTo>
                      <a:pt x="3933" y="4266"/>
                      <a:pt x="4728" y="3996"/>
                      <a:pt x="5131" y="3407"/>
                    </a:cubicBezTo>
                    <a:cubicBezTo>
                      <a:pt x="5896" y="2290"/>
                      <a:pt x="5252" y="641"/>
                      <a:pt x="4040" y="134"/>
                    </a:cubicBezTo>
                    <a:cubicBezTo>
                      <a:pt x="3826" y="42"/>
                      <a:pt x="3612" y="1"/>
                      <a:pt x="34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5"/>
              <p:cNvSpPr/>
              <p:nvPr/>
            </p:nvSpPr>
            <p:spPr>
              <a:xfrm>
                <a:off x="2968710" y="3454919"/>
                <a:ext cx="46754" cy="65916"/>
              </a:xfrm>
              <a:custGeom>
                <a:rect b="b" l="l" r="r" t="t"/>
                <a:pathLst>
                  <a:path extrusionOk="0" h="938" w="664">
                    <a:moveTo>
                      <a:pt x="443" y="1"/>
                    </a:moveTo>
                    <a:cubicBezTo>
                      <a:pt x="381" y="1"/>
                      <a:pt x="319" y="30"/>
                      <a:pt x="277" y="87"/>
                    </a:cubicBezTo>
                    <a:cubicBezTo>
                      <a:pt x="209" y="173"/>
                      <a:pt x="148" y="268"/>
                      <a:pt x="88" y="371"/>
                    </a:cubicBezTo>
                    <a:cubicBezTo>
                      <a:pt x="45" y="457"/>
                      <a:pt x="20" y="560"/>
                      <a:pt x="11" y="654"/>
                    </a:cubicBezTo>
                    <a:cubicBezTo>
                      <a:pt x="1" y="827"/>
                      <a:pt x="153" y="937"/>
                      <a:pt x="297" y="937"/>
                    </a:cubicBezTo>
                    <a:cubicBezTo>
                      <a:pt x="396" y="937"/>
                      <a:pt x="491" y="885"/>
                      <a:pt x="526" y="766"/>
                    </a:cubicBezTo>
                    <a:cubicBezTo>
                      <a:pt x="544" y="689"/>
                      <a:pt x="569" y="620"/>
                      <a:pt x="587" y="551"/>
                    </a:cubicBezTo>
                    <a:cubicBezTo>
                      <a:pt x="612" y="457"/>
                      <a:pt x="612" y="362"/>
                      <a:pt x="638" y="268"/>
                    </a:cubicBezTo>
                    <a:cubicBezTo>
                      <a:pt x="664" y="182"/>
                      <a:pt x="630" y="87"/>
                      <a:pt x="561" y="36"/>
                    </a:cubicBezTo>
                    <a:cubicBezTo>
                      <a:pt x="524" y="12"/>
                      <a:pt x="483" y="1"/>
                      <a:pt x="443"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5"/>
              <p:cNvSpPr/>
              <p:nvPr/>
            </p:nvSpPr>
            <p:spPr>
              <a:xfrm>
                <a:off x="2934982" y="3348388"/>
                <a:ext cx="291015" cy="164227"/>
              </a:xfrm>
              <a:custGeom>
                <a:rect b="b" l="l" r="r" t="t"/>
                <a:pathLst>
                  <a:path extrusionOk="0" h="2337" w="4133">
                    <a:moveTo>
                      <a:pt x="2223" y="1"/>
                    </a:moveTo>
                    <a:cubicBezTo>
                      <a:pt x="1557" y="1"/>
                      <a:pt x="876" y="289"/>
                      <a:pt x="396" y="744"/>
                    </a:cubicBezTo>
                    <a:cubicBezTo>
                      <a:pt x="0" y="1118"/>
                      <a:pt x="127" y="1242"/>
                      <a:pt x="413" y="1242"/>
                    </a:cubicBezTo>
                    <a:cubicBezTo>
                      <a:pt x="824" y="1242"/>
                      <a:pt x="1564" y="988"/>
                      <a:pt x="1564" y="856"/>
                    </a:cubicBezTo>
                    <a:cubicBezTo>
                      <a:pt x="1564" y="1260"/>
                      <a:pt x="1684" y="1629"/>
                      <a:pt x="1804" y="2050"/>
                    </a:cubicBezTo>
                    <a:cubicBezTo>
                      <a:pt x="1857" y="2227"/>
                      <a:pt x="2029" y="2337"/>
                      <a:pt x="2191" y="2337"/>
                    </a:cubicBezTo>
                    <a:cubicBezTo>
                      <a:pt x="2322" y="2337"/>
                      <a:pt x="2447" y="2266"/>
                      <a:pt x="2500" y="2102"/>
                    </a:cubicBezTo>
                    <a:cubicBezTo>
                      <a:pt x="2629" y="1732"/>
                      <a:pt x="2586" y="1286"/>
                      <a:pt x="2543" y="873"/>
                    </a:cubicBezTo>
                    <a:cubicBezTo>
                      <a:pt x="2578" y="873"/>
                      <a:pt x="2621" y="882"/>
                      <a:pt x="2664" y="890"/>
                    </a:cubicBezTo>
                    <a:cubicBezTo>
                      <a:pt x="2990" y="925"/>
                      <a:pt x="3325" y="1011"/>
                      <a:pt x="3660" y="1011"/>
                    </a:cubicBezTo>
                    <a:cubicBezTo>
                      <a:pt x="4133" y="1002"/>
                      <a:pt x="4030" y="813"/>
                      <a:pt x="3763" y="607"/>
                    </a:cubicBezTo>
                    <a:cubicBezTo>
                      <a:pt x="3506" y="409"/>
                      <a:pt x="3222" y="246"/>
                      <a:pt x="2921" y="117"/>
                    </a:cubicBezTo>
                    <a:cubicBezTo>
                      <a:pt x="2697" y="38"/>
                      <a:pt x="2461" y="1"/>
                      <a:pt x="22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5"/>
              <p:cNvSpPr/>
              <p:nvPr/>
            </p:nvSpPr>
            <p:spPr>
              <a:xfrm>
                <a:off x="2723459" y="2991061"/>
                <a:ext cx="402760" cy="303788"/>
              </a:xfrm>
              <a:custGeom>
                <a:rect b="b" l="l" r="r" t="t"/>
                <a:pathLst>
                  <a:path extrusionOk="0" h="4323" w="5720">
                    <a:moveTo>
                      <a:pt x="3145" y="1"/>
                    </a:moveTo>
                    <a:cubicBezTo>
                      <a:pt x="1123" y="1"/>
                      <a:pt x="0" y="3852"/>
                      <a:pt x="2351" y="4283"/>
                    </a:cubicBezTo>
                    <a:cubicBezTo>
                      <a:pt x="2499" y="4309"/>
                      <a:pt x="2656" y="4323"/>
                      <a:pt x="2817" y="4323"/>
                    </a:cubicBezTo>
                    <a:cubicBezTo>
                      <a:pt x="3750" y="4323"/>
                      <a:pt x="4827" y="3881"/>
                      <a:pt x="5187" y="3046"/>
                    </a:cubicBezTo>
                    <a:cubicBezTo>
                      <a:pt x="5719" y="1808"/>
                      <a:pt x="4774" y="314"/>
                      <a:pt x="3494" y="39"/>
                    </a:cubicBezTo>
                    <a:cubicBezTo>
                      <a:pt x="3375" y="13"/>
                      <a:pt x="3259" y="1"/>
                      <a:pt x="31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5"/>
              <p:cNvSpPr/>
              <p:nvPr/>
            </p:nvSpPr>
            <p:spPr>
              <a:xfrm>
                <a:off x="2829080" y="3083116"/>
                <a:ext cx="40065" cy="67602"/>
              </a:xfrm>
              <a:custGeom>
                <a:rect b="b" l="l" r="r" t="t"/>
                <a:pathLst>
                  <a:path extrusionOk="0" h="962" w="569">
                    <a:moveTo>
                      <a:pt x="339" y="1"/>
                    </a:moveTo>
                    <a:cubicBezTo>
                      <a:pt x="268" y="1"/>
                      <a:pt x="197" y="37"/>
                      <a:pt x="164" y="120"/>
                    </a:cubicBezTo>
                    <a:cubicBezTo>
                      <a:pt x="112" y="224"/>
                      <a:pt x="70" y="327"/>
                      <a:pt x="27" y="438"/>
                    </a:cubicBezTo>
                    <a:cubicBezTo>
                      <a:pt x="1" y="533"/>
                      <a:pt x="1" y="636"/>
                      <a:pt x="9" y="730"/>
                    </a:cubicBezTo>
                    <a:cubicBezTo>
                      <a:pt x="27" y="882"/>
                      <a:pt x="160" y="962"/>
                      <a:pt x="288" y="962"/>
                    </a:cubicBezTo>
                    <a:cubicBezTo>
                      <a:pt x="407" y="962"/>
                      <a:pt x="521" y="893"/>
                      <a:pt x="533" y="748"/>
                    </a:cubicBezTo>
                    <a:cubicBezTo>
                      <a:pt x="533" y="670"/>
                      <a:pt x="551" y="593"/>
                      <a:pt x="551" y="516"/>
                    </a:cubicBezTo>
                    <a:cubicBezTo>
                      <a:pt x="551" y="438"/>
                      <a:pt x="542" y="335"/>
                      <a:pt x="542" y="241"/>
                    </a:cubicBezTo>
                    <a:cubicBezTo>
                      <a:pt x="568" y="93"/>
                      <a:pt x="453" y="1"/>
                      <a:pt x="33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5"/>
              <p:cNvSpPr/>
              <p:nvPr/>
            </p:nvSpPr>
            <p:spPr>
              <a:xfrm>
                <a:off x="2785635" y="2958947"/>
                <a:ext cx="280101" cy="165000"/>
              </a:xfrm>
              <a:custGeom>
                <a:rect b="b" l="l" r="r" t="t"/>
                <a:pathLst>
                  <a:path extrusionOk="0" h="2348" w="3978">
                    <a:moveTo>
                      <a:pt x="2327" y="0"/>
                    </a:moveTo>
                    <a:cubicBezTo>
                      <a:pt x="1528" y="0"/>
                      <a:pt x="731" y="467"/>
                      <a:pt x="266" y="1123"/>
                    </a:cubicBezTo>
                    <a:cubicBezTo>
                      <a:pt x="0" y="1491"/>
                      <a:pt x="60" y="1619"/>
                      <a:pt x="250" y="1619"/>
                    </a:cubicBezTo>
                    <a:cubicBezTo>
                      <a:pt x="615" y="1619"/>
                      <a:pt x="1462" y="1149"/>
                      <a:pt x="1434" y="1003"/>
                    </a:cubicBezTo>
                    <a:lnTo>
                      <a:pt x="1434" y="1003"/>
                    </a:lnTo>
                    <a:cubicBezTo>
                      <a:pt x="1511" y="1398"/>
                      <a:pt x="1700" y="1741"/>
                      <a:pt x="1889" y="2128"/>
                    </a:cubicBezTo>
                    <a:cubicBezTo>
                      <a:pt x="1963" y="2271"/>
                      <a:pt x="2112" y="2348"/>
                      <a:pt x="2254" y="2348"/>
                    </a:cubicBezTo>
                    <a:cubicBezTo>
                      <a:pt x="2412" y="2348"/>
                      <a:pt x="2562" y="2254"/>
                      <a:pt x="2594" y="2051"/>
                    </a:cubicBezTo>
                    <a:cubicBezTo>
                      <a:pt x="2645" y="1664"/>
                      <a:pt x="2525" y="1235"/>
                      <a:pt x="2396" y="839"/>
                    </a:cubicBezTo>
                    <a:cubicBezTo>
                      <a:pt x="2439" y="831"/>
                      <a:pt x="2474" y="822"/>
                      <a:pt x="2517" y="822"/>
                    </a:cubicBezTo>
                    <a:cubicBezTo>
                      <a:pt x="2852" y="805"/>
                      <a:pt x="3195" y="822"/>
                      <a:pt x="3522" y="753"/>
                    </a:cubicBezTo>
                    <a:cubicBezTo>
                      <a:pt x="3977" y="668"/>
                      <a:pt x="3840" y="496"/>
                      <a:pt x="3547" y="341"/>
                    </a:cubicBezTo>
                    <a:cubicBezTo>
                      <a:pt x="3255" y="195"/>
                      <a:pt x="2946" y="92"/>
                      <a:pt x="2628" y="23"/>
                    </a:cubicBezTo>
                    <a:cubicBezTo>
                      <a:pt x="2528" y="8"/>
                      <a:pt x="2427" y="0"/>
                      <a:pt x="232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5"/>
              <p:cNvSpPr/>
              <p:nvPr/>
            </p:nvSpPr>
            <p:spPr>
              <a:xfrm>
                <a:off x="2764370" y="2961968"/>
                <a:ext cx="160400" cy="51721"/>
              </a:xfrm>
              <a:custGeom>
                <a:rect b="b" l="l" r="r" t="t"/>
                <a:pathLst>
                  <a:path extrusionOk="0" h="736" w="2278">
                    <a:moveTo>
                      <a:pt x="1318" y="1"/>
                    </a:moveTo>
                    <a:cubicBezTo>
                      <a:pt x="930" y="1"/>
                      <a:pt x="523" y="96"/>
                      <a:pt x="198" y="186"/>
                    </a:cubicBezTo>
                    <a:cubicBezTo>
                      <a:pt x="1" y="229"/>
                      <a:pt x="35" y="547"/>
                      <a:pt x="232" y="573"/>
                    </a:cubicBezTo>
                    <a:cubicBezTo>
                      <a:pt x="731" y="633"/>
                      <a:pt x="1238" y="599"/>
                      <a:pt x="1736" y="728"/>
                    </a:cubicBezTo>
                    <a:cubicBezTo>
                      <a:pt x="1755" y="733"/>
                      <a:pt x="1774" y="735"/>
                      <a:pt x="1791" y="735"/>
                    </a:cubicBezTo>
                    <a:cubicBezTo>
                      <a:pt x="1888" y="735"/>
                      <a:pt x="1948" y="656"/>
                      <a:pt x="1959" y="568"/>
                    </a:cubicBezTo>
                    <a:lnTo>
                      <a:pt x="1959" y="568"/>
                    </a:lnTo>
                    <a:cubicBezTo>
                      <a:pt x="1978" y="574"/>
                      <a:pt x="1996" y="577"/>
                      <a:pt x="2014" y="577"/>
                    </a:cubicBezTo>
                    <a:cubicBezTo>
                      <a:pt x="2183" y="577"/>
                      <a:pt x="2277" y="296"/>
                      <a:pt x="2088" y="186"/>
                    </a:cubicBezTo>
                    <a:cubicBezTo>
                      <a:pt x="1866" y="50"/>
                      <a:pt x="1596" y="1"/>
                      <a:pt x="13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5"/>
              <p:cNvSpPr/>
              <p:nvPr/>
            </p:nvSpPr>
            <p:spPr>
              <a:xfrm>
                <a:off x="2876679" y="2901254"/>
                <a:ext cx="126742" cy="107095"/>
              </a:xfrm>
              <a:custGeom>
                <a:rect b="b" l="l" r="r" t="t"/>
                <a:pathLst>
                  <a:path extrusionOk="0" h="1524" w="1800">
                    <a:moveTo>
                      <a:pt x="1520" y="0"/>
                    </a:moveTo>
                    <a:cubicBezTo>
                      <a:pt x="1499" y="0"/>
                      <a:pt x="1477" y="4"/>
                      <a:pt x="1455" y="11"/>
                    </a:cubicBezTo>
                    <a:cubicBezTo>
                      <a:pt x="949" y="226"/>
                      <a:pt x="459" y="526"/>
                      <a:pt x="115" y="973"/>
                    </a:cubicBezTo>
                    <a:cubicBezTo>
                      <a:pt x="1" y="1126"/>
                      <a:pt x="141" y="1307"/>
                      <a:pt x="287" y="1307"/>
                    </a:cubicBezTo>
                    <a:cubicBezTo>
                      <a:pt x="298" y="1307"/>
                      <a:pt x="309" y="1306"/>
                      <a:pt x="319" y="1304"/>
                    </a:cubicBezTo>
                    <a:lnTo>
                      <a:pt x="319" y="1304"/>
                    </a:lnTo>
                    <a:cubicBezTo>
                      <a:pt x="299" y="1443"/>
                      <a:pt x="411" y="1524"/>
                      <a:pt x="523" y="1524"/>
                    </a:cubicBezTo>
                    <a:cubicBezTo>
                      <a:pt x="609" y="1524"/>
                      <a:pt x="694" y="1475"/>
                      <a:pt x="717" y="1368"/>
                    </a:cubicBezTo>
                    <a:cubicBezTo>
                      <a:pt x="777" y="1085"/>
                      <a:pt x="1155" y="921"/>
                      <a:pt x="1361" y="758"/>
                    </a:cubicBezTo>
                    <a:cubicBezTo>
                      <a:pt x="1524" y="629"/>
                      <a:pt x="1799" y="363"/>
                      <a:pt x="1713" y="131"/>
                    </a:cubicBezTo>
                    <a:cubicBezTo>
                      <a:pt x="1679" y="49"/>
                      <a:pt x="1602" y="0"/>
                      <a:pt x="15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5"/>
              <p:cNvSpPr/>
              <p:nvPr/>
            </p:nvSpPr>
            <p:spPr>
              <a:xfrm>
                <a:off x="3301626" y="3207706"/>
                <a:ext cx="348471" cy="312572"/>
              </a:xfrm>
              <a:custGeom>
                <a:rect b="b" l="l" r="r" t="t"/>
                <a:pathLst>
                  <a:path extrusionOk="0" h="4448" w="4949">
                    <a:moveTo>
                      <a:pt x="2562" y="1"/>
                    </a:moveTo>
                    <a:cubicBezTo>
                      <a:pt x="2397" y="1"/>
                      <a:pt x="2232" y="19"/>
                      <a:pt x="2070" y="57"/>
                    </a:cubicBezTo>
                    <a:cubicBezTo>
                      <a:pt x="0" y="561"/>
                      <a:pt x="376" y="4447"/>
                      <a:pt x="2396" y="4447"/>
                    </a:cubicBezTo>
                    <a:cubicBezTo>
                      <a:pt x="2548" y="4447"/>
                      <a:pt x="2708" y="4425"/>
                      <a:pt x="2878" y="4379"/>
                    </a:cubicBezTo>
                    <a:cubicBezTo>
                      <a:pt x="3866" y="4112"/>
                      <a:pt x="4948" y="3107"/>
                      <a:pt x="4897" y="2033"/>
                    </a:cubicBezTo>
                    <a:cubicBezTo>
                      <a:pt x="4852" y="863"/>
                      <a:pt x="3700" y="1"/>
                      <a:pt x="25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5"/>
              <p:cNvSpPr/>
              <p:nvPr/>
            </p:nvSpPr>
            <p:spPr>
              <a:xfrm>
                <a:off x="3372955" y="3341502"/>
                <a:ext cx="48303" cy="66337"/>
              </a:xfrm>
              <a:custGeom>
                <a:rect b="b" l="l" r="r" t="t"/>
                <a:pathLst>
                  <a:path extrusionOk="0" h="944" w="686">
                    <a:moveTo>
                      <a:pt x="198" y="0"/>
                    </a:moveTo>
                    <a:cubicBezTo>
                      <a:pt x="95" y="9"/>
                      <a:pt x="0" y="103"/>
                      <a:pt x="9" y="215"/>
                    </a:cubicBezTo>
                    <a:cubicBezTo>
                      <a:pt x="18" y="318"/>
                      <a:pt x="9" y="438"/>
                      <a:pt x="26" y="550"/>
                    </a:cubicBezTo>
                    <a:cubicBezTo>
                      <a:pt x="52" y="645"/>
                      <a:pt x="86" y="739"/>
                      <a:pt x="138" y="825"/>
                    </a:cubicBezTo>
                    <a:cubicBezTo>
                      <a:pt x="189" y="908"/>
                      <a:pt x="271" y="943"/>
                      <a:pt x="353" y="943"/>
                    </a:cubicBezTo>
                    <a:cubicBezTo>
                      <a:pt x="518" y="943"/>
                      <a:pt x="685" y="800"/>
                      <a:pt x="610" y="610"/>
                    </a:cubicBezTo>
                    <a:cubicBezTo>
                      <a:pt x="585" y="542"/>
                      <a:pt x="559" y="473"/>
                      <a:pt x="533" y="395"/>
                    </a:cubicBezTo>
                    <a:cubicBezTo>
                      <a:pt x="490" y="310"/>
                      <a:pt x="439" y="232"/>
                      <a:pt x="404" y="146"/>
                    </a:cubicBezTo>
                    <a:cubicBezTo>
                      <a:pt x="378" y="60"/>
                      <a:pt x="293" y="0"/>
                      <a:pt x="19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5"/>
              <p:cNvSpPr/>
              <p:nvPr/>
            </p:nvSpPr>
            <p:spPr>
              <a:xfrm>
                <a:off x="3313033" y="3173625"/>
                <a:ext cx="226376" cy="183481"/>
              </a:xfrm>
              <a:custGeom>
                <a:rect b="b" l="l" r="r" t="t"/>
                <a:pathLst>
                  <a:path extrusionOk="0" h="2611" w="3215">
                    <a:moveTo>
                      <a:pt x="2681" y="1"/>
                    </a:moveTo>
                    <a:cubicBezTo>
                      <a:pt x="2355" y="1"/>
                      <a:pt x="2037" y="35"/>
                      <a:pt x="1719" y="113"/>
                    </a:cubicBezTo>
                    <a:cubicBezTo>
                      <a:pt x="860" y="379"/>
                      <a:pt x="216" y="1238"/>
                      <a:pt x="61" y="2132"/>
                    </a:cubicBezTo>
                    <a:cubicBezTo>
                      <a:pt x="1" y="2481"/>
                      <a:pt x="56" y="2611"/>
                      <a:pt x="166" y="2611"/>
                    </a:cubicBezTo>
                    <a:cubicBezTo>
                      <a:pt x="464" y="2611"/>
                      <a:pt x="1167" y="1651"/>
                      <a:pt x="1066" y="1513"/>
                    </a:cubicBezTo>
                    <a:lnTo>
                      <a:pt x="1066" y="1513"/>
                    </a:lnTo>
                    <a:cubicBezTo>
                      <a:pt x="1307" y="1839"/>
                      <a:pt x="1625" y="2063"/>
                      <a:pt x="1968" y="2329"/>
                    </a:cubicBezTo>
                    <a:cubicBezTo>
                      <a:pt x="2043" y="2385"/>
                      <a:pt x="2131" y="2411"/>
                      <a:pt x="2216" y="2411"/>
                    </a:cubicBezTo>
                    <a:cubicBezTo>
                      <a:pt x="2445" y="2411"/>
                      <a:pt x="2657" y="2229"/>
                      <a:pt x="2570" y="1960"/>
                    </a:cubicBezTo>
                    <a:cubicBezTo>
                      <a:pt x="2449" y="1582"/>
                      <a:pt x="2149" y="1255"/>
                      <a:pt x="1857" y="946"/>
                    </a:cubicBezTo>
                    <a:lnTo>
                      <a:pt x="1968" y="886"/>
                    </a:lnTo>
                    <a:cubicBezTo>
                      <a:pt x="2252" y="723"/>
                      <a:pt x="2570" y="594"/>
                      <a:pt x="2836" y="388"/>
                    </a:cubicBezTo>
                    <a:cubicBezTo>
                      <a:pt x="3214" y="104"/>
                      <a:pt x="3017" y="18"/>
                      <a:pt x="26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5"/>
              <p:cNvSpPr/>
              <p:nvPr/>
            </p:nvSpPr>
            <p:spPr>
              <a:xfrm>
                <a:off x="3257124" y="3219863"/>
                <a:ext cx="148993" cy="81516"/>
              </a:xfrm>
              <a:custGeom>
                <a:rect b="b" l="l" r="r" t="t"/>
                <a:pathLst>
                  <a:path extrusionOk="0" h="1160" w="2116">
                    <a:moveTo>
                      <a:pt x="1789" y="0"/>
                    </a:moveTo>
                    <a:cubicBezTo>
                      <a:pt x="1194" y="0"/>
                      <a:pt x="600" y="436"/>
                      <a:pt x="168" y="795"/>
                    </a:cubicBezTo>
                    <a:cubicBezTo>
                      <a:pt x="0" y="917"/>
                      <a:pt x="103" y="1160"/>
                      <a:pt x="284" y="1160"/>
                    </a:cubicBezTo>
                    <a:cubicBezTo>
                      <a:pt x="307" y="1160"/>
                      <a:pt x="331" y="1156"/>
                      <a:pt x="357" y="1147"/>
                    </a:cubicBezTo>
                    <a:cubicBezTo>
                      <a:pt x="812" y="992"/>
                      <a:pt x="1242" y="743"/>
                      <a:pt x="1723" y="649"/>
                    </a:cubicBezTo>
                    <a:cubicBezTo>
                      <a:pt x="1851" y="622"/>
                      <a:pt x="1906" y="503"/>
                      <a:pt x="1895" y="400"/>
                    </a:cubicBezTo>
                    <a:lnTo>
                      <a:pt x="1895" y="400"/>
                    </a:lnTo>
                    <a:cubicBezTo>
                      <a:pt x="2086" y="343"/>
                      <a:pt x="2116" y="27"/>
                      <a:pt x="1886" y="4"/>
                    </a:cubicBezTo>
                    <a:cubicBezTo>
                      <a:pt x="1854" y="2"/>
                      <a:pt x="1821" y="0"/>
                      <a:pt x="1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5"/>
              <p:cNvSpPr/>
              <p:nvPr/>
            </p:nvSpPr>
            <p:spPr>
              <a:xfrm>
                <a:off x="3358168" y="3121062"/>
                <a:ext cx="90480" cy="130847"/>
              </a:xfrm>
              <a:custGeom>
                <a:rect b="b" l="l" r="r" t="t"/>
                <a:pathLst>
                  <a:path extrusionOk="0" h="1862" w="1285">
                    <a:moveTo>
                      <a:pt x="963" y="1"/>
                    </a:moveTo>
                    <a:cubicBezTo>
                      <a:pt x="906" y="1"/>
                      <a:pt x="850" y="27"/>
                      <a:pt x="812" y="79"/>
                    </a:cubicBezTo>
                    <a:cubicBezTo>
                      <a:pt x="442" y="491"/>
                      <a:pt x="133" y="964"/>
                      <a:pt x="30" y="1514"/>
                    </a:cubicBezTo>
                    <a:cubicBezTo>
                      <a:pt x="1" y="1659"/>
                      <a:pt x="115" y="1745"/>
                      <a:pt x="228" y="1745"/>
                    </a:cubicBezTo>
                    <a:cubicBezTo>
                      <a:pt x="275" y="1745"/>
                      <a:pt x="321" y="1730"/>
                      <a:pt x="358" y="1700"/>
                    </a:cubicBezTo>
                    <a:lnTo>
                      <a:pt x="358" y="1700"/>
                    </a:lnTo>
                    <a:cubicBezTo>
                      <a:pt x="360" y="1710"/>
                      <a:pt x="362" y="1719"/>
                      <a:pt x="365" y="1728"/>
                    </a:cubicBezTo>
                    <a:cubicBezTo>
                      <a:pt x="390" y="1822"/>
                      <a:pt x="456" y="1861"/>
                      <a:pt x="526" y="1861"/>
                    </a:cubicBezTo>
                    <a:cubicBezTo>
                      <a:pt x="650" y="1861"/>
                      <a:pt x="787" y="1741"/>
                      <a:pt x="743" y="1582"/>
                    </a:cubicBezTo>
                    <a:cubicBezTo>
                      <a:pt x="674" y="1342"/>
                      <a:pt x="949" y="998"/>
                      <a:pt x="1052" y="783"/>
                    </a:cubicBezTo>
                    <a:cubicBezTo>
                      <a:pt x="1164" y="568"/>
                      <a:pt x="1284" y="233"/>
                      <a:pt x="1095" y="53"/>
                    </a:cubicBezTo>
                    <a:cubicBezTo>
                      <a:pt x="1057" y="18"/>
                      <a:pt x="1009" y="1"/>
                      <a:pt x="9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5"/>
              <p:cNvSpPr/>
              <p:nvPr/>
            </p:nvSpPr>
            <p:spPr>
              <a:xfrm>
                <a:off x="3268320" y="3665592"/>
                <a:ext cx="348471" cy="312291"/>
              </a:xfrm>
              <a:custGeom>
                <a:rect b="b" l="l" r="r" t="t"/>
                <a:pathLst>
                  <a:path extrusionOk="0" h="4444" w="4949">
                    <a:moveTo>
                      <a:pt x="2582" y="0"/>
                    </a:moveTo>
                    <a:cubicBezTo>
                      <a:pt x="2410" y="0"/>
                      <a:pt x="2238" y="20"/>
                      <a:pt x="2071" y="62"/>
                    </a:cubicBezTo>
                    <a:cubicBezTo>
                      <a:pt x="1" y="558"/>
                      <a:pt x="377" y="4443"/>
                      <a:pt x="2404" y="4443"/>
                    </a:cubicBezTo>
                    <a:cubicBezTo>
                      <a:pt x="2556" y="4443"/>
                      <a:pt x="2717" y="4422"/>
                      <a:pt x="2887" y="4375"/>
                    </a:cubicBezTo>
                    <a:cubicBezTo>
                      <a:pt x="3866" y="4109"/>
                      <a:pt x="4949" y="3103"/>
                      <a:pt x="4897" y="2038"/>
                    </a:cubicBezTo>
                    <a:cubicBezTo>
                      <a:pt x="4853" y="867"/>
                      <a:pt x="3713" y="0"/>
                      <a:pt x="25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5"/>
              <p:cNvSpPr/>
              <p:nvPr/>
            </p:nvSpPr>
            <p:spPr>
              <a:xfrm>
                <a:off x="3340283" y="3799106"/>
                <a:ext cx="47669" cy="66056"/>
              </a:xfrm>
              <a:custGeom>
                <a:rect b="b" l="l" r="r" t="t"/>
                <a:pathLst>
                  <a:path extrusionOk="0" h="940" w="677">
                    <a:moveTo>
                      <a:pt x="198" y="1"/>
                    </a:moveTo>
                    <a:cubicBezTo>
                      <a:pt x="86" y="9"/>
                      <a:pt x="1" y="104"/>
                      <a:pt x="1" y="215"/>
                    </a:cubicBezTo>
                    <a:cubicBezTo>
                      <a:pt x="1" y="327"/>
                      <a:pt x="9" y="439"/>
                      <a:pt x="26" y="550"/>
                    </a:cubicBezTo>
                    <a:cubicBezTo>
                      <a:pt x="43" y="645"/>
                      <a:pt x="78" y="739"/>
                      <a:pt x="129" y="825"/>
                    </a:cubicBezTo>
                    <a:cubicBezTo>
                      <a:pt x="181" y="905"/>
                      <a:pt x="262" y="940"/>
                      <a:pt x="344" y="940"/>
                    </a:cubicBezTo>
                    <a:cubicBezTo>
                      <a:pt x="510" y="940"/>
                      <a:pt x="677" y="800"/>
                      <a:pt x="602" y="611"/>
                    </a:cubicBezTo>
                    <a:cubicBezTo>
                      <a:pt x="576" y="542"/>
                      <a:pt x="550" y="473"/>
                      <a:pt x="525" y="396"/>
                    </a:cubicBezTo>
                    <a:cubicBezTo>
                      <a:pt x="482" y="310"/>
                      <a:pt x="430" y="232"/>
                      <a:pt x="396" y="147"/>
                    </a:cubicBezTo>
                    <a:cubicBezTo>
                      <a:pt x="370" y="61"/>
                      <a:pt x="284" y="1"/>
                      <a:pt x="198"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5"/>
              <p:cNvSpPr/>
              <p:nvPr/>
            </p:nvSpPr>
            <p:spPr>
              <a:xfrm>
                <a:off x="3279798" y="3631299"/>
                <a:ext cx="226306" cy="183411"/>
              </a:xfrm>
              <a:custGeom>
                <a:rect b="b" l="l" r="r" t="t"/>
                <a:pathLst>
                  <a:path extrusionOk="0" h="2610" w="3214">
                    <a:moveTo>
                      <a:pt x="2681" y="0"/>
                    </a:moveTo>
                    <a:cubicBezTo>
                      <a:pt x="2354" y="0"/>
                      <a:pt x="2028" y="35"/>
                      <a:pt x="1719" y="112"/>
                    </a:cubicBezTo>
                    <a:cubicBezTo>
                      <a:pt x="860" y="378"/>
                      <a:pt x="215" y="1237"/>
                      <a:pt x="61" y="2131"/>
                    </a:cubicBezTo>
                    <a:cubicBezTo>
                      <a:pt x="0" y="2480"/>
                      <a:pt x="55" y="2610"/>
                      <a:pt x="165" y="2610"/>
                    </a:cubicBezTo>
                    <a:cubicBezTo>
                      <a:pt x="464" y="2610"/>
                      <a:pt x="1166" y="1650"/>
                      <a:pt x="1066" y="1512"/>
                    </a:cubicBezTo>
                    <a:lnTo>
                      <a:pt x="1066" y="1512"/>
                    </a:lnTo>
                    <a:cubicBezTo>
                      <a:pt x="1306" y="1839"/>
                      <a:pt x="1624" y="2062"/>
                      <a:pt x="1968" y="2328"/>
                    </a:cubicBezTo>
                    <a:cubicBezTo>
                      <a:pt x="2042" y="2384"/>
                      <a:pt x="2129" y="2410"/>
                      <a:pt x="2214" y="2410"/>
                    </a:cubicBezTo>
                    <a:cubicBezTo>
                      <a:pt x="2440" y="2410"/>
                      <a:pt x="2651" y="2226"/>
                      <a:pt x="2569" y="1950"/>
                    </a:cubicBezTo>
                    <a:cubicBezTo>
                      <a:pt x="2449" y="1581"/>
                      <a:pt x="2148" y="1246"/>
                      <a:pt x="1856" y="945"/>
                    </a:cubicBezTo>
                    <a:lnTo>
                      <a:pt x="1968" y="876"/>
                    </a:lnTo>
                    <a:cubicBezTo>
                      <a:pt x="2251" y="713"/>
                      <a:pt x="2578" y="584"/>
                      <a:pt x="2836" y="387"/>
                    </a:cubicBezTo>
                    <a:cubicBezTo>
                      <a:pt x="3214" y="103"/>
                      <a:pt x="3016" y="9"/>
                      <a:pt x="26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5"/>
              <p:cNvSpPr/>
              <p:nvPr/>
            </p:nvSpPr>
            <p:spPr>
              <a:xfrm>
                <a:off x="3224382" y="3677467"/>
                <a:ext cx="148570" cy="81586"/>
              </a:xfrm>
              <a:custGeom>
                <a:rect b="b" l="l" r="r" t="t"/>
                <a:pathLst>
                  <a:path extrusionOk="0" h="1161" w="2110">
                    <a:moveTo>
                      <a:pt x="1781" y="1"/>
                    </a:moveTo>
                    <a:cubicBezTo>
                      <a:pt x="1186" y="1"/>
                      <a:pt x="592" y="437"/>
                      <a:pt x="160" y="795"/>
                    </a:cubicBezTo>
                    <a:cubicBezTo>
                      <a:pt x="0" y="917"/>
                      <a:pt x="97" y="1160"/>
                      <a:pt x="276" y="1160"/>
                    </a:cubicBezTo>
                    <a:cubicBezTo>
                      <a:pt x="299" y="1160"/>
                      <a:pt x="324" y="1156"/>
                      <a:pt x="349" y="1147"/>
                    </a:cubicBezTo>
                    <a:cubicBezTo>
                      <a:pt x="805" y="993"/>
                      <a:pt x="1234" y="744"/>
                      <a:pt x="1715" y="649"/>
                    </a:cubicBezTo>
                    <a:cubicBezTo>
                      <a:pt x="1843" y="623"/>
                      <a:pt x="1896" y="504"/>
                      <a:pt x="1884" y="401"/>
                    </a:cubicBezTo>
                    <a:lnTo>
                      <a:pt x="1884" y="401"/>
                    </a:lnTo>
                    <a:cubicBezTo>
                      <a:pt x="2078" y="347"/>
                      <a:pt x="2109" y="28"/>
                      <a:pt x="1879" y="5"/>
                    </a:cubicBezTo>
                    <a:cubicBezTo>
                      <a:pt x="1846" y="2"/>
                      <a:pt x="1814" y="1"/>
                      <a:pt x="17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5"/>
              <p:cNvSpPr/>
              <p:nvPr/>
            </p:nvSpPr>
            <p:spPr>
              <a:xfrm>
                <a:off x="3325285" y="3578807"/>
                <a:ext cx="90058" cy="130566"/>
              </a:xfrm>
              <a:custGeom>
                <a:rect b="b" l="l" r="r" t="t"/>
                <a:pathLst>
                  <a:path extrusionOk="0" h="1858" w="1279">
                    <a:moveTo>
                      <a:pt x="967" y="0"/>
                    </a:moveTo>
                    <a:cubicBezTo>
                      <a:pt x="907" y="0"/>
                      <a:pt x="846" y="27"/>
                      <a:pt x="806" y="77"/>
                    </a:cubicBezTo>
                    <a:cubicBezTo>
                      <a:pt x="446" y="489"/>
                      <a:pt x="136" y="971"/>
                      <a:pt x="25" y="1512"/>
                    </a:cubicBezTo>
                    <a:cubicBezTo>
                      <a:pt x="0" y="1659"/>
                      <a:pt x="118" y="1744"/>
                      <a:pt x="234" y="1744"/>
                    </a:cubicBezTo>
                    <a:cubicBezTo>
                      <a:pt x="278" y="1744"/>
                      <a:pt x="321" y="1732"/>
                      <a:pt x="356" y="1706"/>
                    </a:cubicBezTo>
                    <a:lnTo>
                      <a:pt x="356" y="1706"/>
                    </a:lnTo>
                    <a:cubicBezTo>
                      <a:pt x="357" y="1710"/>
                      <a:pt x="358" y="1714"/>
                      <a:pt x="360" y="1718"/>
                    </a:cubicBezTo>
                    <a:cubicBezTo>
                      <a:pt x="385" y="1816"/>
                      <a:pt x="452" y="1857"/>
                      <a:pt x="524" y="1857"/>
                    </a:cubicBezTo>
                    <a:cubicBezTo>
                      <a:pt x="647" y="1857"/>
                      <a:pt x="781" y="1738"/>
                      <a:pt x="738" y="1580"/>
                    </a:cubicBezTo>
                    <a:cubicBezTo>
                      <a:pt x="669" y="1331"/>
                      <a:pt x="944" y="996"/>
                      <a:pt x="1047" y="782"/>
                    </a:cubicBezTo>
                    <a:cubicBezTo>
                      <a:pt x="1159" y="567"/>
                      <a:pt x="1279" y="232"/>
                      <a:pt x="1090" y="43"/>
                    </a:cubicBezTo>
                    <a:cubicBezTo>
                      <a:pt x="1054" y="14"/>
                      <a:pt x="1011" y="0"/>
                      <a:pt x="9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5"/>
              <p:cNvSpPr/>
              <p:nvPr/>
            </p:nvSpPr>
            <p:spPr>
              <a:xfrm>
                <a:off x="2876891" y="2637035"/>
                <a:ext cx="540275" cy="1059780"/>
              </a:xfrm>
              <a:custGeom>
                <a:rect b="b" l="l" r="r" t="t"/>
                <a:pathLst>
                  <a:path extrusionOk="0" h="15081" w="7673">
                    <a:moveTo>
                      <a:pt x="360" y="0"/>
                    </a:moveTo>
                    <a:cubicBezTo>
                      <a:pt x="245" y="0"/>
                      <a:pt x="139" y="125"/>
                      <a:pt x="232" y="231"/>
                    </a:cubicBezTo>
                    <a:cubicBezTo>
                      <a:pt x="619" y="721"/>
                      <a:pt x="980" y="1228"/>
                      <a:pt x="1315" y="1752"/>
                    </a:cubicBezTo>
                    <a:cubicBezTo>
                      <a:pt x="748" y="2740"/>
                      <a:pt x="1" y="3943"/>
                      <a:pt x="344" y="5111"/>
                    </a:cubicBezTo>
                    <a:cubicBezTo>
                      <a:pt x="363" y="5181"/>
                      <a:pt x="415" y="5211"/>
                      <a:pt x="469" y="5211"/>
                    </a:cubicBezTo>
                    <a:cubicBezTo>
                      <a:pt x="560" y="5211"/>
                      <a:pt x="660" y="5127"/>
                      <a:pt x="628" y="5008"/>
                    </a:cubicBezTo>
                    <a:cubicBezTo>
                      <a:pt x="336" y="3994"/>
                      <a:pt x="989" y="2920"/>
                      <a:pt x="1495" y="2044"/>
                    </a:cubicBezTo>
                    <a:cubicBezTo>
                      <a:pt x="2518" y="3711"/>
                      <a:pt x="3300" y="5523"/>
                      <a:pt x="3987" y="7353"/>
                    </a:cubicBezTo>
                    <a:cubicBezTo>
                      <a:pt x="4107" y="7680"/>
                      <a:pt x="4227" y="7998"/>
                      <a:pt x="4339" y="8324"/>
                    </a:cubicBezTo>
                    <a:cubicBezTo>
                      <a:pt x="4331" y="8324"/>
                      <a:pt x="4331" y="8324"/>
                      <a:pt x="4331" y="8333"/>
                    </a:cubicBezTo>
                    <a:cubicBezTo>
                      <a:pt x="3626" y="9003"/>
                      <a:pt x="2947" y="10051"/>
                      <a:pt x="3085" y="11065"/>
                    </a:cubicBezTo>
                    <a:cubicBezTo>
                      <a:pt x="3097" y="11154"/>
                      <a:pt x="3171" y="11197"/>
                      <a:pt x="3242" y="11197"/>
                    </a:cubicBezTo>
                    <a:cubicBezTo>
                      <a:pt x="3322" y="11197"/>
                      <a:pt x="3399" y="11143"/>
                      <a:pt x="3386" y="11039"/>
                    </a:cubicBezTo>
                    <a:cubicBezTo>
                      <a:pt x="3265" y="10154"/>
                      <a:pt x="3841" y="9261"/>
                      <a:pt x="4442" y="8642"/>
                    </a:cubicBezTo>
                    <a:cubicBezTo>
                      <a:pt x="5173" y="10738"/>
                      <a:pt x="5783" y="12869"/>
                      <a:pt x="6444" y="14982"/>
                    </a:cubicBezTo>
                    <a:cubicBezTo>
                      <a:pt x="6466" y="15051"/>
                      <a:pt x="6517" y="15080"/>
                      <a:pt x="6571" y="15080"/>
                    </a:cubicBezTo>
                    <a:cubicBezTo>
                      <a:pt x="6665" y="15080"/>
                      <a:pt x="6766" y="14991"/>
                      <a:pt x="6728" y="14871"/>
                    </a:cubicBezTo>
                    <a:cubicBezTo>
                      <a:pt x="6057" y="12740"/>
                      <a:pt x="5439" y="10584"/>
                      <a:pt x="4709" y="8470"/>
                    </a:cubicBezTo>
                    <a:cubicBezTo>
                      <a:pt x="5007" y="8361"/>
                      <a:pt x="5334" y="8317"/>
                      <a:pt x="5668" y="8317"/>
                    </a:cubicBezTo>
                    <a:cubicBezTo>
                      <a:pt x="6256" y="8317"/>
                      <a:pt x="6866" y="8455"/>
                      <a:pt x="7381" y="8625"/>
                    </a:cubicBezTo>
                    <a:cubicBezTo>
                      <a:pt x="7398" y="8631"/>
                      <a:pt x="7415" y="8633"/>
                      <a:pt x="7432" y="8633"/>
                    </a:cubicBezTo>
                    <a:cubicBezTo>
                      <a:pt x="7583" y="8633"/>
                      <a:pt x="7672" y="8404"/>
                      <a:pt x="7509" y="8350"/>
                    </a:cubicBezTo>
                    <a:cubicBezTo>
                      <a:pt x="6945" y="8169"/>
                      <a:pt x="6287" y="8020"/>
                      <a:pt x="5650" y="8020"/>
                    </a:cubicBezTo>
                    <a:cubicBezTo>
                      <a:pt x="5288" y="8020"/>
                      <a:pt x="4933" y="8068"/>
                      <a:pt x="4606" y="8187"/>
                    </a:cubicBezTo>
                    <a:cubicBezTo>
                      <a:pt x="4485" y="7835"/>
                      <a:pt x="4356" y="7474"/>
                      <a:pt x="4219" y="7121"/>
                    </a:cubicBezTo>
                    <a:cubicBezTo>
                      <a:pt x="3557" y="5334"/>
                      <a:pt x="2776" y="3547"/>
                      <a:pt x="1770" y="1915"/>
                    </a:cubicBezTo>
                    <a:lnTo>
                      <a:pt x="1770" y="1915"/>
                    </a:lnTo>
                    <a:cubicBezTo>
                      <a:pt x="3042" y="1941"/>
                      <a:pt x="4236" y="2405"/>
                      <a:pt x="5276" y="3118"/>
                    </a:cubicBezTo>
                    <a:cubicBezTo>
                      <a:pt x="5304" y="3136"/>
                      <a:pt x="5334" y="3144"/>
                      <a:pt x="5362" y="3144"/>
                    </a:cubicBezTo>
                    <a:cubicBezTo>
                      <a:pt x="5497" y="3144"/>
                      <a:pt x="5608" y="2969"/>
                      <a:pt x="5473" y="2877"/>
                    </a:cubicBezTo>
                    <a:cubicBezTo>
                      <a:pt x="4332" y="2108"/>
                      <a:pt x="3042" y="1605"/>
                      <a:pt x="1651" y="1605"/>
                    </a:cubicBezTo>
                    <a:cubicBezTo>
                      <a:pt x="1628" y="1605"/>
                      <a:pt x="1605" y="1605"/>
                      <a:pt x="1581" y="1606"/>
                    </a:cubicBezTo>
                    <a:cubicBezTo>
                      <a:pt x="1246" y="1073"/>
                      <a:pt x="877" y="558"/>
                      <a:pt x="482" y="59"/>
                    </a:cubicBezTo>
                    <a:cubicBezTo>
                      <a:pt x="447" y="17"/>
                      <a:pt x="403" y="0"/>
                      <a:pt x="3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5"/>
              <p:cNvSpPr/>
              <p:nvPr/>
            </p:nvSpPr>
            <p:spPr>
              <a:xfrm>
                <a:off x="2858794" y="3194354"/>
                <a:ext cx="100267" cy="57975"/>
              </a:xfrm>
              <a:custGeom>
                <a:rect b="b" l="l" r="r" t="t"/>
                <a:pathLst>
                  <a:path extrusionOk="0" h="825" w="1424">
                    <a:moveTo>
                      <a:pt x="300" y="0"/>
                    </a:moveTo>
                    <a:cubicBezTo>
                      <a:pt x="148" y="0"/>
                      <a:pt x="1" y="165"/>
                      <a:pt x="120" y="316"/>
                    </a:cubicBezTo>
                    <a:cubicBezTo>
                      <a:pt x="369" y="608"/>
                      <a:pt x="721" y="788"/>
                      <a:pt x="1099" y="823"/>
                    </a:cubicBezTo>
                    <a:cubicBezTo>
                      <a:pt x="1111" y="824"/>
                      <a:pt x="1121" y="825"/>
                      <a:pt x="1132" y="825"/>
                    </a:cubicBezTo>
                    <a:cubicBezTo>
                      <a:pt x="1371" y="825"/>
                      <a:pt x="1424" y="461"/>
                      <a:pt x="1177" y="428"/>
                    </a:cubicBezTo>
                    <a:cubicBezTo>
                      <a:pt x="893" y="410"/>
                      <a:pt x="636" y="282"/>
                      <a:pt x="455" y="75"/>
                    </a:cubicBezTo>
                    <a:cubicBezTo>
                      <a:pt x="411" y="22"/>
                      <a:pt x="355" y="0"/>
                      <a:pt x="30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5"/>
              <p:cNvSpPr/>
              <p:nvPr/>
            </p:nvSpPr>
            <p:spPr>
              <a:xfrm>
                <a:off x="2990257" y="3182268"/>
                <a:ext cx="70976" cy="43991"/>
              </a:xfrm>
              <a:custGeom>
                <a:rect b="b" l="l" r="r" t="t"/>
                <a:pathLst>
                  <a:path extrusionOk="0" h="626" w="1008">
                    <a:moveTo>
                      <a:pt x="720" y="1"/>
                    </a:moveTo>
                    <a:cubicBezTo>
                      <a:pt x="684" y="1"/>
                      <a:pt x="645" y="13"/>
                      <a:pt x="607" y="41"/>
                    </a:cubicBezTo>
                    <a:cubicBezTo>
                      <a:pt x="487" y="127"/>
                      <a:pt x="349" y="196"/>
                      <a:pt x="212" y="239"/>
                    </a:cubicBezTo>
                    <a:cubicBezTo>
                      <a:pt x="1" y="333"/>
                      <a:pt x="89" y="626"/>
                      <a:pt x="294" y="626"/>
                    </a:cubicBezTo>
                    <a:cubicBezTo>
                      <a:pt x="314" y="626"/>
                      <a:pt x="336" y="623"/>
                      <a:pt x="358" y="617"/>
                    </a:cubicBezTo>
                    <a:cubicBezTo>
                      <a:pt x="530" y="557"/>
                      <a:pt x="693" y="479"/>
                      <a:pt x="839" y="376"/>
                    </a:cubicBezTo>
                    <a:cubicBezTo>
                      <a:pt x="1007" y="243"/>
                      <a:pt x="884" y="1"/>
                      <a:pt x="72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5"/>
              <p:cNvSpPr/>
              <p:nvPr/>
            </p:nvSpPr>
            <p:spPr>
              <a:xfrm>
                <a:off x="2989905" y="3602137"/>
                <a:ext cx="80059" cy="42374"/>
              </a:xfrm>
              <a:custGeom>
                <a:rect b="b" l="l" r="r" t="t"/>
                <a:pathLst>
                  <a:path extrusionOk="0" h="603" w="1137">
                    <a:moveTo>
                      <a:pt x="287" y="1"/>
                    </a:moveTo>
                    <a:cubicBezTo>
                      <a:pt x="129" y="1"/>
                      <a:pt x="1" y="228"/>
                      <a:pt x="157" y="364"/>
                    </a:cubicBezTo>
                    <a:cubicBezTo>
                      <a:pt x="326" y="518"/>
                      <a:pt x="545" y="603"/>
                      <a:pt x="771" y="603"/>
                    </a:cubicBezTo>
                    <a:cubicBezTo>
                      <a:pt x="810" y="603"/>
                      <a:pt x="848" y="601"/>
                      <a:pt x="887" y="596"/>
                    </a:cubicBezTo>
                    <a:cubicBezTo>
                      <a:pt x="1137" y="571"/>
                      <a:pt x="1112" y="191"/>
                      <a:pt x="876" y="191"/>
                    </a:cubicBezTo>
                    <a:cubicBezTo>
                      <a:pt x="868" y="191"/>
                      <a:pt x="861" y="191"/>
                      <a:pt x="853" y="192"/>
                    </a:cubicBezTo>
                    <a:cubicBezTo>
                      <a:pt x="825" y="196"/>
                      <a:pt x="797" y="198"/>
                      <a:pt x="770" y="198"/>
                    </a:cubicBezTo>
                    <a:cubicBezTo>
                      <a:pt x="635" y="198"/>
                      <a:pt x="507" y="147"/>
                      <a:pt x="415" y="54"/>
                    </a:cubicBezTo>
                    <a:cubicBezTo>
                      <a:pt x="373" y="17"/>
                      <a:pt x="329" y="1"/>
                      <a:pt x="287"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5"/>
              <p:cNvSpPr/>
              <p:nvPr/>
            </p:nvSpPr>
            <p:spPr>
              <a:xfrm>
                <a:off x="3109819" y="3596796"/>
                <a:ext cx="54006" cy="40196"/>
              </a:xfrm>
              <a:custGeom>
                <a:rect b="b" l="l" r="r" t="t"/>
                <a:pathLst>
                  <a:path extrusionOk="0" h="572" w="767">
                    <a:moveTo>
                      <a:pt x="293" y="166"/>
                    </a:moveTo>
                    <a:cubicBezTo>
                      <a:pt x="293" y="166"/>
                      <a:pt x="293" y="166"/>
                      <a:pt x="293" y="166"/>
                    </a:cubicBezTo>
                    <a:lnTo>
                      <a:pt x="293" y="166"/>
                    </a:lnTo>
                    <a:cubicBezTo>
                      <a:pt x="291" y="168"/>
                      <a:pt x="288" y="170"/>
                      <a:pt x="284" y="173"/>
                    </a:cubicBezTo>
                    <a:cubicBezTo>
                      <a:pt x="287" y="170"/>
                      <a:pt x="290" y="168"/>
                      <a:pt x="292" y="166"/>
                    </a:cubicBezTo>
                    <a:lnTo>
                      <a:pt x="292" y="166"/>
                    </a:lnTo>
                    <a:cubicBezTo>
                      <a:pt x="293" y="166"/>
                      <a:pt x="293" y="166"/>
                      <a:pt x="293" y="166"/>
                    </a:cubicBezTo>
                    <a:close/>
                    <a:moveTo>
                      <a:pt x="503" y="0"/>
                    </a:moveTo>
                    <a:cubicBezTo>
                      <a:pt x="434" y="0"/>
                      <a:pt x="365" y="36"/>
                      <a:pt x="327" y="122"/>
                    </a:cubicBezTo>
                    <a:cubicBezTo>
                      <a:pt x="321" y="132"/>
                      <a:pt x="319" y="138"/>
                      <a:pt x="317" y="141"/>
                    </a:cubicBezTo>
                    <a:lnTo>
                      <a:pt x="317" y="141"/>
                    </a:lnTo>
                    <a:cubicBezTo>
                      <a:pt x="317" y="140"/>
                      <a:pt x="318" y="139"/>
                      <a:pt x="317" y="139"/>
                    </a:cubicBezTo>
                    <a:cubicBezTo>
                      <a:pt x="315" y="139"/>
                      <a:pt x="311" y="143"/>
                      <a:pt x="301" y="156"/>
                    </a:cubicBezTo>
                    <a:cubicBezTo>
                      <a:pt x="298" y="160"/>
                      <a:pt x="296" y="162"/>
                      <a:pt x="294" y="165"/>
                    </a:cubicBezTo>
                    <a:lnTo>
                      <a:pt x="293" y="165"/>
                    </a:lnTo>
                    <a:cubicBezTo>
                      <a:pt x="299" y="159"/>
                      <a:pt x="298" y="158"/>
                      <a:pt x="295" y="158"/>
                    </a:cubicBezTo>
                    <a:cubicBezTo>
                      <a:pt x="291" y="158"/>
                      <a:pt x="282" y="162"/>
                      <a:pt x="282" y="165"/>
                    </a:cubicBezTo>
                    <a:lnTo>
                      <a:pt x="258" y="165"/>
                    </a:lnTo>
                    <a:cubicBezTo>
                      <a:pt x="246" y="163"/>
                      <a:pt x="235" y="162"/>
                      <a:pt x="224" y="162"/>
                    </a:cubicBezTo>
                    <a:cubicBezTo>
                      <a:pt x="126" y="162"/>
                      <a:pt x="41" y="228"/>
                      <a:pt x="26" y="328"/>
                    </a:cubicBezTo>
                    <a:cubicBezTo>
                      <a:pt x="0" y="440"/>
                      <a:pt x="78" y="543"/>
                      <a:pt x="189" y="560"/>
                    </a:cubicBezTo>
                    <a:lnTo>
                      <a:pt x="189" y="568"/>
                    </a:lnTo>
                    <a:cubicBezTo>
                      <a:pt x="210" y="570"/>
                      <a:pt x="230" y="572"/>
                      <a:pt x="251" y="572"/>
                    </a:cubicBezTo>
                    <a:cubicBezTo>
                      <a:pt x="319" y="572"/>
                      <a:pt x="390" y="560"/>
                      <a:pt x="456" y="534"/>
                    </a:cubicBezTo>
                    <a:cubicBezTo>
                      <a:pt x="559" y="483"/>
                      <a:pt x="645" y="397"/>
                      <a:pt x="688" y="294"/>
                    </a:cubicBezTo>
                    <a:cubicBezTo>
                      <a:pt x="766" y="130"/>
                      <a:pt x="635" y="0"/>
                      <a:pt x="50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5"/>
              <p:cNvSpPr/>
              <p:nvPr/>
            </p:nvSpPr>
            <p:spPr>
              <a:xfrm>
                <a:off x="3507515" y="3760739"/>
                <a:ext cx="36685" cy="88051"/>
              </a:xfrm>
              <a:custGeom>
                <a:rect b="b" l="l" r="r" t="t"/>
                <a:pathLst>
                  <a:path extrusionOk="0" h="1253" w="521">
                    <a:moveTo>
                      <a:pt x="247" y="0"/>
                    </a:moveTo>
                    <a:cubicBezTo>
                      <a:pt x="138" y="0"/>
                      <a:pt x="34" y="74"/>
                      <a:pt x="57" y="211"/>
                    </a:cubicBezTo>
                    <a:cubicBezTo>
                      <a:pt x="117" y="478"/>
                      <a:pt x="108" y="761"/>
                      <a:pt x="40" y="1028"/>
                    </a:cubicBezTo>
                    <a:cubicBezTo>
                      <a:pt x="1" y="1169"/>
                      <a:pt x="111" y="1252"/>
                      <a:pt x="227" y="1252"/>
                    </a:cubicBezTo>
                    <a:cubicBezTo>
                      <a:pt x="314" y="1252"/>
                      <a:pt x="405" y="1204"/>
                      <a:pt x="435" y="1096"/>
                    </a:cubicBezTo>
                    <a:cubicBezTo>
                      <a:pt x="512" y="796"/>
                      <a:pt x="521" y="478"/>
                      <a:pt x="461" y="177"/>
                    </a:cubicBezTo>
                    <a:cubicBezTo>
                      <a:pt x="441" y="57"/>
                      <a:pt x="342" y="0"/>
                      <a:pt x="24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5"/>
              <p:cNvSpPr/>
              <p:nvPr/>
            </p:nvSpPr>
            <p:spPr>
              <a:xfrm>
                <a:off x="3415696" y="3872259"/>
                <a:ext cx="79425" cy="42866"/>
              </a:xfrm>
              <a:custGeom>
                <a:rect b="b" l="l" r="r" t="t"/>
                <a:pathLst>
                  <a:path extrusionOk="0" h="610" w="1128">
                    <a:moveTo>
                      <a:pt x="819" y="0"/>
                    </a:moveTo>
                    <a:cubicBezTo>
                      <a:pt x="783" y="0"/>
                      <a:pt x="745" y="10"/>
                      <a:pt x="708" y="33"/>
                    </a:cubicBezTo>
                    <a:cubicBezTo>
                      <a:pt x="579" y="128"/>
                      <a:pt x="416" y="188"/>
                      <a:pt x="253" y="205"/>
                    </a:cubicBezTo>
                    <a:cubicBezTo>
                      <a:pt x="0" y="222"/>
                      <a:pt x="28" y="610"/>
                      <a:pt x="271" y="610"/>
                    </a:cubicBezTo>
                    <a:cubicBezTo>
                      <a:pt x="276" y="610"/>
                      <a:pt x="282" y="609"/>
                      <a:pt x="287" y="609"/>
                    </a:cubicBezTo>
                    <a:cubicBezTo>
                      <a:pt x="528" y="583"/>
                      <a:pt x="751" y="506"/>
                      <a:pt x="949" y="369"/>
                    </a:cubicBezTo>
                    <a:cubicBezTo>
                      <a:pt x="1127" y="247"/>
                      <a:pt x="997" y="0"/>
                      <a:pt x="81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5"/>
              <p:cNvSpPr/>
              <p:nvPr/>
            </p:nvSpPr>
            <p:spPr>
              <a:xfrm>
                <a:off x="3551665" y="3358226"/>
                <a:ext cx="60836" cy="61980"/>
              </a:xfrm>
              <a:custGeom>
                <a:rect b="b" l="l" r="r" t="t"/>
                <a:pathLst>
                  <a:path extrusionOk="0" h="882" w="864">
                    <a:moveTo>
                      <a:pt x="631" y="0"/>
                    </a:moveTo>
                    <a:cubicBezTo>
                      <a:pt x="544" y="0"/>
                      <a:pt x="457" y="51"/>
                      <a:pt x="435" y="166"/>
                    </a:cubicBezTo>
                    <a:cubicBezTo>
                      <a:pt x="392" y="312"/>
                      <a:pt x="298" y="432"/>
                      <a:pt x="177" y="510"/>
                    </a:cubicBezTo>
                    <a:cubicBezTo>
                      <a:pt x="0" y="637"/>
                      <a:pt x="127" y="882"/>
                      <a:pt x="297" y="882"/>
                    </a:cubicBezTo>
                    <a:cubicBezTo>
                      <a:pt x="333" y="882"/>
                      <a:pt x="372" y="870"/>
                      <a:pt x="409" y="845"/>
                    </a:cubicBezTo>
                    <a:cubicBezTo>
                      <a:pt x="616" y="699"/>
                      <a:pt x="770" y="484"/>
                      <a:pt x="839" y="235"/>
                    </a:cubicBezTo>
                    <a:cubicBezTo>
                      <a:pt x="863" y="88"/>
                      <a:pt x="746" y="0"/>
                      <a:pt x="63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5"/>
              <p:cNvSpPr/>
              <p:nvPr/>
            </p:nvSpPr>
            <p:spPr>
              <a:xfrm>
                <a:off x="3473365" y="3419292"/>
                <a:ext cx="64498" cy="39423"/>
              </a:xfrm>
              <a:custGeom>
                <a:rect b="b" l="l" r="r" t="t"/>
                <a:pathLst>
                  <a:path extrusionOk="0" h="561" w="916">
                    <a:moveTo>
                      <a:pt x="624" y="1"/>
                    </a:moveTo>
                    <a:cubicBezTo>
                      <a:pt x="586" y="1"/>
                      <a:pt x="546" y="14"/>
                      <a:pt x="508" y="45"/>
                    </a:cubicBezTo>
                    <a:cubicBezTo>
                      <a:pt x="439" y="105"/>
                      <a:pt x="353" y="148"/>
                      <a:pt x="258" y="156"/>
                    </a:cubicBezTo>
                    <a:cubicBezTo>
                      <a:pt x="248" y="155"/>
                      <a:pt x="237" y="154"/>
                      <a:pt x="227" y="154"/>
                    </a:cubicBezTo>
                    <a:cubicBezTo>
                      <a:pt x="128" y="154"/>
                      <a:pt x="42" y="226"/>
                      <a:pt x="26" y="319"/>
                    </a:cubicBezTo>
                    <a:cubicBezTo>
                      <a:pt x="1" y="431"/>
                      <a:pt x="78" y="534"/>
                      <a:pt x="190" y="560"/>
                    </a:cubicBezTo>
                    <a:cubicBezTo>
                      <a:pt x="201" y="560"/>
                      <a:pt x="212" y="561"/>
                      <a:pt x="223" y="561"/>
                    </a:cubicBezTo>
                    <a:cubicBezTo>
                      <a:pt x="409" y="561"/>
                      <a:pt x="594" y="493"/>
                      <a:pt x="748" y="371"/>
                    </a:cubicBezTo>
                    <a:cubicBezTo>
                      <a:pt x="916" y="245"/>
                      <a:pt x="788" y="1"/>
                      <a:pt x="624"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5"/>
              <p:cNvSpPr/>
              <p:nvPr/>
            </p:nvSpPr>
            <p:spPr>
              <a:xfrm>
                <a:off x="3364364" y="2967590"/>
                <a:ext cx="46191" cy="61348"/>
              </a:xfrm>
              <a:custGeom>
                <a:rect b="b" l="l" r="r" t="t"/>
                <a:pathLst>
                  <a:path extrusionOk="0" h="873" w="656">
                    <a:moveTo>
                      <a:pt x="434" y="1"/>
                    </a:moveTo>
                    <a:cubicBezTo>
                      <a:pt x="343" y="1"/>
                      <a:pt x="257" y="66"/>
                      <a:pt x="234" y="166"/>
                    </a:cubicBezTo>
                    <a:cubicBezTo>
                      <a:pt x="191" y="313"/>
                      <a:pt x="140" y="450"/>
                      <a:pt x="80" y="587"/>
                    </a:cubicBezTo>
                    <a:cubicBezTo>
                      <a:pt x="1" y="745"/>
                      <a:pt x="132" y="873"/>
                      <a:pt x="263" y="873"/>
                    </a:cubicBezTo>
                    <a:cubicBezTo>
                      <a:pt x="332" y="873"/>
                      <a:pt x="402" y="837"/>
                      <a:pt x="440" y="751"/>
                    </a:cubicBezTo>
                    <a:lnTo>
                      <a:pt x="449" y="759"/>
                    </a:lnTo>
                    <a:cubicBezTo>
                      <a:pt x="526" y="587"/>
                      <a:pt x="586" y="416"/>
                      <a:pt x="638" y="235"/>
                    </a:cubicBezTo>
                    <a:cubicBezTo>
                      <a:pt x="655" y="132"/>
                      <a:pt x="578" y="20"/>
                      <a:pt x="466" y="3"/>
                    </a:cubicBezTo>
                    <a:cubicBezTo>
                      <a:pt x="456" y="1"/>
                      <a:pt x="445" y="1"/>
                      <a:pt x="434"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5"/>
              <p:cNvSpPr/>
              <p:nvPr/>
            </p:nvSpPr>
            <p:spPr>
              <a:xfrm>
                <a:off x="3379081" y="2873708"/>
                <a:ext cx="42036" cy="64932"/>
              </a:xfrm>
              <a:custGeom>
                <a:rect b="b" l="l" r="r" t="t"/>
                <a:pathLst>
                  <a:path extrusionOk="0" h="924" w="597">
                    <a:moveTo>
                      <a:pt x="258" y="1"/>
                    </a:moveTo>
                    <a:cubicBezTo>
                      <a:pt x="131" y="1"/>
                      <a:pt x="0" y="117"/>
                      <a:pt x="60" y="274"/>
                    </a:cubicBezTo>
                    <a:cubicBezTo>
                      <a:pt x="128" y="429"/>
                      <a:pt x="171" y="583"/>
                      <a:pt x="188" y="746"/>
                    </a:cubicBezTo>
                    <a:cubicBezTo>
                      <a:pt x="192" y="867"/>
                      <a:pt x="283" y="923"/>
                      <a:pt x="377" y="923"/>
                    </a:cubicBezTo>
                    <a:cubicBezTo>
                      <a:pt x="484" y="923"/>
                      <a:pt x="597" y="850"/>
                      <a:pt x="592" y="712"/>
                    </a:cubicBezTo>
                    <a:cubicBezTo>
                      <a:pt x="566" y="514"/>
                      <a:pt x="515" y="317"/>
                      <a:pt x="438" y="136"/>
                    </a:cubicBezTo>
                    <a:cubicBezTo>
                      <a:pt x="406" y="41"/>
                      <a:pt x="333" y="1"/>
                      <a:pt x="258"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5"/>
              <p:cNvSpPr/>
              <p:nvPr/>
            </p:nvSpPr>
            <p:spPr>
              <a:xfrm>
                <a:off x="3969710" y="2654955"/>
                <a:ext cx="364244" cy="308988"/>
              </a:xfrm>
              <a:custGeom>
                <a:rect b="b" l="l" r="r" t="t"/>
                <a:pathLst>
                  <a:path extrusionOk="0" h="4397" w="5173">
                    <a:moveTo>
                      <a:pt x="2663" y="0"/>
                    </a:moveTo>
                    <a:cubicBezTo>
                      <a:pt x="2636" y="0"/>
                      <a:pt x="2609" y="1"/>
                      <a:pt x="2583" y="2"/>
                    </a:cubicBezTo>
                    <a:cubicBezTo>
                      <a:pt x="340" y="78"/>
                      <a:pt x="0" y="4397"/>
                      <a:pt x="2366" y="4397"/>
                    </a:cubicBezTo>
                    <a:cubicBezTo>
                      <a:pt x="2412" y="4397"/>
                      <a:pt x="2458" y="4395"/>
                      <a:pt x="2505" y="4392"/>
                    </a:cubicBezTo>
                    <a:cubicBezTo>
                      <a:pt x="3528" y="4323"/>
                      <a:pt x="4782" y="3559"/>
                      <a:pt x="4954" y="2502"/>
                    </a:cubicBezTo>
                    <a:cubicBezTo>
                      <a:pt x="5173" y="1198"/>
                      <a:pt x="3941" y="0"/>
                      <a:pt x="26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5"/>
              <p:cNvSpPr/>
              <p:nvPr/>
            </p:nvSpPr>
            <p:spPr>
              <a:xfrm>
                <a:off x="4046250" y="2769566"/>
                <a:ext cx="42177" cy="67602"/>
              </a:xfrm>
              <a:custGeom>
                <a:rect b="b" l="l" r="r" t="t"/>
                <a:pathLst>
                  <a:path extrusionOk="0" h="962" w="599">
                    <a:moveTo>
                      <a:pt x="262" y="1"/>
                    </a:moveTo>
                    <a:cubicBezTo>
                      <a:pt x="163" y="1"/>
                      <a:pt x="76" y="74"/>
                      <a:pt x="61" y="175"/>
                    </a:cubicBezTo>
                    <a:cubicBezTo>
                      <a:pt x="35" y="278"/>
                      <a:pt x="18" y="390"/>
                      <a:pt x="9" y="510"/>
                    </a:cubicBezTo>
                    <a:cubicBezTo>
                      <a:pt x="1" y="605"/>
                      <a:pt x="26" y="708"/>
                      <a:pt x="61" y="802"/>
                    </a:cubicBezTo>
                    <a:cubicBezTo>
                      <a:pt x="103" y="912"/>
                      <a:pt x="205" y="962"/>
                      <a:pt x="307" y="962"/>
                    </a:cubicBezTo>
                    <a:cubicBezTo>
                      <a:pt x="453" y="962"/>
                      <a:pt x="598" y="859"/>
                      <a:pt x="568" y="682"/>
                    </a:cubicBezTo>
                    <a:cubicBezTo>
                      <a:pt x="559" y="613"/>
                      <a:pt x="551" y="536"/>
                      <a:pt x="533" y="459"/>
                    </a:cubicBezTo>
                    <a:cubicBezTo>
                      <a:pt x="516" y="364"/>
                      <a:pt x="473" y="278"/>
                      <a:pt x="456" y="192"/>
                    </a:cubicBezTo>
                    <a:cubicBezTo>
                      <a:pt x="447" y="98"/>
                      <a:pt x="379" y="29"/>
                      <a:pt x="293" y="3"/>
                    </a:cubicBezTo>
                    <a:cubicBezTo>
                      <a:pt x="282" y="2"/>
                      <a:pt x="272" y="1"/>
                      <a:pt x="262"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5"/>
              <p:cNvSpPr/>
              <p:nvPr/>
            </p:nvSpPr>
            <p:spPr>
              <a:xfrm>
                <a:off x="3991539" y="2621787"/>
                <a:ext cx="255668" cy="166265"/>
              </a:xfrm>
              <a:custGeom>
                <a:rect b="b" l="l" r="r" t="t"/>
                <a:pathLst>
                  <a:path extrusionOk="0" h="2366" w="3631">
                    <a:moveTo>
                      <a:pt x="2268" y="0"/>
                    </a:moveTo>
                    <a:cubicBezTo>
                      <a:pt x="2235" y="0"/>
                      <a:pt x="2202" y="1"/>
                      <a:pt x="2170" y="1"/>
                    </a:cubicBezTo>
                    <a:cubicBezTo>
                      <a:pt x="1276" y="96"/>
                      <a:pt x="477" y="809"/>
                      <a:pt x="142" y="1651"/>
                    </a:cubicBezTo>
                    <a:cubicBezTo>
                      <a:pt x="0" y="2013"/>
                      <a:pt x="47" y="2145"/>
                      <a:pt x="181" y="2145"/>
                    </a:cubicBezTo>
                    <a:cubicBezTo>
                      <a:pt x="501" y="2145"/>
                      <a:pt x="1316" y="1399"/>
                      <a:pt x="1251" y="1249"/>
                    </a:cubicBezTo>
                    <a:lnTo>
                      <a:pt x="1251" y="1249"/>
                    </a:lnTo>
                    <a:cubicBezTo>
                      <a:pt x="1423" y="1618"/>
                      <a:pt x="1689" y="1901"/>
                      <a:pt x="1972" y="2227"/>
                    </a:cubicBezTo>
                    <a:cubicBezTo>
                      <a:pt x="2054" y="2321"/>
                      <a:pt x="2170" y="2366"/>
                      <a:pt x="2282" y="2366"/>
                    </a:cubicBezTo>
                    <a:cubicBezTo>
                      <a:pt x="2477" y="2366"/>
                      <a:pt x="2661" y="2231"/>
                      <a:pt x="2633" y="1986"/>
                    </a:cubicBezTo>
                    <a:cubicBezTo>
                      <a:pt x="2590" y="1599"/>
                      <a:pt x="2367" y="1213"/>
                      <a:pt x="2144" y="852"/>
                    </a:cubicBezTo>
                    <a:lnTo>
                      <a:pt x="2264" y="809"/>
                    </a:lnTo>
                    <a:cubicBezTo>
                      <a:pt x="2582" y="706"/>
                      <a:pt x="2917" y="646"/>
                      <a:pt x="3218" y="500"/>
                    </a:cubicBezTo>
                    <a:cubicBezTo>
                      <a:pt x="3630" y="311"/>
                      <a:pt x="3458" y="173"/>
                      <a:pt x="3140" y="96"/>
                    </a:cubicBezTo>
                    <a:cubicBezTo>
                      <a:pt x="2855" y="34"/>
                      <a:pt x="2562" y="0"/>
                      <a:pt x="22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5"/>
              <p:cNvSpPr/>
              <p:nvPr/>
            </p:nvSpPr>
            <p:spPr>
              <a:xfrm>
                <a:off x="3709532" y="3213538"/>
                <a:ext cx="414800" cy="299642"/>
              </a:xfrm>
              <a:custGeom>
                <a:rect b="b" l="l" r="r" t="t"/>
                <a:pathLst>
                  <a:path extrusionOk="0" h="4264" w="5891">
                    <a:moveTo>
                      <a:pt x="3405" y="0"/>
                    </a:moveTo>
                    <a:cubicBezTo>
                      <a:pt x="1536" y="0"/>
                      <a:pt x="1" y="3269"/>
                      <a:pt x="2119" y="4081"/>
                    </a:cubicBezTo>
                    <a:cubicBezTo>
                      <a:pt x="2432" y="4201"/>
                      <a:pt x="2796" y="4264"/>
                      <a:pt x="3167" y="4264"/>
                    </a:cubicBezTo>
                    <a:cubicBezTo>
                      <a:pt x="3938" y="4264"/>
                      <a:pt x="4735" y="3991"/>
                      <a:pt x="5135" y="3394"/>
                    </a:cubicBezTo>
                    <a:cubicBezTo>
                      <a:pt x="5891" y="2277"/>
                      <a:pt x="5238" y="627"/>
                      <a:pt x="4035" y="129"/>
                    </a:cubicBezTo>
                    <a:cubicBezTo>
                      <a:pt x="3824" y="40"/>
                      <a:pt x="3612" y="0"/>
                      <a:pt x="34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5"/>
              <p:cNvSpPr/>
              <p:nvPr/>
            </p:nvSpPr>
            <p:spPr>
              <a:xfrm>
                <a:off x="3829235" y="3288658"/>
                <a:ext cx="45909" cy="66197"/>
              </a:xfrm>
              <a:custGeom>
                <a:rect b="b" l="l" r="r" t="t"/>
                <a:pathLst>
                  <a:path extrusionOk="0" h="942" w="652">
                    <a:moveTo>
                      <a:pt x="439" y="0"/>
                    </a:moveTo>
                    <a:cubicBezTo>
                      <a:pt x="374" y="0"/>
                      <a:pt x="310" y="33"/>
                      <a:pt x="273" y="91"/>
                    </a:cubicBezTo>
                    <a:cubicBezTo>
                      <a:pt x="213" y="185"/>
                      <a:pt x="136" y="271"/>
                      <a:pt x="84" y="374"/>
                    </a:cubicBezTo>
                    <a:cubicBezTo>
                      <a:pt x="41" y="460"/>
                      <a:pt x="16" y="563"/>
                      <a:pt x="16" y="666"/>
                    </a:cubicBezTo>
                    <a:cubicBezTo>
                      <a:pt x="0" y="834"/>
                      <a:pt x="153" y="941"/>
                      <a:pt x="296" y="941"/>
                    </a:cubicBezTo>
                    <a:cubicBezTo>
                      <a:pt x="396" y="941"/>
                      <a:pt x="491" y="889"/>
                      <a:pt x="522" y="769"/>
                    </a:cubicBezTo>
                    <a:cubicBezTo>
                      <a:pt x="540" y="692"/>
                      <a:pt x="565" y="623"/>
                      <a:pt x="583" y="546"/>
                    </a:cubicBezTo>
                    <a:cubicBezTo>
                      <a:pt x="608" y="460"/>
                      <a:pt x="608" y="366"/>
                      <a:pt x="626" y="271"/>
                    </a:cubicBezTo>
                    <a:cubicBezTo>
                      <a:pt x="651" y="185"/>
                      <a:pt x="626" y="91"/>
                      <a:pt x="557" y="39"/>
                    </a:cubicBezTo>
                    <a:cubicBezTo>
                      <a:pt x="521" y="13"/>
                      <a:pt x="479" y="0"/>
                      <a:pt x="439"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5"/>
              <p:cNvSpPr/>
              <p:nvPr/>
            </p:nvSpPr>
            <p:spPr>
              <a:xfrm>
                <a:off x="3795085" y="3182198"/>
                <a:ext cx="290592" cy="164016"/>
              </a:xfrm>
              <a:custGeom>
                <a:rect b="b" l="l" r="r" t="t"/>
                <a:pathLst>
                  <a:path extrusionOk="0" h="2334" w="4127">
                    <a:moveTo>
                      <a:pt x="2233" y="0"/>
                    </a:moveTo>
                    <a:cubicBezTo>
                      <a:pt x="1560" y="0"/>
                      <a:pt x="873" y="290"/>
                      <a:pt x="389" y="755"/>
                    </a:cubicBezTo>
                    <a:cubicBezTo>
                      <a:pt x="1" y="1126"/>
                      <a:pt x="123" y="1249"/>
                      <a:pt x="405" y="1249"/>
                    </a:cubicBezTo>
                    <a:cubicBezTo>
                      <a:pt x="812" y="1249"/>
                      <a:pt x="1552" y="991"/>
                      <a:pt x="1557" y="852"/>
                    </a:cubicBezTo>
                    <a:lnTo>
                      <a:pt x="1557" y="852"/>
                    </a:lnTo>
                    <a:cubicBezTo>
                      <a:pt x="1558" y="1264"/>
                      <a:pt x="1686" y="1624"/>
                      <a:pt x="1806" y="2044"/>
                    </a:cubicBezTo>
                    <a:cubicBezTo>
                      <a:pt x="1859" y="2224"/>
                      <a:pt x="2028" y="2333"/>
                      <a:pt x="2192" y="2333"/>
                    </a:cubicBezTo>
                    <a:cubicBezTo>
                      <a:pt x="2325" y="2333"/>
                      <a:pt x="2453" y="2261"/>
                      <a:pt x="2511" y="2095"/>
                    </a:cubicBezTo>
                    <a:cubicBezTo>
                      <a:pt x="2631" y="1726"/>
                      <a:pt x="2588" y="1279"/>
                      <a:pt x="2537" y="867"/>
                    </a:cubicBezTo>
                    <a:lnTo>
                      <a:pt x="2537" y="867"/>
                    </a:lnTo>
                    <a:lnTo>
                      <a:pt x="2657" y="875"/>
                    </a:lnTo>
                    <a:cubicBezTo>
                      <a:pt x="2976" y="916"/>
                      <a:pt x="3296" y="996"/>
                      <a:pt x="3607" y="996"/>
                    </a:cubicBezTo>
                    <a:cubicBezTo>
                      <a:pt x="3623" y="996"/>
                      <a:pt x="3638" y="996"/>
                      <a:pt x="3654" y="996"/>
                    </a:cubicBezTo>
                    <a:cubicBezTo>
                      <a:pt x="4126" y="987"/>
                      <a:pt x="4023" y="798"/>
                      <a:pt x="3765" y="592"/>
                    </a:cubicBezTo>
                    <a:cubicBezTo>
                      <a:pt x="3499" y="394"/>
                      <a:pt x="3224" y="231"/>
                      <a:pt x="2923" y="111"/>
                    </a:cubicBezTo>
                    <a:cubicBezTo>
                      <a:pt x="2701" y="35"/>
                      <a:pt x="2468" y="0"/>
                      <a:pt x="22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5"/>
              <p:cNvSpPr/>
              <p:nvPr/>
            </p:nvSpPr>
            <p:spPr>
              <a:xfrm>
                <a:off x="3582928" y="2825151"/>
                <a:ext cx="402267" cy="304069"/>
              </a:xfrm>
              <a:custGeom>
                <a:rect b="b" l="l" r="r" t="t"/>
                <a:pathLst>
                  <a:path extrusionOk="0" h="4327" w="5713">
                    <a:moveTo>
                      <a:pt x="3136" y="1"/>
                    </a:moveTo>
                    <a:cubicBezTo>
                      <a:pt x="1105" y="1"/>
                      <a:pt x="0" y="3866"/>
                      <a:pt x="2354" y="4290"/>
                    </a:cubicBezTo>
                    <a:cubicBezTo>
                      <a:pt x="2496" y="4314"/>
                      <a:pt x="2647" y="4326"/>
                      <a:pt x="2801" y="4326"/>
                    </a:cubicBezTo>
                    <a:cubicBezTo>
                      <a:pt x="3736" y="4326"/>
                      <a:pt x="4819" y="3883"/>
                      <a:pt x="5180" y="3035"/>
                    </a:cubicBezTo>
                    <a:cubicBezTo>
                      <a:pt x="5713" y="1798"/>
                      <a:pt x="4751" y="303"/>
                      <a:pt x="3479" y="37"/>
                    </a:cubicBezTo>
                    <a:cubicBezTo>
                      <a:pt x="3362" y="12"/>
                      <a:pt x="3248" y="1"/>
                      <a:pt x="31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5"/>
              <p:cNvSpPr/>
              <p:nvPr/>
            </p:nvSpPr>
            <p:spPr>
              <a:xfrm>
                <a:off x="3687563" y="2918330"/>
                <a:ext cx="39361" cy="67040"/>
              </a:xfrm>
              <a:custGeom>
                <a:rect b="b" l="l" r="r" t="t"/>
                <a:pathLst>
                  <a:path extrusionOk="0" h="954" w="559">
                    <a:moveTo>
                      <a:pt x="347" y="0"/>
                    </a:moveTo>
                    <a:cubicBezTo>
                      <a:pt x="269" y="0"/>
                      <a:pt x="195" y="44"/>
                      <a:pt x="163" y="120"/>
                    </a:cubicBezTo>
                    <a:cubicBezTo>
                      <a:pt x="112" y="215"/>
                      <a:pt x="69" y="326"/>
                      <a:pt x="34" y="429"/>
                    </a:cubicBezTo>
                    <a:cubicBezTo>
                      <a:pt x="9" y="524"/>
                      <a:pt x="0" y="627"/>
                      <a:pt x="17" y="730"/>
                    </a:cubicBezTo>
                    <a:cubicBezTo>
                      <a:pt x="35" y="876"/>
                      <a:pt x="166" y="954"/>
                      <a:pt x="293" y="954"/>
                    </a:cubicBezTo>
                    <a:cubicBezTo>
                      <a:pt x="413" y="954"/>
                      <a:pt x="529" y="885"/>
                      <a:pt x="541" y="739"/>
                    </a:cubicBezTo>
                    <a:cubicBezTo>
                      <a:pt x="541" y="661"/>
                      <a:pt x="550" y="584"/>
                      <a:pt x="558" y="507"/>
                    </a:cubicBezTo>
                    <a:cubicBezTo>
                      <a:pt x="558" y="412"/>
                      <a:pt x="541" y="326"/>
                      <a:pt x="550" y="232"/>
                    </a:cubicBezTo>
                    <a:cubicBezTo>
                      <a:pt x="558" y="137"/>
                      <a:pt x="507" y="51"/>
                      <a:pt x="430" y="17"/>
                    </a:cubicBezTo>
                    <a:cubicBezTo>
                      <a:pt x="403" y="6"/>
                      <a:pt x="375" y="0"/>
                      <a:pt x="347"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5"/>
              <p:cNvSpPr/>
              <p:nvPr/>
            </p:nvSpPr>
            <p:spPr>
              <a:xfrm>
                <a:off x="3643625" y="2793107"/>
                <a:ext cx="279890" cy="165070"/>
              </a:xfrm>
              <a:custGeom>
                <a:rect b="b" l="l" r="r" t="t"/>
                <a:pathLst>
                  <a:path extrusionOk="0" h="2349" w="3975">
                    <a:moveTo>
                      <a:pt x="2340" y="0"/>
                    </a:moveTo>
                    <a:cubicBezTo>
                      <a:pt x="1536" y="0"/>
                      <a:pt x="732" y="468"/>
                      <a:pt x="263" y="1129"/>
                    </a:cubicBezTo>
                    <a:cubicBezTo>
                      <a:pt x="1" y="1497"/>
                      <a:pt x="62" y="1625"/>
                      <a:pt x="253" y="1625"/>
                    </a:cubicBezTo>
                    <a:cubicBezTo>
                      <a:pt x="619" y="1625"/>
                      <a:pt x="1462" y="1157"/>
                      <a:pt x="1432" y="1009"/>
                    </a:cubicBezTo>
                    <a:lnTo>
                      <a:pt x="1432" y="1009"/>
                    </a:lnTo>
                    <a:cubicBezTo>
                      <a:pt x="1518" y="1404"/>
                      <a:pt x="1698" y="1739"/>
                      <a:pt x="1904" y="2125"/>
                    </a:cubicBezTo>
                    <a:cubicBezTo>
                      <a:pt x="1977" y="2271"/>
                      <a:pt x="2125" y="2349"/>
                      <a:pt x="2266" y="2349"/>
                    </a:cubicBezTo>
                    <a:cubicBezTo>
                      <a:pt x="2424" y="2349"/>
                      <a:pt x="2573" y="2252"/>
                      <a:pt x="2600" y="2048"/>
                    </a:cubicBezTo>
                    <a:cubicBezTo>
                      <a:pt x="2652" y="1661"/>
                      <a:pt x="2523" y="1232"/>
                      <a:pt x="2394" y="837"/>
                    </a:cubicBezTo>
                    <a:cubicBezTo>
                      <a:pt x="2437" y="837"/>
                      <a:pt x="2480" y="828"/>
                      <a:pt x="2514" y="820"/>
                    </a:cubicBezTo>
                    <a:cubicBezTo>
                      <a:pt x="2849" y="794"/>
                      <a:pt x="3193" y="820"/>
                      <a:pt x="3519" y="751"/>
                    </a:cubicBezTo>
                    <a:cubicBezTo>
                      <a:pt x="3975" y="665"/>
                      <a:pt x="3846" y="484"/>
                      <a:pt x="3545" y="338"/>
                    </a:cubicBezTo>
                    <a:cubicBezTo>
                      <a:pt x="3253" y="192"/>
                      <a:pt x="2944" y="89"/>
                      <a:pt x="2626" y="21"/>
                    </a:cubicBezTo>
                    <a:cubicBezTo>
                      <a:pt x="2531" y="7"/>
                      <a:pt x="2435" y="0"/>
                      <a:pt x="23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5"/>
              <p:cNvSpPr/>
              <p:nvPr/>
            </p:nvSpPr>
            <p:spPr>
              <a:xfrm>
                <a:off x="3622219" y="2796551"/>
                <a:ext cx="160470" cy="51018"/>
              </a:xfrm>
              <a:custGeom>
                <a:rect b="b" l="l" r="r" t="t"/>
                <a:pathLst>
                  <a:path extrusionOk="0" h="726" w="2279">
                    <a:moveTo>
                      <a:pt x="1338" y="1"/>
                    </a:moveTo>
                    <a:cubicBezTo>
                      <a:pt x="943" y="1"/>
                      <a:pt x="527" y="97"/>
                      <a:pt x="198" y="178"/>
                    </a:cubicBezTo>
                    <a:cubicBezTo>
                      <a:pt x="0" y="229"/>
                      <a:pt x="43" y="547"/>
                      <a:pt x="232" y="564"/>
                    </a:cubicBezTo>
                    <a:cubicBezTo>
                      <a:pt x="739" y="624"/>
                      <a:pt x="1246" y="590"/>
                      <a:pt x="1736" y="719"/>
                    </a:cubicBezTo>
                    <a:cubicBezTo>
                      <a:pt x="1754" y="723"/>
                      <a:pt x="1771" y="725"/>
                      <a:pt x="1787" y="725"/>
                    </a:cubicBezTo>
                    <a:cubicBezTo>
                      <a:pt x="1886" y="725"/>
                      <a:pt x="1948" y="652"/>
                      <a:pt x="1963" y="566"/>
                    </a:cubicBezTo>
                    <a:lnTo>
                      <a:pt x="1963" y="566"/>
                    </a:lnTo>
                    <a:cubicBezTo>
                      <a:pt x="1983" y="574"/>
                      <a:pt x="2003" y="577"/>
                      <a:pt x="2022" y="577"/>
                    </a:cubicBezTo>
                    <a:cubicBezTo>
                      <a:pt x="2189" y="577"/>
                      <a:pt x="2278" y="294"/>
                      <a:pt x="2096" y="178"/>
                    </a:cubicBezTo>
                    <a:cubicBezTo>
                      <a:pt x="1878" y="47"/>
                      <a:pt x="1613" y="1"/>
                      <a:pt x="13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5"/>
              <p:cNvSpPr/>
              <p:nvPr/>
            </p:nvSpPr>
            <p:spPr>
              <a:xfrm>
                <a:off x="3734670" y="2735485"/>
                <a:ext cx="126531" cy="107306"/>
              </a:xfrm>
              <a:custGeom>
                <a:rect b="b" l="l" r="r" t="t"/>
                <a:pathLst>
                  <a:path extrusionOk="0" h="1527" w="1797">
                    <a:moveTo>
                      <a:pt x="1521" y="1"/>
                    </a:moveTo>
                    <a:cubicBezTo>
                      <a:pt x="1495" y="1"/>
                      <a:pt x="1469" y="5"/>
                      <a:pt x="1444" y="16"/>
                    </a:cubicBezTo>
                    <a:cubicBezTo>
                      <a:pt x="938" y="231"/>
                      <a:pt x="456" y="523"/>
                      <a:pt x="121" y="978"/>
                    </a:cubicBezTo>
                    <a:cubicBezTo>
                      <a:pt x="1" y="1131"/>
                      <a:pt x="143" y="1312"/>
                      <a:pt x="288" y="1312"/>
                    </a:cubicBezTo>
                    <a:cubicBezTo>
                      <a:pt x="298" y="1312"/>
                      <a:pt x="307" y="1311"/>
                      <a:pt x="317" y="1309"/>
                    </a:cubicBezTo>
                    <a:lnTo>
                      <a:pt x="317" y="1309"/>
                    </a:lnTo>
                    <a:cubicBezTo>
                      <a:pt x="297" y="1447"/>
                      <a:pt x="407" y="1527"/>
                      <a:pt x="517" y="1527"/>
                    </a:cubicBezTo>
                    <a:cubicBezTo>
                      <a:pt x="605" y="1527"/>
                      <a:pt x="692" y="1477"/>
                      <a:pt x="714" y="1365"/>
                    </a:cubicBezTo>
                    <a:cubicBezTo>
                      <a:pt x="774" y="1090"/>
                      <a:pt x="1152" y="918"/>
                      <a:pt x="1359" y="755"/>
                    </a:cubicBezTo>
                    <a:cubicBezTo>
                      <a:pt x="1522" y="617"/>
                      <a:pt x="1797" y="359"/>
                      <a:pt x="1711" y="127"/>
                    </a:cubicBezTo>
                    <a:cubicBezTo>
                      <a:pt x="1678" y="49"/>
                      <a:pt x="1601" y="1"/>
                      <a:pt x="15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5"/>
              <p:cNvSpPr/>
              <p:nvPr/>
            </p:nvSpPr>
            <p:spPr>
              <a:xfrm>
                <a:off x="4161447" y="3039688"/>
                <a:ext cx="348260" cy="312361"/>
              </a:xfrm>
              <a:custGeom>
                <a:rect b="b" l="l" r="r" t="t"/>
                <a:pathLst>
                  <a:path extrusionOk="0" h="4445" w="4946">
                    <a:moveTo>
                      <a:pt x="2566" y="0"/>
                    </a:moveTo>
                    <a:cubicBezTo>
                      <a:pt x="2395" y="0"/>
                      <a:pt x="2225" y="19"/>
                      <a:pt x="2059" y="60"/>
                    </a:cubicBezTo>
                    <a:cubicBezTo>
                      <a:pt x="1" y="570"/>
                      <a:pt x="387" y="4445"/>
                      <a:pt x="2400" y="4445"/>
                    </a:cubicBezTo>
                    <a:cubicBezTo>
                      <a:pt x="2555" y="4445"/>
                      <a:pt x="2719" y="4422"/>
                      <a:pt x="2892" y="4373"/>
                    </a:cubicBezTo>
                    <a:cubicBezTo>
                      <a:pt x="3880" y="4098"/>
                      <a:pt x="4946" y="3084"/>
                      <a:pt x="4903" y="2027"/>
                    </a:cubicBezTo>
                    <a:cubicBezTo>
                      <a:pt x="4850" y="855"/>
                      <a:pt x="3701" y="0"/>
                      <a:pt x="25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5"/>
              <p:cNvSpPr/>
              <p:nvPr/>
            </p:nvSpPr>
            <p:spPr>
              <a:xfrm>
                <a:off x="4233198" y="3174187"/>
                <a:ext cx="48303" cy="65775"/>
              </a:xfrm>
              <a:custGeom>
                <a:rect b="b" l="l" r="r" t="t"/>
                <a:pathLst>
                  <a:path extrusionOk="0" h="936" w="686">
                    <a:moveTo>
                      <a:pt x="214" y="1"/>
                    </a:moveTo>
                    <a:cubicBezTo>
                      <a:pt x="209" y="1"/>
                      <a:pt x="204" y="1"/>
                      <a:pt x="198" y="1"/>
                    </a:cubicBezTo>
                    <a:cubicBezTo>
                      <a:pt x="86" y="1"/>
                      <a:pt x="0" y="96"/>
                      <a:pt x="0" y="208"/>
                    </a:cubicBezTo>
                    <a:lnTo>
                      <a:pt x="9" y="208"/>
                    </a:lnTo>
                    <a:cubicBezTo>
                      <a:pt x="9" y="319"/>
                      <a:pt x="9" y="431"/>
                      <a:pt x="26" y="543"/>
                    </a:cubicBezTo>
                    <a:cubicBezTo>
                      <a:pt x="43" y="646"/>
                      <a:pt x="78" y="740"/>
                      <a:pt x="138" y="818"/>
                    </a:cubicBezTo>
                    <a:cubicBezTo>
                      <a:pt x="189" y="900"/>
                      <a:pt x="271" y="936"/>
                      <a:pt x="353" y="936"/>
                    </a:cubicBezTo>
                    <a:cubicBezTo>
                      <a:pt x="518" y="936"/>
                      <a:pt x="685" y="792"/>
                      <a:pt x="610" y="603"/>
                    </a:cubicBezTo>
                    <a:cubicBezTo>
                      <a:pt x="576" y="534"/>
                      <a:pt x="559" y="465"/>
                      <a:pt x="525" y="388"/>
                    </a:cubicBezTo>
                    <a:cubicBezTo>
                      <a:pt x="499" y="319"/>
                      <a:pt x="430" y="233"/>
                      <a:pt x="396" y="139"/>
                    </a:cubicBezTo>
                    <a:cubicBezTo>
                      <a:pt x="372" y="59"/>
                      <a:pt x="295" y="1"/>
                      <a:pt x="214"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5"/>
              <p:cNvSpPr/>
              <p:nvPr/>
            </p:nvSpPr>
            <p:spPr>
              <a:xfrm>
                <a:off x="4172713" y="3005747"/>
                <a:ext cx="225672" cy="184044"/>
              </a:xfrm>
              <a:custGeom>
                <a:rect b="b" l="l" r="r" t="t"/>
                <a:pathLst>
                  <a:path extrusionOk="0" h="2619" w="3205">
                    <a:moveTo>
                      <a:pt x="2589" y="0"/>
                    </a:moveTo>
                    <a:cubicBezTo>
                      <a:pt x="2291" y="0"/>
                      <a:pt x="1993" y="42"/>
                      <a:pt x="1710" y="113"/>
                    </a:cubicBezTo>
                    <a:cubicBezTo>
                      <a:pt x="851" y="388"/>
                      <a:pt x="215" y="1247"/>
                      <a:pt x="60" y="2141"/>
                    </a:cubicBezTo>
                    <a:cubicBezTo>
                      <a:pt x="1" y="2489"/>
                      <a:pt x="54" y="2619"/>
                      <a:pt x="163" y="2619"/>
                    </a:cubicBezTo>
                    <a:cubicBezTo>
                      <a:pt x="458" y="2619"/>
                      <a:pt x="1158" y="1654"/>
                      <a:pt x="1057" y="1522"/>
                    </a:cubicBezTo>
                    <a:lnTo>
                      <a:pt x="1057" y="1522"/>
                    </a:lnTo>
                    <a:cubicBezTo>
                      <a:pt x="1306" y="1840"/>
                      <a:pt x="1624" y="2072"/>
                      <a:pt x="1968" y="2330"/>
                    </a:cubicBezTo>
                    <a:cubicBezTo>
                      <a:pt x="2041" y="2385"/>
                      <a:pt x="2127" y="2410"/>
                      <a:pt x="2210" y="2410"/>
                    </a:cubicBezTo>
                    <a:cubicBezTo>
                      <a:pt x="2437" y="2410"/>
                      <a:pt x="2649" y="2222"/>
                      <a:pt x="2561" y="1952"/>
                    </a:cubicBezTo>
                    <a:cubicBezTo>
                      <a:pt x="2440" y="1591"/>
                      <a:pt x="2140" y="1247"/>
                      <a:pt x="1847" y="947"/>
                    </a:cubicBezTo>
                    <a:lnTo>
                      <a:pt x="1959" y="886"/>
                    </a:lnTo>
                    <a:cubicBezTo>
                      <a:pt x="2243" y="723"/>
                      <a:pt x="2561" y="586"/>
                      <a:pt x="2827" y="388"/>
                    </a:cubicBezTo>
                    <a:cubicBezTo>
                      <a:pt x="3205" y="96"/>
                      <a:pt x="2999" y="10"/>
                      <a:pt x="2672" y="2"/>
                    </a:cubicBezTo>
                    <a:cubicBezTo>
                      <a:pt x="2645" y="1"/>
                      <a:pt x="2617" y="0"/>
                      <a:pt x="25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5"/>
              <p:cNvSpPr/>
              <p:nvPr/>
            </p:nvSpPr>
            <p:spPr>
              <a:xfrm>
                <a:off x="4116664" y="3052056"/>
                <a:ext cx="148570" cy="82149"/>
              </a:xfrm>
              <a:custGeom>
                <a:rect b="b" l="l" r="r" t="t"/>
                <a:pathLst>
                  <a:path extrusionOk="0" h="1169" w="2110">
                    <a:moveTo>
                      <a:pt x="1783" y="0"/>
                    </a:moveTo>
                    <a:cubicBezTo>
                      <a:pt x="1188" y="0"/>
                      <a:pt x="593" y="444"/>
                      <a:pt x="161" y="803"/>
                    </a:cubicBezTo>
                    <a:cubicBezTo>
                      <a:pt x="1" y="925"/>
                      <a:pt x="104" y="1168"/>
                      <a:pt x="279" y="1168"/>
                    </a:cubicBezTo>
                    <a:cubicBezTo>
                      <a:pt x="301" y="1168"/>
                      <a:pt x="325" y="1164"/>
                      <a:pt x="350" y="1155"/>
                    </a:cubicBezTo>
                    <a:cubicBezTo>
                      <a:pt x="805" y="992"/>
                      <a:pt x="1234" y="751"/>
                      <a:pt x="1716" y="657"/>
                    </a:cubicBezTo>
                    <a:cubicBezTo>
                      <a:pt x="1844" y="626"/>
                      <a:pt x="1897" y="504"/>
                      <a:pt x="1884" y="401"/>
                    </a:cubicBezTo>
                    <a:lnTo>
                      <a:pt x="1884" y="401"/>
                    </a:lnTo>
                    <a:cubicBezTo>
                      <a:pt x="2079" y="347"/>
                      <a:pt x="2110" y="27"/>
                      <a:pt x="1879" y="4"/>
                    </a:cubicBezTo>
                    <a:cubicBezTo>
                      <a:pt x="1847" y="1"/>
                      <a:pt x="1815" y="0"/>
                      <a:pt x="17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5"/>
              <p:cNvSpPr/>
              <p:nvPr/>
            </p:nvSpPr>
            <p:spPr>
              <a:xfrm>
                <a:off x="4217848" y="2953325"/>
                <a:ext cx="89846" cy="130988"/>
              </a:xfrm>
              <a:custGeom>
                <a:rect b="b" l="l" r="r" t="t"/>
                <a:pathLst>
                  <a:path extrusionOk="0" h="1864" w="1276">
                    <a:moveTo>
                      <a:pt x="963" y="1"/>
                    </a:moveTo>
                    <a:cubicBezTo>
                      <a:pt x="902" y="1"/>
                      <a:pt x="839" y="27"/>
                      <a:pt x="794" y="77"/>
                    </a:cubicBezTo>
                    <a:cubicBezTo>
                      <a:pt x="442" y="490"/>
                      <a:pt x="133" y="971"/>
                      <a:pt x="29" y="1521"/>
                    </a:cubicBezTo>
                    <a:cubicBezTo>
                      <a:pt x="0" y="1666"/>
                      <a:pt x="113" y="1748"/>
                      <a:pt x="226" y="1748"/>
                    </a:cubicBezTo>
                    <a:cubicBezTo>
                      <a:pt x="271" y="1748"/>
                      <a:pt x="315" y="1735"/>
                      <a:pt x="351" y="1709"/>
                    </a:cubicBezTo>
                    <a:lnTo>
                      <a:pt x="351" y="1709"/>
                    </a:lnTo>
                    <a:cubicBezTo>
                      <a:pt x="353" y="1715"/>
                      <a:pt x="354" y="1721"/>
                      <a:pt x="356" y="1727"/>
                    </a:cubicBezTo>
                    <a:cubicBezTo>
                      <a:pt x="384" y="1823"/>
                      <a:pt x="450" y="1864"/>
                      <a:pt x="520" y="1864"/>
                    </a:cubicBezTo>
                    <a:cubicBezTo>
                      <a:pt x="644" y="1864"/>
                      <a:pt x="778" y="1740"/>
                      <a:pt x="734" y="1581"/>
                    </a:cubicBezTo>
                    <a:cubicBezTo>
                      <a:pt x="665" y="1332"/>
                      <a:pt x="940" y="997"/>
                      <a:pt x="1043" y="782"/>
                    </a:cubicBezTo>
                    <a:cubicBezTo>
                      <a:pt x="1146" y="567"/>
                      <a:pt x="1275" y="232"/>
                      <a:pt x="1086" y="43"/>
                    </a:cubicBezTo>
                    <a:cubicBezTo>
                      <a:pt x="1050" y="14"/>
                      <a:pt x="1007" y="1"/>
                      <a:pt x="9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5"/>
              <p:cNvSpPr/>
              <p:nvPr/>
            </p:nvSpPr>
            <p:spPr>
              <a:xfrm>
                <a:off x="4129901" y="3497293"/>
                <a:ext cx="348331" cy="312853"/>
              </a:xfrm>
              <a:custGeom>
                <a:rect b="b" l="l" r="r" t="t"/>
                <a:pathLst>
                  <a:path extrusionOk="0" h="4452" w="4947">
                    <a:moveTo>
                      <a:pt x="2567" y="0"/>
                    </a:moveTo>
                    <a:cubicBezTo>
                      <a:pt x="2397" y="0"/>
                      <a:pt x="2226" y="20"/>
                      <a:pt x="2060" y="60"/>
                    </a:cubicBezTo>
                    <a:cubicBezTo>
                      <a:pt x="0" y="571"/>
                      <a:pt x="389" y="4452"/>
                      <a:pt x="2406" y="4452"/>
                    </a:cubicBezTo>
                    <a:cubicBezTo>
                      <a:pt x="2560" y="4452"/>
                      <a:pt x="2722" y="4429"/>
                      <a:pt x="2894" y="4381"/>
                    </a:cubicBezTo>
                    <a:cubicBezTo>
                      <a:pt x="3882" y="4107"/>
                      <a:pt x="4947" y="3093"/>
                      <a:pt x="4904" y="2027"/>
                    </a:cubicBezTo>
                    <a:cubicBezTo>
                      <a:pt x="4852" y="855"/>
                      <a:pt x="3702" y="0"/>
                      <a:pt x="25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5"/>
              <p:cNvSpPr/>
              <p:nvPr/>
            </p:nvSpPr>
            <p:spPr>
              <a:xfrm>
                <a:off x="4201723" y="3631862"/>
                <a:ext cx="48937" cy="65916"/>
              </a:xfrm>
              <a:custGeom>
                <a:rect b="b" l="l" r="r" t="t"/>
                <a:pathLst>
                  <a:path extrusionOk="0" h="938" w="695">
                    <a:moveTo>
                      <a:pt x="198" y="1"/>
                    </a:moveTo>
                    <a:cubicBezTo>
                      <a:pt x="95" y="1"/>
                      <a:pt x="1" y="95"/>
                      <a:pt x="9" y="207"/>
                    </a:cubicBezTo>
                    <a:cubicBezTo>
                      <a:pt x="18" y="319"/>
                      <a:pt x="9" y="430"/>
                      <a:pt x="26" y="542"/>
                    </a:cubicBezTo>
                    <a:cubicBezTo>
                      <a:pt x="44" y="645"/>
                      <a:pt x="87" y="740"/>
                      <a:pt x="138" y="825"/>
                    </a:cubicBezTo>
                    <a:cubicBezTo>
                      <a:pt x="192" y="904"/>
                      <a:pt x="274" y="938"/>
                      <a:pt x="356" y="938"/>
                    </a:cubicBezTo>
                    <a:cubicBezTo>
                      <a:pt x="525" y="938"/>
                      <a:pt x="694" y="796"/>
                      <a:pt x="619" y="611"/>
                    </a:cubicBezTo>
                    <a:cubicBezTo>
                      <a:pt x="585" y="533"/>
                      <a:pt x="559" y="465"/>
                      <a:pt x="533" y="396"/>
                    </a:cubicBezTo>
                    <a:cubicBezTo>
                      <a:pt x="499" y="319"/>
                      <a:pt x="439" y="233"/>
                      <a:pt x="404" y="147"/>
                    </a:cubicBezTo>
                    <a:cubicBezTo>
                      <a:pt x="379" y="52"/>
                      <a:pt x="293" y="1"/>
                      <a:pt x="198"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5"/>
              <p:cNvSpPr/>
              <p:nvPr/>
            </p:nvSpPr>
            <p:spPr>
              <a:xfrm>
                <a:off x="4141872" y="3463422"/>
                <a:ext cx="225109" cy="183973"/>
              </a:xfrm>
              <a:custGeom>
                <a:rect b="b" l="l" r="r" t="t"/>
                <a:pathLst>
                  <a:path extrusionOk="0" h="2618" w="3197">
                    <a:moveTo>
                      <a:pt x="2672" y="1"/>
                    </a:moveTo>
                    <a:cubicBezTo>
                      <a:pt x="2346" y="1"/>
                      <a:pt x="2019" y="35"/>
                      <a:pt x="1710" y="112"/>
                    </a:cubicBezTo>
                    <a:cubicBezTo>
                      <a:pt x="851" y="387"/>
                      <a:pt x="215" y="1246"/>
                      <a:pt x="60" y="2140"/>
                    </a:cubicBezTo>
                    <a:cubicBezTo>
                      <a:pt x="0" y="2488"/>
                      <a:pt x="55" y="2618"/>
                      <a:pt x="164" y="2618"/>
                    </a:cubicBezTo>
                    <a:cubicBezTo>
                      <a:pt x="460" y="2618"/>
                      <a:pt x="1161" y="1658"/>
                      <a:pt x="1058" y="1522"/>
                    </a:cubicBezTo>
                    <a:lnTo>
                      <a:pt x="1058" y="1522"/>
                    </a:lnTo>
                    <a:cubicBezTo>
                      <a:pt x="1307" y="1840"/>
                      <a:pt x="1624" y="2072"/>
                      <a:pt x="1968" y="2329"/>
                    </a:cubicBezTo>
                    <a:cubicBezTo>
                      <a:pt x="2041" y="2384"/>
                      <a:pt x="2126" y="2409"/>
                      <a:pt x="2209" y="2409"/>
                    </a:cubicBezTo>
                    <a:cubicBezTo>
                      <a:pt x="2437" y="2409"/>
                      <a:pt x="2648" y="2222"/>
                      <a:pt x="2560" y="1951"/>
                    </a:cubicBezTo>
                    <a:cubicBezTo>
                      <a:pt x="2440" y="1590"/>
                      <a:pt x="2139" y="1246"/>
                      <a:pt x="1847" y="946"/>
                    </a:cubicBezTo>
                    <a:cubicBezTo>
                      <a:pt x="1890" y="929"/>
                      <a:pt x="1925" y="903"/>
                      <a:pt x="1959" y="886"/>
                    </a:cubicBezTo>
                    <a:cubicBezTo>
                      <a:pt x="2243" y="722"/>
                      <a:pt x="2560" y="585"/>
                      <a:pt x="2827" y="387"/>
                    </a:cubicBezTo>
                    <a:cubicBezTo>
                      <a:pt x="3196" y="95"/>
                      <a:pt x="2999" y="9"/>
                      <a:pt x="26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5"/>
              <p:cNvSpPr/>
              <p:nvPr/>
            </p:nvSpPr>
            <p:spPr>
              <a:xfrm>
                <a:off x="4085259" y="3509660"/>
                <a:ext cx="149063" cy="82149"/>
              </a:xfrm>
              <a:custGeom>
                <a:rect b="b" l="l" r="r" t="t"/>
                <a:pathLst>
                  <a:path extrusionOk="0" h="1169" w="2117">
                    <a:moveTo>
                      <a:pt x="1784" y="0"/>
                    </a:moveTo>
                    <a:cubicBezTo>
                      <a:pt x="1195" y="0"/>
                      <a:pt x="600" y="444"/>
                      <a:pt x="160" y="803"/>
                    </a:cubicBezTo>
                    <a:cubicBezTo>
                      <a:pt x="0" y="932"/>
                      <a:pt x="103" y="1169"/>
                      <a:pt x="277" y="1169"/>
                    </a:cubicBezTo>
                    <a:cubicBezTo>
                      <a:pt x="300" y="1169"/>
                      <a:pt x="324" y="1165"/>
                      <a:pt x="349" y="1156"/>
                    </a:cubicBezTo>
                    <a:cubicBezTo>
                      <a:pt x="813" y="992"/>
                      <a:pt x="1242" y="752"/>
                      <a:pt x="1715" y="657"/>
                    </a:cubicBezTo>
                    <a:cubicBezTo>
                      <a:pt x="1850" y="630"/>
                      <a:pt x="1903" y="505"/>
                      <a:pt x="1886" y="401"/>
                    </a:cubicBezTo>
                    <a:lnTo>
                      <a:pt x="1886" y="401"/>
                    </a:lnTo>
                    <a:cubicBezTo>
                      <a:pt x="2086" y="347"/>
                      <a:pt x="2117" y="27"/>
                      <a:pt x="1878" y="4"/>
                    </a:cubicBezTo>
                    <a:cubicBezTo>
                      <a:pt x="1847" y="2"/>
                      <a:pt x="1815" y="0"/>
                      <a:pt x="17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5"/>
              <p:cNvSpPr/>
              <p:nvPr/>
            </p:nvSpPr>
            <p:spPr>
              <a:xfrm>
                <a:off x="4186373" y="3410930"/>
                <a:ext cx="89846" cy="130988"/>
              </a:xfrm>
              <a:custGeom>
                <a:rect b="b" l="l" r="r" t="t"/>
                <a:pathLst>
                  <a:path extrusionOk="0" h="1864" w="1276">
                    <a:moveTo>
                      <a:pt x="964" y="1"/>
                    </a:moveTo>
                    <a:cubicBezTo>
                      <a:pt x="903" y="1"/>
                      <a:pt x="843" y="28"/>
                      <a:pt x="803" y="78"/>
                    </a:cubicBezTo>
                    <a:cubicBezTo>
                      <a:pt x="442" y="490"/>
                      <a:pt x="133" y="971"/>
                      <a:pt x="30" y="1521"/>
                    </a:cubicBezTo>
                    <a:cubicBezTo>
                      <a:pt x="1" y="1666"/>
                      <a:pt x="116" y="1748"/>
                      <a:pt x="231" y="1748"/>
                    </a:cubicBezTo>
                    <a:cubicBezTo>
                      <a:pt x="277" y="1748"/>
                      <a:pt x="323" y="1736"/>
                      <a:pt x="360" y="1708"/>
                    </a:cubicBezTo>
                    <a:lnTo>
                      <a:pt x="360" y="1708"/>
                    </a:lnTo>
                    <a:cubicBezTo>
                      <a:pt x="361" y="1715"/>
                      <a:pt x="363" y="1721"/>
                      <a:pt x="365" y="1727"/>
                    </a:cubicBezTo>
                    <a:cubicBezTo>
                      <a:pt x="390" y="1824"/>
                      <a:pt x="455" y="1864"/>
                      <a:pt x="525" y="1864"/>
                    </a:cubicBezTo>
                    <a:cubicBezTo>
                      <a:pt x="649" y="1864"/>
                      <a:pt x="787" y="1740"/>
                      <a:pt x="743" y="1581"/>
                    </a:cubicBezTo>
                    <a:cubicBezTo>
                      <a:pt x="674" y="1332"/>
                      <a:pt x="949" y="997"/>
                      <a:pt x="1052" y="782"/>
                    </a:cubicBezTo>
                    <a:cubicBezTo>
                      <a:pt x="1155" y="567"/>
                      <a:pt x="1275" y="232"/>
                      <a:pt x="1086" y="43"/>
                    </a:cubicBezTo>
                    <a:cubicBezTo>
                      <a:pt x="1051" y="15"/>
                      <a:pt x="1007" y="1"/>
                      <a:pt x="9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5"/>
              <p:cNvSpPr/>
              <p:nvPr/>
            </p:nvSpPr>
            <p:spPr>
              <a:xfrm>
                <a:off x="3734740" y="2470985"/>
                <a:ext cx="542176" cy="1058163"/>
              </a:xfrm>
              <a:custGeom>
                <a:rect b="b" l="l" r="r" t="t"/>
                <a:pathLst>
                  <a:path extrusionOk="0" h="15058" w="7700">
                    <a:moveTo>
                      <a:pt x="345" y="1"/>
                    </a:moveTo>
                    <a:cubicBezTo>
                      <a:pt x="232" y="1"/>
                      <a:pt x="127" y="127"/>
                      <a:pt x="215" y="240"/>
                    </a:cubicBezTo>
                    <a:cubicBezTo>
                      <a:pt x="602" y="721"/>
                      <a:pt x="971" y="1228"/>
                      <a:pt x="1306" y="1752"/>
                    </a:cubicBezTo>
                    <a:cubicBezTo>
                      <a:pt x="748" y="2740"/>
                      <a:pt x="0" y="3943"/>
                      <a:pt x="344" y="5111"/>
                    </a:cubicBezTo>
                    <a:cubicBezTo>
                      <a:pt x="366" y="5182"/>
                      <a:pt x="420" y="5212"/>
                      <a:pt x="475" y="5212"/>
                    </a:cubicBezTo>
                    <a:cubicBezTo>
                      <a:pt x="569" y="5212"/>
                      <a:pt x="668" y="5127"/>
                      <a:pt x="636" y="5008"/>
                    </a:cubicBezTo>
                    <a:cubicBezTo>
                      <a:pt x="335" y="3995"/>
                      <a:pt x="980" y="2912"/>
                      <a:pt x="1495" y="2036"/>
                    </a:cubicBezTo>
                    <a:cubicBezTo>
                      <a:pt x="2526" y="3702"/>
                      <a:pt x="3316" y="5515"/>
                      <a:pt x="4004" y="7345"/>
                    </a:cubicBezTo>
                    <a:cubicBezTo>
                      <a:pt x="4124" y="7663"/>
                      <a:pt x="4244" y="7990"/>
                      <a:pt x="4356" y="8307"/>
                    </a:cubicBezTo>
                    <a:cubicBezTo>
                      <a:pt x="4356" y="8307"/>
                      <a:pt x="4356" y="8316"/>
                      <a:pt x="4347" y="8316"/>
                    </a:cubicBezTo>
                    <a:cubicBezTo>
                      <a:pt x="3651" y="8995"/>
                      <a:pt x="2973" y="10043"/>
                      <a:pt x="3119" y="11057"/>
                    </a:cubicBezTo>
                    <a:cubicBezTo>
                      <a:pt x="3131" y="11145"/>
                      <a:pt x="3203" y="11186"/>
                      <a:pt x="3273" y="11186"/>
                    </a:cubicBezTo>
                    <a:cubicBezTo>
                      <a:pt x="3354" y="11186"/>
                      <a:pt x="3433" y="11132"/>
                      <a:pt x="3420" y="11031"/>
                    </a:cubicBezTo>
                    <a:cubicBezTo>
                      <a:pt x="3299" y="10146"/>
                      <a:pt x="3866" y="9244"/>
                      <a:pt x="4468" y="8625"/>
                    </a:cubicBezTo>
                    <a:cubicBezTo>
                      <a:pt x="5198" y="10713"/>
                      <a:pt x="5825" y="12844"/>
                      <a:pt x="6495" y="14957"/>
                    </a:cubicBezTo>
                    <a:cubicBezTo>
                      <a:pt x="6518" y="15028"/>
                      <a:pt x="6571" y="15057"/>
                      <a:pt x="6626" y="15057"/>
                    </a:cubicBezTo>
                    <a:cubicBezTo>
                      <a:pt x="6719" y="15057"/>
                      <a:pt x="6816" y="14973"/>
                      <a:pt x="6779" y="14854"/>
                    </a:cubicBezTo>
                    <a:cubicBezTo>
                      <a:pt x="6091" y="12723"/>
                      <a:pt x="5464" y="10576"/>
                      <a:pt x="4725" y="8471"/>
                    </a:cubicBezTo>
                    <a:cubicBezTo>
                      <a:pt x="5030" y="8357"/>
                      <a:pt x="5363" y="8310"/>
                      <a:pt x="5704" y="8310"/>
                    </a:cubicBezTo>
                    <a:cubicBezTo>
                      <a:pt x="6286" y="8310"/>
                      <a:pt x="6888" y="8445"/>
                      <a:pt x="7397" y="8608"/>
                    </a:cubicBezTo>
                    <a:cubicBezTo>
                      <a:pt x="7413" y="8612"/>
                      <a:pt x="7429" y="8615"/>
                      <a:pt x="7444" y="8615"/>
                    </a:cubicBezTo>
                    <a:cubicBezTo>
                      <a:pt x="7606" y="8615"/>
                      <a:pt x="7699" y="8380"/>
                      <a:pt x="7526" y="8325"/>
                    </a:cubicBezTo>
                    <a:cubicBezTo>
                      <a:pt x="6968" y="8151"/>
                      <a:pt x="6317" y="8005"/>
                      <a:pt x="5686" y="8005"/>
                    </a:cubicBezTo>
                    <a:cubicBezTo>
                      <a:pt x="5317" y="8005"/>
                      <a:pt x="4955" y="8055"/>
                      <a:pt x="4622" y="8179"/>
                    </a:cubicBezTo>
                    <a:cubicBezTo>
                      <a:pt x="4502" y="7818"/>
                      <a:pt x="4373" y="7465"/>
                      <a:pt x="4236" y="7113"/>
                    </a:cubicBezTo>
                    <a:cubicBezTo>
                      <a:pt x="3557" y="5326"/>
                      <a:pt x="2775" y="3548"/>
                      <a:pt x="1770" y="1915"/>
                    </a:cubicBezTo>
                    <a:lnTo>
                      <a:pt x="1770" y="1915"/>
                    </a:lnTo>
                    <a:cubicBezTo>
                      <a:pt x="3033" y="1933"/>
                      <a:pt x="4227" y="2397"/>
                      <a:pt x="5275" y="3092"/>
                    </a:cubicBezTo>
                    <a:cubicBezTo>
                      <a:pt x="5306" y="3113"/>
                      <a:pt x="5337" y="3122"/>
                      <a:pt x="5366" y="3122"/>
                    </a:cubicBezTo>
                    <a:cubicBezTo>
                      <a:pt x="5497" y="3122"/>
                      <a:pt x="5597" y="2951"/>
                      <a:pt x="5464" y="2860"/>
                    </a:cubicBezTo>
                    <a:cubicBezTo>
                      <a:pt x="4333" y="2098"/>
                      <a:pt x="3055" y="1605"/>
                      <a:pt x="1677" y="1605"/>
                    </a:cubicBezTo>
                    <a:cubicBezTo>
                      <a:pt x="1642" y="1605"/>
                      <a:pt x="1607" y="1606"/>
                      <a:pt x="1572" y="1606"/>
                    </a:cubicBezTo>
                    <a:cubicBezTo>
                      <a:pt x="1229" y="1065"/>
                      <a:pt x="859" y="549"/>
                      <a:pt x="464" y="60"/>
                    </a:cubicBezTo>
                    <a:cubicBezTo>
                      <a:pt x="429" y="18"/>
                      <a:pt x="386" y="1"/>
                      <a:pt x="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5"/>
              <p:cNvSpPr/>
              <p:nvPr/>
            </p:nvSpPr>
            <p:spPr>
              <a:xfrm>
                <a:off x="3717982" y="3028937"/>
                <a:ext cx="99563" cy="57975"/>
              </a:xfrm>
              <a:custGeom>
                <a:rect b="b" l="l" r="r" t="t"/>
                <a:pathLst>
                  <a:path extrusionOk="0" h="825" w="1414">
                    <a:moveTo>
                      <a:pt x="294" y="0"/>
                    </a:moveTo>
                    <a:cubicBezTo>
                      <a:pt x="142" y="0"/>
                      <a:pt x="1" y="165"/>
                      <a:pt x="126" y="316"/>
                    </a:cubicBezTo>
                    <a:cubicBezTo>
                      <a:pt x="367" y="608"/>
                      <a:pt x="719" y="788"/>
                      <a:pt x="1106" y="823"/>
                    </a:cubicBezTo>
                    <a:cubicBezTo>
                      <a:pt x="1116" y="824"/>
                      <a:pt x="1127" y="825"/>
                      <a:pt x="1136" y="825"/>
                    </a:cubicBezTo>
                    <a:cubicBezTo>
                      <a:pt x="1368" y="825"/>
                      <a:pt x="1414" y="452"/>
                      <a:pt x="1175" y="428"/>
                    </a:cubicBezTo>
                    <a:cubicBezTo>
                      <a:pt x="900" y="410"/>
                      <a:pt x="633" y="281"/>
                      <a:pt x="453" y="75"/>
                    </a:cubicBezTo>
                    <a:cubicBezTo>
                      <a:pt x="407" y="22"/>
                      <a:pt x="350" y="0"/>
                      <a:pt x="29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5"/>
              <p:cNvSpPr/>
              <p:nvPr/>
            </p:nvSpPr>
            <p:spPr>
              <a:xfrm>
                <a:off x="3849866" y="3016007"/>
                <a:ext cx="70342" cy="44272"/>
              </a:xfrm>
              <a:custGeom>
                <a:rect b="b" l="l" r="r" t="t"/>
                <a:pathLst>
                  <a:path extrusionOk="0" h="630" w="999">
                    <a:moveTo>
                      <a:pt x="715" y="1"/>
                    </a:moveTo>
                    <a:cubicBezTo>
                      <a:pt x="677" y="1"/>
                      <a:pt x="638" y="14"/>
                      <a:pt x="599" y="45"/>
                    </a:cubicBezTo>
                    <a:cubicBezTo>
                      <a:pt x="479" y="130"/>
                      <a:pt x="341" y="191"/>
                      <a:pt x="204" y="242"/>
                    </a:cubicBezTo>
                    <a:cubicBezTo>
                      <a:pt x="0" y="336"/>
                      <a:pt x="89" y="629"/>
                      <a:pt x="288" y="629"/>
                    </a:cubicBezTo>
                    <a:cubicBezTo>
                      <a:pt x="307" y="629"/>
                      <a:pt x="328" y="626"/>
                      <a:pt x="350" y="620"/>
                    </a:cubicBezTo>
                    <a:cubicBezTo>
                      <a:pt x="522" y="560"/>
                      <a:pt x="685" y="483"/>
                      <a:pt x="831" y="371"/>
                    </a:cubicBezTo>
                    <a:cubicBezTo>
                      <a:pt x="998" y="245"/>
                      <a:pt x="877" y="1"/>
                      <a:pt x="71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5"/>
              <p:cNvSpPr/>
              <p:nvPr/>
            </p:nvSpPr>
            <p:spPr>
              <a:xfrm>
                <a:off x="3850641" y="3435806"/>
                <a:ext cx="80763" cy="42515"/>
              </a:xfrm>
              <a:custGeom>
                <a:rect b="b" l="l" r="r" t="t"/>
                <a:pathLst>
                  <a:path extrusionOk="0" h="605" w="1147">
                    <a:moveTo>
                      <a:pt x="293" y="1"/>
                    </a:moveTo>
                    <a:cubicBezTo>
                      <a:pt x="133" y="1"/>
                      <a:pt x="1" y="231"/>
                      <a:pt x="158" y="368"/>
                    </a:cubicBezTo>
                    <a:cubicBezTo>
                      <a:pt x="331" y="526"/>
                      <a:pt x="557" y="605"/>
                      <a:pt x="789" y="605"/>
                    </a:cubicBezTo>
                    <a:cubicBezTo>
                      <a:pt x="822" y="605"/>
                      <a:pt x="855" y="603"/>
                      <a:pt x="889" y="600"/>
                    </a:cubicBezTo>
                    <a:cubicBezTo>
                      <a:pt x="1147" y="567"/>
                      <a:pt x="1114" y="195"/>
                      <a:pt x="878" y="195"/>
                    </a:cubicBezTo>
                    <a:cubicBezTo>
                      <a:pt x="870" y="195"/>
                      <a:pt x="862" y="195"/>
                      <a:pt x="854" y="196"/>
                    </a:cubicBezTo>
                    <a:cubicBezTo>
                      <a:pt x="834" y="198"/>
                      <a:pt x="813" y="199"/>
                      <a:pt x="793" y="199"/>
                    </a:cubicBezTo>
                    <a:cubicBezTo>
                      <a:pt x="651" y="199"/>
                      <a:pt x="514" y="148"/>
                      <a:pt x="416" y="50"/>
                    </a:cubicBezTo>
                    <a:cubicBezTo>
                      <a:pt x="376" y="15"/>
                      <a:pt x="334" y="1"/>
                      <a:pt x="29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5"/>
              <p:cNvSpPr/>
              <p:nvPr/>
            </p:nvSpPr>
            <p:spPr>
              <a:xfrm>
                <a:off x="3971260" y="3430114"/>
                <a:ext cx="53232" cy="40266"/>
              </a:xfrm>
              <a:custGeom>
                <a:rect b="b" l="l" r="r" t="t"/>
                <a:pathLst>
                  <a:path extrusionOk="0" h="573" w="756">
                    <a:moveTo>
                      <a:pt x="285" y="167"/>
                    </a:moveTo>
                    <a:lnTo>
                      <a:pt x="285" y="167"/>
                    </a:lnTo>
                    <a:cubicBezTo>
                      <a:pt x="285" y="167"/>
                      <a:pt x="285" y="167"/>
                      <a:pt x="285" y="167"/>
                    </a:cubicBezTo>
                    <a:lnTo>
                      <a:pt x="285" y="167"/>
                    </a:lnTo>
                    <a:cubicBezTo>
                      <a:pt x="283" y="168"/>
                      <a:pt x="279" y="171"/>
                      <a:pt x="275" y="174"/>
                    </a:cubicBezTo>
                    <a:cubicBezTo>
                      <a:pt x="279" y="171"/>
                      <a:pt x="282" y="169"/>
                      <a:pt x="284" y="167"/>
                    </a:cubicBezTo>
                    <a:lnTo>
                      <a:pt x="284" y="167"/>
                    </a:lnTo>
                    <a:cubicBezTo>
                      <a:pt x="284" y="167"/>
                      <a:pt x="285" y="167"/>
                      <a:pt x="285" y="167"/>
                    </a:cubicBezTo>
                    <a:close/>
                    <a:moveTo>
                      <a:pt x="494" y="0"/>
                    </a:moveTo>
                    <a:cubicBezTo>
                      <a:pt x="425" y="0"/>
                      <a:pt x="357" y="36"/>
                      <a:pt x="318" y="123"/>
                    </a:cubicBezTo>
                    <a:cubicBezTo>
                      <a:pt x="313" y="133"/>
                      <a:pt x="310" y="139"/>
                      <a:pt x="309" y="142"/>
                    </a:cubicBezTo>
                    <a:lnTo>
                      <a:pt x="309" y="142"/>
                    </a:lnTo>
                    <a:cubicBezTo>
                      <a:pt x="309" y="141"/>
                      <a:pt x="309" y="140"/>
                      <a:pt x="308" y="140"/>
                    </a:cubicBezTo>
                    <a:cubicBezTo>
                      <a:pt x="307" y="140"/>
                      <a:pt x="303" y="144"/>
                      <a:pt x="292" y="157"/>
                    </a:cubicBezTo>
                    <a:cubicBezTo>
                      <a:pt x="290" y="160"/>
                      <a:pt x="287" y="163"/>
                      <a:pt x="286" y="165"/>
                    </a:cubicBezTo>
                    <a:lnTo>
                      <a:pt x="285" y="165"/>
                    </a:lnTo>
                    <a:cubicBezTo>
                      <a:pt x="290" y="160"/>
                      <a:pt x="290" y="158"/>
                      <a:pt x="287" y="158"/>
                    </a:cubicBezTo>
                    <a:cubicBezTo>
                      <a:pt x="283" y="158"/>
                      <a:pt x="273" y="163"/>
                      <a:pt x="274" y="165"/>
                    </a:cubicBezTo>
                    <a:lnTo>
                      <a:pt x="250" y="165"/>
                    </a:lnTo>
                    <a:cubicBezTo>
                      <a:pt x="238" y="164"/>
                      <a:pt x="227" y="163"/>
                      <a:pt x="215" y="163"/>
                    </a:cubicBezTo>
                    <a:cubicBezTo>
                      <a:pt x="118" y="163"/>
                      <a:pt x="33" y="228"/>
                      <a:pt x="18" y="329"/>
                    </a:cubicBezTo>
                    <a:cubicBezTo>
                      <a:pt x="0" y="440"/>
                      <a:pt x="69" y="543"/>
                      <a:pt x="181" y="561"/>
                    </a:cubicBezTo>
                    <a:lnTo>
                      <a:pt x="181" y="569"/>
                    </a:lnTo>
                    <a:cubicBezTo>
                      <a:pt x="203" y="571"/>
                      <a:pt x="225" y="572"/>
                      <a:pt x="246" y="572"/>
                    </a:cubicBezTo>
                    <a:cubicBezTo>
                      <a:pt x="316" y="572"/>
                      <a:pt x="381" y="561"/>
                      <a:pt x="447" y="535"/>
                    </a:cubicBezTo>
                    <a:cubicBezTo>
                      <a:pt x="550" y="483"/>
                      <a:pt x="636" y="397"/>
                      <a:pt x="688" y="286"/>
                    </a:cubicBezTo>
                    <a:cubicBezTo>
                      <a:pt x="755" y="128"/>
                      <a:pt x="624" y="0"/>
                      <a:pt x="49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5"/>
              <p:cNvSpPr/>
              <p:nvPr/>
            </p:nvSpPr>
            <p:spPr>
              <a:xfrm>
                <a:off x="4368956" y="3592510"/>
                <a:ext cx="37319" cy="88403"/>
              </a:xfrm>
              <a:custGeom>
                <a:rect b="b" l="l" r="r" t="t"/>
                <a:pathLst>
                  <a:path extrusionOk="0" h="1258" w="530">
                    <a:moveTo>
                      <a:pt x="251" y="0"/>
                    </a:moveTo>
                    <a:cubicBezTo>
                      <a:pt x="142" y="0"/>
                      <a:pt x="38" y="74"/>
                      <a:pt x="66" y="208"/>
                    </a:cubicBezTo>
                    <a:cubicBezTo>
                      <a:pt x="117" y="483"/>
                      <a:pt x="109" y="758"/>
                      <a:pt x="40" y="1033"/>
                    </a:cubicBezTo>
                    <a:cubicBezTo>
                      <a:pt x="1" y="1175"/>
                      <a:pt x="114" y="1258"/>
                      <a:pt x="232" y="1258"/>
                    </a:cubicBezTo>
                    <a:cubicBezTo>
                      <a:pt x="322" y="1258"/>
                      <a:pt x="414" y="1210"/>
                      <a:pt x="444" y="1102"/>
                    </a:cubicBezTo>
                    <a:cubicBezTo>
                      <a:pt x="521" y="793"/>
                      <a:pt x="530" y="475"/>
                      <a:pt x="461" y="174"/>
                    </a:cubicBezTo>
                    <a:cubicBezTo>
                      <a:pt x="441" y="55"/>
                      <a:pt x="344" y="0"/>
                      <a:pt x="25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5"/>
              <p:cNvSpPr/>
              <p:nvPr/>
            </p:nvSpPr>
            <p:spPr>
              <a:xfrm>
                <a:off x="4277700" y="3704170"/>
                <a:ext cx="79355" cy="43147"/>
              </a:xfrm>
              <a:custGeom>
                <a:rect b="b" l="l" r="r" t="t"/>
                <a:pathLst>
                  <a:path extrusionOk="0" h="614" w="1127">
                    <a:moveTo>
                      <a:pt x="825" y="0"/>
                    </a:moveTo>
                    <a:cubicBezTo>
                      <a:pt x="788" y="0"/>
                      <a:pt x="748" y="11"/>
                      <a:pt x="709" y="37"/>
                    </a:cubicBezTo>
                    <a:cubicBezTo>
                      <a:pt x="580" y="132"/>
                      <a:pt x="425" y="192"/>
                      <a:pt x="253" y="209"/>
                    </a:cubicBezTo>
                    <a:cubicBezTo>
                      <a:pt x="1" y="226"/>
                      <a:pt x="29" y="613"/>
                      <a:pt x="280" y="613"/>
                    </a:cubicBezTo>
                    <a:cubicBezTo>
                      <a:pt x="285" y="613"/>
                      <a:pt x="291" y="613"/>
                      <a:pt x="296" y="613"/>
                    </a:cubicBezTo>
                    <a:cubicBezTo>
                      <a:pt x="528" y="587"/>
                      <a:pt x="760" y="501"/>
                      <a:pt x="949" y="364"/>
                    </a:cubicBezTo>
                    <a:cubicBezTo>
                      <a:pt x="1126" y="243"/>
                      <a:pt x="1000" y="0"/>
                      <a:pt x="825"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5"/>
              <p:cNvSpPr/>
              <p:nvPr/>
            </p:nvSpPr>
            <p:spPr>
              <a:xfrm>
                <a:off x="4411415" y="3188873"/>
                <a:ext cx="61118" cy="62543"/>
              </a:xfrm>
              <a:custGeom>
                <a:rect b="b" l="l" r="r" t="t"/>
                <a:pathLst>
                  <a:path extrusionOk="0" h="890" w="868">
                    <a:moveTo>
                      <a:pt x="630" y="1"/>
                    </a:moveTo>
                    <a:cubicBezTo>
                      <a:pt x="538" y="1"/>
                      <a:pt x="448" y="56"/>
                      <a:pt x="433" y="179"/>
                    </a:cubicBezTo>
                    <a:cubicBezTo>
                      <a:pt x="391" y="325"/>
                      <a:pt x="296" y="445"/>
                      <a:pt x="176" y="523"/>
                    </a:cubicBezTo>
                    <a:cubicBezTo>
                      <a:pt x="0" y="649"/>
                      <a:pt x="123" y="890"/>
                      <a:pt x="291" y="890"/>
                    </a:cubicBezTo>
                    <a:cubicBezTo>
                      <a:pt x="328" y="890"/>
                      <a:pt x="368" y="878"/>
                      <a:pt x="408" y="849"/>
                    </a:cubicBezTo>
                    <a:cubicBezTo>
                      <a:pt x="622" y="712"/>
                      <a:pt x="769" y="497"/>
                      <a:pt x="829" y="248"/>
                    </a:cubicBezTo>
                    <a:cubicBezTo>
                      <a:pt x="867" y="93"/>
                      <a:pt x="748" y="1"/>
                      <a:pt x="63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5"/>
              <p:cNvSpPr/>
              <p:nvPr/>
            </p:nvSpPr>
            <p:spPr>
              <a:xfrm>
                <a:off x="4333608" y="3250852"/>
                <a:ext cx="63864" cy="39423"/>
              </a:xfrm>
              <a:custGeom>
                <a:rect b="b" l="l" r="r" t="t"/>
                <a:pathLst>
                  <a:path extrusionOk="0" h="561" w="907">
                    <a:moveTo>
                      <a:pt x="623" y="1"/>
                    </a:moveTo>
                    <a:cubicBezTo>
                      <a:pt x="586" y="1"/>
                      <a:pt x="546" y="14"/>
                      <a:pt x="508" y="45"/>
                    </a:cubicBezTo>
                    <a:cubicBezTo>
                      <a:pt x="439" y="105"/>
                      <a:pt x="344" y="148"/>
                      <a:pt x="258" y="156"/>
                    </a:cubicBezTo>
                    <a:cubicBezTo>
                      <a:pt x="252" y="156"/>
                      <a:pt x="246" y="156"/>
                      <a:pt x="240" y="156"/>
                    </a:cubicBezTo>
                    <a:cubicBezTo>
                      <a:pt x="135" y="156"/>
                      <a:pt x="42" y="223"/>
                      <a:pt x="18" y="328"/>
                    </a:cubicBezTo>
                    <a:cubicBezTo>
                      <a:pt x="1" y="431"/>
                      <a:pt x="78" y="543"/>
                      <a:pt x="190" y="560"/>
                    </a:cubicBezTo>
                    <a:cubicBezTo>
                      <a:pt x="201" y="561"/>
                      <a:pt x="212" y="561"/>
                      <a:pt x="223" y="561"/>
                    </a:cubicBezTo>
                    <a:cubicBezTo>
                      <a:pt x="409" y="561"/>
                      <a:pt x="593" y="493"/>
                      <a:pt x="739" y="371"/>
                    </a:cubicBezTo>
                    <a:cubicBezTo>
                      <a:pt x="907" y="245"/>
                      <a:pt x="785" y="1"/>
                      <a:pt x="62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5"/>
              <p:cNvSpPr/>
              <p:nvPr/>
            </p:nvSpPr>
            <p:spPr>
              <a:xfrm>
                <a:off x="4223763" y="2799783"/>
                <a:ext cx="44571" cy="60364"/>
              </a:xfrm>
              <a:custGeom>
                <a:rect b="b" l="l" r="r" t="t"/>
                <a:pathLst>
                  <a:path extrusionOk="0" h="859" w="633">
                    <a:moveTo>
                      <a:pt x="418" y="0"/>
                    </a:moveTo>
                    <a:cubicBezTo>
                      <a:pt x="320" y="0"/>
                      <a:pt x="236" y="66"/>
                      <a:pt x="220" y="166"/>
                    </a:cubicBezTo>
                    <a:cubicBezTo>
                      <a:pt x="177" y="312"/>
                      <a:pt x="126" y="450"/>
                      <a:pt x="57" y="587"/>
                    </a:cubicBezTo>
                    <a:cubicBezTo>
                      <a:pt x="1" y="740"/>
                      <a:pt x="126" y="859"/>
                      <a:pt x="253" y="859"/>
                    </a:cubicBezTo>
                    <a:cubicBezTo>
                      <a:pt x="319" y="859"/>
                      <a:pt x="385" y="827"/>
                      <a:pt x="427" y="750"/>
                    </a:cubicBezTo>
                    <a:cubicBezTo>
                      <a:pt x="504" y="587"/>
                      <a:pt x="573" y="415"/>
                      <a:pt x="616" y="235"/>
                    </a:cubicBezTo>
                    <a:cubicBezTo>
                      <a:pt x="633" y="123"/>
                      <a:pt x="564" y="20"/>
                      <a:pt x="452" y="3"/>
                    </a:cubicBezTo>
                    <a:cubicBezTo>
                      <a:pt x="441" y="1"/>
                      <a:pt x="429" y="0"/>
                      <a:pt x="418"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5"/>
              <p:cNvSpPr/>
              <p:nvPr/>
            </p:nvSpPr>
            <p:spPr>
              <a:xfrm>
                <a:off x="4237986" y="2706885"/>
                <a:ext cx="41332" cy="64159"/>
              </a:xfrm>
              <a:custGeom>
                <a:rect b="b" l="l" r="r" t="t"/>
                <a:pathLst>
                  <a:path extrusionOk="0" h="913" w="587">
                    <a:moveTo>
                      <a:pt x="243" y="0"/>
                    </a:moveTo>
                    <a:cubicBezTo>
                      <a:pt x="122" y="0"/>
                      <a:pt x="1" y="108"/>
                      <a:pt x="44" y="260"/>
                    </a:cubicBezTo>
                    <a:cubicBezTo>
                      <a:pt x="113" y="414"/>
                      <a:pt x="156" y="569"/>
                      <a:pt x="173" y="732"/>
                    </a:cubicBezTo>
                    <a:cubicBezTo>
                      <a:pt x="181" y="855"/>
                      <a:pt x="272" y="912"/>
                      <a:pt x="366" y="912"/>
                    </a:cubicBezTo>
                    <a:cubicBezTo>
                      <a:pt x="474" y="912"/>
                      <a:pt x="586" y="836"/>
                      <a:pt x="577" y="698"/>
                    </a:cubicBezTo>
                    <a:cubicBezTo>
                      <a:pt x="551" y="500"/>
                      <a:pt x="499" y="302"/>
                      <a:pt x="422" y="122"/>
                    </a:cubicBezTo>
                    <a:cubicBezTo>
                      <a:pt x="384" y="37"/>
                      <a:pt x="314" y="0"/>
                      <a:pt x="24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5"/>
              <p:cNvSpPr/>
              <p:nvPr/>
            </p:nvSpPr>
            <p:spPr>
              <a:xfrm>
                <a:off x="2003973" y="2054981"/>
                <a:ext cx="36967" cy="62824"/>
              </a:xfrm>
              <a:custGeom>
                <a:rect b="b" l="l" r="r" t="t"/>
                <a:pathLst>
                  <a:path extrusionOk="0" h="894" w="525">
                    <a:moveTo>
                      <a:pt x="266" y="0"/>
                    </a:moveTo>
                    <a:cubicBezTo>
                      <a:pt x="120" y="0"/>
                      <a:pt x="0" y="206"/>
                      <a:pt x="0" y="447"/>
                    </a:cubicBezTo>
                    <a:cubicBezTo>
                      <a:pt x="0" y="696"/>
                      <a:pt x="120" y="894"/>
                      <a:pt x="266" y="894"/>
                    </a:cubicBezTo>
                    <a:cubicBezTo>
                      <a:pt x="404" y="894"/>
                      <a:pt x="524" y="696"/>
                      <a:pt x="524" y="447"/>
                    </a:cubicBezTo>
                    <a:cubicBezTo>
                      <a:pt x="524" y="206"/>
                      <a:pt x="404" y="0"/>
                      <a:pt x="2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 name="Google Shape;871;p25"/>
              <p:cNvGrpSpPr/>
              <p:nvPr/>
            </p:nvGrpSpPr>
            <p:grpSpPr>
              <a:xfrm>
                <a:off x="1514913" y="2818377"/>
                <a:ext cx="3017455" cy="1423679"/>
                <a:chOff x="3650" y="752236"/>
                <a:chExt cx="3013838" cy="1423679"/>
              </a:xfrm>
            </p:grpSpPr>
            <p:sp>
              <p:nvSpPr>
                <p:cNvPr id="872" name="Google Shape;872;p25"/>
                <p:cNvSpPr/>
                <p:nvPr/>
              </p:nvSpPr>
              <p:spPr>
                <a:xfrm>
                  <a:off x="3650" y="752236"/>
                  <a:ext cx="3013838" cy="1423608"/>
                </a:xfrm>
                <a:custGeom>
                  <a:rect b="b" l="l" r="r" t="t"/>
                  <a:pathLst>
                    <a:path extrusionOk="0" h="20158" w="42923">
                      <a:moveTo>
                        <a:pt x="0" y="1"/>
                      </a:moveTo>
                      <a:lnTo>
                        <a:pt x="0" y="6521"/>
                      </a:lnTo>
                      <a:cubicBezTo>
                        <a:pt x="26" y="6719"/>
                        <a:pt x="26" y="6934"/>
                        <a:pt x="0" y="7140"/>
                      </a:cubicBezTo>
                      <a:lnTo>
                        <a:pt x="0" y="7509"/>
                      </a:lnTo>
                      <a:lnTo>
                        <a:pt x="26" y="7527"/>
                      </a:lnTo>
                      <a:cubicBezTo>
                        <a:pt x="2440" y="8936"/>
                        <a:pt x="4931" y="10233"/>
                        <a:pt x="7414" y="11530"/>
                      </a:cubicBezTo>
                      <a:cubicBezTo>
                        <a:pt x="10482" y="13120"/>
                        <a:pt x="13557" y="14683"/>
                        <a:pt x="16633" y="16255"/>
                      </a:cubicBezTo>
                      <a:cubicBezTo>
                        <a:pt x="19159" y="17544"/>
                        <a:pt x="21693" y="18816"/>
                        <a:pt x="24211" y="20122"/>
                      </a:cubicBezTo>
                      <a:cubicBezTo>
                        <a:pt x="24262" y="20147"/>
                        <a:pt x="24318" y="20158"/>
                        <a:pt x="24377" y="20158"/>
                      </a:cubicBezTo>
                      <a:cubicBezTo>
                        <a:pt x="24616" y="20158"/>
                        <a:pt x="24904" y="19983"/>
                        <a:pt x="25104" y="19907"/>
                      </a:cubicBezTo>
                      <a:lnTo>
                        <a:pt x="27140" y="19142"/>
                      </a:lnTo>
                      <a:lnTo>
                        <a:pt x="39830" y="14391"/>
                      </a:lnTo>
                      <a:lnTo>
                        <a:pt x="41419" y="13798"/>
                      </a:lnTo>
                      <a:cubicBezTo>
                        <a:pt x="41711" y="13687"/>
                        <a:pt x="41995" y="13584"/>
                        <a:pt x="42278" y="13472"/>
                      </a:cubicBezTo>
                      <a:cubicBezTo>
                        <a:pt x="42433" y="13420"/>
                        <a:pt x="42725" y="13369"/>
                        <a:pt x="42837" y="13223"/>
                      </a:cubicBezTo>
                      <a:cubicBezTo>
                        <a:pt x="42923" y="13120"/>
                        <a:pt x="42871" y="12991"/>
                        <a:pt x="42863" y="12853"/>
                      </a:cubicBezTo>
                      <a:cubicBezTo>
                        <a:pt x="42837" y="12441"/>
                        <a:pt x="42828" y="12020"/>
                        <a:pt x="42854" y="11599"/>
                      </a:cubicBezTo>
                      <a:cubicBezTo>
                        <a:pt x="42854" y="11461"/>
                        <a:pt x="42863" y="11324"/>
                        <a:pt x="42871" y="11178"/>
                      </a:cubicBezTo>
                      <a:cubicBezTo>
                        <a:pt x="42897" y="10534"/>
                        <a:pt x="42811" y="9906"/>
                        <a:pt x="42768" y="9262"/>
                      </a:cubicBezTo>
                      <a:cubicBezTo>
                        <a:pt x="42699" y="8308"/>
                        <a:pt x="42716" y="7355"/>
                        <a:pt x="42699" y="6401"/>
                      </a:cubicBezTo>
                      <a:cubicBezTo>
                        <a:pt x="42699" y="6152"/>
                        <a:pt x="42691" y="5894"/>
                        <a:pt x="42691" y="5645"/>
                      </a:cubicBezTo>
                      <a:cubicBezTo>
                        <a:pt x="42682" y="5654"/>
                        <a:pt x="42674" y="5662"/>
                        <a:pt x="42674" y="5671"/>
                      </a:cubicBezTo>
                      <a:cubicBezTo>
                        <a:pt x="42648" y="5705"/>
                        <a:pt x="42613" y="5731"/>
                        <a:pt x="42579" y="5740"/>
                      </a:cubicBezTo>
                      <a:lnTo>
                        <a:pt x="39856" y="6771"/>
                      </a:lnTo>
                      <a:lnTo>
                        <a:pt x="27183" y="11556"/>
                      </a:lnTo>
                      <a:lnTo>
                        <a:pt x="25138" y="12321"/>
                      </a:lnTo>
                      <a:cubicBezTo>
                        <a:pt x="24946" y="12396"/>
                        <a:pt x="24653" y="12572"/>
                        <a:pt x="24416" y="12572"/>
                      </a:cubicBezTo>
                      <a:cubicBezTo>
                        <a:pt x="24358" y="12572"/>
                        <a:pt x="24303" y="12561"/>
                        <a:pt x="24254" y="12535"/>
                      </a:cubicBezTo>
                      <a:cubicBezTo>
                        <a:pt x="21728" y="11238"/>
                        <a:pt x="19193" y="9967"/>
                        <a:pt x="16659" y="8695"/>
                      </a:cubicBezTo>
                      <a:cubicBezTo>
                        <a:pt x="13583" y="7140"/>
                        <a:pt x="10499" y="5576"/>
                        <a:pt x="7423" y="3996"/>
                      </a:cubicBezTo>
                      <a:cubicBezTo>
                        <a:pt x="4940" y="2707"/>
                        <a:pt x="2449" y="1418"/>
                        <a:pt x="17" y="9"/>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5"/>
                <p:cNvSpPr/>
                <p:nvPr/>
              </p:nvSpPr>
              <p:spPr>
                <a:xfrm>
                  <a:off x="1724058" y="1973581"/>
                  <a:ext cx="16992" cy="71117"/>
                </a:xfrm>
                <a:custGeom>
                  <a:rect b="b" l="l" r="r" t="t"/>
                  <a:pathLst>
                    <a:path extrusionOk="0" h="1007" w="242">
                      <a:moveTo>
                        <a:pt x="198" y="1"/>
                      </a:moveTo>
                      <a:cubicBezTo>
                        <a:pt x="138" y="70"/>
                        <a:pt x="69" y="147"/>
                        <a:pt x="18" y="233"/>
                      </a:cubicBezTo>
                      <a:cubicBezTo>
                        <a:pt x="9" y="233"/>
                        <a:pt x="1" y="242"/>
                        <a:pt x="1" y="250"/>
                      </a:cubicBezTo>
                      <a:lnTo>
                        <a:pt x="1" y="963"/>
                      </a:lnTo>
                      <a:cubicBezTo>
                        <a:pt x="78" y="989"/>
                        <a:pt x="155" y="1006"/>
                        <a:pt x="241" y="1006"/>
                      </a:cubicBezTo>
                      <a:lnTo>
                        <a:pt x="1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5"/>
                <p:cNvSpPr/>
                <p:nvPr/>
              </p:nvSpPr>
              <p:spPr>
                <a:xfrm>
                  <a:off x="1724058" y="1926900"/>
                  <a:ext cx="12779" cy="18856"/>
                </a:xfrm>
                <a:custGeom>
                  <a:rect b="b" l="l" r="r" t="t"/>
                  <a:pathLst>
                    <a:path extrusionOk="0" h="267" w="182">
                      <a:moveTo>
                        <a:pt x="181" y="0"/>
                      </a:moveTo>
                      <a:cubicBezTo>
                        <a:pt x="121" y="18"/>
                        <a:pt x="61" y="26"/>
                        <a:pt x="1" y="35"/>
                      </a:cubicBezTo>
                      <a:lnTo>
                        <a:pt x="1" y="267"/>
                      </a:lnTo>
                      <a:cubicBezTo>
                        <a:pt x="52" y="207"/>
                        <a:pt x="112" y="146"/>
                        <a:pt x="181" y="9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5"/>
                <p:cNvSpPr/>
                <p:nvPr/>
              </p:nvSpPr>
              <p:spPr>
                <a:xfrm>
                  <a:off x="1724058" y="1835303"/>
                  <a:ext cx="10322" cy="51625"/>
                </a:xfrm>
                <a:custGeom>
                  <a:rect b="b" l="l" r="r" t="t"/>
                  <a:pathLst>
                    <a:path extrusionOk="0" h="731" w="147">
                      <a:moveTo>
                        <a:pt x="130" y="0"/>
                      </a:moveTo>
                      <a:cubicBezTo>
                        <a:pt x="87" y="9"/>
                        <a:pt x="44" y="26"/>
                        <a:pt x="1" y="43"/>
                      </a:cubicBezTo>
                      <a:lnTo>
                        <a:pt x="1" y="730"/>
                      </a:lnTo>
                      <a:cubicBezTo>
                        <a:pt x="52" y="713"/>
                        <a:pt x="104" y="696"/>
                        <a:pt x="147" y="670"/>
                      </a:cubicBezTo>
                      <a:cubicBezTo>
                        <a:pt x="138" y="447"/>
                        <a:pt x="138" y="224"/>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5"/>
                <p:cNvSpPr/>
                <p:nvPr/>
              </p:nvSpPr>
              <p:spPr>
                <a:xfrm>
                  <a:off x="1724058" y="1639325"/>
                  <a:ext cx="7934" cy="167517"/>
                </a:xfrm>
                <a:custGeom>
                  <a:rect b="b" l="l" r="r" t="t"/>
                  <a:pathLst>
                    <a:path extrusionOk="0" h="2372" w="113">
                      <a:moveTo>
                        <a:pt x="69" y="0"/>
                      </a:moveTo>
                      <a:cubicBezTo>
                        <a:pt x="44" y="9"/>
                        <a:pt x="18" y="9"/>
                        <a:pt x="1" y="17"/>
                      </a:cubicBezTo>
                      <a:lnTo>
                        <a:pt x="1" y="2371"/>
                      </a:lnTo>
                      <a:lnTo>
                        <a:pt x="112" y="2328"/>
                      </a:lnTo>
                      <a:cubicBezTo>
                        <a:pt x="87" y="1555"/>
                        <a:pt x="78" y="773"/>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5"/>
                <p:cNvSpPr/>
                <p:nvPr/>
              </p:nvSpPr>
              <p:spPr>
                <a:xfrm>
                  <a:off x="1724058" y="2128315"/>
                  <a:ext cx="21767" cy="47388"/>
                </a:xfrm>
                <a:custGeom>
                  <a:rect b="b" l="l" r="r" t="t"/>
                  <a:pathLst>
                    <a:path extrusionOk="0" h="671" w="310">
                      <a:moveTo>
                        <a:pt x="1" y="1"/>
                      </a:moveTo>
                      <a:lnTo>
                        <a:pt x="1" y="671"/>
                      </a:lnTo>
                      <a:cubicBezTo>
                        <a:pt x="104" y="645"/>
                        <a:pt x="207" y="619"/>
                        <a:pt x="310" y="568"/>
                      </a:cubicBezTo>
                      <a:cubicBezTo>
                        <a:pt x="301" y="387"/>
                        <a:pt x="293" y="198"/>
                        <a:pt x="293" y="18"/>
                      </a:cubicBezTo>
                      <a:cubicBezTo>
                        <a:pt x="190" y="18"/>
                        <a:pt x="95" y="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5"/>
                <p:cNvSpPr/>
                <p:nvPr/>
              </p:nvSpPr>
              <p:spPr>
                <a:xfrm>
                  <a:off x="1724058" y="2072523"/>
                  <a:ext cx="19379" cy="27967"/>
                </a:xfrm>
                <a:custGeom>
                  <a:rect b="b" l="l" r="r" t="t"/>
                  <a:pathLst>
                    <a:path extrusionOk="0" h="396" w="276">
                      <a:moveTo>
                        <a:pt x="1" y="0"/>
                      </a:moveTo>
                      <a:lnTo>
                        <a:pt x="1" y="370"/>
                      </a:lnTo>
                      <a:lnTo>
                        <a:pt x="44" y="370"/>
                      </a:lnTo>
                      <a:cubicBezTo>
                        <a:pt x="112" y="387"/>
                        <a:pt x="198" y="396"/>
                        <a:pt x="276" y="396"/>
                      </a:cubicBezTo>
                      <a:cubicBezTo>
                        <a:pt x="267" y="275"/>
                        <a:pt x="267" y="155"/>
                        <a:pt x="258" y="26"/>
                      </a:cubicBezTo>
                      <a:cubicBezTo>
                        <a:pt x="173" y="26"/>
                        <a:pt x="87" y="1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5"/>
                <p:cNvSpPr/>
                <p:nvPr/>
              </p:nvSpPr>
              <p:spPr>
                <a:xfrm>
                  <a:off x="6599" y="1078088"/>
                  <a:ext cx="354235" cy="165045"/>
                </a:xfrm>
                <a:custGeom>
                  <a:rect b="b" l="l" r="r" t="t"/>
                  <a:pathLst>
                    <a:path extrusionOk="0" h="2337" w="5045">
                      <a:moveTo>
                        <a:pt x="1" y="0"/>
                      </a:moveTo>
                      <a:lnTo>
                        <a:pt x="1" y="550"/>
                      </a:lnTo>
                      <a:cubicBezTo>
                        <a:pt x="516" y="1014"/>
                        <a:pt x="1101" y="1401"/>
                        <a:pt x="1728" y="1710"/>
                      </a:cubicBezTo>
                      <a:cubicBezTo>
                        <a:pt x="2742" y="2191"/>
                        <a:pt x="3927" y="2268"/>
                        <a:pt x="5044" y="2337"/>
                      </a:cubicBezTo>
                      <a:lnTo>
                        <a:pt x="4116" y="1856"/>
                      </a:lnTo>
                      <a:cubicBezTo>
                        <a:pt x="3326" y="1779"/>
                        <a:pt x="2535" y="1633"/>
                        <a:pt x="1822" y="1289"/>
                      </a:cubicBezTo>
                      <a:cubicBezTo>
                        <a:pt x="1152" y="945"/>
                        <a:pt x="542" y="516"/>
                        <a:pt x="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5"/>
                <p:cNvSpPr/>
                <p:nvPr/>
              </p:nvSpPr>
              <p:spPr>
                <a:xfrm>
                  <a:off x="396924" y="1215166"/>
                  <a:ext cx="848829" cy="435105"/>
                </a:xfrm>
                <a:custGeom>
                  <a:rect b="b" l="l" r="r" t="t"/>
                  <a:pathLst>
                    <a:path extrusionOk="0" h="6161" w="12089">
                      <a:moveTo>
                        <a:pt x="1" y="1"/>
                      </a:moveTo>
                      <a:lnTo>
                        <a:pt x="903" y="465"/>
                      </a:lnTo>
                      <a:cubicBezTo>
                        <a:pt x="1753" y="491"/>
                        <a:pt x="2595" y="594"/>
                        <a:pt x="3420" y="765"/>
                      </a:cubicBezTo>
                      <a:cubicBezTo>
                        <a:pt x="5765" y="1289"/>
                        <a:pt x="7475" y="3042"/>
                        <a:pt x="9219" y="4571"/>
                      </a:cubicBezTo>
                      <a:cubicBezTo>
                        <a:pt x="9348" y="4683"/>
                        <a:pt x="9477" y="4795"/>
                        <a:pt x="9614" y="4906"/>
                      </a:cubicBezTo>
                      <a:cubicBezTo>
                        <a:pt x="10061" y="5138"/>
                        <a:pt x="10508" y="5362"/>
                        <a:pt x="10963" y="5594"/>
                      </a:cubicBezTo>
                      <a:lnTo>
                        <a:pt x="12089" y="6161"/>
                      </a:lnTo>
                      <a:cubicBezTo>
                        <a:pt x="12011" y="6118"/>
                        <a:pt x="11934" y="6075"/>
                        <a:pt x="11857" y="6032"/>
                      </a:cubicBezTo>
                      <a:cubicBezTo>
                        <a:pt x="9967" y="4941"/>
                        <a:pt x="8515" y="3248"/>
                        <a:pt x="6788" y="1942"/>
                      </a:cubicBezTo>
                      <a:cubicBezTo>
                        <a:pt x="5843" y="1238"/>
                        <a:pt x="4829" y="697"/>
                        <a:pt x="3686" y="396"/>
                      </a:cubicBezTo>
                      <a:cubicBezTo>
                        <a:pt x="2492" y="78"/>
                        <a:pt x="1229" y="52"/>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5"/>
                <p:cNvSpPr/>
                <p:nvPr/>
              </p:nvSpPr>
              <p:spPr>
                <a:xfrm>
                  <a:off x="1291534" y="1673859"/>
                  <a:ext cx="402472" cy="154240"/>
                </a:xfrm>
                <a:custGeom>
                  <a:rect b="b" l="l" r="r" t="t"/>
                  <a:pathLst>
                    <a:path extrusionOk="0" h="2184" w="5732">
                      <a:moveTo>
                        <a:pt x="1" y="1"/>
                      </a:moveTo>
                      <a:lnTo>
                        <a:pt x="1" y="1"/>
                      </a:lnTo>
                      <a:cubicBezTo>
                        <a:pt x="911" y="456"/>
                        <a:pt x="1831" y="920"/>
                        <a:pt x="2758" y="1393"/>
                      </a:cubicBezTo>
                      <a:cubicBezTo>
                        <a:pt x="3747" y="1668"/>
                        <a:pt x="4743" y="1908"/>
                        <a:pt x="5731" y="2183"/>
                      </a:cubicBezTo>
                      <a:lnTo>
                        <a:pt x="5731" y="1745"/>
                      </a:lnTo>
                      <a:cubicBezTo>
                        <a:pt x="3824" y="1221"/>
                        <a:pt x="1813" y="834"/>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5"/>
                <p:cNvSpPr/>
                <p:nvPr/>
              </p:nvSpPr>
              <p:spPr>
                <a:xfrm>
                  <a:off x="1692040" y="1969344"/>
                  <a:ext cx="32088" cy="75919"/>
                </a:xfrm>
                <a:custGeom>
                  <a:rect b="b" l="l" r="r" t="t"/>
                  <a:pathLst>
                    <a:path extrusionOk="0" h="1075" w="457">
                      <a:moveTo>
                        <a:pt x="36" y="1"/>
                      </a:moveTo>
                      <a:lnTo>
                        <a:pt x="36" y="894"/>
                      </a:lnTo>
                      <a:cubicBezTo>
                        <a:pt x="104" y="946"/>
                        <a:pt x="165" y="1006"/>
                        <a:pt x="216" y="1075"/>
                      </a:cubicBezTo>
                      <a:cubicBezTo>
                        <a:pt x="254" y="1030"/>
                        <a:pt x="306" y="1005"/>
                        <a:pt x="362" y="1005"/>
                      </a:cubicBezTo>
                      <a:cubicBezTo>
                        <a:pt x="382" y="1005"/>
                        <a:pt x="402" y="1008"/>
                        <a:pt x="422" y="1015"/>
                      </a:cubicBezTo>
                      <a:cubicBezTo>
                        <a:pt x="431" y="1023"/>
                        <a:pt x="440" y="1023"/>
                        <a:pt x="457" y="1023"/>
                      </a:cubicBezTo>
                      <a:lnTo>
                        <a:pt x="457" y="310"/>
                      </a:lnTo>
                      <a:cubicBezTo>
                        <a:pt x="412" y="360"/>
                        <a:pt x="354" y="381"/>
                        <a:pt x="297" y="381"/>
                      </a:cubicBezTo>
                      <a:cubicBezTo>
                        <a:pt x="146" y="381"/>
                        <a:pt x="1" y="234"/>
                        <a:pt x="113" y="78"/>
                      </a:cubicBezTo>
                      <a:lnTo>
                        <a:pt x="139" y="35"/>
                      </a:lnTo>
                      <a:cubicBezTo>
                        <a:pt x="104" y="18"/>
                        <a:pt x="70" y="1"/>
                        <a:pt x="36"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5"/>
                <p:cNvSpPr/>
                <p:nvPr/>
              </p:nvSpPr>
              <p:spPr>
                <a:xfrm>
                  <a:off x="1693936" y="1926264"/>
                  <a:ext cx="30192" cy="23164"/>
                </a:xfrm>
                <a:custGeom>
                  <a:rect b="b" l="l" r="r" t="t"/>
                  <a:pathLst>
                    <a:path extrusionOk="0" h="328" w="430">
                      <a:moveTo>
                        <a:pt x="0" y="1"/>
                      </a:moveTo>
                      <a:lnTo>
                        <a:pt x="0" y="198"/>
                      </a:lnTo>
                      <a:cubicBezTo>
                        <a:pt x="138" y="216"/>
                        <a:pt x="266" y="259"/>
                        <a:pt x="378" y="327"/>
                      </a:cubicBezTo>
                      <a:lnTo>
                        <a:pt x="430" y="276"/>
                      </a:lnTo>
                      <a:lnTo>
                        <a:pt x="430" y="52"/>
                      </a:lnTo>
                      <a:cubicBezTo>
                        <a:pt x="378" y="61"/>
                        <a:pt x="335" y="61"/>
                        <a:pt x="292" y="61"/>
                      </a:cubicBezTo>
                      <a:cubicBezTo>
                        <a:pt x="189" y="61"/>
                        <a:pt x="95" y="44"/>
                        <a:pt x="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5"/>
                <p:cNvSpPr/>
                <p:nvPr/>
              </p:nvSpPr>
              <p:spPr>
                <a:xfrm>
                  <a:off x="1693936" y="2065249"/>
                  <a:ext cx="30192" cy="110665"/>
                </a:xfrm>
                <a:custGeom>
                  <a:rect b="b" l="l" r="r" t="t"/>
                  <a:pathLst>
                    <a:path extrusionOk="0" h="1567" w="430">
                      <a:moveTo>
                        <a:pt x="189" y="0"/>
                      </a:moveTo>
                      <a:cubicBezTo>
                        <a:pt x="146" y="60"/>
                        <a:pt x="77" y="86"/>
                        <a:pt x="0" y="86"/>
                      </a:cubicBezTo>
                      <a:lnTo>
                        <a:pt x="0" y="1444"/>
                      </a:lnTo>
                      <a:lnTo>
                        <a:pt x="181" y="1530"/>
                      </a:lnTo>
                      <a:cubicBezTo>
                        <a:pt x="240" y="1556"/>
                        <a:pt x="304" y="1567"/>
                        <a:pt x="369" y="1567"/>
                      </a:cubicBezTo>
                      <a:cubicBezTo>
                        <a:pt x="389" y="1567"/>
                        <a:pt x="409" y="1566"/>
                        <a:pt x="430" y="1564"/>
                      </a:cubicBezTo>
                      <a:lnTo>
                        <a:pt x="430" y="894"/>
                      </a:lnTo>
                      <a:lnTo>
                        <a:pt x="352" y="885"/>
                      </a:lnTo>
                      <a:cubicBezTo>
                        <a:pt x="103" y="834"/>
                        <a:pt x="189" y="473"/>
                        <a:pt x="430" y="473"/>
                      </a:cubicBezTo>
                      <a:lnTo>
                        <a:pt x="430" y="103"/>
                      </a:lnTo>
                      <a:cubicBezTo>
                        <a:pt x="378" y="95"/>
                        <a:pt x="327" y="86"/>
                        <a:pt x="284" y="69"/>
                      </a:cubicBezTo>
                      <a:cubicBezTo>
                        <a:pt x="241" y="52"/>
                        <a:pt x="215" y="35"/>
                        <a:pt x="18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5"/>
                <p:cNvSpPr/>
                <p:nvPr/>
              </p:nvSpPr>
              <p:spPr>
                <a:xfrm>
                  <a:off x="1693936" y="1630780"/>
                  <a:ext cx="30192" cy="258196"/>
                </a:xfrm>
                <a:custGeom>
                  <a:rect b="b" l="l" r="r" t="t"/>
                  <a:pathLst>
                    <a:path extrusionOk="0" h="3656" w="430">
                      <a:moveTo>
                        <a:pt x="9" y="1"/>
                      </a:moveTo>
                      <a:lnTo>
                        <a:pt x="9" y="2793"/>
                      </a:lnTo>
                      <a:lnTo>
                        <a:pt x="0" y="2793"/>
                      </a:lnTo>
                      <a:lnTo>
                        <a:pt x="0" y="3523"/>
                      </a:lnTo>
                      <a:lnTo>
                        <a:pt x="258" y="3652"/>
                      </a:lnTo>
                      <a:cubicBezTo>
                        <a:pt x="273" y="3654"/>
                        <a:pt x="287" y="3655"/>
                        <a:pt x="301" y="3655"/>
                      </a:cubicBezTo>
                      <a:cubicBezTo>
                        <a:pt x="344" y="3655"/>
                        <a:pt x="382" y="3646"/>
                        <a:pt x="421" y="3626"/>
                      </a:cubicBezTo>
                      <a:lnTo>
                        <a:pt x="421" y="2948"/>
                      </a:lnTo>
                      <a:lnTo>
                        <a:pt x="395" y="2956"/>
                      </a:lnTo>
                      <a:cubicBezTo>
                        <a:pt x="367" y="2968"/>
                        <a:pt x="341" y="2973"/>
                        <a:pt x="316" y="2973"/>
                      </a:cubicBezTo>
                      <a:cubicBezTo>
                        <a:pt x="119" y="2973"/>
                        <a:pt x="62" y="2637"/>
                        <a:pt x="284" y="2552"/>
                      </a:cubicBezTo>
                      <a:lnTo>
                        <a:pt x="430" y="2492"/>
                      </a:lnTo>
                      <a:lnTo>
                        <a:pt x="430" y="138"/>
                      </a:lnTo>
                      <a:cubicBezTo>
                        <a:pt x="416" y="140"/>
                        <a:pt x="402" y="141"/>
                        <a:pt x="389" y="141"/>
                      </a:cubicBezTo>
                      <a:cubicBezTo>
                        <a:pt x="325" y="141"/>
                        <a:pt x="263" y="125"/>
                        <a:pt x="206" y="104"/>
                      </a:cubicBezTo>
                      <a:lnTo>
                        <a:pt x="9" y="1"/>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5"/>
                <p:cNvSpPr/>
                <p:nvPr/>
              </p:nvSpPr>
              <p:spPr>
                <a:xfrm>
                  <a:off x="942846" y="1247935"/>
                  <a:ext cx="672098" cy="355937"/>
                </a:xfrm>
                <a:custGeom>
                  <a:rect b="b" l="l" r="r" t="t"/>
                  <a:pathLst>
                    <a:path extrusionOk="0" h="5040" w="9572">
                      <a:moveTo>
                        <a:pt x="1" y="1"/>
                      </a:moveTo>
                      <a:lnTo>
                        <a:pt x="1" y="1"/>
                      </a:lnTo>
                      <a:cubicBezTo>
                        <a:pt x="138" y="198"/>
                        <a:pt x="284" y="396"/>
                        <a:pt x="430" y="576"/>
                      </a:cubicBezTo>
                      <a:cubicBezTo>
                        <a:pt x="1212" y="1530"/>
                        <a:pt x="2200" y="2329"/>
                        <a:pt x="3214" y="3008"/>
                      </a:cubicBezTo>
                      <a:cubicBezTo>
                        <a:pt x="4245" y="3686"/>
                        <a:pt x="5388" y="4202"/>
                        <a:pt x="6539" y="4649"/>
                      </a:cubicBezTo>
                      <a:cubicBezTo>
                        <a:pt x="7159" y="4891"/>
                        <a:pt x="7793" y="5039"/>
                        <a:pt x="8414" y="5039"/>
                      </a:cubicBezTo>
                      <a:cubicBezTo>
                        <a:pt x="8807" y="5039"/>
                        <a:pt x="9195" y="4980"/>
                        <a:pt x="9572" y="4846"/>
                      </a:cubicBezTo>
                      <a:lnTo>
                        <a:pt x="9013" y="4554"/>
                      </a:lnTo>
                      <a:cubicBezTo>
                        <a:pt x="8816" y="4592"/>
                        <a:pt x="8617" y="4609"/>
                        <a:pt x="8418" y="4609"/>
                      </a:cubicBezTo>
                      <a:cubicBezTo>
                        <a:pt x="7793" y="4609"/>
                        <a:pt x="7158" y="4439"/>
                        <a:pt x="6513" y="4185"/>
                      </a:cubicBezTo>
                      <a:cubicBezTo>
                        <a:pt x="5474" y="3790"/>
                        <a:pt x="4468" y="3291"/>
                        <a:pt x="3523" y="2698"/>
                      </a:cubicBezTo>
                      <a:cubicBezTo>
                        <a:pt x="2570" y="2097"/>
                        <a:pt x="1711" y="1367"/>
                        <a:pt x="954" y="533"/>
                      </a:cubicBezTo>
                      <a:lnTo>
                        <a:pt x="869" y="439"/>
                      </a:lnTo>
                      <a:cubicBezTo>
                        <a:pt x="585" y="293"/>
                        <a:pt x="293" y="147"/>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5"/>
                <p:cNvSpPr/>
                <p:nvPr/>
              </p:nvSpPr>
              <p:spPr>
                <a:xfrm>
                  <a:off x="241890" y="1113894"/>
                  <a:ext cx="474864" cy="81922"/>
                </a:xfrm>
                <a:custGeom>
                  <a:rect b="b" l="l" r="r" t="t"/>
                  <a:pathLst>
                    <a:path extrusionOk="0" h="1160" w="6763">
                      <a:moveTo>
                        <a:pt x="6264" y="0"/>
                      </a:moveTo>
                      <a:cubicBezTo>
                        <a:pt x="5090" y="451"/>
                        <a:pt x="3824" y="738"/>
                        <a:pt x="2570" y="738"/>
                      </a:cubicBezTo>
                      <a:cubicBezTo>
                        <a:pt x="1768" y="738"/>
                        <a:pt x="971" y="620"/>
                        <a:pt x="207" y="352"/>
                      </a:cubicBezTo>
                      <a:lnTo>
                        <a:pt x="1" y="275"/>
                      </a:lnTo>
                      <a:lnTo>
                        <a:pt x="1" y="275"/>
                      </a:lnTo>
                      <a:cubicBezTo>
                        <a:pt x="525" y="550"/>
                        <a:pt x="1049" y="825"/>
                        <a:pt x="1573" y="1100"/>
                      </a:cubicBezTo>
                      <a:cubicBezTo>
                        <a:pt x="1901" y="1140"/>
                        <a:pt x="2231" y="1159"/>
                        <a:pt x="2562" y="1159"/>
                      </a:cubicBezTo>
                      <a:cubicBezTo>
                        <a:pt x="3994" y="1159"/>
                        <a:pt x="5443" y="802"/>
                        <a:pt x="6762" y="258"/>
                      </a:cubicBezTo>
                      <a:lnTo>
                        <a:pt x="6264" y="0"/>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5"/>
                <p:cNvSpPr/>
                <p:nvPr/>
              </p:nvSpPr>
              <p:spPr>
                <a:xfrm>
                  <a:off x="67546" y="787406"/>
                  <a:ext cx="470019" cy="271826"/>
                </a:xfrm>
                <a:custGeom>
                  <a:rect b="b" l="l" r="r" t="t"/>
                  <a:pathLst>
                    <a:path extrusionOk="0" h="3849" w="6694">
                      <a:moveTo>
                        <a:pt x="1" y="1"/>
                      </a:moveTo>
                      <a:lnTo>
                        <a:pt x="1" y="1"/>
                      </a:lnTo>
                      <a:cubicBezTo>
                        <a:pt x="35" y="1161"/>
                        <a:pt x="963" y="2346"/>
                        <a:pt x="1908" y="3008"/>
                      </a:cubicBezTo>
                      <a:cubicBezTo>
                        <a:pt x="2752" y="3610"/>
                        <a:pt x="3717" y="3849"/>
                        <a:pt x="4706" y="3849"/>
                      </a:cubicBezTo>
                      <a:cubicBezTo>
                        <a:pt x="5367" y="3849"/>
                        <a:pt x="6039" y="3742"/>
                        <a:pt x="6693" y="3566"/>
                      </a:cubicBezTo>
                      <a:lnTo>
                        <a:pt x="6547" y="3498"/>
                      </a:lnTo>
                      <a:lnTo>
                        <a:pt x="6118" y="3274"/>
                      </a:lnTo>
                      <a:cubicBezTo>
                        <a:pt x="5674" y="3367"/>
                        <a:pt x="5226" y="3419"/>
                        <a:pt x="4781" y="3419"/>
                      </a:cubicBezTo>
                      <a:cubicBezTo>
                        <a:pt x="3950" y="3419"/>
                        <a:pt x="3130" y="3238"/>
                        <a:pt x="2363" y="2802"/>
                      </a:cubicBezTo>
                      <a:cubicBezTo>
                        <a:pt x="1513" y="2321"/>
                        <a:pt x="594" y="1281"/>
                        <a:pt x="439" y="250"/>
                      </a:cubicBezTo>
                      <a:lnTo>
                        <a:pt x="1" y="1"/>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5"/>
                <p:cNvSpPr/>
                <p:nvPr/>
              </p:nvSpPr>
              <p:spPr>
                <a:xfrm>
                  <a:off x="7231" y="1223076"/>
                  <a:ext cx="749896" cy="225145"/>
                </a:xfrm>
                <a:custGeom>
                  <a:rect b="b" l="l" r="r" t="t"/>
                  <a:pathLst>
                    <a:path extrusionOk="0" h="3188" w="10680">
                      <a:moveTo>
                        <a:pt x="1" y="0"/>
                      </a:moveTo>
                      <a:cubicBezTo>
                        <a:pt x="9" y="138"/>
                        <a:pt x="9" y="275"/>
                        <a:pt x="1" y="413"/>
                      </a:cubicBezTo>
                      <a:cubicBezTo>
                        <a:pt x="23" y="413"/>
                        <a:pt x="44" y="413"/>
                        <a:pt x="66" y="413"/>
                      </a:cubicBezTo>
                      <a:cubicBezTo>
                        <a:pt x="3588" y="413"/>
                        <a:pt x="6741" y="3136"/>
                        <a:pt x="10327" y="3162"/>
                      </a:cubicBezTo>
                      <a:cubicBezTo>
                        <a:pt x="10448" y="3171"/>
                        <a:pt x="10559" y="3171"/>
                        <a:pt x="10680" y="3188"/>
                      </a:cubicBezTo>
                      <a:lnTo>
                        <a:pt x="9709" y="2698"/>
                      </a:lnTo>
                      <a:cubicBezTo>
                        <a:pt x="9468" y="2681"/>
                        <a:pt x="9228" y="2647"/>
                        <a:pt x="8987" y="2612"/>
                      </a:cubicBezTo>
                      <a:cubicBezTo>
                        <a:pt x="7982" y="2423"/>
                        <a:pt x="7020" y="2054"/>
                        <a:pt x="6066" y="1676"/>
                      </a:cubicBezTo>
                      <a:cubicBezTo>
                        <a:pt x="4116" y="903"/>
                        <a:pt x="2097" y="0"/>
                        <a:pt x="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5"/>
                <p:cNvSpPr/>
                <p:nvPr/>
              </p:nvSpPr>
              <p:spPr>
                <a:xfrm>
                  <a:off x="823410" y="1435438"/>
                  <a:ext cx="25418" cy="12783"/>
                </a:xfrm>
                <a:custGeom>
                  <a:rect b="b" l="l" r="r" t="t"/>
                  <a:pathLst>
                    <a:path extrusionOk="0" h="181" w="362">
                      <a:moveTo>
                        <a:pt x="1" y="0"/>
                      </a:moveTo>
                      <a:lnTo>
                        <a:pt x="362" y="181"/>
                      </a:lnTo>
                      <a:cubicBezTo>
                        <a:pt x="250" y="121"/>
                        <a:pt x="130" y="61"/>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5"/>
                <p:cNvSpPr/>
                <p:nvPr/>
              </p:nvSpPr>
              <p:spPr>
                <a:xfrm>
                  <a:off x="878950" y="1511286"/>
                  <a:ext cx="841597" cy="460600"/>
                </a:xfrm>
                <a:custGeom>
                  <a:rect b="b" l="l" r="r" t="t"/>
                  <a:pathLst>
                    <a:path extrusionOk="0" h="6522" w="11986">
                      <a:moveTo>
                        <a:pt x="0" y="0"/>
                      </a:moveTo>
                      <a:lnTo>
                        <a:pt x="0" y="0"/>
                      </a:lnTo>
                      <a:cubicBezTo>
                        <a:pt x="593" y="576"/>
                        <a:pt x="1048" y="1341"/>
                        <a:pt x="1504" y="2045"/>
                      </a:cubicBezTo>
                      <a:cubicBezTo>
                        <a:pt x="1933" y="2715"/>
                        <a:pt x="2406" y="3360"/>
                        <a:pt x="3033" y="3858"/>
                      </a:cubicBezTo>
                      <a:cubicBezTo>
                        <a:pt x="3832" y="4502"/>
                        <a:pt x="4786" y="4915"/>
                        <a:pt x="5748" y="5250"/>
                      </a:cubicBezTo>
                      <a:cubicBezTo>
                        <a:pt x="6959" y="5671"/>
                        <a:pt x="8214" y="5937"/>
                        <a:pt x="9451" y="6263"/>
                      </a:cubicBezTo>
                      <a:cubicBezTo>
                        <a:pt x="9812" y="6349"/>
                        <a:pt x="10181" y="6401"/>
                        <a:pt x="10559" y="6410"/>
                      </a:cubicBezTo>
                      <a:cubicBezTo>
                        <a:pt x="10774" y="6427"/>
                        <a:pt x="10989" y="6435"/>
                        <a:pt x="11212" y="6452"/>
                      </a:cubicBezTo>
                      <a:cubicBezTo>
                        <a:pt x="11341" y="6461"/>
                        <a:pt x="11478" y="6470"/>
                        <a:pt x="11607" y="6487"/>
                      </a:cubicBezTo>
                      <a:cubicBezTo>
                        <a:pt x="11641" y="6487"/>
                        <a:pt x="11684" y="6504"/>
                        <a:pt x="11710" y="6521"/>
                      </a:cubicBezTo>
                      <a:cubicBezTo>
                        <a:pt x="11796" y="6410"/>
                        <a:pt x="11891" y="6306"/>
                        <a:pt x="11985" y="6203"/>
                      </a:cubicBezTo>
                      <a:cubicBezTo>
                        <a:pt x="11873" y="6135"/>
                        <a:pt x="11745" y="6092"/>
                        <a:pt x="11607" y="6083"/>
                      </a:cubicBezTo>
                      <a:cubicBezTo>
                        <a:pt x="11538" y="6066"/>
                        <a:pt x="11461" y="6057"/>
                        <a:pt x="11384" y="6057"/>
                      </a:cubicBezTo>
                      <a:cubicBezTo>
                        <a:pt x="10997" y="6006"/>
                        <a:pt x="10611" y="5997"/>
                        <a:pt x="10215" y="5971"/>
                      </a:cubicBezTo>
                      <a:cubicBezTo>
                        <a:pt x="9829" y="5954"/>
                        <a:pt x="9451" y="5825"/>
                        <a:pt x="9073" y="5731"/>
                      </a:cubicBezTo>
                      <a:cubicBezTo>
                        <a:pt x="8523" y="5593"/>
                        <a:pt x="7964" y="5456"/>
                        <a:pt x="7415" y="5310"/>
                      </a:cubicBezTo>
                      <a:cubicBezTo>
                        <a:pt x="5404" y="4777"/>
                        <a:pt x="3437" y="4064"/>
                        <a:pt x="2200" y="2320"/>
                      </a:cubicBezTo>
                      <a:cubicBezTo>
                        <a:pt x="1787" y="1736"/>
                        <a:pt x="1426" y="1091"/>
                        <a:pt x="1005" y="507"/>
                      </a:cubicBezTo>
                      <a:lnTo>
                        <a:pt x="0" y="0"/>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5"/>
                <p:cNvSpPr/>
                <p:nvPr/>
              </p:nvSpPr>
              <p:spPr>
                <a:xfrm>
                  <a:off x="1278263" y="1952960"/>
                  <a:ext cx="428382" cy="118434"/>
                </a:xfrm>
                <a:custGeom>
                  <a:rect b="b" l="l" r="r" t="t"/>
                  <a:pathLst>
                    <a:path extrusionOk="0" h="1677" w="6101">
                      <a:moveTo>
                        <a:pt x="1" y="1"/>
                      </a:moveTo>
                      <a:lnTo>
                        <a:pt x="1607" y="817"/>
                      </a:lnTo>
                      <a:cubicBezTo>
                        <a:pt x="2363" y="903"/>
                        <a:pt x="3128" y="912"/>
                        <a:pt x="3893" y="989"/>
                      </a:cubicBezTo>
                      <a:cubicBezTo>
                        <a:pt x="4503" y="1040"/>
                        <a:pt x="5387" y="1092"/>
                        <a:pt x="5808" y="1607"/>
                      </a:cubicBezTo>
                      <a:cubicBezTo>
                        <a:pt x="5834" y="1642"/>
                        <a:pt x="5877" y="1659"/>
                        <a:pt x="5920" y="1676"/>
                      </a:cubicBezTo>
                      <a:cubicBezTo>
                        <a:pt x="5989" y="1676"/>
                        <a:pt x="6058" y="1650"/>
                        <a:pt x="6101" y="1590"/>
                      </a:cubicBezTo>
                      <a:cubicBezTo>
                        <a:pt x="6032" y="1513"/>
                        <a:pt x="6032" y="1384"/>
                        <a:pt x="6101" y="1307"/>
                      </a:cubicBezTo>
                      <a:cubicBezTo>
                        <a:pt x="6049" y="1238"/>
                        <a:pt x="5980" y="1178"/>
                        <a:pt x="5920" y="1126"/>
                      </a:cubicBezTo>
                      <a:cubicBezTo>
                        <a:pt x="5491" y="783"/>
                        <a:pt x="4863" y="688"/>
                        <a:pt x="4348" y="619"/>
                      </a:cubicBezTo>
                      <a:cubicBezTo>
                        <a:pt x="3497" y="499"/>
                        <a:pt x="2638" y="482"/>
                        <a:pt x="1788" y="413"/>
                      </a:cubicBezTo>
                      <a:cubicBezTo>
                        <a:pt x="1178" y="362"/>
                        <a:pt x="576" y="224"/>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5"/>
                <p:cNvSpPr/>
                <p:nvPr/>
              </p:nvSpPr>
              <p:spPr>
                <a:xfrm>
                  <a:off x="81448" y="1326256"/>
                  <a:ext cx="1073236" cy="563709"/>
                </a:xfrm>
                <a:custGeom>
                  <a:rect b="b" l="l" r="r" t="t"/>
                  <a:pathLst>
                    <a:path extrusionOk="0" h="7982" w="15285">
                      <a:moveTo>
                        <a:pt x="0" y="0"/>
                      </a:moveTo>
                      <a:lnTo>
                        <a:pt x="0" y="0"/>
                      </a:lnTo>
                      <a:cubicBezTo>
                        <a:pt x="438" y="249"/>
                        <a:pt x="885" y="498"/>
                        <a:pt x="1332" y="739"/>
                      </a:cubicBezTo>
                      <a:cubicBezTo>
                        <a:pt x="2784" y="1091"/>
                        <a:pt x="4219" y="1521"/>
                        <a:pt x="5628" y="2028"/>
                      </a:cubicBezTo>
                      <a:cubicBezTo>
                        <a:pt x="6796" y="2457"/>
                        <a:pt x="7982" y="2904"/>
                        <a:pt x="9056" y="3531"/>
                      </a:cubicBezTo>
                      <a:cubicBezTo>
                        <a:pt x="9915" y="4029"/>
                        <a:pt x="10688" y="4665"/>
                        <a:pt x="11427" y="5327"/>
                      </a:cubicBezTo>
                      <a:cubicBezTo>
                        <a:pt x="12037" y="5859"/>
                        <a:pt x="12630" y="6418"/>
                        <a:pt x="13240" y="6942"/>
                      </a:cubicBezTo>
                      <a:lnTo>
                        <a:pt x="15284" y="7981"/>
                      </a:lnTo>
                      <a:cubicBezTo>
                        <a:pt x="14760" y="7646"/>
                        <a:pt x="14271" y="7277"/>
                        <a:pt x="13798" y="6882"/>
                      </a:cubicBezTo>
                      <a:cubicBezTo>
                        <a:pt x="12329" y="5645"/>
                        <a:pt x="11014" y="4236"/>
                        <a:pt x="9374" y="3230"/>
                      </a:cubicBezTo>
                      <a:cubicBezTo>
                        <a:pt x="8377" y="2620"/>
                        <a:pt x="7260" y="2208"/>
                        <a:pt x="6178" y="1796"/>
                      </a:cubicBezTo>
                      <a:cubicBezTo>
                        <a:pt x="4958" y="1332"/>
                        <a:pt x="3720" y="936"/>
                        <a:pt x="2457" y="593"/>
                      </a:cubicBezTo>
                      <a:cubicBezTo>
                        <a:pt x="1650" y="369"/>
                        <a:pt x="825" y="172"/>
                        <a:pt x="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5"/>
                <p:cNvSpPr/>
                <p:nvPr/>
              </p:nvSpPr>
              <p:spPr>
                <a:xfrm>
                  <a:off x="454220" y="1522939"/>
                  <a:ext cx="284792" cy="153463"/>
                </a:xfrm>
                <a:custGeom>
                  <a:rect b="b" l="l" r="r" t="t"/>
                  <a:pathLst>
                    <a:path extrusionOk="0" h="2173" w="4056">
                      <a:moveTo>
                        <a:pt x="638" y="0"/>
                      </a:moveTo>
                      <a:cubicBezTo>
                        <a:pt x="425" y="0"/>
                        <a:pt x="211" y="25"/>
                        <a:pt x="1" y="76"/>
                      </a:cubicBezTo>
                      <a:lnTo>
                        <a:pt x="637" y="402"/>
                      </a:lnTo>
                      <a:cubicBezTo>
                        <a:pt x="765" y="402"/>
                        <a:pt x="894" y="411"/>
                        <a:pt x="1023" y="437"/>
                      </a:cubicBezTo>
                      <a:cubicBezTo>
                        <a:pt x="1427" y="514"/>
                        <a:pt x="1796" y="720"/>
                        <a:pt x="2131" y="952"/>
                      </a:cubicBezTo>
                      <a:cubicBezTo>
                        <a:pt x="2424" y="1150"/>
                        <a:pt x="2698" y="1365"/>
                        <a:pt x="2948" y="1605"/>
                      </a:cubicBezTo>
                      <a:lnTo>
                        <a:pt x="4056" y="2172"/>
                      </a:lnTo>
                      <a:cubicBezTo>
                        <a:pt x="3515" y="1519"/>
                        <a:pt x="2879" y="944"/>
                        <a:pt x="2174" y="471"/>
                      </a:cubicBezTo>
                      <a:cubicBezTo>
                        <a:pt x="1718" y="162"/>
                        <a:pt x="1181" y="0"/>
                        <a:pt x="638"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5"/>
                <p:cNvSpPr/>
                <p:nvPr/>
              </p:nvSpPr>
              <p:spPr>
                <a:xfrm>
                  <a:off x="1702362" y="1612630"/>
                  <a:ext cx="1312740" cy="461801"/>
                </a:xfrm>
                <a:custGeom>
                  <a:rect b="b" l="l" r="r" t="t"/>
                  <a:pathLst>
                    <a:path extrusionOk="0" h="6539" w="18696">
                      <a:moveTo>
                        <a:pt x="18687" y="0"/>
                      </a:moveTo>
                      <a:cubicBezTo>
                        <a:pt x="18102" y="438"/>
                        <a:pt x="17510" y="868"/>
                        <a:pt x="16814" y="1048"/>
                      </a:cubicBezTo>
                      <a:cubicBezTo>
                        <a:pt x="16568" y="1113"/>
                        <a:pt x="16316" y="1138"/>
                        <a:pt x="16063" y="1138"/>
                      </a:cubicBezTo>
                      <a:cubicBezTo>
                        <a:pt x="15307" y="1138"/>
                        <a:pt x="14529" y="919"/>
                        <a:pt x="13790" y="894"/>
                      </a:cubicBezTo>
                      <a:cubicBezTo>
                        <a:pt x="13707" y="890"/>
                        <a:pt x="13624" y="889"/>
                        <a:pt x="13541" y="889"/>
                      </a:cubicBezTo>
                      <a:cubicBezTo>
                        <a:pt x="12569" y="889"/>
                        <a:pt x="11611" y="1120"/>
                        <a:pt x="10740" y="1564"/>
                      </a:cubicBezTo>
                      <a:cubicBezTo>
                        <a:pt x="9726" y="2071"/>
                        <a:pt x="8626" y="2363"/>
                        <a:pt x="7561" y="2732"/>
                      </a:cubicBezTo>
                      <a:cubicBezTo>
                        <a:pt x="6521" y="3084"/>
                        <a:pt x="5516" y="3514"/>
                        <a:pt x="4537" y="4004"/>
                      </a:cubicBezTo>
                      <a:cubicBezTo>
                        <a:pt x="3789" y="4390"/>
                        <a:pt x="3110" y="4871"/>
                        <a:pt x="2406" y="5335"/>
                      </a:cubicBezTo>
                      <a:cubicBezTo>
                        <a:pt x="1924" y="5643"/>
                        <a:pt x="1241" y="6119"/>
                        <a:pt x="614" y="6119"/>
                      </a:cubicBezTo>
                      <a:cubicBezTo>
                        <a:pt x="593" y="6119"/>
                        <a:pt x="572" y="6118"/>
                        <a:pt x="550" y="6117"/>
                      </a:cubicBezTo>
                      <a:cubicBezTo>
                        <a:pt x="464" y="6117"/>
                        <a:pt x="387" y="6100"/>
                        <a:pt x="310" y="6074"/>
                      </a:cubicBezTo>
                      <a:cubicBezTo>
                        <a:pt x="293" y="6074"/>
                        <a:pt x="284" y="6074"/>
                        <a:pt x="275" y="6066"/>
                      </a:cubicBezTo>
                      <a:cubicBezTo>
                        <a:pt x="255" y="6059"/>
                        <a:pt x="235" y="6056"/>
                        <a:pt x="215" y="6056"/>
                      </a:cubicBezTo>
                      <a:cubicBezTo>
                        <a:pt x="159" y="6056"/>
                        <a:pt x="107" y="6081"/>
                        <a:pt x="69" y="6126"/>
                      </a:cubicBezTo>
                      <a:cubicBezTo>
                        <a:pt x="0" y="6203"/>
                        <a:pt x="0" y="6332"/>
                        <a:pt x="69" y="6409"/>
                      </a:cubicBezTo>
                      <a:cubicBezTo>
                        <a:pt x="95" y="6444"/>
                        <a:pt x="129" y="6461"/>
                        <a:pt x="164" y="6478"/>
                      </a:cubicBezTo>
                      <a:cubicBezTo>
                        <a:pt x="215" y="6495"/>
                        <a:pt x="258" y="6504"/>
                        <a:pt x="310" y="6512"/>
                      </a:cubicBezTo>
                      <a:cubicBezTo>
                        <a:pt x="396" y="6530"/>
                        <a:pt x="482" y="6538"/>
                        <a:pt x="567" y="6538"/>
                      </a:cubicBezTo>
                      <a:cubicBezTo>
                        <a:pt x="1092" y="6538"/>
                        <a:pt x="1624" y="6280"/>
                        <a:pt x="2062" y="6040"/>
                      </a:cubicBezTo>
                      <a:cubicBezTo>
                        <a:pt x="2767" y="5645"/>
                        <a:pt x="3394" y="5138"/>
                        <a:pt x="4090" y="4734"/>
                      </a:cubicBezTo>
                      <a:cubicBezTo>
                        <a:pt x="5104" y="4158"/>
                        <a:pt x="6160" y="3677"/>
                        <a:pt x="7260" y="3282"/>
                      </a:cubicBezTo>
                      <a:cubicBezTo>
                        <a:pt x="8325" y="2895"/>
                        <a:pt x="9451" y="2638"/>
                        <a:pt x="10482" y="2165"/>
                      </a:cubicBezTo>
                      <a:cubicBezTo>
                        <a:pt x="10954" y="1950"/>
                        <a:pt x="11401" y="1684"/>
                        <a:pt x="11899" y="1521"/>
                      </a:cubicBezTo>
                      <a:cubicBezTo>
                        <a:pt x="12439" y="1344"/>
                        <a:pt x="13033" y="1305"/>
                        <a:pt x="13602" y="1305"/>
                      </a:cubicBezTo>
                      <a:cubicBezTo>
                        <a:pt x="13668" y="1305"/>
                        <a:pt x="13733" y="1305"/>
                        <a:pt x="13798" y="1306"/>
                      </a:cubicBezTo>
                      <a:cubicBezTo>
                        <a:pt x="14590" y="1319"/>
                        <a:pt x="15372" y="1527"/>
                        <a:pt x="16163" y="1527"/>
                      </a:cubicBezTo>
                      <a:cubicBezTo>
                        <a:pt x="16385" y="1527"/>
                        <a:pt x="16607" y="1511"/>
                        <a:pt x="16831" y="1469"/>
                      </a:cubicBezTo>
                      <a:cubicBezTo>
                        <a:pt x="17527" y="1340"/>
                        <a:pt x="18120" y="928"/>
                        <a:pt x="18695" y="507"/>
                      </a:cubicBezTo>
                      <a:cubicBezTo>
                        <a:pt x="18687" y="335"/>
                        <a:pt x="18687" y="163"/>
                        <a:pt x="1868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5"/>
                <p:cNvSpPr/>
                <p:nvPr/>
              </p:nvSpPr>
              <p:spPr>
                <a:xfrm>
                  <a:off x="1701730" y="1855289"/>
                  <a:ext cx="867577" cy="274933"/>
                </a:xfrm>
                <a:custGeom>
                  <a:rect b="b" l="l" r="r" t="t"/>
                  <a:pathLst>
                    <a:path extrusionOk="0" h="3893" w="12356">
                      <a:moveTo>
                        <a:pt x="10763" y="0"/>
                      </a:moveTo>
                      <a:cubicBezTo>
                        <a:pt x="9848" y="0"/>
                        <a:pt x="8942" y="129"/>
                        <a:pt x="8068" y="379"/>
                      </a:cubicBezTo>
                      <a:cubicBezTo>
                        <a:pt x="7149" y="645"/>
                        <a:pt x="6273" y="1049"/>
                        <a:pt x="5405" y="1461"/>
                      </a:cubicBezTo>
                      <a:cubicBezTo>
                        <a:pt x="4486" y="1899"/>
                        <a:pt x="3566" y="2363"/>
                        <a:pt x="2613" y="2733"/>
                      </a:cubicBezTo>
                      <a:cubicBezTo>
                        <a:pt x="1999" y="2971"/>
                        <a:pt x="1310" y="3472"/>
                        <a:pt x="611" y="3472"/>
                      </a:cubicBezTo>
                      <a:cubicBezTo>
                        <a:pt x="605" y="3472"/>
                        <a:pt x="600" y="3472"/>
                        <a:pt x="594" y="3472"/>
                      </a:cubicBezTo>
                      <a:cubicBezTo>
                        <a:pt x="516" y="3472"/>
                        <a:pt x="439" y="3463"/>
                        <a:pt x="362" y="3446"/>
                      </a:cubicBezTo>
                      <a:lnTo>
                        <a:pt x="319" y="3446"/>
                      </a:lnTo>
                      <a:cubicBezTo>
                        <a:pt x="87" y="3446"/>
                        <a:pt x="1" y="3815"/>
                        <a:pt x="250" y="3858"/>
                      </a:cubicBezTo>
                      <a:lnTo>
                        <a:pt x="319" y="3867"/>
                      </a:lnTo>
                      <a:cubicBezTo>
                        <a:pt x="413" y="3884"/>
                        <a:pt x="516" y="3893"/>
                        <a:pt x="611" y="3893"/>
                      </a:cubicBezTo>
                      <a:cubicBezTo>
                        <a:pt x="1186" y="3875"/>
                        <a:pt x="1753" y="3600"/>
                        <a:pt x="2260" y="3360"/>
                      </a:cubicBezTo>
                      <a:cubicBezTo>
                        <a:pt x="3102" y="2965"/>
                        <a:pt x="3970" y="2621"/>
                        <a:pt x="4812" y="2217"/>
                      </a:cubicBezTo>
                      <a:cubicBezTo>
                        <a:pt x="5731" y="1770"/>
                        <a:pt x="6651" y="1315"/>
                        <a:pt x="7621" y="971"/>
                      </a:cubicBezTo>
                      <a:cubicBezTo>
                        <a:pt x="8661" y="602"/>
                        <a:pt x="9743" y="422"/>
                        <a:pt x="10843" y="422"/>
                      </a:cubicBezTo>
                      <a:lnTo>
                        <a:pt x="11316" y="422"/>
                      </a:lnTo>
                      <a:lnTo>
                        <a:pt x="12355" y="35"/>
                      </a:lnTo>
                      <a:cubicBezTo>
                        <a:pt x="11848" y="9"/>
                        <a:pt x="11350" y="1"/>
                        <a:pt x="10852" y="1"/>
                      </a:cubicBezTo>
                      <a:cubicBezTo>
                        <a:pt x="10822" y="0"/>
                        <a:pt x="10793" y="0"/>
                        <a:pt x="1076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5"/>
                <p:cNvSpPr/>
                <p:nvPr/>
              </p:nvSpPr>
              <p:spPr>
                <a:xfrm>
                  <a:off x="2653073" y="1448150"/>
                  <a:ext cx="362029" cy="129945"/>
                </a:xfrm>
                <a:custGeom>
                  <a:rect b="b" l="l" r="r" t="t"/>
                  <a:pathLst>
                    <a:path extrusionOk="0" h="1840" w="5156">
                      <a:moveTo>
                        <a:pt x="5121" y="1"/>
                      </a:moveTo>
                      <a:cubicBezTo>
                        <a:pt x="3910" y="508"/>
                        <a:pt x="2741" y="1135"/>
                        <a:pt x="1427" y="1307"/>
                      </a:cubicBezTo>
                      <a:lnTo>
                        <a:pt x="1392" y="1298"/>
                      </a:lnTo>
                      <a:lnTo>
                        <a:pt x="0" y="1839"/>
                      </a:lnTo>
                      <a:cubicBezTo>
                        <a:pt x="413" y="1822"/>
                        <a:pt x="808" y="1796"/>
                        <a:pt x="1169" y="1754"/>
                      </a:cubicBezTo>
                      <a:cubicBezTo>
                        <a:pt x="2595" y="1607"/>
                        <a:pt x="3858" y="963"/>
                        <a:pt x="5155" y="430"/>
                      </a:cubicBezTo>
                      <a:cubicBezTo>
                        <a:pt x="5147" y="284"/>
                        <a:pt x="5130" y="147"/>
                        <a:pt x="512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5"/>
                <p:cNvSpPr/>
                <p:nvPr/>
              </p:nvSpPr>
              <p:spPr>
                <a:xfrm>
                  <a:off x="2244702" y="1431201"/>
                  <a:ext cx="367435" cy="143858"/>
                </a:xfrm>
                <a:custGeom>
                  <a:rect b="b" l="l" r="r" t="t"/>
                  <a:pathLst>
                    <a:path extrusionOk="0" h="2037" w="5233">
                      <a:moveTo>
                        <a:pt x="421" y="0"/>
                      </a:moveTo>
                      <a:lnTo>
                        <a:pt x="0" y="164"/>
                      </a:lnTo>
                      <a:cubicBezTo>
                        <a:pt x="919" y="1401"/>
                        <a:pt x="2577" y="1890"/>
                        <a:pt x="4227" y="2036"/>
                      </a:cubicBezTo>
                      <a:lnTo>
                        <a:pt x="5232" y="1658"/>
                      </a:lnTo>
                      <a:cubicBezTo>
                        <a:pt x="4511" y="1650"/>
                        <a:pt x="3789" y="1564"/>
                        <a:pt x="3084" y="1418"/>
                      </a:cubicBezTo>
                      <a:cubicBezTo>
                        <a:pt x="2079" y="1203"/>
                        <a:pt x="1074" y="774"/>
                        <a:pt x="42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5"/>
                <p:cNvSpPr/>
                <p:nvPr/>
              </p:nvSpPr>
              <p:spPr>
                <a:xfrm>
                  <a:off x="2444956" y="1318487"/>
                  <a:ext cx="561650" cy="91950"/>
                </a:xfrm>
                <a:custGeom>
                  <a:rect b="b" l="l" r="r" t="t"/>
                  <a:pathLst>
                    <a:path extrusionOk="0" h="1302" w="7999">
                      <a:moveTo>
                        <a:pt x="5771" y="1"/>
                      </a:moveTo>
                      <a:cubicBezTo>
                        <a:pt x="5505" y="1"/>
                        <a:pt x="5242" y="27"/>
                        <a:pt x="4983" y="93"/>
                      </a:cubicBezTo>
                      <a:cubicBezTo>
                        <a:pt x="4292" y="270"/>
                        <a:pt x="2713" y="909"/>
                        <a:pt x="1550" y="909"/>
                      </a:cubicBezTo>
                      <a:cubicBezTo>
                        <a:pt x="1080" y="909"/>
                        <a:pt x="677" y="805"/>
                        <a:pt x="430" y="522"/>
                      </a:cubicBezTo>
                      <a:lnTo>
                        <a:pt x="0" y="686"/>
                      </a:lnTo>
                      <a:cubicBezTo>
                        <a:pt x="310" y="1142"/>
                        <a:pt x="868" y="1301"/>
                        <a:pt x="1515" y="1301"/>
                      </a:cubicBezTo>
                      <a:cubicBezTo>
                        <a:pt x="2682" y="1301"/>
                        <a:pt x="4135" y="780"/>
                        <a:pt x="4915" y="548"/>
                      </a:cubicBezTo>
                      <a:cubicBezTo>
                        <a:pt x="5210" y="462"/>
                        <a:pt x="5511" y="428"/>
                        <a:pt x="5815" y="428"/>
                      </a:cubicBezTo>
                      <a:cubicBezTo>
                        <a:pt x="6538" y="428"/>
                        <a:pt x="7279" y="619"/>
                        <a:pt x="7999" y="746"/>
                      </a:cubicBezTo>
                      <a:cubicBezTo>
                        <a:pt x="7990" y="608"/>
                        <a:pt x="7990" y="471"/>
                        <a:pt x="7990" y="325"/>
                      </a:cubicBezTo>
                      <a:cubicBezTo>
                        <a:pt x="7270" y="205"/>
                        <a:pt x="6512" y="1"/>
                        <a:pt x="577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5"/>
                <p:cNvSpPr/>
                <p:nvPr/>
              </p:nvSpPr>
              <p:spPr>
                <a:xfrm>
                  <a:off x="1698149" y="1499775"/>
                  <a:ext cx="396996" cy="340824"/>
                </a:xfrm>
                <a:custGeom>
                  <a:rect b="b" l="l" r="r" t="t"/>
                  <a:pathLst>
                    <a:path extrusionOk="0" h="4826" w="5654">
                      <a:moveTo>
                        <a:pt x="5653" y="0"/>
                      </a:moveTo>
                      <a:lnTo>
                        <a:pt x="5121" y="198"/>
                      </a:lnTo>
                      <a:cubicBezTo>
                        <a:pt x="4932" y="705"/>
                        <a:pt x="4760" y="1220"/>
                        <a:pt x="4519" y="1701"/>
                      </a:cubicBezTo>
                      <a:cubicBezTo>
                        <a:pt x="4141" y="2466"/>
                        <a:pt x="3523" y="3093"/>
                        <a:pt x="2767" y="3488"/>
                      </a:cubicBezTo>
                      <a:cubicBezTo>
                        <a:pt x="2054" y="3866"/>
                        <a:pt x="1246" y="4029"/>
                        <a:pt x="481" y="4304"/>
                      </a:cubicBezTo>
                      <a:lnTo>
                        <a:pt x="370" y="4347"/>
                      </a:lnTo>
                      <a:lnTo>
                        <a:pt x="224" y="4399"/>
                      </a:lnTo>
                      <a:cubicBezTo>
                        <a:pt x="0" y="4491"/>
                        <a:pt x="60" y="4826"/>
                        <a:pt x="254" y="4826"/>
                      </a:cubicBezTo>
                      <a:cubicBezTo>
                        <a:pt x="277" y="4826"/>
                        <a:pt x="301" y="4821"/>
                        <a:pt x="327" y="4811"/>
                      </a:cubicBezTo>
                      <a:lnTo>
                        <a:pt x="361" y="4794"/>
                      </a:lnTo>
                      <a:cubicBezTo>
                        <a:pt x="404" y="4777"/>
                        <a:pt x="447" y="4760"/>
                        <a:pt x="490" y="4743"/>
                      </a:cubicBezTo>
                      <a:cubicBezTo>
                        <a:pt x="1237" y="4468"/>
                        <a:pt x="2011" y="4279"/>
                        <a:pt x="2750" y="3961"/>
                      </a:cubicBezTo>
                      <a:cubicBezTo>
                        <a:pt x="3488" y="3626"/>
                        <a:pt x="4133" y="3093"/>
                        <a:pt x="4597" y="2414"/>
                      </a:cubicBezTo>
                      <a:cubicBezTo>
                        <a:pt x="5104" y="1684"/>
                        <a:pt x="5336" y="816"/>
                        <a:pt x="565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5"/>
                <p:cNvSpPr/>
                <p:nvPr/>
              </p:nvSpPr>
              <p:spPr>
                <a:xfrm>
                  <a:off x="2041992" y="1472444"/>
                  <a:ext cx="126106" cy="291883"/>
                </a:xfrm>
                <a:custGeom>
                  <a:rect b="b" l="l" r="r" t="t"/>
                  <a:pathLst>
                    <a:path extrusionOk="0" h="4133" w="1796">
                      <a:moveTo>
                        <a:pt x="1796" y="1"/>
                      </a:moveTo>
                      <a:lnTo>
                        <a:pt x="1358" y="164"/>
                      </a:lnTo>
                      <a:cubicBezTo>
                        <a:pt x="1263" y="920"/>
                        <a:pt x="1220" y="1684"/>
                        <a:pt x="1031" y="2423"/>
                      </a:cubicBezTo>
                      <a:cubicBezTo>
                        <a:pt x="877" y="3085"/>
                        <a:pt x="516" y="3686"/>
                        <a:pt x="0" y="4133"/>
                      </a:cubicBezTo>
                      <a:lnTo>
                        <a:pt x="868" y="3815"/>
                      </a:lnTo>
                      <a:cubicBezTo>
                        <a:pt x="1590" y="2733"/>
                        <a:pt x="1607" y="1324"/>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5"/>
                <p:cNvSpPr/>
                <p:nvPr/>
              </p:nvSpPr>
              <p:spPr>
                <a:xfrm>
                  <a:off x="1692040" y="1817082"/>
                  <a:ext cx="328887" cy="179169"/>
                </a:xfrm>
                <a:custGeom>
                  <a:rect b="b" l="l" r="r" t="t"/>
                  <a:pathLst>
                    <a:path extrusionOk="0" h="2537" w="4684">
                      <a:moveTo>
                        <a:pt x="4684" y="0"/>
                      </a:moveTo>
                      <a:lnTo>
                        <a:pt x="1161" y="1332"/>
                      </a:lnTo>
                      <a:cubicBezTo>
                        <a:pt x="1118" y="1349"/>
                        <a:pt x="1058" y="1375"/>
                        <a:pt x="998" y="1401"/>
                      </a:cubicBezTo>
                      <a:cubicBezTo>
                        <a:pt x="938" y="1435"/>
                        <a:pt x="903" y="1452"/>
                        <a:pt x="852" y="1470"/>
                      </a:cubicBezTo>
                      <a:cubicBezTo>
                        <a:pt x="775" y="1530"/>
                        <a:pt x="706" y="1590"/>
                        <a:pt x="637" y="1650"/>
                      </a:cubicBezTo>
                      <a:cubicBezTo>
                        <a:pt x="560" y="1710"/>
                        <a:pt x="508" y="1762"/>
                        <a:pt x="457" y="1822"/>
                      </a:cubicBezTo>
                      <a:lnTo>
                        <a:pt x="405" y="1865"/>
                      </a:lnTo>
                      <a:cubicBezTo>
                        <a:pt x="311" y="1968"/>
                        <a:pt x="225" y="2080"/>
                        <a:pt x="139" y="2191"/>
                      </a:cubicBezTo>
                      <a:lnTo>
                        <a:pt x="113" y="2234"/>
                      </a:lnTo>
                      <a:cubicBezTo>
                        <a:pt x="1" y="2390"/>
                        <a:pt x="146" y="2537"/>
                        <a:pt x="297" y="2537"/>
                      </a:cubicBezTo>
                      <a:cubicBezTo>
                        <a:pt x="354" y="2537"/>
                        <a:pt x="412" y="2516"/>
                        <a:pt x="457" y="2466"/>
                      </a:cubicBezTo>
                      <a:cubicBezTo>
                        <a:pt x="457" y="2466"/>
                        <a:pt x="465" y="2458"/>
                        <a:pt x="474" y="2449"/>
                      </a:cubicBezTo>
                      <a:cubicBezTo>
                        <a:pt x="525" y="2363"/>
                        <a:pt x="594" y="2286"/>
                        <a:pt x="654" y="2217"/>
                      </a:cubicBezTo>
                      <a:cubicBezTo>
                        <a:pt x="1170" y="1641"/>
                        <a:pt x="1909" y="1306"/>
                        <a:pt x="2605" y="997"/>
                      </a:cubicBezTo>
                      <a:cubicBezTo>
                        <a:pt x="3309" y="688"/>
                        <a:pt x="4031" y="404"/>
                        <a:pt x="468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5"/>
                <p:cNvSpPr/>
                <p:nvPr/>
              </p:nvSpPr>
              <p:spPr>
                <a:xfrm>
                  <a:off x="6038" y="1002804"/>
                  <a:ext cx="3005413" cy="927768"/>
                </a:xfrm>
                <a:custGeom>
                  <a:rect b="b" l="l" r="r" t="t"/>
                  <a:pathLst>
                    <a:path extrusionOk="0" h="13137" w="42803">
                      <a:moveTo>
                        <a:pt x="0" y="1"/>
                      </a:moveTo>
                      <a:lnTo>
                        <a:pt x="0" y="680"/>
                      </a:lnTo>
                      <a:cubicBezTo>
                        <a:pt x="1366" y="1453"/>
                        <a:pt x="2750" y="2192"/>
                        <a:pt x="4124" y="2922"/>
                      </a:cubicBezTo>
                      <a:lnTo>
                        <a:pt x="5052" y="3403"/>
                      </a:lnTo>
                      <a:cubicBezTo>
                        <a:pt x="5611" y="3695"/>
                        <a:pt x="6169" y="3979"/>
                        <a:pt x="6719" y="4271"/>
                      </a:cubicBezTo>
                      <a:lnTo>
                        <a:pt x="6813" y="4322"/>
                      </a:lnTo>
                      <a:cubicBezTo>
                        <a:pt x="7784" y="4821"/>
                        <a:pt x="8746" y="5319"/>
                        <a:pt x="9726" y="5817"/>
                      </a:cubicBezTo>
                      <a:lnTo>
                        <a:pt x="10688" y="6307"/>
                      </a:lnTo>
                      <a:lnTo>
                        <a:pt x="12432" y="7192"/>
                      </a:lnTo>
                      <a:lnTo>
                        <a:pt x="13429" y="7699"/>
                      </a:lnTo>
                      <a:lnTo>
                        <a:pt x="16264" y="9125"/>
                      </a:lnTo>
                      <a:lnTo>
                        <a:pt x="17931" y="9975"/>
                      </a:lnTo>
                      <a:cubicBezTo>
                        <a:pt x="19932" y="10981"/>
                        <a:pt x="22003" y="12020"/>
                        <a:pt x="24022" y="13068"/>
                      </a:cubicBezTo>
                      <a:lnTo>
                        <a:pt x="24039" y="13068"/>
                      </a:lnTo>
                      <a:cubicBezTo>
                        <a:pt x="24125" y="13111"/>
                        <a:pt x="24228" y="13137"/>
                        <a:pt x="24323" y="13137"/>
                      </a:cubicBezTo>
                      <a:cubicBezTo>
                        <a:pt x="24374" y="13137"/>
                        <a:pt x="24417" y="13128"/>
                        <a:pt x="24460" y="13120"/>
                      </a:cubicBezTo>
                      <a:cubicBezTo>
                        <a:pt x="24520" y="13111"/>
                        <a:pt x="24580" y="13103"/>
                        <a:pt x="24641" y="13085"/>
                      </a:cubicBezTo>
                      <a:cubicBezTo>
                        <a:pt x="24709" y="13060"/>
                        <a:pt x="24787" y="13034"/>
                        <a:pt x="24855" y="13000"/>
                      </a:cubicBezTo>
                      <a:cubicBezTo>
                        <a:pt x="24907" y="12974"/>
                        <a:pt x="24958" y="12957"/>
                        <a:pt x="25001" y="12931"/>
                      </a:cubicBezTo>
                      <a:cubicBezTo>
                        <a:pt x="25044" y="12914"/>
                        <a:pt x="25122" y="12879"/>
                        <a:pt x="25173" y="12862"/>
                      </a:cubicBezTo>
                      <a:lnTo>
                        <a:pt x="28687" y="11530"/>
                      </a:lnTo>
                      <a:lnTo>
                        <a:pt x="37699" y="8145"/>
                      </a:lnTo>
                      <a:lnTo>
                        <a:pt x="39091" y="7613"/>
                      </a:lnTo>
                      <a:lnTo>
                        <a:pt x="42803" y="6221"/>
                      </a:lnTo>
                      <a:cubicBezTo>
                        <a:pt x="42794" y="6049"/>
                        <a:pt x="42777" y="5894"/>
                        <a:pt x="42768" y="5723"/>
                      </a:cubicBezTo>
                      <a:cubicBezTo>
                        <a:pt x="42768" y="5688"/>
                        <a:pt x="42768" y="5645"/>
                        <a:pt x="42760" y="5602"/>
                      </a:cubicBezTo>
                      <a:lnTo>
                        <a:pt x="37115" y="7733"/>
                      </a:lnTo>
                      <a:lnTo>
                        <a:pt x="36110" y="8111"/>
                      </a:lnTo>
                      <a:lnTo>
                        <a:pt x="29864" y="10474"/>
                      </a:lnTo>
                      <a:lnTo>
                        <a:pt x="28996" y="10792"/>
                      </a:lnTo>
                      <a:lnTo>
                        <a:pt x="24967" y="12312"/>
                      </a:lnTo>
                      <a:cubicBezTo>
                        <a:pt x="24907" y="12338"/>
                        <a:pt x="24838" y="12372"/>
                        <a:pt x="24761" y="12407"/>
                      </a:cubicBezTo>
                      <a:lnTo>
                        <a:pt x="24623" y="12467"/>
                      </a:lnTo>
                      <a:cubicBezTo>
                        <a:pt x="24572" y="12493"/>
                        <a:pt x="24520" y="12510"/>
                        <a:pt x="24469" y="12527"/>
                      </a:cubicBezTo>
                      <a:cubicBezTo>
                        <a:pt x="24435" y="12544"/>
                        <a:pt x="24399" y="12553"/>
                        <a:pt x="24360" y="12553"/>
                      </a:cubicBezTo>
                      <a:cubicBezTo>
                        <a:pt x="24339" y="12553"/>
                        <a:pt x="24318" y="12550"/>
                        <a:pt x="24297" y="12544"/>
                      </a:cubicBezTo>
                      <a:lnTo>
                        <a:pt x="24048" y="12415"/>
                      </a:lnTo>
                      <a:cubicBezTo>
                        <a:pt x="23060" y="11908"/>
                        <a:pt x="22063" y="11402"/>
                        <a:pt x="21066" y="10895"/>
                      </a:cubicBezTo>
                      <a:cubicBezTo>
                        <a:pt x="20147" y="10431"/>
                        <a:pt x="19219" y="9967"/>
                        <a:pt x="18317" y="9503"/>
                      </a:cubicBezTo>
                      <a:lnTo>
                        <a:pt x="18206" y="9451"/>
                      </a:lnTo>
                      <a:lnTo>
                        <a:pt x="17656" y="9168"/>
                      </a:lnTo>
                      <a:lnTo>
                        <a:pt x="16530" y="8601"/>
                      </a:lnTo>
                      <a:cubicBezTo>
                        <a:pt x="16075" y="8377"/>
                        <a:pt x="15628" y="8145"/>
                        <a:pt x="15181" y="7922"/>
                      </a:cubicBezTo>
                      <a:cubicBezTo>
                        <a:pt x="14099" y="7372"/>
                        <a:pt x="13042" y="6840"/>
                        <a:pt x="12003" y="6307"/>
                      </a:cubicBezTo>
                      <a:lnTo>
                        <a:pt x="11650" y="6126"/>
                      </a:lnTo>
                      <a:cubicBezTo>
                        <a:pt x="10112" y="5345"/>
                        <a:pt x="8600" y="4580"/>
                        <a:pt x="7097" y="3790"/>
                      </a:cubicBezTo>
                      <a:lnTo>
                        <a:pt x="6994" y="3747"/>
                      </a:lnTo>
                      <a:lnTo>
                        <a:pt x="6470" y="3472"/>
                      </a:lnTo>
                      <a:lnTo>
                        <a:pt x="5568" y="3008"/>
                      </a:lnTo>
                      <a:lnTo>
                        <a:pt x="4932" y="2673"/>
                      </a:lnTo>
                      <a:cubicBezTo>
                        <a:pt x="4408" y="2398"/>
                        <a:pt x="3884" y="2123"/>
                        <a:pt x="3360" y="1848"/>
                      </a:cubicBezTo>
                      <a:cubicBezTo>
                        <a:pt x="2234" y="1247"/>
                        <a:pt x="1100" y="63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5"/>
                <p:cNvSpPr/>
                <p:nvPr/>
              </p:nvSpPr>
              <p:spPr>
                <a:xfrm>
                  <a:off x="2128216" y="1337767"/>
                  <a:ext cx="626880" cy="565545"/>
                </a:xfrm>
                <a:custGeom>
                  <a:rect b="b" l="l" r="r" t="t"/>
                  <a:pathLst>
                    <a:path extrusionOk="0" h="8008" w="8928">
                      <a:moveTo>
                        <a:pt x="8927" y="0"/>
                      </a:moveTo>
                      <a:lnTo>
                        <a:pt x="1" y="3239"/>
                      </a:lnTo>
                      <a:lnTo>
                        <a:pt x="1" y="8007"/>
                      </a:lnTo>
                      <a:lnTo>
                        <a:pt x="8927" y="4768"/>
                      </a:lnTo>
                      <a:lnTo>
                        <a:pt x="89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5"/>
                <p:cNvSpPr/>
                <p:nvPr/>
              </p:nvSpPr>
              <p:spPr>
                <a:xfrm>
                  <a:off x="2174066" y="1398432"/>
                  <a:ext cx="535179" cy="444781"/>
                </a:xfrm>
                <a:custGeom>
                  <a:rect b="b" l="l" r="r" t="t"/>
                  <a:pathLst>
                    <a:path extrusionOk="0" h="6298" w="7622">
                      <a:moveTo>
                        <a:pt x="7621" y="0"/>
                      </a:moveTo>
                      <a:lnTo>
                        <a:pt x="1" y="2767"/>
                      </a:lnTo>
                      <a:lnTo>
                        <a:pt x="1" y="6298"/>
                      </a:lnTo>
                      <a:lnTo>
                        <a:pt x="7621" y="3531"/>
                      </a:lnTo>
                      <a:lnTo>
                        <a:pt x="76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6" name="Google Shape;906;p25"/>
            <p:cNvGrpSpPr/>
            <p:nvPr/>
          </p:nvGrpSpPr>
          <p:grpSpPr>
            <a:xfrm>
              <a:off x="-613986" y="2539386"/>
              <a:ext cx="3022768" cy="2240093"/>
              <a:chOff x="1533218" y="2019108"/>
              <a:chExt cx="3022768" cy="2240093"/>
            </a:xfrm>
          </p:grpSpPr>
          <p:sp>
            <p:nvSpPr>
              <p:cNvPr id="907" name="Google Shape;907;p25"/>
              <p:cNvSpPr/>
              <p:nvPr/>
            </p:nvSpPr>
            <p:spPr>
              <a:xfrm>
                <a:off x="1533256" y="2343201"/>
                <a:ext cx="3000612" cy="1377675"/>
              </a:xfrm>
              <a:custGeom>
                <a:rect b="b" l="l" r="r" t="t"/>
                <a:pathLst>
                  <a:path extrusionOk="0" h="19741" w="42846">
                    <a:moveTo>
                      <a:pt x="18345" y="0"/>
                    </a:moveTo>
                    <a:cubicBezTo>
                      <a:pt x="18109" y="0"/>
                      <a:pt x="17807" y="185"/>
                      <a:pt x="17621" y="254"/>
                    </a:cubicBezTo>
                    <a:lnTo>
                      <a:pt x="15585" y="1027"/>
                    </a:lnTo>
                    <a:lnTo>
                      <a:pt x="2913" y="5812"/>
                    </a:lnTo>
                    <a:lnTo>
                      <a:pt x="181" y="6843"/>
                    </a:lnTo>
                    <a:cubicBezTo>
                      <a:pt x="26" y="6886"/>
                      <a:pt x="0" y="7093"/>
                      <a:pt x="138" y="7178"/>
                    </a:cubicBezTo>
                    <a:cubicBezTo>
                      <a:pt x="2561" y="8579"/>
                      <a:pt x="5052" y="9868"/>
                      <a:pt x="7544" y="11156"/>
                    </a:cubicBezTo>
                    <a:cubicBezTo>
                      <a:pt x="10611" y="12746"/>
                      <a:pt x="13695" y="14301"/>
                      <a:pt x="16779" y="15856"/>
                    </a:cubicBezTo>
                    <a:cubicBezTo>
                      <a:pt x="19314" y="17136"/>
                      <a:pt x="21848" y="18407"/>
                      <a:pt x="24366" y="19705"/>
                    </a:cubicBezTo>
                    <a:cubicBezTo>
                      <a:pt x="24417" y="19730"/>
                      <a:pt x="24473" y="19741"/>
                      <a:pt x="24532" y="19741"/>
                    </a:cubicBezTo>
                    <a:cubicBezTo>
                      <a:pt x="24771" y="19741"/>
                      <a:pt x="25059" y="19566"/>
                      <a:pt x="25259" y="19490"/>
                    </a:cubicBezTo>
                    <a:lnTo>
                      <a:pt x="27295" y="18717"/>
                    </a:lnTo>
                    <a:lnTo>
                      <a:pt x="39968" y="13940"/>
                    </a:lnTo>
                    <a:lnTo>
                      <a:pt x="42700" y="12909"/>
                    </a:lnTo>
                    <a:cubicBezTo>
                      <a:pt x="42734" y="12892"/>
                      <a:pt x="42768" y="12875"/>
                      <a:pt x="42786" y="12840"/>
                    </a:cubicBezTo>
                    <a:lnTo>
                      <a:pt x="42786" y="12832"/>
                    </a:lnTo>
                    <a:cubicBezTo>
                      <a:pt x="42846" y="12763"/>
                      <a:pt x="42837" y="12651"/>
                      <a:pt x="42768" y="12591"/>
                    </a:cubicBezTo>
                    <a:cubicBezTo>
                      <a:pt x="42743" y="12557"/>
                      <a:pt x="42708" y="12539"/>
                      <a:pt x="42674" y="12539"/>
                    </a:cubicBezTo>
                    <a:cubicBezTo>
                      <a:pt x="37115" y="9670"/>
                      <a:pt x="31505" y="6912"/>
                      <a:pt x="25946" y="4034"/>
                    </a:cubicBezTo>
                    <a:cubicBezTo>
                      <a:pt x="23446" y="2745"/>
                      <a:pt x="20946" y="1448"/>
                      <a:pt x="18506" y="39"/>
                    </a:cubicBezTo>
                    <a:cubicBezTo>
                      <a:pt x="18458" y="12"/>
                      <a:pt x="18404" y="0"/>
                      <a:pt x="183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5"/>
              <p:cNvSpPr/>
              <p:nvPr/>
            </p:nvSpPr>
            <p:spPr>
              <a:xfrm>
                <a:off x="1533218" y="2336047"/>
                <a:ext cx="3009064" cy="1394159"/>
              </a:xfrm>
              <a:custGeom>
                <a:rect b="b" l="l" r="r" t="t"/>
                <a:pathLst>
                  <a:path extrusionOk="0" h="19741" w="42855">
                    <a:moveTo>
                      <a:pt x="18350" y="0"/>
                    </a:moveTo>
                    <a:cubicBezTo>
                      <a:pt x="18109" y="0"/>
                      <a:pt x="17807" y="185"/>
                      <a:pt x="17621" y="254"/>
                    </a:cubicBezTo>
                    <a:lnTo>
                      <a:pt x="15585" y="1027"/>
                    </a:lnTo>
                    <a:lnTo>
                      <a:pt x="2913" y="5812"/>
                    </a:lnTo>
                    <a:lnTo>
                      <a:pt x="181" y="6843"/>
                    </a:lnTo>
                    <a:cubicBezTo>
                      <a:pt x="26" y="6886"/>
                      <a:pt x="0" y="7093"/>
                      <a:pt x="138" y="7178"/>
                    </a:cubicBezTo>
                    <a:cubicBezTo>
                      <a:pt x="2561" y="8579"/>
                      <a:pt x="5052" y="9868"/>
                      <a:pt x="7544" y="11156"/>
                    </a:cubicBezTo>
                    <a:cubicBezTo>
                      <a:pt x="10611" y="12746"/>
                      <a:pt x="13695" y="14301"/>
                      <a:pt x="16779" y="15856"/>
                    </a:cubicBezTo>
                    <a:cubicBezTo>
                      <a:pt x="19305" y="17136"/>
                      <a:pt x="21848" y="18407"/>
                      <a:pt x="24366" y="19705"/>
                    </a:cubicBezTo>
                    <a:cubicBezTo>
                      <a:pt x="24417" y="19730"/>
                      <a:pt x="24473" y="19741"/>
                      <a:pt x="24532" y="19741"/>
                    </a:cubicBezTo>
                    <a:cubicBezTo>
                      <a:pt x="24771" y="19741"/>
                      <a:pt x="25058" y="19566"/>
                      <a:pt x="25251" y="19490"/>
                    </a:cubicBezTo>
                    <a:lnTo>
                      <a:pt x="27295" y="18717"/>
                    </a:lnTo>
                    <a:lnTo>
                      <a:pt x="39968" y="13940"/>
                    </a:lnTo>
                    <a:lnTo>
                      <a:pt x="42700" y="12909"/>
                    </a:lnTo>
                    <a:cubicBezTo>
                      <a:pt x="42734" y="12892"/>
                      <a:pt x="42760" y="12875"/>
                      <a:pt x="42786" y="12840"/>
                    </a:cubicBezTo>
                    <a:lnTo>
                      <a:pt x="42786" y="12832"/>
                    </a:lnTo>
                    <a:cubicBezTo>
                      <a:pt x="42854" y="12763"/>
                      <a:pt x="42846" y="12651"/>
                      <a:pt x="42768" y="12591"/>
                    </a:cubicBezTo>
                    <a:cubicBezTo>
                      <a:pt x="42751" y="12557"/>
                      <a:pt x="42717" y="12539"/>
                      <a:pt x="42683" y="12539"/>
                    </a:cubicBezTo>
                    <a:cubicBezTo>
                      <a:pt x="37124" y="9670"/>
                      <a:pt x="31514" y="6912"/>
                      <a:pt x="25955" y="4034"/>
                    </a:cubicBezTo>
                    <a:cubicBezTo>
                      <a:pt x="23455" y="2745"/>
                      <a:pt x="20946" y="1448"/>
                      <a:pt x="18515" y="39"/>
                    </a:cubicBezTo>
                    <a:cubicBezTo>
                      <a:pt x="18465" y="12"/>
                      <a:pt x="18409" y="0"/>
                      <a:pt x="1835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5"/>
              <p:cNvSpPr/>
              <p:nvPr/>
            </p:nvSpPr>
            <p:spPr>
              <a:xfrm>
                <a:off x="1992319" y="2019108"/>
                <a:ext cx="99376" cy="733955"/>
              </a:xfrm>
              <a:custGeom>
                <a:rect b="b" l="l" r="r" t="t"/>
                <a:pathLst>
                  <a:path extrusionOk="0" h="10517" w="1419">
                    <a:moveTo>
                      <a:pt x="714" y="1"/>
                    </a:moveTo>
                    <a:cubicBezTo>
                      <a:pt x="318" y="1"/>
                      <a:pt x="1" y="319"/>
                      <a:pt x="1" y="705"/>
                    </a:cubicBezTo>
                    <a:lnTo>
                      <a:pt x="1" y="9804"/>
                    </a:lnTo>
                    <a:cubicBezTo>
                      <a:pt x="1" y="10199"/>
                      <a:pt x="318" y="10517"/>
                      <a:pt x="714" y="10517"/>
                    </a:cubicBezTo>
                    <a:cubicBezTo>
                      <a:pt x="1100" y="10517"/>
                      <a:pt x="1418" y="10199"/>
                      <a:pt x="1418" y="9804"/>
                    </a:cubicBezTo>
                    <a:lnTo>
                      <a:pt x="1418" y="705"/>
                    </a:lnTo>
                    <a:cubicBezTo>
                      <a:pt x="1418" y="319"/>
                      <a:pt x="1100" y="1"/>
                      <a:pt x="7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5"/>
              <p:cNvSpPr/>
              <p:nvPr/>
            </p:nvSpPr>
            <p:spPr>
              <a:xfrm>
                <a:off x="3013953" y="3214707"/>
                <a:ext cx="59668" cy="67345"/>
              </a:xfrm>
              <a:custGeom>
                <a:rect b="b" l="l" r="r" t="t"/>
                <a:pathLst>
                  <a:path extrusionOk="0" h="965" w="852">
                    <a:moveTo>
                      <a:pt x="495" y="0"/>
                    </a:moveTo>
                    <a:cubicBezTo>
                      <a:pt x="409" y="0"/>
                      <a:pt x="324" y="72"/>
                      <a:pt x="344" y="180"/>
                    </a:cubicBezTo>
                    <a:cubicBezTo>
                      <a:pt x="353" y="198"/>
                      <a:pt x="353" y="223"/>
                      <a:pt x="362" y="240"/>
                    </a:cubicBezTo>
                    <a:lnTo>
                      <a:pt x="267" y="318"/>
                    </a:lnTo>
                    <a:cubicBezTo>
                      <a:pt x="236" y="283"/>
                      <a:pt x="186" y="262"/>
                      <a:pt x="139" y="262"/>
                    </a:cubicBezTo>
                    <a:cubicBezTo>
                      <a:pt x="81" y="262"/>
                      <a:pt x="27" y="294"/>
                      <a:pt x="18" y="369"/>
                    </a:cubicBezTo>
                    <a:cubicBezTo>
                      <a:pt x="1" y="533"/>
                      <a:pt x="18" y="687"/>
                      <a:pt x="78" y="842"/>
                    </a:cubicBezTo>
                    <a:cubicBezTo>
                      <a:pt x="87" y="893"/>
                      <a:pt x="130" y="936"/>
                      <a:pt x="181" y="954"/>
                    </a:cubicBezTo>
                    <a:cubicBezTo>
                      <a:pt x="234" y="961"/>
                      <a:pt x="287" y="965"/>
                      <a:pt x="341" y="965"/>
                    </a:cubicBezTo>
                    <a:cubicBezTo>
                      <a:pt x="470" y="965"/>
                      <a:pt x="601" y="942"/>
                      <a:pt x="722" y="893"/>
                    </a:cubicBezTo>
                    <a:cubicBezTo>
                      <a:pt x="808" y="859"/>
                      <a:pt x="851" y="747"/>
                      <a:pt x="800" y="670"/>
                    </a:cubicBezTo>
                    <a:cubicBezTo>
                      <a:pt x="731" y="481"/>
                      <a:pt x="671" y="292"/>
                      <a:pt x="637" y="103"/>
                    </a:cubicBezTo>
                    <a:cubicBezTo>
                      <a:pt x="609" y="31"/>
                      <a:pt x="552" y="0"/>
                      <a:pt x="4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5"/>
              <p:cNvSpPr/>
              <p:nvPr/>
            </p:nvSpPr>
            <p:spPr>
              <a:xfrm>
                <a:off x="2847275" y="2202998"/>
                <a:ext cx="361088" cy="857130"/>
              </a:xfrm>
              <a:custGeom>
                <a:rect b="b" l="l" r="r" t="t"/>
                <a:pathLst>
                  <a:path extrusionOk="0" h="12282" w="5156">
                    <a:moveTo>
                      <a:pt x="2434" y="0"/>
                    </a:moveTo>
                    <a:cubicBezTo>
                      <a:pt x="2275" y="0"/>
                      <a:pt x="2102" y="53"/>
                      <a:pt x="1917" y="175"/>
                    </a:cubicBezTo>
                    <a:cubicBezTo>
                      <a:pt x="1539" y="424"/>
                      <a:pt x="1298" y="880"/>
                      <a:pt x="1118" y="1283"/>
                    </a:cubicBezTo>
                    <a:cubicBezTo>
                      <a:pt x="886" y="1825"/>
                      <a:pt x="688" y="2383"/>
                      <a:pt x="551" y="2959"/>
                    </a:cubicBezTo>
                    <a:cubicBezTo>
                      <a:pt x="319" y="3861"/>
                      <a:pt x="173" y="4789"/>
                      <a:pt x="121" y="5717"/>
                    </a:cubicBezTo>
                    <a:cubicBezTo>
                      <a:pt x="1" y="7856"/>
                      <a:pt x="95" y="9995"/>
                      <a:pt x="95" y="12134"/>
                    </a:cubicBezTo>
                    <a:cubicBezTo>
                      <a:pt x="95" y="12160"/>
                      <a:pt x="104" y="12186"/>
                      <a:pt x="121" y="12212"/>
                    </a:cubicBezTo>
                    <a:cubicBezTo>
                      <a:pt x="144" y="12257"/>
                      <a:pt x="186" y="12282"/>
                      <a:pt x="231" y="12282"/>
                    </a:cubicBezTo>
                    <a:cubicBezTo>
                      <a:pt x="237" y="12282"/>
                      <a:pt x="244" y="12281"/>
                      <a:pt x="250" y="12280"/>
                    </a:cubicBezTo>
                    <a:cubicBezTo>
                      <a:pt x="641" y="12261"/>
                      <a:pt x="1031" y="12255"/>
                      <a:pt x="1421" y="12255"/>
                    </a:cubicBezTo>
                    <a:cubicBezTo>
                      <a:pt x="2202" y="12255"/>
                      <a:pt x="2981" y="12280"/>
                      <a:pt x="3761" y="12280"/>
                    </a:cubicBezTo>
                    <a:cubicBezTo>
                      <a:pt x="4151" y="12280"/>
                      <a:pt x="4542" y="12274"/>
                      <a:pt x="4932" y="12255"/>
                    </a:cubicBezTo>
                    <a:cubicBezTo>
                      <a:pt x="4956" y="12270"/>
                      <a:pt x="4982" y="12277"/>
                      <a:pt x="5008" y="12277"/>
                    </a:cubicBezTo>
                    <a:cubicBezTo>
                      <a:pt x="5084" y="12277"/>
                      <a:pt x="5156" y="12216"/>
                      <a:pt x="5156" y="12126"/>
                    </a:cubicBezTo>
                    <a:lnTo>
                      <a:pt x="5156" y="12100"/>
                    </a:lnTo>
                    <a:lnTo>
                      <a:pt x="5156" y="12091"/>
                    </a:lnTo>
                    <a:cubicBezTo>
                      <a:pt x="5156" y="11627"/>
                      <a:pt x="5061" y="10923"/>
                      <a:pt x="5027" y="10450"/>
                    </a:cubicBezTo>
                    <a:cubicBezTo>
                      <a:pt x="4958" y="9591"/>
                      <a:pt x="4898" y="8732"/>
                      <a:pt x="4821" y="7873"/>
                    </a:cubicBezTo>
                    <a:cubicBezTo>
                      <a:pt x="4649" y="5966"/>
                      <a:pt x="4468" y="4024"/>
                      <a:pt x="3953" y="2177"/>
                    </a:cubicBezTo>
                    <a:cubicBezTo>
                      <a:pt x="3772" y="1518"/>
                      <a:pt x="3286" y="0"/>
                      <a:pt x="24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5"/>
              <p:cNvSpPr/>
              <p:nvPr/>
            </p:nvSpPr>
            <p:spPr>
              <a:xfrm>
                <a:off x="2926132" y="2238240"/>
                <a:ext cx="57217" cy="43896"/>
              </a:xfrm>
              <a:custGeom>
                <a:rect b="b" l="l" r="r" t="t"/>
                <a:pathLst>
                  <a:path extrusionOk="0" h="629" w="817">
                    <a:moveTo>
                      <a:pt x="476" y="1"/>
                    </a:moveTo>
                    <a:cubicBezTo>
                      <a:pt x="439" y="1"/>
                      <a:pt x="400" y="5"/>
                      <a:pt x="361" y="14"/>
                    </a:cubicBezTo>
                    <a:cubicBezTo>
                      <a:pt x="310" y="14"/>
                      <a:pt x="258" y="31"/>
                      <a:pt x="215" y="48"/>
                    </a:cubicBezTo>
                    <a:cubicBezTo>
                      <a:pt x="164" y="57"/>
                      <a:pt x="121" y="83"/>
                      <a:pt x="86" y="125"/>
                    </a:cubicBezTo>
                    <a:lnTo>
                      <a:pt x="78" y="134"/>
                    </a:lnTo>
                    <a:cubicBezTo>
                      <a:pt x="69" y="134"/>
                      <a:pt x="69" y="143"/>
                      <a:pt x="61" y="151"/>
                    </a:cubicBezTo>
                    <a:cubicBezTo>
                      <a:pt x="43" y="177"/>
                      <a:pt x="26" y="211"/>
                      <a:pt x="18" y="246"/>
                    </a:cubicBezTo>
                    <a:cubicBezTo>
                      <a:pt x="18" y="254"/>
                      <a:pt x="9" y="263"/>
                      <a:pt x="9" y="272"/>
                    </a:cubicBezTo>
                    <a:cubicBezTo>
                      <a:pt x="0" y="289"/>
                      <a:pt x="0" y="306"/>
                      <a:pt x="9" y="315"/>
                    </a:cubicBezTo>
                    <a:cubicBezTo>
                      <a:pt x="0" y="332"/>
                      <a:pt x="0" y="349"/>
                      <a:pt x="9" y="357"/>
                    </a:cubicBezTo>
                    <a:cubicBezTo>
                      <a:pt x="9" y="375"/>
                      <a:pt x="9" y="383"/>
                      <a:pt x="18" y="392"/>
                    </a:cubicBezTo>
                    <a:cubicBezTo>
                      <a:pt x="26" y="426"/>
                      <a:pt x="43" y="461"/>
                      <a:pt x="61" y="486"/>
                    </a:cubicBezTo>
                    <a:cubicBezTo>
                      <a:pt x="69" y="495"/>
                      <a:pt x="69" y="495"/>
                      <a:pt x="78" y="504"/>
                    </a:cubicBezTo>
                    <a:lnTo>
                      <a:pt x="86" y="512"/>
                    </a:lnTo>
                    <a:cubicBezTo>
                      <a:pt x="121" y="555"/>
                      <a:pt x="164" y="581"/>
                      <a:pt x="224" y="589"/>
                    </a:cubicBezTo>
                    <a:cubicBezTo>
                      <a:pt x="267" y="607"/>
                      <a:pt x="310" y="615"/>
                      <a:pt x="361" y="615"/>
                    </a:cubicBezTo>
                    <a:cubicBezTo>
                      <a:pt x="400" y="624"/>
                      <a:pt x="439" y="628"/>
                      <a:pt x="476" y="628"/>
                    </a:cubicBezTo>
                    <a:cubicBezTo>
                      <a:pt x="514" y="628"/>
                      <a:pt x="550" y="624"/>
                      <a:pt x="585" y="615"/>
                    </a:cubicBezTo>
                    <a:cubicBezTo>
                      <a:pt x="688" y="589"/>
                      <a:pt x="774" y="512"/>
                      <a:pt x="799" y="400"/>
                    </a:cubicBezTo>
                    <a:cubicBezTo>
                      <a:pt x="817" y="349"/>
                      <a:pt x="817" y="289"/>
                      <a:pt x="799" y="229"/>
                    </a:cubicBezTo>
                    <a:cubicBezTo>
                      <a:pt x="774" y="125"/>
                      <a:pt x="688" y="48"/>
                      <a:pt x="585" y="14"/>
                    </a:cubicBezTo>
                    <a:cubicBezTo>
                      <a:pt x="550" y="5"/>
                      <a:pt x="514" y="1"/>
                      <a:pt x="4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5"/>
              <p:cNvSpPr/>
              <p:nvPr/>
            </p:nvSpPr>
            <p:spPr>
              <a:xfrm>
                <a:off x="2994134" y="2244870"/>
                <a:ext cx="56586" cy="43827"/>
              </a:xfrm>
              <a:custGeom>
                <a:rect b="b" l="l" r="r" t="t"/>
                <a:pathLst>
                  <a:path extrusionOk="0" h="628" w="808">
                    <a:moveTo>
                      <a:pt x="467" y="0"/>
                    </a:moveTo>
                    <a:cubicBezTo>
                      <a:pt x="430" y="0"/>
                      <a:pt x="391" y="5"/>
                      <a:pt x="352" y="13"/>
                    </a:cubicBezTo>
                    <a:cubicBezTo>
                      <a:pt x="301" y="13"/>
                      <a:pt x="249" y="22"/>
                      <a:pt x="206" y="39"/>
                    </a:cubicBezTo>
                    <a:cubicBezTo>
                      <a:pt x="155" y="48"/>
                      <a:pt x="112" y="82"/>
                      <a:pt x="78" y="116"/>
                    </a:cubicBezTo>
                    <a:lnTo>
                      <a:pt x="69" y="125"/>
                    </a:lnTo>
                    <a:cubicBezTo>
                      <a:pt x="60" y="134"/>
                      <a:pt x="60" y="134"/>
                      <a:pt x="52" y="142"/>
                    </a:cubicBezTo>
                    <a:cubicBezTo>
                      <a:pt x="35" y="168"/>
                      <a:pt x="17" y="202"/>
                      <a:pt x="9" y="237"/>
                    </a:cubicBezTo>
                    <a:cubicBezTo>
                      <a:pt x="0" y="245"/>
                      <a:pt x="0" y="254"/>
                      <a:pt x="0" y="271"/>
                    </a:cubicBezTo>
                    <a:cubicBezTo>
                      <a:pt x="0" y="280"/>
                      <a:pt x="0" y="297"/>
                      <a:pt x="0" y="314"/>
                    </a:cubicBezTo>
                    <a:cubicBezTo>
                      <a:pt x="0" y="323"/>
                      <a:pt x="0" y="340"/>
                      <a:pt x="0" y="357"/>
                    </a:cubicBezTo>
                    <a:cubicBezTo>
                      <a:pt x="0" y="366"/>
                      <a:pt x="0" y="374"/>
                      <a:pt x="9" y="391"/>
                    </a:cubicBezTo>
                    <a:cubicBezTo>
                      <a:pt x="17" y="417"/>
                      <a:pt x="35" y="451"/>
                      <a:pt x="52" y="477"/>
                    </a:cubicBezTo>
                    <a:cubicBezTo>
                      <a:pt x="60" y="486"/>
                      <a:pt x="60" y="486"/>
                      <a:pt x="69" y="494"/>
                    </a:cubicBezTo>
                    <a:lnTo>
                      <a:pt x="78" y="503"/>
                    </a:lnTo>
                    <a:cubicBezTo>
                      <a:pt x="112" y="546"/>
                      <a:pt x="163" y="572"/>
                      <a:pt x="215" y="580"/>
                    </a:cubicBezTo>
                    <a:cubicBezTo>
                      <a:pt x="258" y="598"/>
                      <a:pt x="301" y="606"/>
                      <a:pt x="352" y="615"/>
                    </a:cubicBezTo>
                    <a:cubicBezTo>
                      <a:pt x="391" y="623"/>
                      <a:pt x="430" y="628"/>
                      <a:pt x="467" y="628"/>
                    </a:cubicBezTo>
                    <a:cubicBezTo>
                      <a:pt x="505" y="628"/>
                      <a:pt x="542" y="623"/>
                      <a:pt x="576" y="615"/>
                    </a:cubicBezTo>
                    <a:cubicBezTo>
                      <a:pt x="679" y="580"/>
                      <a:pt x="765" y="503"/>
                      <a:pt x="791" y="400"/>
                    </a:cubicBezTo>
                    <a:cubicBezTo>
                      <a:pt x="808" y="340"/>
                      <a:pt x="808" y="280"/>
                      <a:pt x="791" y="228"/>
                    </a:cubicBezTo>
                    <a:cubicBezTo>
                      <a:pt x="765" y="116"/>
                      <a:pt x="679" y="39"/>
                      <a:pt x="576" y="13"/>
                    </a:cubicBezTo>
                    <a:cubicBezTo>
                      <a:pt x="542" y="5"/>
                      <a:pt x="505" y="0"/>
                      <a:pt x="4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5"/>
              <p:cNvSpPr/>
              <p:nvPr/>
            </p:nvSpPr>
            <p:spPr>
              <a:xfrm>
                <a:off x="2889995" y="2298258"/>
                <a:ext cx="63870" cy="49828"/>
              </a:xfrm>
              <a:custGeom>
                <a:rect b="b" l="l" r="r" t="t"/>
                <a:pathLst>
                  <a:path extrusionOk="0" h="714" w="912">
                    <a:moveTo>
                      <a:pt x="526" y="0"/>
                    </a:moveTo>
                    <a:cubicBezTo>
                      <a:pt x="484" y="0"/>
                      <a:pt x="443" y="4"/>
                      <a:pt x="405" y="13"/>
                    </a:cubicBezTo>
                    <a:cubicBezTo>
                      <a:pt x="345" y="22"/>
                      <a:pt x="293" y="30"/>
                      <a:pt x="241" y="56"/>
                    </a:cubicBezTo>
                    <a:cubicBezTo>
                      <a:pt x="181" y="64"/>
                      <a:pt x="130" y="90"/>
                      <a:pt x="95" y="142"/>
                    </a:cubicBezTo>
                    <a:lnTo>
                      <a:pt x="87" y="150"/>
                    </a:lnTo>
                    <a:lnTo>
                      <a:pt x="70" y="168"/>
                    </a:lnTo>
                    <a:cubicBezTo>
                      <a:pt x="44" y="193"/>
                      <a:pt x="27" y="228"/>
                      <a:pt x="18" y="271"/>
                    </a:cubicBezTo>
                    <a:cubicBezTo>
                      <a:pt x="18" y="288"/>
                      <a:pt x="10" y="296"/>
                      <a:pt x="10" y="314"/>
                    </a:cubicBezTo>
                    <a:cubicBezTo>
                      <a:pt x="1" y="339"/>
                      <a:pt x="1" y="374"/>
                      <a:pt x="10" y="408"/>
                    </a:cubicBezTo>
                    <a:cubicBezTo>
                      <a:pt x="10" y="417"/>
                      <a:pt x="10" y="434"/>
                      <a:pt x="18" y="443"/>
                    </a:cubicBezTo>
                    <a:cubicBezTo>
                      <a:pt x="27" y="485"/>
                      <a:pt x="44" y="520"/>
                      <a:pt x="70" y="554"/>
                    </a:cubicBezTo>
                    <a:lnTo>
                      <a:pt x="87" y="571"/>
                    </a:lnTo>
                    <a:lnTo>
                      <a:pt x="95" y="580"/>
                    </a:lnTo>
                    <a:cubicBezTo>
                      <a:pt x="130" y="623"/>
                      <a:pt x="190" y="649"/>
                      <a:pt x="250" y="666"/>
                    </a:cubicBezTo>
                    <a:cubicBezTo>
                      <a:pt x="293" y="683"/>
                      <a:pt x="345" y="692"/>
                      <a:pt x="405" y="700"/>
                    </a:cubicBezTo>
                    <a:cubicBezTo>
                      <a:pt x="443" y="709"/>
                      <a:pt x="484" y="713"/>
                      <a:pt x="526" y="713"/>
                    </a:cubicBezTo>
                    <a:cubicBezTo>
                      <a:pt x="568" y="713"/>
                      <a:pt x="611" y="709"/>
                      <a:pt x="654" y="700"/>
                    </a:cubicBezTo>
                    <a:cubicBezTo>
                      <a:pt x="774" y="666"/>
                      <a:pt x="860" y="571"/>
                      <a:pt x="894" y="451"/>
                    </a:cubicBezTo>
                    <a:cubicBezTo>
                      <a:pt x="912" y="391"/>
                      <a:pt x="912" y="322"/>
                      <a:pt x="894" y="262"/>
                    </a:cubicBezTo>
                    <a:cubicBezTo>
                      <a:pt x="860" y="142"/>
                      <a:pt x="774" y="47"/>
                      <a:pt x="654" y="13"/>
                    </a:cubicBezTo>
                    <a:cubicBezTo>
                      <a:pt x="611" y="4"/>
                      <a:pt x="568" y="0"/>
                      <a:pt x="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5"/>
              <p:cNvSpPr/>
              <p:nvPr/>
            </p:nvSpPr>
            <p:spPr>
              <a:xfrm>
                <a:off x="2875569" y="2365533"/>
                <a:ext cx="63239" cy="49689"/>
              </a:xfrm>
              <a:custGeom>
                <a:rect b="b" l="l" r="r" t="t"/>
                <a:pathLst>
                  <a:path extrusionOk="0" h="712" w="903">
                    <a:moveTo>
                      <a:pt x="524" y="0"/>
                    </a:moveTo>
                    <a:cubicBezTo>
                      <a:pt x="482" y="0"/>
                      <a:pt x="439" y="7"/>
                      <a:pt x="396" y="20"/>
                    </a:cubicBezTo>
                    <a:cubicBezTo>
                      <a:pt x="344" y="20"/>
                      <a:pt x="284" y="28"/>
                      <a:pt x="233" y="54"/>
                    </a:cubicBezTo>
                    <a:cubicBezTo>
                      <a:pt x="181" y="63"/>
                      <a:pt x="130" y="97"/>
                      <a:pt x="87" y="140"/>
                    </a:cubicBezTo>
                    <a:cubicBezTo>
                      <a:pt x="87" y="140"/>
                      <a:pt x="87" y="140"/>
                      <a:pt x="78" y="149"/>
                    </a:cubicBezTo>
                    <a:cubicBezTo>
                      <a:pt x="69" y="149"/>
                      <a:pt x="69" y="157"/>
                      <a:pt x="69" y="166"/>
                    </a:cubicBezTo>
                    <a:cubicBezTo>
                      <a:pt x="44" y="192"/>
                      <a:pt x="27" y="235"/>
                      <a:pt x="9" y="269"/>
                    </a:cubicBezTo>
                    <a:cubicBezTo>
                      <a:pt x="9" y="286"/>
                      <a:pt x="9" y="295"/>
                      <a:pt x="1" y="312"/>
                    </a:cubicBezTo>
                    <a:cubicBezTo>
                      <a:pt x="1" y="320"/>
                      <a:pt x="1" y="338"/>
                      <a:pt x="1" y="355"/>
                    </a:cubicBezTo>
                    <a:cubicBezTo>
                      <a:pt x="1" y="372"/>
                      <a:pt x="1" y="389"/>
                      <a:pt x="1" y="406"/>
                    </a:cubicBezTo>
                    <a:cubicBezTo>
                      <a:pt x="1" y="415"/>
                      <a:pt x="1" y="432"/>
                      <a:pt x="9" y="441"/>
                    </a:cubicBezTo>
                    <a:cubicBezTo>
                      <a:pt x="27" y="484"/>
                      <a:pt x="44" y="518"/>
                      <a:pt x="69" y="552"/>
                    </a:cubicBezTo>
                    <a:cubicBezTo>
                      <a:pt x="69" y="552"/>
                      <a:pt x="78" y="561"/>
                      <a:pt x="78" y="570"/>
                    </a:cubicBezTo>
                    <a:cubicBezTo>
                      <a:pt x="87" y="570"/>
                      <a:pt x="78" y="570"/>
                      <a:pt x="87" y="578"/>
                    </a:cubicBezTo>
                    <a:cubicBezTo>
                      <a:pt x="130" y="621"/>
                      <a:pt x="181" y="647"/>
                      <a:pt x="241" y="664"/>
                    </a:cubicBezTo>
                    <a:cubicBezTo>
                      <a:pt x="293" y="681"/>
                      <a:pt x="344" y="690"/>
                      <a:pt x="396" y="698"/>
                    </a:cubicBezTo>
                    <a:cubicBezTo>
                      <a:pt x="439" y="707"/>
                      <a:pt x="482" y="711"/>
                      <a:pt x="524" y="711"/>
                    </a:cubicBezTo>
                    <a:cubicBezTo>
                      <a:pt x="566" y="711"/>
                      <a:pt x="606" y="707"/>
                      <a:pt x="645" y="698"/>
                    </a:cubicBezTo>
                    <a:cubicBezTo>
                      <a:pt x="765" y="664"/>
                      <a:pt x="860" y="570"/>
                      <a:pt x="894" y="449"/>
                    </a:cubicBezTo>
                    <a:cubicBezTo>
                      <a:pt x="903" y="389"/>
                      <a:pt x="903" y="320"/>
                      <a:pt x="894" y="260"/>
                    </a:cubicBezTo>
                    <a:cubicBezTo>
                      <a:pt x="860" y="140"/>
                      <a:pt x="765" y="46"/>
                      <a:pt x="645" y="20"/>
                    </a:cubicBezTo>
                    <a:cubicBezTo>
                      <a:pt x="606" y="7"/>
                      <a:pt x="566" y="0"/>
                      <a:pt x="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5"/>
              <p:cNvSpPr/>
              <p:nvPr/>
            </p:nvSpPr>
            <p:spPr>
              <a:xfrm>
                <a:off x="2866534" y="2428900"/>
                <a:ext cx="63870" cy="49270"/>
              </a:xfrm>
              <a:custGeom>
                <a:rect b="b" l="l" r="r" t="t"/>
                <a:pathLst>
                  <a:path extrusionOk="0" h="706" w="912">
                    <a:moveTo>
                      <a:pt x="532" y="1"/>
                    </a:moveTo>
                    <a:cubicBezTo>
                      <a:pt x="491" y="1"/>
                      <a:pt x="448" y="5"/>
                      <a:pt x="405" y="14"/>
                    </a:cubicBezTo>
                    <a:cubicBezTo>
                      <a:pt x="353" y="14"/>
                      <a:pt x="293" y="22"/>
                      <a:pt x="241" y="48"/>
                    </a:cubicBezTo>
                    <a:cubicBezTo>
                      <a:pt x="190" y="57"/>
                      <a:pt x="138" y="91"/>
                      <a:pt x="95" y="134"/>
                    </a:cubicBezTo>
                    <a:lnTo>
                      <a:pt x="87" y="143"/>
                    </a:lnTo>
                    <a:lnTo>
                      <a:pt x="78" y="160"/>
                    </a:lnTo>
                    <a:cubicBezTo>
                      <a:pt x="52" y="186"/>
                      <a:pt x="35" y="229"/>
                      <a:pt x="18" y="263"/>
                    </a:cubicBezTo>
                    <a:cubicBezTo>
                      <a:pt x="18" y="280"/>
                      <a:pt x="9" y="289"/>
                      <a:pt x="9" y="306"/>
                    </a:cubicBezTo>
                    <a:cubicBezTo>
                      <a:pt x="1" y="332"/>
                      <a:pt x="1" y="366"/>
                      <a:pt x="9" y="400"/>
                    </a:cubicBezTo>
                    <a:cubicBezTo>
                      <a:pt x="9" y="409"/>
                      <a:pt x="18" y="426"/>
                      <a:pt x="18" y="435"/>
                    </a:cubicBezTo>
                    <a:cubicBezTo>
                      <a:pt x="27" y="478"/>
                      <a:pt x="52" y="512"/>
                      <a:pt x="78" y="547"/>
                    </a:cubicBezTo>
                    <a:lnTo>
                      <a:pt x="87" y="564"/>
                    </a:lnTo>
                    <a:lnTo>
                      <a:pt x="95" y="572"/>
                    </a:lnTo>
                    <a:cubicBezTo>
                      <a:pt x="138" y="615"/>
                      <a:pt x="190" y="641"/>
                      <a:pt x="250" y="658"/>
                    </a:cubicBezTo>
                    <a:cubicBezTo>
                      <a:pt x="302" y="675"/>
                      <a:pt x="353" y="684"/>
                      <a:pt x="405" y="693"/>
                    </a:cubicBezTo>
                    <a:cubicBezTo>
                      <a:pt x="448" y="701"/>
                      <a:pt x="491" y="705"/>
                      <a:pt x="532" y="705"/>
                    </a:cubicBezTo>
                    <a:cubicBezTo>
                      <a:pt x="574" y="705"/>
                      <a:pt x="615" y="701"/>
                      <a:pt x="654" y="693"/>
                    </a:cubicBezTo>
                    <a:cubicBezTo>
                      <a:pt x="774" y="658"/>
                      <a:pt x="869" y="564"/>
                      <a:pt x="903" y="452"/>
                    </a:cubicBezTo>
                    <a:cubicBezTo>
                      <a:pt x="912" y="383"/>
                      <a:pt x="912" y="315"/>
                      <a:pt x="903" y="254"/>
                    </a:cubicBezTo>
                    <a:cubicBezTo>
                      <a:pt x="869" y="134"/>
                      <a:pt x="774" y="40"/>
                      <a:pt x="654" y="14"/>
                    </a:cubicBezTo>
                    <a:cubicBezTo>
                      <a:pt x="615" y="5"/>
                      <a:pt x="574" y="1"/>
                      <a:pt x="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5"/>
              <p:cNvSpPr/>
              <p:nvPr/>
            </p:nvSpPr>
            <p:spPr>
              <a:xfrm>
                <a:off x="2856940" y="2504480"/>
                <a:ext cx="63239" cy="49200"/>
              </a:xfrm>
              <a:custGeom>
                <a:rect b="b" l="l" r="r" t="t"/>
                <a:pathLst>
                  <a:path extrusionOk="0" h="705" w="903">
                    <a:moveTo>
                      <a:pt x="517" y="0"/>
                    </a:moveTo>
                    <a:cubicBezTo>
                      <a:pt x="475" y="0"/>
                      <a:pt x="434" y="5"/>
                      <a:pt x="396" y="13"/>
                    </a:cubicBezTo>
                    <a:cubicBezTo>
                      <a:pt x="335" y="13"/>
                      <a:pt x="284" y="22"/>
                      <a:pt x="232" y="48"/>
                    </a:cubicBezTo>
                    <a:cubicBezTo>
                      <a:pt x="172" y="56"/>
                      <a:pt x="121" y="91"/>
                      <a:pt x="86" y="134"/>
                    </a:cubicBezTo>
                    <a:lnTo>
                      <a:pt x="78" y="142"/>
                    </a:lnTo>
                    <a:cubicBezTo>
                      <a:pt x="69" y="142"/>
                      <a:pt x="69" y="151"/>
                      <a:pt x="61" y="159"/>
                    </a:cubicBezTo>
                    <a:cubicBezTo>
                      <a:pt x="35" y="185"/>
                      <a:pt x="18" y="228"/>
                      <a:pt x="9" y="263"/>
                    </a:cubicBezTo>
                    <a:cubicBezTo>
                      <a:pt x="9" y="280"/>
                      <a:pt x="0" y="288"/>
                      <a:pt x="0" y="305"/>
                    </a:cubicBezTo>
                    <a:cubicBezTo>
                      <a:pt x="0" y="314"/>
                      <a:pt x="0" y="331"/>
                      <a:pt x="0" y="348"/>
                    </a:cubicBezTo>
                    <a:cubicBezTo>
                      <a:pt x="0" y="366"/>
                      <a:pt x="0" y="383"/>
                      <a:pt x="0" y="400"/>
                    </a:cubicBezTo>
                    <a:cubicBezTo>
                      <a:pt x="0" y="409"/>
                      <a:pt x="0" y="426"/>
                      <a:pt x="9" y="434"/>
                    </a:cubicBezTo>
                    <a:cubicBezTo>
                      <a:pt x="18" y="477"/>
                      <a:pt x="35" y="512"/>
                      <a:pt x="61" y="546"/>
                    </a:cubicBezTo>
                    <a:lnTo>
                      <a:pt x="78" y="563"/>
                    </a:lnTo>
                    <a:lnTo>
                      <a:pt x="86" y="572"/>
                    </a:lnTo>
                    <a:cubicBezTo>
                      <a:pt x="121" y="615"/>
                      <a:pt x="172" y="649"/>
                      <a:pt x="232" y="658"/>
                    </a:cubicBezTo>
                    <a:cubicBezTo>
                      <a:pt x="284" y="675"/>
                      <a:pt x="335" y="683"/>
                      <a:pt x="396" y="692"/>
                    </a:cubicBezTo>
                    <a:cubicBezTo>
                      <a:pt x="434" y="701"/>
                      <a:pt x="475" y="705"/>
                      <a:pt x="517" y="705"/>
                    </a:cubicBezTo>
                    <a:cubicBezTo>
                      <a:pt x="559" y="705"/>
                      <a:pt x="602" y="701"/>
                      <a:pt x="645" y="692"/>
                    </a:cubicBezTo>
                    <a:cubicBezTo>
                      <a:pt x="765" y="658"/>
                      <a:pt x="851" y="563"/>
                      <a:pt x="885" y="452"/>
                    </a:cubicBezTo>
                    <a:cubicBezTo>
                      <a:pt x="903" y="383"/>
                      <a:pt x="903" y="314"/>
                      <a:pt x="885" y="254"/>
                    </a:cubicBezTo>
                    <a:cubicBezTo>
                      <a:pt x="851" y="134"/>
                      <a:pt x="765" y="48"/>
                      <a:pt x="645" y="13"/>
                    </a:cubicBezTo>
                    <a:cubicBezTo>
                      <a:pt x="602" y="5"/>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5"/>
              <p:cNvSpPr/>
              <p:nvPr/>
            </p:nvSpPr>
            <p:spPr>
              <a:xfrm>
                <a:off x="2850287" y="2571615"/>
                <a:ext cx="63239" cy="49270"/>
              </a:xfrm>
              <a:custGeom>
                <a:rect b="b" l="l" r="r" t="t"/>
                <a:pathLst>
                  <a:path extrusionOk="0" h="706" w="903">
                    <a:moveTo>
                      <a:pt x="524" y="1"/>
                    </a:moveTo>
                    <a:cubicBezTo>
                      <a:pt x="482" y="1"/>
                      <a:pt x="439" y="5"/>
                      <a:pt x="396" y="14"/>
                    </a:cubicBezTo>
                    <a:cubicBezTo>
                      <a:pt x="345" y="14"/>
                      <a:pt x="284" y="31"/>
                      <a:pt x="233" y="48"/>
                    </a:cubicBezTo>
                    <a:cubicBezTo>
                      <a:pt x="181" y="65"/>
                      <a:pt x="121" y="91"/>
                      <a:pt x="87" y="134"/>
                    </a:cubicBezTo>
                    <a:lnTo>
                      <a:pt x="78" y="142"/>
                    </a:lnTo>
                    <a:cubicBezTo>
                      <a:pt x="78" y="151"/>
                      <a:pt x="70" y="151"/>
                      <a:pt x="70" y="160"/>
                    </a:cubicBezTo>
                    <a:cubicBezTo>
                      <a:pt x="44" y="194"/>
                      <a:pt x="18" y="228"/>
                      <a:pt x="9" y="271"/>
                    </a:cubicBezTo>
                    <a:cubicBezTo>
                      <a:pt x="9" y="280"/>
                      <a:pt x="1" y="297"/>
                      <a:pt x="1" y="306"/>
                    </a:cubicBezTo>
                    <a:cubicBezTo>
                      <a:pt x="1" y="323"/>
                      <a:pt x="1" y="340"/>
                      <a:pt x="1" y="357"/>
                    </a:cubicBezTo>
                    <a:cubicBezTo>
                      <a:pt x="1" y="366"/>
                      <a:pt x="1" y="383"/>
                      <a:pt x="1" y="400"/>
                    </a:cubicBezTo>
                    <a:cubicBezTo>
                      <a:pt x="1" y="417"/>
                      <a:pt x="9" y="426"/>
                      <a:pt x="9" y="443"/>
                    </a:cubicBezTo>
                    <a:cubicBezTo>
                      <a:pt x="18" y="478"/>
                      <a:pt x="44" y="512"/>
                      <a:pt x="70" y="546"/>
                    </a:cubicBezTo>
                    <a:cubicBezTo>
                      <a:pt x="70" y="555"/>
                      <a:pt x="78" y="563"/>
                      <a:pt x="78" y="563"/>
                    </a:cubicBezTo>
                    <a:lnTo>
                      <a:pt x="87" y="572"/>
                    </a:lnTo>
                    <a:cubicBezTo>
                      <a:pt x="130" y="615"/>
                      <a:pt x="181" y="649"/>
                      <a:pt x="241" y="658"/>
                    </a:cubicBezTo>
                    <a:cubicBezTo>
                      <a:pt x="293" y="684"/>
                      <a:pt x="345" y="692"/>
                      <a:pt x="396" y="692"/>
                    </a:cubicBezTo>
                    <a:cubicBezTo>
                      <a:pt x="439" y="701"/>
                      <a:pt x="482" y="705"/>
                      <a:pt x="524" y="705"/>
                    </a:cubicBezTo>
                    <a:cubicBezTo>
                      <a:pt x="566" y="705"/>
                      <a:pt x="607" y="701"/>
                      <a:pt x="645" y="692"/>
                    </a:cubicBezTo>
                    <a:cubicBezTo>
                      <a:pt x="766" y="667"/>
                      <a:pt x="860" y="572"/>
                      <a:pt x="894" y="452"/>
                    </a:cubicBezTo>
                    <a:cubicBezTo>
                      <a:pt x="903" y="392"/>
                      <a:pt x="903" y="323"/>
                      <a:pt x="894" y="254"/>
                    </a:cubicBezTo>
                    <a:cubicBezTo>
                      <a:pt x="860" y="134"/>
                      <a:pt x="766" y="48"/>
                      <a:pt x="645" y="14"/>
                    </a:cubicBezTo>
                    <a:cubicBezTo>
                      <a:pt x="607" y="5"/>
                      <a:pt x="566" y="1"/>
                      <a:pt x="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5"/>
              <p:cNvSpPr/>
              <p:nvPr/>
            </p:nvSpPr>
            <p:spPr>
              <a:xfrm>
                <a:off x="2845525" y="2651382"/>
                <a:ext cx="63800" cy="49200"/>
              </a:xfrm>
              <a:custGeom>
                <a:rect b="b" l="l" r="r" t="t"/>
                <a:pathLst>
                  <a:path extrusionOk="0" h="705" w="911">
                    <a:moveTo>
                      <a:pt x="532" y="0"/>
                    </a:moveTo>
                    <a:cubicBezTo>
                      <a:pt x="490" y="0"/>
                      <a:pt x="447" y="5"/>
                      <a:pt x="404" y="13"/>
                    </a:cubicBezTo>
                    <a:cubicBezTo>
                      <a:pt x="352" y="13"/>
                      <a:pt x="292" y="30"/>
                      <a:pt x="241" y="48"/>
                    </a:cubicBezTo>
                    <a:cubicBezTo>
                      <a:pt x="189" y="56"/>
                      <a:pt x="138" y="91"/>
                      <a:pt x="95" y="134"/>
                    </a:cubicBezTo>
                    <a:lnTo>
                      <a:pt x="86" y="142"/>
                    </a:lnTo>
                    <a:cubicBezTo>
                      <a:pt x="86" y="151"/>
                      <a:pt x="77" y="151"/>
                      <a:pt x="77" y="159"/>
                    </a:cubicBezTo>
                    <a:cubicBezTo>
                      <a:pt x="52" y="194"/>
                      <a:pt x="26" y="228"/>
                      <a:pt x="17" y="271"/>
                    </a:cubicBezTo>
                    <a:cubicBezTo>
                      <a:pt x="17" y="280"/>
                      <a:pt x="9" y="288"/>
                      <a:pt x="9" y="305"/>
                    </a:cubicBezTo>
                    <a:cubicBezTo>
                      <a:pt x="0" y="340"/>
                      <a:pt x="0" y="365"/>
                      <a:pt x="9" y="400"/>
                    </a:cubicBezTo>
                    <a:cubicBezTo>
                      <a:pt x="9" y="408"/>
                      <a:pt x="17" y="426"/>
                      <a:pt x="17" y="434"/>
                    </a:cubicBezTo>
                    <a:cubicBezTo>
                      <a:pt x="26" y="477"/>
                      <a:pt x="52" y="512"/>
                      <a:pt x="77" y="546"/>
                    </a:cubicBezTo>
                    <a:cubicBezTo>
                      <a:pt x="77" y="554"/>
                      <a:pt x="86" y="554"/>
                      <a:pt x="86" y="563"/>
                    </a:cubicBezTo>
                    <a:lnTo>
                      <a:pt x="95" y="572"/>
                    </a:lnTo>
                    <a:cubicBezTo>
                      <a:pt x="138" y="615"/>
                      <a:pt x="189" y="649"/>
                      <a:pt x="249" y="658"/>
                    </a:cubicBezTo>
                    <a:cubicBezTo>
                      <a:pt x="301" y="675"/>
                      <a:pt x="352" y="692"/>
                      <a:pt x="404" y="692"/>
                    </a:cubicBezTo>
                    <a:cubicBezTo>
                      <a:pt x="447" y="701"/>
                      <a:pt x="490" y="705"/>
                      <a:pt x="532" y="705"/>
                    </a:cubicBezTo>
                    <a:cubicBezTo>
                      <a:pt x="574" y="705"/>
                      <a:pt x="614" y="701"/>
                      <a:pt x="653" y="692"/>
                    </a:cubicBezTo>
                    <a:cubicBezTo>
                      <a:pt x="773" y="658"/>
                      <a:pt x="868" y="563"/>
                      <a:pt x="902" y="451"/>
                    </a:cubicBezTo>
                    <a:cubicBezTo>
                      <a:pt x="911" y="383"/>
                      <a:pt x="911" y="323"/>
                      <a:pt x="894" y="254"/>
                    </a:cubicBezTo>
                    <a:cubicBezTo>
                      <a:pt x="868" y="134"/>
                      <a:pt x="773" y="48"/>
                      <a:pt x="653" y="13"/>
                    </a:cubicBezTo>
                    <a:cubicBezTo>
                      <a:pt x="614" y="5"/>
                      <a:pt x="574" y="0"/>
                      <a:pt x="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5"/>
              <p:cNvSpPr/>
              <p:nvPr/>
            </p:nvSpPr>
            <p:spPr>
              <a:xfrm>
                <a:off x="2847906" y="2725148"/>
                <a:ext cx="63870" cy="49200"/>
              </a:xfrm>
              <a:custGeom>
                <a:rect b="b" l="l" r="r" t="t"/>
                <a:pathLst>
                  <a:path extrusionOk="0" h="705" w="912">
                    <a:moveTo>
                      <a:pt x="526" y="0"/>
                    </a:moveTo>
                    <a:cubicBezTo>
                      <a:pt x="484" y="0"/>
                      <a:pt x="443" y="4"/>
                      <a:pt x="404" y="13"/>
                    </a:cubicBezTo>
                    <a:cubicBezTo>
                      <a:pt x="344" y="13"/>
                      <a:pt x="293" y="30"/>
                      <a:pt x="241" y="47"/>
                    </a:cubicBezTo>
                    <a:cubicBezTo>
                      <a:pt x="181" y="56"/>
                      <a:pt x="129" y="90"/>
                      <a:pt x="95" y="133"/>
                    </a:cubicBezTo>
                    <a:cubicBezTo>
                      <a:pt x="86" y="133"/>
                      <a:pt x="86" y="142"/>
                      <a:pt x="86" y="142"/>
                    </a:cubicBezTo>
                    <a:cubicBezTo>
                      <a:pt x="78" y="150"/>
                      <a:pt x="78" y="150"/>
                      <a:pt x="69" y="159"/>
                    </a:cubicBezTo>
                    <a:cubicBezTo>
                      <a:pt x="43" y="193"/>
                      <a:pt x="26" y="228"/>
                      <a:pt x="18" y="271"/>
                    </a:cubicBezTo>
                    <a:cubicBezTo>
                      <a:pt x="9" y="279"/>
                      <a:pt x="9" y="288"/>
                      <a:pt x="9" y="305"/>
                    </a:cubicBezTo>
                    <a:cubicBezTo>
                      <a:pt x="1" y="322"/>
                      <a:pt x="1" y="339"/>
                      <a:pt x="9" y="357"/>
                    </a:cubicBezTo>
                    <a:cubicBezTo>
                      <a:pt x="1" y="365"/>
                      <a:pt x="1" y="382"/>
                      <a:pt x="9" y="400"/>
                    </a:cubicBezTo>
                    <a:cubicBezTo>
                      <a:pt x="9" y="417"/>
                      <a:pt x="9" y="425"/>
                      <a:pt x="18" y="443"/>
                    </a:cubicBezTo>
                    <a:cubicBezTo>
                      <a:pt x="26" y="477"/>
                      <a:pt x="43" y="511"/>
                      <a:pt x="69" y="546"/>
                    </a:cubicBezTo>
                    <a:cubicBezTo>
                      <a:pt x="78" y="554"/>
                      <a:pt x="78" y="554"/>
                      <a:pt x="86" y="563"/>
                    </a:cubicBezTo>
                    <a:cubicBezTo>
                      <a:pt x="86" y="563"/>
                      <a:pt x="86" y="571"/>
                      <a:pt x="95" y="571"/>
                    </a:cubicBezTo>
                    <a:cubicBezTo>
                      <a:pt x="129" y="614"/>
                      <a:pt x="181" y="649"/>
                      <a:pt x="241" y="657"/>
                    </a:cubicBezTo>
                    <a:cubicBezTo>
                      <a:pt x="293" y="675"/>
                      <a:pt x="344" y="692"/>
                      <a:pt x="404" y="692"/>
                    </a:cubicBezTo>
                    <a:cubicBezTo>
                      <a:pt x="443" y="700"/>
                      <a:pt x="484" y="705"/>
                      <a:pt x="526" y="705"/>
                    </a:cubicBezTo>
                    <a:cubicBezTo>
                      <a:pt x="568" y="705"/>
                      <a:pt x="611" y="700"/>
                      <a:pt x="653" y="692"/>
                    </a:cubicBezTo>
                    <a:cubicBezTo>
                      <a:pt x="765" y="657"/>
                      <a:pt x="860" y="571"/>
                      <a:pt x="894" y="451"/>
                    </a:cubicBezTo>
                    <a:cubicBezTo>
                      <a:pt x="911" y="382"/>
                      <a:pt x="911" y="322"/>
                      <a:pt x="894" y="254"/>
                    </a:cubicBezTo>
                    <a:cubicBezTo>
                      <a:pt x="860" y="133"/>
                      <a:pt x="765" y="47"/>
                      <a:pt x="653" y="13"/>
                    </a:cubicBezTo>
                    <a:cubicBezTo>
                      <a:pt x="611" y="4"/>
                      <a:pt x="568" y="0"/>
                      <a:pt x="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5"/>
              <p:cNvSpPr/>
              <p:nvPr/>
            </p:nvSpPr>
            <p:spPr>
              <a:xfrm>
                <a:off x="2846085" y="2794237"/>
                <a:ext cx="63239" cy="49689"/>
              </a:xfrm>
              <a:custGeom>
                <a:rect b="b" l="l" r="r" t="t"/>
                <a:pathLst>
                  <a:path extrusionOk="0" h="712" w="903">
                    <a:moveTo>
                      <a:pt x="524" y="0"/>
                    </a:moveTo>
                    <a:cubicBezTo>
                      <a:pt x="482" y="0"/>
                      <a:pt x="439" y="7"/>
                      <a:pt x="396" y="20"/>
                    </a:cubicBezTo>
                    <a:cubicBezTo>
                      <a:pt x="344" y="20"/>
                      <a:pt x="284" y="28"/>
                      <a:pt x="233" y="54"/>
                    </a:cubicBezTo>
                    <a:cubicBezTo>
                      <a:pt x="181" y="63"/>
                      <a:pt x="130" y="97"/>
                      <a:pt x="87" y="140"/>
                    </a:cubicBezTo>
                    <a:cubicBezTo>
                      <a:pt x="87" y="140"/>
                      <a:pt x="78" y="140"/>
                      <a:pt x="78" y="148"/>
                    </a:cubicBezTo>
                    <a:cubicBezTo>
                      <a:pt x="78" y="148"/>
                      <a:pt x="69" y="157"/>
                      <a:pt x="69" y="166"/>
                    </a:cubicBezTo>
                    <a:cubicBezTo>
                      <a:pt x="44" y="191"/>
                      <a:pt x="18" y="234"/>
                      <a:pt x="9" y="269"/>
                    </a:cubicBezTo>
                    <a:cubicBezTo>
                      <a:pt x="9" y="286"/>
                      <a:pt x="1" y="294"/>
                      <a:pt x="1" y="303"/>
                    </a:cubicBezTo>
                    <a:cubicBezTo>
                      <a:pt x="1" y="320"/>
                      <a:pt x="1" y="337"/>
                      <a:pt x="1" y="355"/>
                    </a:cubicBezTo>
                    <a:cubicBezTo>
                      <a:pt x="1" y="372"/>
                      <a:pt x="1" y="389"/>
                      <a:pt x="1" y="406"/>
                    </a:cubicBezTo>
                    <a:cubicBezTo>
                      <a:pt x="1" y="415"/>
                      <a:pt x="1" y="432"/>
                      <a:pt x="9" y="441"/>
                    </a:cubicBezTo>
                    <a:cubicBezTo>
                      <a:pt x="18" y="484"/>
                      <a:pt x="44" y="518"/>
                      <a:pt x="69" y="552"/>
                    </a:cubicBezTo>
                    <a:cubicBezTo>
                      <a:pt x="69" y="552"/>
                      <a:pt x="78" y="561"/>
                      <a:pt x="78" y="569"/>
                    </a:cubicBezTo>
                    <a:cubicBezTo>
                      <a:pt x="78" y="569"/>
                      <a:pt x="87" y="569"/>
                      <a:pt x="87" y="578"/>
                    </a:cubicBezTo>
                    <a:cubicBezTo>
                      <a:pt x="130" y="621"/>
                      <a:pt x="181" y="647"/>
                      <a:pt x="241" y="664"/>
                    </a:cubicBezTo>
                    <a:cubicBezTo>
                      <a:pt x="293" y="681"/>
                      <a:pt x="344" y="690"/>
                      <a:pt x="396" y="698"/>
                    </a:cubicBezTo>
                    <a:cubicBezTo>
                      <a:pt x="439" y="707"/>
                      <a:pt x="482" y="711"/>
                      <a:pt x="524" y="711"/>
                    </a:cubicBezTo>
                    <a:cubicBezTo>
                      <a:pt x="566" y="711"/>
                      <a:pt x="606" y="707"/>
                      <a:pt x="645" y="698"/>
                    </a:cubicBezTo>
                    <a:cubicBezTo>
                      <a:pt x="765" y="664"/>
                      <a:pt x="860" y="569"/>
                      <a:pt x="894" y="458"/>
                    </a:cubicBezTo>
                    <a:cubicBezTo>
                      <a:pt x="903" y="389"/>
                      <a:pt x="903" y="320"/>
                      <a:pt x="886" y="260"/>
                    </a:cubicBezTo>
                    <a:cubicBezTo>
                      <a:pt x="860" y="140"/>
                      <a:pt x="765" y="45"/>
                      <a:pt x="645" y="20"/>
                    </a:cubicBezTo>
                    <a:cubicBezTo>
                      <a:pt x="606" y="7"/>
                      <a:pt x="566" y="0"/>
                      <a:pt x="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5"/>
              <p:cNvSpPr/>
              <p:nvPr/>
            </p:nvSpPr>
            <p:spPr>
              <a:xfrm>
                <a:off x="2843704" y="2865560"/>
                <a:ext cx="63870" cy="49061"/>
              </a:xfrm>
              <a:custGeom>
                <a:rect b="b" l="l" r="r" t="t"/>
                <a:pathLst>
                  <a:path extrusionOk="0" h="703" w="912">
                    <a:moveTo>
                      <a:pt x="526" y="1"/>
                    </a:moveTo>
                    <a:cubicBezTo>
                      <a:pt x="484" y="1"/>
                      <a:pt x="443" y="7"/>
                      <a:pt x="404" y="20"/>
                    </a:cubicBezTo>
                    <a:cubicBezTo>
                      <a:pt x="344" y="20"/>
                      <a:pt x="293" y="29"/>
                      <a:pt x="241" y="54"/>
                    </a:cubicBezTo>
                    <a:cubicBezTo>
                      <a:pt x="181" y="63"/>
                      <a:pt x="129" y="97"/>
                      <a:pt x="95" y="140"/>
                    </a:cubicBezTo>
                    <a:lnTo>
                      <a:pt x="86" y="149"/>
                    </a:lnTo>
                    <a:cubicBezTo>
                      <a:pt x="78" y="149"/>
                      <a:pt x="78" y="157"/>
                      <a:pt x="69" y="166"/>
                    </a:cubicBezTo>
                    <a:cubicBezTo>
                      <a:pt x="43" y="192"/>
                      <a:pt x="26" y="226"/>
                      <a:pt x="18" y="269"/>
                    </a:cubicBezTo>
                    <a:cubicBezTo>
                      <a:pt x="9" y="278"/>
                      <a:pt x="9" y="295"/>
                      <a:pt x="9" y="303"/>
                    </a:cubicBezTo>
                    <a:cubicBezTo>
                      <a:pt x="0" y="338"/>
                      <a:pt x="0" y="364"/>
                      <a:pt x="9" y="398"/>
                    </a:cubicBezTo>
                    <a:cubicBezTo>
                      <a:pt x="9" y="415"/>
                      <a:pt x="9" y="424"/>
                      <a:pt x="18" y="441"/>
                    </a:cubicBezTo>
                    <a:cubicBezTo>
                      <a:pt x="26" y="475"/>
                      <a:pt x="43" y="510"/>
                      <a:pt x="69" y="544"/>
                    </a:cubicBezTo>
                    <a:cubicBezTo>
                      <a:pt x="78" y="553"/>
                      <a:pt x="78" y="553"/>
                      <a:pt x="86" y="561"/>
                    </a:cubicBezTo>
                    <a:lnTo>
                      <a:pt x="95" y="570"/>
                    </a:lnTo>
                    <a:cubicBezTo>
                      <a:pt x="129" y="613"/>
                      <a:pt x="181" y="647"/>
                      <a:pt x="241" y="656"/>
                    </a:cubicBezTo>
                    <a:cubicBezTo>
                      <a:pt x="293" y="673"/>
                      <a:pt x="344" y="690"/>
                      <a:pt x="404" y="690"/>
                    </a:cubicBezTo>
                    <a:cubicBezTo>
                      <a:pt x="443" y="699"/>
                      <a:pt x="484" y="703"/>
                      <a:pt x="526" y="703"/>
                    </a:cubicBezTo>
                    <a:cubicBezTo>
                      <a:pt x="567" y="703"/>
                      <a:pt x="610" y="699"/>
                      <a:pt x="653" y="690"/>
                    </a:cubicBezTo>
                    <a:cubicBezTo>
                      <a:pt x="765" y="656"/>
                      <a:pt x="860" y="570"/>
                      <a:pt x="894" y="450"/>
                    </a:cubicBezTo>
                    <a:cubicBezTo>
                      <a:pt x="911" y="389"/>
                      <a:pt x="911" y="321"/>
                      <a:pt x="894" y="261"/>
                    </a:cubicBezTo>
                    <a:cubicBezTo>
                      <a:pt x="860" y="140"/>
                      <a:pt x="765" y="46"/>
                      <a:pt x="653" y="20"/>
                    </a:cubicBezTo>
                    <a:cubicBezTo>
                      <a:pt x="610" y="7"/>
                      <a:pt x="567" y="1"/>
                      <a:pt x="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5"/>
              <p:cNvSpPr/>
              <p:nvPr/>
            </p:nvSpPr>
            <p:spPr>
              <a:xfrm>
                <a:off x="2846085" y="2939186"/>
                <a:ext cx="63239" cy="49828"/>
              </a:xfrm>
              <a:custGeom>
                <a:rect b="b" l="l" r="r" t="t"/>
                <a:pathLst>
                  <a:path extrusionOk="0" h="714" w="903">
                    <a:moveTo>
                      <a:pt x="524" y="0"/>
                    </a:moveTo>
                    <a:cubicBezTo>
                      <a:pt x="482" y="0"/>
                      <a:pt x="439" y="4"/>
                      <a:pt x="396" y="13"/>
                    </a:cubicBezTo>
                    <a:cubicBezTo>
                      <a:pt x="344" y="22"/>
                      <a:pt x="284" y="30"/>
                      <a:pt x="233" y="56"/>
                    </a:cubicBezTo>
                    <a:cubicBezTo>
                      <a:pt x="173" y="65"/>
                      <a:pt x="121" y="90"/>
                      <a:pt x="87" y="142"/>
                    </a:cubicBezTo>
                    <a:cubicBezTo>
                      <a:pt x="87" y="142"/>
                      <a:pt x="78" y="142"/>
                      <a:pt x="78" y="151"/>
                    </a:cubicBezTo>
                    <a:cubicBezTo>
                      <a:pt x="78" y="151"/>
                      <a:pt x="69" y="159"/>
                      <a:pt x="69" y="168"/>
                    </a:cubicBezTo>
                    <a:cubicBezTo>
                      <a:pt x="44" y="194"/>
                      <a:pt x="18" y="228"/>
                      <a:pt x="9" y="271"/>
                    </a:cubicBezTo>
                    <a:cubicBezTo>
                      <a:pt x="9" y="288"/>
                      <a:pt x="1" y="297"/>
                      <a:pt x="1" y="305"/>
                    </a:cubicBezTo>
                    <a:cubicBezTo>
                      <a:pt x="1" y="322"/>
                      <a:pt x="1" y="340"/>
                      <a:pt x="1" y="357"/>
                    </a:cubicBezTo>
                    <a:cubicBezTo>
                      <a:pt x="1" y="374"/>
                      <a:pt x="1" y="391"/>
                      <a:pt x="1" y="408"/>
                    </a:cubicBezTo>
                    <a:cubicBezTo>
                      <a:pt x="1" y="417"/>
                      <a:pt x="1" y="434"/>
                      <a:pt x="9" y="443"/>
                    </a:cubicBezTo>
                    <a:cubicBezTo>
                      <a:pt x="18" y="486"/>
                      <a:pt x="44" y="520"/>
                      <a:pt x="69" y="554"/>
                    </a:cubicBezTo>
                    <a:lnTo>
                      <a:pt x="78" y="572"/>
                    </a:lnTo>
                    <a:cubicBezTo>
                      <a:pt x="78" y="572"/>
                      <a:pt x="87" y="572"/>
                      <a:pt x="87" y="580"/>
                    </a:cubicBezTo>
                    <a:cubicBezTo>
                      <a:pt x="130" y="623"/>
                      <a:pt x="181" y="649"/>
                      <a:pt x="241" y="666"/>
                    </a:cubicBezTo>
                    <a:cubicBezTo>
                      <a:pt x="293" y="683"/>
                      <a:pt x="344" y="692"/>
                      <a:pt x="396" y="700"/>
                    </a:cubicBezTo>
                    <a:cubicBezTo>
                      <a:pt x="439" y="709"/>
                      <a:pt x="482" y="713"/>
                      <a:pt x="524" y="713"/>
                    </a:cubicBezTo>
                    <a:cubicBezTo>
                      <a:pt x="566" y="713"/>
                      <a:pt x="606" y="709"/>
                      <a:pt x="645" y="700"/>
                    </a:cubicBezTo>
                    <a:cubicBezTo>
                      <a:pt x="765" y="666"/>
                      <a:pt x="860" y="572"/>
                      <a:pt x="894" y="451"/>
                    </a:cubicBezTo>
                    <a:cubicBezTo>
                      <a:pt x="903" y="391"/>
                      <a:pt x="903" y="322"/>
                      <a:pt x="886" y="262"/>
                    </a:cubicBezTo>
                    <a:cubicBezTo>
                      <a:pt x="860" y="142"/>
                      <a:pt x="765" y="47"/>
                      <a:pt x="645" y="13"/>
                    </a:cubicBezTo>
                    <a:cubicBezTo>
                      <a:pt x="606" y="4"/>
                      <a:pt x="566" y="0"/>
                      <a:pt x="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5"/>
              <p:cNvSpPr/>
              <p:nvPr/>
            </p:nvSpPr>
            <p:spPr>
              <a:xfrm>
                <a:off x="2839502" y="3014836"/>
                <a:ext cx="63800" cy="49689"/>
              </a:xfrm>
              <a:custGeom>
                <a:rect b="b" l="l" r="r" t="t"/>
                <a:pathLst>
                  <a:path extrusionOk="0" h="712" w="911">
                    <a:moveTo>
                      <a:pt x="525" y="1"/>
                    </a:moveTo>
                    <a:cubicBezTo>
                      <a:pt x="484" y="1"/>
                      <a:pt x="443" y="7"/>
                      <a:pt x="404" y="20"/>
                    </a:cubicBezTo>
                    <a:cubicBezTo>
                      <a:pt x="344" y="20"/>
                      <a:pt x="292" y="29"/>
                      <a:pt x="241" y="55"/>
                    </a:cubicBezTo>
                    <a:cubicBezTo>
                      <a:pt x="181" y="63"/>
                      <a:pt x="129" y="98"/>
                      <a:pt x="86" y="140"/>
                    </a:cubicBezTo>
                    <a:lnTo>
                      <a:pt x="86" y="149"/>
                    </a:lnTo>
                    <a:cubicBezTo>
                      <a:pt x="78" y="149"/>
                      <a:pt x="78" y="158"/>
                      <a:pt x="69" y="166"/>
                    </a:cubicBezTo>
                    <a:cubicBezTo>
                      <a:pt x="43" y="192"/>
                      <a:pt x="26" y="235"/>
                      <a:pt x="17" y="269"/>
                    </a:cubicBezTo>
                    <a:cubicBezTo>
                      <a:pt x="9" y="287"/>
                      <a:pt x="9" y="295"/>
                      <a:pt x="9" y="312"/>
                    </a:cubicBezTo>
                    <a:cubicBezTo>
                      <a:pt x="0" y="321"/>
                      <a:pt x="0" y="338"/>
                      <a:pt x="9" y="355"/>
                    </a:cubicBezTo>
                    <a:cubicBezTo>
                      <a:pt x="0" y="372"/>
                      <a:pt x="0" y="390"/>
                      <a:pt x="9" y="407"/>
                    </a:cubicBezTo>
                    <a:cubicBezTo>
                      <a:pt x="9" y="415"/>
                      <a:pt x="9" y="433"/>
                      <a:pt x="17" y="441"/>
                    </a:cubicBezTo>
                    <a:cubicBezTo>
                      <a:pt x="26" y="484"/>
                      <a:pt x="43" y="518"/>
                      <a:pt x="69" y="553"/>
                    </a:cubicBezTo>
                    <a:cubicBezTo>
                      <a:pt x="69" y="553"/>
                      <a:pt x="78" y="561"/>
                      <a:pt x="86" y="570"/>
                    </a:cubicBezTo>
                    <a:lnTo>
                      <a:pt x="86" y="579"/>
                    </a:lnTo>
                    <a:cubicBezTo>
                      <a:pt x="129" y="622"/>
                      <a:pt x="181" y="647"/>
                      <a:pt x="241" y="665"/>
                    </a:cubicBezTo>
                    <a:cubicBezTo>
                      <a:pt x="292" y="682"/>
                      <a:pt x="344" y="690"/>
                      <a:pt x="404" y="699"/>
                    </a:cubicBezTo>
                    <a:cubicBezTo>
                      <a:pt x="443" y="707"/>
                      <a:pt x="484" y="712"/>
                      <a:pt x="525" y="712"/>
                    </a:cubicBezTo>
                    <a:cubicBezTo>
                      <a:pt x="567" y="712"/>
                      <a:pt x="610" y="707"/>
                      <a:pt x="653" y="699"/>
                    </a:cubicBezTo>
                    <a:cubicBezTo>
                      <a:pt x="765" y="665"/>
                      <a:pt x="859" y="570"/>
                      <a:pt x="894" y="458"/>
                    </a:cubicBezTo>
                    <a:cubicBezTo>
                      <a:pt x="911" y="390"/>
                      <a:pt x="911" y="321"/>
                      <a:pt x="894" y="261"/>
                    </a:cubicBezTo>
                    <a:cubicBezTo>
                      <a:pt x="859" y="140"/>
                      <a:pt x="765" y="46"/>
                      <a:pt x="653" y="20"/>
                    </a:cubicBezTo>
                    <a:cubicBezTo>
                      <a:pt x="610" y="7"/>
                      <a:pt x="567" y="1"/>
                      <a:pt x="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5"/>
              <p:cNvSpPr/>
              <p:nvPr/>
            </p:nvSpPr>
            <p:spPr>
              <a:xfrm>
                <a:off x="3084336" y="2298886"/>
                <a:ext cx="63309" cy="48572"/>
              </a:xfrm>
              <a:custGeom>
                <a:rect b="b" l="l" r="r" t="t"/>
                <a:pathLst>
                  <a:path extrusionOk="0" h="696" w="904">
                    <a:moveTo>
                      <a:pt x="376" y="1"/>
                    </a:moveTo>
                    <a:cubicBezTo>
                      <a:pt x="329" y="1"/>
                      <a:pt x="284" y="7"/>
                      <a:pt x="242" y="21"/>
                    </a:cubicBezTo>
                    <a:cubicBezTo>
                      <a:pt x="121" y="55"/>
                      <a:pt x="35" y="150"/>
                      <a:pt x="10" y="270"/>
                    </a:cubicBezTo>
                    <a:cubicBezTo>
                      <a:pt x="1" y="330"/>
                      <a:pt x="1" y="391"/>
                      <a:pt x="18" y="451"/>
                    </a:cubicBezTo>
                    <a:cubicBezTo>
                      <a:pt x="53" y="571"/>
                      <a:pt x="147" y="657"/>
                      <a:pt x="267" y="683"/>
                    </a:cubicBezTo>
                    <a:cubicBezTo>
                      <a:pt x="306" y="691"/>
                      <a:pt x="347" y="696"/>
                      <a:pt x="389" y="696"/>
                    </a:cubicBezTo>
                    <a:cubicBezTo>
                      <a:pt x="431" y="696"/>
                      <a:pt x="473" y="691"/>
                      <a:pt x="516" y="683"/>
                    </a:cubicBezTo>
                    <a:cubicBezTo>
                      <a:pt x="568" y="683"/>
                      <a:pt x="620" y="665"/>
                      <a:pt x="671" y="648"/>
                    </a:cubicBezTo>
                    <a:cubicBezTo>
                      <a:pt x="731" y="631"/>
                      <a:pt x="783" y="597"/>
                      <a:pt x="826" y="554"/>
                    </a:cubicBezTo>
                    <a:cubicBezTo>
                      <a:pt x="826" y="554"/>
                      <a:pt x="826" y="545"/>
                      <a:pt x="826" y="545"/>
                    </a:cubicBezTo>
                    <a:lnTo>
                      <a:pt x="843" y="528"/>
                    </a:lnTo>
                    <a:cubicBezTo>
                      <a:pt x="869" y="494"/>
                      <a:pt x="886" y="459"/>
                      <a:pt x="894" y="416"/>
                    </a:cubicBezTo>
                    <a:cubicBezTo>
                      <a:pt x="894" y="408"/>
                      <a:pt x="894" y="391"/>
                      <a:pt x="903" y="382"/>
                    </a:cubicBezTo>
                    <a:cubicBezTo>
                      <a:pt x="903" y="365"/>
                      <a:pt x="903" y="348"/>
                      <a:pt x="903" y="330"/>
                    </a:cubicBezTo>
                    <a:cubicBezTo>
                      <a:pt x="903" y="313"/>
                      <a:pt x="894" y="305"/>
                      <a:pt x="894" y="287"/>
                    </a:cubicBezTo>
                    <a:cubicBezTo>
                      <a:pt x="894" y="270"/>
                      <a:pt x="886" y="262"/>
                      <a:pt x="886" y="245"/>
                    </a:cubicBezTo>
                    <a:cubicBezTo>
                      <a:pt x="869" y="210"/>
                      <a:pt x="852" y="176"/>
                      <a:pt x="826" y="141"/>
                    </a:cubicBezTo>
                    <a:lnTo>
                      <a:pt x="817" y="133"/>
                    </a:lnTo>
                    <a:lnTo>
                      <a:pt x="809" y="124"/>
                    </a:lnTo>
                    <a:cubicBezTo>
                      <a:pt x="766" y="81"/>
                      <a:pt x="714" y="47"/>
                      <a:pt x="654" y="38"/>
                    </a:cubicBezTo>
                    <a:cubicBezTo>
                      <a:pt x="602" y="21"/>
                      <a:pt x="542" y="13"/>
                      <a:pt x="491" y="13"/>
                    </a:cubicBezTo>
                    <a:cubicBezTo>
                      <a:pt x="452" y="5"/>
                      <a:pt x="413" y="1"/>
                      <a:pt x="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5"/>
              <p:cNvSpPr/>
              <p:nvPr/>
            </p:nvSpPr>
            <p:spPr>
              <a:xfrm>
                <a:off x="3052471" y="2239706"/>
                <a:ext cx="57217" cy="43757"/>
              </a:xfrm>
              <a:custGeom>
                <a:rect b="b" l="l" r="r" t="t"/>
                <a:pathLst>
                  <a:path extrusionOk="0" h="627" w="817">
                    <a:moveTo>
                      <a:pt x="359" y="1"/>
                    </a:moveTo>
                    <a:cubicBezTo>
                      <a:pt x="312" y="1"/>
                      <a:pt x="266" y="8"/>
                      <a:pt x="224" y="19"/>
                    </a:cubicBezTo>
                    <a:cubicBezTo>
                      <a:pt x="112" y="53"/>
                      <a:pt x="35" y="139"/>
                      <a:pt x="9" y="251"/>
                    </a:cubicBezTo>
                    <a:cubicBezTo>
                      <a:pt x="1" y="294"/>
                      <a:pt x="1" y="354"/>
                      <a:pt x="18" y="405"/>
                    </a:cubicBezTo>
                    <a:cubicBezTo>
                      <a:pt x="44" y="508"/>
                      <a:pt x="129" y="586"/>
                      <a:pt x="241" y="620"/>
                    </a:cubicBezTo>
                    <a:cubicBezTo>
                      <a:pt x="280" y="624"/>
                      <a:pt x="318" y="626"/>
                      <a:pt x="356" y="626"/>
                    </a:cubicBezTo>
                    <a:cubicBezTo>
                      <a:pt x="394" y="626"/>
                      <a:pt x="430" y="624"/>
                      <a:pt x="465" y="620"/>
                    </a:cubicBezTo>
                    <a:cubicBezTo>
                      <a:pt x="516" y="611"/>
                      <a:pt x="559" y="594"/>
                      <a:pt x="602" y="577"/>
                    </a:cubicBezTo>
                    <a:cubicBezTo>
                      <a:pt x="662" y="568"/>
                      <a:pt x="705" y="543"/>
                      <a:pt x="739" y="500"/>
                    </a:cubicBezTo>
                    <a:lnTo>
                      <a:pt x="748" y="491"/>
                    </a:lnTo>
                    <a:cubicBezTo>
                      <a:pt x="748" y="483"/>
                      <a:pt x="757" y="474"/>
                      <a:pt x="757" y="474"/>
                    </a:cubicBezTo>
                    <a:cubicBezTo>
                      <a:pt x="782" y="448"/>
                      <a:pt x="800" y="414"/>
                      <a:pt x="808" y="379"/>
                    </a:cubicBezTo>
                    <a:cubicBezTo>
                      <a:pt x="808" y="362"/>
                      <a:pt x="808" y="354"/>
                      <a:pt x="808" y="345"/>
                    </a:cubicBezTo>
                    <a:cubicBezTo>
                      <a:pt x="817" y="328"/>
                      <a:pt x="817" y="319"/>
                      <a:pt x="808" y="302"/>
                    </a:cubicBezTo>
                    <a:cubicBezTo>
                      <a:pt x="817" y="285"/>
                      <a:pt x="817" y="268"/>
                      <a:pt x="808" y="259"/>
                    </a:cubicBezTo>
                    <a:cubicBezTo>
                      <a:pt x="808" y="242"/>
                      <a:pt x="808" y="233"/>
                      <a:pt x="800" y="225"/>
                    </a:cubicBezTo>
                    <a:cubicBezTo>
                      <a:pt x="791" y="190"/>
                      <a:pt x="774" y="156"/>
                      <a:pt x="748" y="130"/>
                    </a:cubicBezTo>
                    <a:lnTo>
                      <a:pt x="739" y="122"/>
                    </a:lnTo>
                    <a:lnTo>
                      <a:pt x="731" y="113"/>
                    </a:lnTo>
                    <a:cubicBezTo>
                      <a:pt x="697" y="70"/>
                      <a:pt x="645" y="44"/>
                      <a:pt x="593" y="36"/>
                    </a:cubicBezTo>
                    <a:cubicBezTo>
                      <a:pt x="550" y="19"/>
                      <a:pt x="499" y="10"/>
                      <a:pt x="447" y="10"/>
                    </a:cubicBezTo>
                    <a:cubicBezTo>
                      <a:pt x="418" y="3"/>
                      <a:pt x="388" y="1"/>
                      <a:pt x="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5"/>
              <p:cNvSpPr/>
              <p:nvPr/>
            </p:nvSpPr>
            <p:spPr>
              <a:xfrm>
                <a:off x="3101213" y="2365463"/>
                <a:ext cx="63239" cy="48712"/>
              </a:xfrm>
              <a:custGeom>
                <a:rect b="b" l="l" r="r" t="t"/>
                <a:pathLst>
                  <a:path extrusionOk="0" h="698" w="903">
                    <a:moveTo>
                      <a:pt x="382" y="0"/>
                    </a:moveTo>
                    <a:cubicBezTo>
                      <a:pt x="336" y="0"/>
                      <a:pt x="288" y="7"/>
                      <a:pt x="241" y="21"/>
                    </a:cubicBezTo>
                    <a:cubicBezTo>
                      <a:pt x="129" y="55"/>
                      <a:pt x="35" y="150"/>
                      <a:pt x="9" y="270"/>
                    </a:cubicBezTo>
                    <a:cubicBezTo>
                      <a:pt x="1" y="330"/>
                      <a:pt x="1" y="399"/>
                      <a:pt x="18" y="459"/>
                    </a:cubicBezTo>
                    <a:cubicBezTo>
                      <a:pt x="52" y="579"/>
                      <a:pt x="147" y="665"/>
                      <a:pt x="267" y="691"/>
                    </a:cubicBezTo>
                    <a:cubicBezTo>
                      <a:pt x="302" y="695"/>
                      <a:pt x="338" y="697"/>
                      <a:pt x="373" y="697"/>
                    </a:cubicBezTo>
                    <a:cubicBezTo>
                      <a:pt x="475" y="697"/>
                      <a:pt x="575" y="680"/>
                      <a:pt x="671" y="648"/>
                    </a:cubicBezTo>
                    <a:cubicBezTo>
                      <a:pt x="731" y="631"/>
                      <a:pt x="782" y="605"/>
                      <a:pt x="825" y="553"/>
                    </a:cubicBezTo>
                    <a:cubicBezTo>
                      <a:pt x="834" y="553"/>
                      <a:pt x="834" y="545"/>
                      <a:pt x="834" y="545"/>
                    </a:cubicBezTo>
                    <a:lnTo>
                      <a:pt x="842" y="528"/>
                    </a:lnTo>
                    <a:cubicBezTo>
                      <a:pt x="868" y="493"/>
                      <a:pt x="885" y="459"/>
                      <a:pt x="894" y="425"/>
                    </a:cubicBezTo>
                    <a:cubicBezTo>
                      <a:pt x="903" y="407"/>
                      <a:pt x="903" y="399"/>
                      <a:pt x="903" y="382"/>
                    </a:cubicBezTo>
                    <a:cubicBezTo>
                      <a:pt x="903" y="364"/>
                      <a:pt x="903" y="347"/>
                      <a:pt x="903" y="339"/>
                    </a:cubicBezTo>
                    <a:cubicBezTo>
                      <a:pt x="903" y="321"/>
                      <a:pt x="903" y="304"/>
                      <a:pt x="894" y="287"/>
                    </a:cubicBezTo>
                    <a:cubicBezTo>
                      <a:pt x="894" y="279"/>
                      <a:pt x="894" y="261"/>
                      <a:pt x="885" y="253"/>
                    </a:cubicBezTo>
                    <a:cubicBezTo>
                      <a:pt x="877" y="210"/>
                      <a:pt x="860" y="175"/>
                      <a:pt x="834" y="141"/>
                    </a:cubicBezTo>
                    <a:lnTo>
                      <a:pt x="817" y="124"/>
                    </a:lnTo>
                    <a:lnTo>
                      <a:pt x="808" y="115"/>
                    </a:lnTo>
                    <a:cubicBezTo>
                      <a:pt x="765" y="72"/>
                      <a:pt x="714" y="47"/>
                      <a:pt x="653" y="38"/>
                    </a:cubicBezTo>
                    <a:cubicBezTo>
                      <a:pt x="602" y="21"/>
                      <a:pt x="550" y="12"/>
                      <a:pt x="490" y="12"/>
                    </a:cubicBezTo>
                    <a:cubicBezTo>
                      <a:pt x="455" y="4"/>
                      <a:pt x="419" y="0"/>
                      <a:pt x="3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5"/>
              <p:cNvSpPr/>
              <p:nvPr/>
            </p:nvSpPr>
            <p:spPr>
              <a:xfrm>
                <a:off x="3112068" y="2428411"/>
                <a:ext cx="63239" cy="48712"/>
              </a:xfrm>
              <a:custGeom>
                <a:rect b="b" l="l" r="r" t="t"/>
                <a:pathLst>
                  <a:path extrusionOk="0" h="698" w="903">
                    <a:moveTo>
                      <a:pt x="383" y="0"/>
                    </a:moveTo>
                    <a:cubicBezTo>
                      <a:pt x="335" y="0"/>
                      <a:pt x="288" y="7"/>
                      <a:pt x="241" y="21"/>
                    </a:cubicBezTo>
                    <a:cubicBezTo>
                      <a:pt x="129" y="55"/>
                      <a:pt x="35" y="150"/>
                      <a:pt x="9" y="270"/>
                    </a:cubicBezTo>
                    <a:cubicBezTo>
                      <a:pt x="0" y="330"/>
                      <a:pt x="0" y="390"/>
                      <a:pt x="17" y="450"/>
                    </a:cubicBezTo>
                    <a:cubicBezTo>
                      <a:pt x="52" y="571"/>
                      <a:pt x="146" y="657"/>
                      <a:pt x="266" y="691"/>
                    </a:cubicBezTo>
                    <a:cubicBezTo>
                      <a:pt x="301" y="695"/>
                      <a:pt x="335" y="697"/>
                      <a:pt x="370" y="697"/>
                    </a:cubicBezTo>
                    <a:cubicBezTo>
                      <a:pt x="473" y="697"/>
                      <a:pt x="576" y="678"/>
                      <a:pt x="679" y="639"/>
                    </a:cubicBezTo>
                    <a:cubicBezTo>
                      <a:pt x="730" y="631"/>
                      <a:pt x="791" y="596"/>
                      <a:pt x="825" y="554"/>
                    </a:cubicBezTo>
                    <a:cubicBezTo>
                      <a:pt x="825" y="545"/>
                      <a:pt x="834" y="545"/>
                      <a:pt x="834" y="545"/>
                    </a:cubicBezTo>
                    <a:lnTo>
                      <a:pt x="842" y="528"/>
                    </a:lnTo>
                    <a:cubicBezTo>
                      <a:pt x="868" y="493"/>
                      <a:pt x="885" y="459"/>
                      <a:pt x="894" y="416"/>
                    </a:cubicBezTo>
                    <a:cubicBezTo>
                      <a:pt x="902" y="407"/>
                      <a:pt x="902" y="390"/>
                      <a:pt x="902" y="382"/>
                    </a:cubicBezTo>
                    <a:cubicBezTo>
                      <a:pt x="902" y="365"/>
                      <a:pt x="902" y="347"/>
                      <a:pt x="902" y="330"/>
                    </a:cubicBezTo>
                    <a:cubicBezTo>
                      <a:pt x="902" y="313"/>
                      <a:pt x="902" y="296"/>
                      <a:pt x="894" y="287"/>
                    </a:cubicBezTo>
                    <a:cubicBezTo>
                      <a:pt x="894" y="270"/>
                      <a:pt x="894" y="261"/>
                      <a:pt x="885" y="244"/>
                    </a:cubicBezTo>
                    <a:cubicBezTo>
                      <a:pt x="876" y="210"/>
                      <a:pt x="851" y="175"/>
                      <a:pt x="834" y="141"/>
                    </a:cubicBezTo>
                    <a:lnTo>
                      <a:pt x="816" y="133"/>
                    </a:lnTo>
                    <a:lnTo>
                      <a:pt x="808" y="115"/>
                    </a:lnTo>
                    <a:cubicBezTo>
                      <a:pt x="765" y="81"/>
                      <a:pt x="713" y="47"/>
                      <a:pt x="662" y="38"/>
                    </a:cubicBezTo>
                    <a:cubicBezTo>
                      <a:pt x="602" y="21"/>
                      <a:pt x="550" y="12"/>
                      <a:pt x="498" y="12"/>
                    </a:cubicBezTo>
                    <a:cubicBezTo>
                      <a:pt x="460" y="5"/>
                      <a:pt x="421" y="0"/>
                      <a:pt x="3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5"/>
              <p:cNvSpPr/>
              <p:nvPr/>
            </p:nvSpPr>
            <p:spPr>
              <a:xfrm>
                <a:off x="3124674" y="2503503"/>
                <a:ext cx="63870" cy="48921"/>
              </a:xfrm>
              <a:custGeom>
                <a:rect b="b" l="l" r="r" t="t"/>
                <a:pathLst>
                  <a:path extrusionOk="0" h="701" w="912">
                    <a:moveTo>
                      <a:pt x="401" y="1"/>
                    </a:moveTo>
                    <a:cubicBezTo>
                      <a:pt x="349" y="1"/>
                      <a:pt x="298" y="8"/>
                      <a:pt x="250" y="19"/>
                    </a:cubicBezTo>
                    <a:cubicBezTo>
                      <a:pt x="129" y="62"/>
                      <a:pt x="44" y="156"/>
                      <a:pt x="9" y="277"/>
                    </a:cubicBezTo>
                    <a:cubicBezTo>
                      <a:pt x="1" y="337"/>
                      <a:pt x="9" y="397"/>
                      <a:pt x="26" y="457"/>
                    </a:cubicBezTo>
                    <a:cubicBezTo>
                      <a:pt x="61" y="569"/>
                      <a:pt x="155" y="663"/>
                      <a:pt x="276" y="689"/>
                    </a:cubicBezTo>
                    <a:cubicBezTo>
                      <a:pt x="310" y="697"/>
                      <a:pt x="347" y="701"/>
                      <a:pt x="384" y="701"/>
                    </a:cubicBezTo>
                    <a:cubicBezTo>
                      <a:pt x="430" y="701"/>
                      <a:pt x="477" y="694"/>
                      <a:pt x="525" y="680"/>
                    </a:cubicBezTo>
                    <a:cubicBezTo>
                      <a:pt x="576" y="680"/>
                      <a:pt x="628" y="663"/>
                      <a:pt x="679" y="646"/>
                    </a:cubicBezTo>
                    <a:cubicBezTo>
                      <a:pt x="739" y="629"/>
                      <a:pt x="791" y="594"/>
                      <a:pt x="834" y="551"/>
                    </a:cubicBezTo>
                    <a:lnTo>
                      <a:pt x="834" y="543"/>
                    </a:lnTo>
                    <a:cubicBezTo>
                      <a:pt x="843" y="534"/>
                      <a:pt x="843" y="534"/>
                      <a:pt x="851" y="526"/>
                    </a:cubicBezTo>
                    <a:cubicBezTo>
                      <a:pt x="877" y="491"/>
                      <a:pt x="894" y="457"/>
                      <a:pt x="903" y="414"/>
                    </a:cubicBezTo>
                    <a:cubicBezTo>
                      <a:pt x="911" y="405"/>
                      <a:pt x="911" y="397"/>
                      <a:pt x="911" y="380"/>
                    </a:cubicBezTo>
                    <a:cubicBezTo>
                      <a:pt x="911" y="362"/>
                      <a:pt x="911" y="345"/>
                      <a:pt x="911" y="328"/>
                    </a:cubicBezTo>
                    <a:cubicBezTo>
                      <a:pt x="911" y="319"/>
                      <a:pt x="903" y="302"/>
                      <a:pt x="903" y="285"/>
                    </a:cubicBezTo>
                    <a:cubicBezTo>
                      <a:pt x="903" y="268"/>
                      <a:pt x="894" y="259"/>
                      <a:pt x="894" y="251"/>
                    </a:cubicBezTo>
                    <a:cubicBezTo>
                      <a:pt x="877" y="208"/>
                      <a:pt x="860" y="173"/>
                      <a:pt x="834" y="148"/>
                    </a:cubicBezTo>
                    <a:lnTo>
                      <a:pt x="817" y="130"/>
                    </a:lnTo>
                    <a:lnTo>
                      <a:pt x="808" y="122"/>
                    </a:lnTo>
                    <a:cubicBezTo>
                      <a:pt x="774" y="79"/>
                      <a:pt x="714" y="53"/>
                      <a:pt x="662" y="45"/>
                    </a:cubicBezTo>
                    <a:cubicBezTo>
                      <a:pt x="611" y="19"/>
                      <a:pt x="550" y="10"/>
                      <a:pt x="499" y="10"/>
                    </a:cubicBezTo>
                    <a:cubicBezTo>
                      <a:pt x="466" y="4"/>
                      <a:pt x="433" y="1"/>
                      <a:pt x="4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5"/>
              <p:cNvSpPr/>
              <p:nvPr/>
            </p:nvSpPr>
            <p:spPr>
              <a:xfrm>
                <a:off x="3133708" y="2570708"/>
                <a:ext cx="63239" cy="48921"/>
              </a:xfrm>
              <a:custGeom>
                <a:rect b="b" l="l" r="r" t="t"/>
                <a:pathLst>
                  <a:path extrusionOk="0" h="701" w="903">
                    <a:moveTo>
                      <a:pt x="398" y="0"/>
                    </a:moveTo>
                    <a:cubicBezTo>
                      <a:pt x="347" y="0"/>
                      <a:pt x="294" y="7"/>
                      <a:pt x="241" y="18"/>
                    </a:cubicBezTo>
                    <a:cubicBezTo>
                      <a:pt x="121" y="52"/>
                      <a:pt x="35" y="147"/>
                      <a:pt x="9" y="267"/>
                    </a:cubicBezTo>
                    <a:cubicBezTo>
                      <a:pt x="0" y="327"/>
                      <a:pt x="0" y="396"/>
                      <a:pt x="18" y="456"/>
                    </a:cubicBezTo>
                    <a:cubicBezTo>
                      <a:pt x="52" y="568"/>
                      <a:pt x="147" y="662"/>
                      <a:pt x="267" y="688"/>
                    </a:cubicBezTo>
                    <a:cubicBezTo>
                      <a:pt x="305" y="696"/>
                      <a:pt x="344" y="700"/>
                      <a:pt x="382" y="700"/>
                    </a:cubicBezTo>
                    <a:cubicBezTo>
                      <a:pt x="428" y="700"/>
                      <a:pt x="473" y="694"/>
                      <a:pt x="516" y="680"/>
                    </a:cubicBezTo>
                    <a:cubicBezTo>
                      <a:pt x="576" y="680"/>
                      <a:pt x="628" y="662"/>
                      <a:pt x="671" y="645"/>
                    </a:cubicBezTo>
                    <a:cubicBezTo>
                      <a:pt x="731" y="628"/>
                      <a:pt x="782" y="594"/>
                      <a:pt x="825" y="551"/>
                    </a:cubicBezTo>
                    <a:lnTo>
                      <a:pt x="834" y="542"/>
                    </a:lnTo>
                    <a:cubicBezTo>
                      <a:pt x="834" y="533"/>
                      <a:pt x="842" y="533"/>
                      <a:pt x="842" y="525"/>
                    </a:cubicBezTo>
                    <a:cubicBezTo>
                      <a:pt x="868" y="491"/>
                      <a:pt x="885" y="456"/>
                      <a:pt x="894" y="413"/>
                    </a:cubicBezTo>
                    <a:cubicBezTo>
                      <a:pt x="903" y="405"/>
                      <a:pt x="903" y="387"/>
                      <a:pt x="903" y="379"/>
                    </a:cubicBezTo>
                    <a:cubicBezTo>
                      <a:pt x="903" y="362"/>
                      <a:pt x="903" y="344"/>
                      <a:pt x="903" y="327"/>
                    </a:cubicBezTo>
                    <a:cubicBezTo>
                      <a:pt x="903" y="310"/>
                      <a:pt x="903" y="302"/>
                      <a:pt x="894" y="284"/>
                    </a:cubicBezTo>
                    <a:cubicBezTo>
                      <a:pt x="894" y="267"/>
                      <a:pt x="885" y="259"/>
                      <a:pt x="885" y="241"/>
                    </a:cubicBezTo>
                    <a:cubicBezTo>
                      <a:pt x="868" y="207"/>
                      <a:pt x="851" y="173"/>
                      <a:pt x="825" y="147"/>
                    </a:cubicBezTo>
                    <a:lnTo>
                      <a:pt x="817" y="130"/>
                    </a:lnTo>
                    <a:cubicBezTo>
                      <a:pt x="808" y="121"/>
                      <a:pt x="808" y="121"/>
                      <a:pt x="808" y="121"/>
                    </a:cubicBezTo>
                    <a:cubicBezTo>
                      <a:pt x="765" y="78"/>
                      <a:pt x="714" y="52"/>
                      <a:pt x="653" y="35"/>
                    </a:cubicBezTo>
                    <a:cubicBezTo>
                      <a:pt x="602" y="18"/>
                      <a:pt x="550" y="9"/>
                      <a:pt x="490" y="9"/>
                    </a:cubicBezTo>
                    <a:cubicBezTo>
                      <a:pt x="461" y="3"/>
                      <a:pt x="430" y="0"/>
                      <a:pt x="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5"/>
              <p:cNvSpPr/>
              <p:nvPr/>
            </p:nvSpPr>
            <p:spPr>
              <a:xfrm>
                <a:off x="3140291" y="2650126"/>
                <a:ext cx="63870" cy="48712"/>
              </a:xfrm>
              <a:custGeom>
                <a:rect b="b" l="l" r="r" t="t"/>
                <a:pathLst>
                  <a:path extrusionOk="0" h="698" w="912">
                    <a:moveTo>
                      <a:pt x="405" y="0"/>
                    </a:moveTo>
                    <a:cubicBezTo>
                      <a:pt x="352" y="0"/>
                      <a:pt x="299" y="6"/>
                      <a:pt x="250" y="23"/>
                    </a:cubicBezTo>
                    <a:cubicBezTo>
                      <a:pt x="130" y="57"/>
                      <a:pt x="44" y="152"/>
                      <a:pt x="10" y="272"/>
                    </a:cubicBezTo>
                    <a:cubicBezTo>
                      <a:pt x="1" y="332"/>
                      <a:pt x="10" y="392"/>
                      <a:pt x="18" y="452"/>
                    </a:cubicBezTo>
                    <a:cubicBezTo>
                      <a:pt x="61" y="564"/>
                      <a:pt x="156" y="658"/>
                      <a:pt x="276" y="684"/>
                    </a:cubicBezTo>
                    <a:cubicBezTo>
                      <a:pt x="315" y="693"/>
                      <a:pt x="355" y="697"/>
                      <a:pt x="397" y="697"/>
                    </a:cubicBezTo>
                    <a:cubicBezTo>
                      <a:pt x="439" y="697"/>
                      <a:pt x="482" y="693"/>
                      <a:pt x="525" y="684"/>
                    </a:cubicBezTo>
                    <a:cubicBezTo>
                      <a:pt x="577" y="676"/>
                      <a:pt x="628" y="667"/>
                      <a:pt x="680" y="641"/>
                    </a:cubicBezTo>
                    <a:cubicBezTo>
                      <a:pt x="740" y="633"/>
                      <a:pt x="791" y="598"/>
                      <a:pt x="826" y="555"/>
                    </a:cubicBezTo>
                    <a:cubicBezTo>
                      <a:pt x="834" y="547"/>
                      <a:pt x="834" y="547"/>
                      <a:pt x="834" y="547"/>
                    </a:cubicBezTo>
                    <a:lnTo>
                      <a:pt x="852" y="530"/>
                    </a:lnTo>
                    <a:cubicBezTo>
                      <a:pt x="877" y="495"/>
                      <a:pt x="894" y="461"/>
                      <a:pt x="903" y="418"/>
                    </a:cubicBezTo>
                    <a:cubicBezTo>
                      <a:pt x="903" y="409"/>
                      <a:pt x="903" y="392"/>
                      <a:pt x="912" y="383"/>
                    </a:cubicBezTo>
                    <a:cubicBezTo>
                      <a:pt x="912" y="366"/>
                      <a:pt x="912" y="349"/>
                      <a:pt x="912" y="332"/>
                    </a:cubicBezTo>
                    <a:cubicBezTo>
                      <a:pt x="903" y="306"/>
                      <a:pt x="903" y="272"/>
                      <a:pt x="894" y="246"/>
                    </a:cubicBezTo>
                    <a:cubicBezTo>
                      <a:pt x="877" y="212"/>
                      <a:pt x="860" y="177"/>
                      <a:pt x="834" y="143"/>
                    </a:cubicBezTo>
                    <a:cubicBezTo>
                      <a:pt x="826" y="143"/>
                      <a:pt x="817" y="134"/>
                      <a:pt x="817" y="134"/>
                    </a:cubicBezTo>
                    <a:lnTo>
                      <a:pt x="809" y="117"/>
                    </a:lnTo>
                    <a:cubicBezTo>
                      <a:pt x="774" y="74"/>
                      <a:pt x="714" y="48"/>
                      <a:pt x="662" y="40"/>
                    </a:cubicBezTo>
                    <a:cubicBezTo>
                      <a:pt x="611" y="23"/>
                      <a:pt x="551" y="14"/>
                      <a:pt x="499" y="5"/>
                    </a:cubicBezTo>
                    <a:cubicBezTo>
                      <a:pt x="468" y="2"/>
                      <a:pt x="436" y="0"/>
                      <a:pt x="4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5"/>
              <p:cNvSpPr/>
              <p:nvPr/>
            </p:nvSpPr>
            <p:spPr>
              <a:xfrm>
                <a:off x="3140922" y="2723892"/>
                <a:ext cx="63239" cy="48781"/>
              </a:xfrm>
              <a:custGeom>
                <a:rect b="b" l="l" r="r" t="t"/>
                <a:pathLst>
                  <a:path extrusionOk="0" h="699" w="903">
                    <a:moveTo>
                      <a:pt x="402" y="0"/>
                    </a:moveTo>
                    <a:cubicBezTo>
                      <a:pt x="350" y="0"/>
                      <a:pt x="296" y="6"/>
                      <a:pt x="241" y="22"/>
                    </a:cubicBezTo>
                    <a:cubicBezTo>
                      <a:pt x="129" y="57"/>
                      <a:pt x="35" y="151"/>
                      <a:pt x="9" y="272"/>
                    </a:cubicBezTo>
                    <a:cubicBezTo>
                      <a:pt x="1" y="332"/>
                      <a:pt x="1" y="392"/>
                      <a:pt x="18" y="452"/>
                    </a:cubicBezTo>
                    <a:cubicBezTo>
                      <a:pt x="52" y="572"/>
                      <a:pt x="147" y="658"/>
                      <a:pt x="267" y="693"/>
                    </a:cubicBezTo>
                    <a:cubicBezTo>
                      <a:pt x="302" y="696"/>
                      <a:pt x="338" y="698"/>
                      <a:pt x="374" y="698"/>
                    </a:cubicBezTo>
                    <a:cubicBezTo>
                      <a:pt x="424" y="698"/>
                      <a:pt x="474" y="694"/>
                      <a:pt x="525" y="684"/>
                    </a:cubicBezTo>
                    <a:cubicBezTo>
                      <a:pt x="576" y="675"/>
                      <a:pt x="628" y="667"/>
                      <a:pt x="671" y="641"/>
                    </a:cubicBezTo>
                    <a:cubicBezTo>
                      <a:pt x="731" y="632"/>
                      <a:pt x="791" y="598"/>
                      <a:pt x="825" y="555"/>
                    </a:cubicBezTo>
                    <a:cubicBezTo>
                      <a:pt x="825" y="546"/>
                      <a:pt x="834" y="546"/>
                      <a:pt x="834" y="538"/>
                    </a:cubicBezTo>
                    <a:lnTo>
                      <a:pt x="843" y="521"/>
                    </a:lnTo>
                    <a:cubicBezTo>
                      <a:pt x="868" y="495"/>
                      <a:pt x="885" y="452"/>
                      <a:pt x="894" y="418"/>
                    </a:cubicBezTo>
                    <a:cubicBezTo>
                      <a:pt x="903" y="400"/>
                      <a:pt x="903" y="392"/>
                      <a:pt x="903" y="383"/>
                    </a:cubicBezTo>
                    <a:cubicBezTo>
                      <a:pt x="903" y="366"/>
                      <a:pt x="903" y="349"/>
                      <a:pt x="903" y="332"/>
                    </a:cubicBezTo>
                    <a:cubicBezTo>
                      <a:pt x="903" y="314"/>
                      <a:pt x="903" y="297"/>
                      <a:pt x="894" y="280"/>
                    </a:cubicBezTo>
                    <a:cubicBezTo>
                      <a:pt x="894" y="272"/>
                      <a:pt x="885" y="263"/>
                      <a:pt x="885" y="246"/>
                    </a:cubicBezTo>
                    <a:cubicBezTo>
                      <a:pt x="877" y="211"/>
                      <a:pt x="860" y="177"/>
                      <a:pt x="834" y="143"/>
                    </a:cubicBezTo>
                    <a:lnTo>
                      <a:pt x="817" y="125"/>
                    </a:lnTo>
                    <a:lnTo>
                      <a:pt x="808" y="117"/>
                    </a:lnTo>
                    <a:cubicBezTo>
                      <a:pt x="765" y="74"/>
                      <a:pt x="714" y="48"/>
                      <a:pt x="653" y="40"/>
                    </a:cubicBezTo>
                    <a:cubicBezTo>
                      <a:pt x="602" y="22"/>
                      <a:pt x="550" y="14"/>
                      <a:pt x="490" y="5"/>
                    </a:cubicBezTo>
                    <a:cubicBezTo>
                      <a:pt x="462" y="2"/>
                      <a:pt x="433" y="0"/>
                      <a:pt x="4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5"/>
              <p:cNvSpPr/>
              <p:nvPr/>
            </p:nvSpPr>
            <p:spPr>
              <a:xfrm>
                <a:off x="3145124" y="2793121"/>
                <a:ext cx="63870" cy="48572"/>
              </a:xfrm>
              <a:custGeom>
                <a:rect b="b" l="l" r="r" t="t"/>
                <a:pathLst>
                  <a:path extrusionOk="0" h="696" w="912">
                    <a:moveTo>
                      <a:pt x="401" y="0"/>
                    </a:moveTo>
                    <a:cubicBezTo>
                      <a:pt x="349" y="0"/>
                      <a:pt x="298" y="8"/>
                      <a:pt x="250" y="18"/>
                    </a:cubicBezTo>
                    <a:cubicBezTo>
                      <a:pt x="130" y="53"/>
                      <a:pt x="44" y="156"/>
                      <a:pt x="18" y="268"/>
                    </a:cubicBezTo>
                    <a:cubicBezTo>
                      <a:pt x="1" y="328"/>
                      <a:pt x="9" y="396"/>
                      <a:pt x="26" y="457"/>
                    </a:cubicBezTo>
                    <a:cubicBezTo>
                      <a:pt x="61" y="568"/>
                      <a:pt x="155" y="663"/>
                      <a:pt x="276" y="689"/>
                    </a:cubicBezTo>
                    <a:cubicBezTo>
                      <a:pt x="311" y="693"/>
                      <a:pt x="347" y="695"/>
                      <a:pt x="382" y="695"/>
                    </a:cubicBezTo>
                    <a:cubicBezTo>
                      <a:pt x="484" y="695"/>
                      <a:pt x="584" y="677"/>
                      <a:pt x="679" y="646"/>
                    </a:cubicBezTo>
                    <a:cubicBezTo>
                      <a:pt x="740" y="628"/>
                      <a:pt x="791" y="594"/>
                      <a:pt x="834" y="551"/>
                    </a:cubicBezTo>
                    <a:lnTo>
                      <a:pt x="834" y="542"/>
                    </a:lnTo>
                    <a:lnTo>
                      <a:pt x="851" y="525"/>
                    </a:lnTo>
                    <a:cubicBezTo>
                      <a:pt x="877" y="491"/>
                      <a:pt x="894" y="457"/>
                      <a:pt x="903" y="414"/>
                    </a:cubicBezTo>
                    <a:cubicBezTo>
                      <a:pt x="903" y="405"/>
                      <a:pt x="911" y="388"/>
                      <a:pt x="911" y="379"/>
                    </a:cubicBezTo>
                    <a:cubicBezTo>
                      <a:pt x="911" y="362"/>
                      <a:pt x="911" y="345"/>
                      <a:pt x="911" y="328"/>
                    </a:cubicBezTo>
                    <a:cubicBezTo>
                      <a:pt x="911" y="302"/>
                      <a:pt x="903" y="276"/>
                      <a:pt x="894" y="242"/>
                    </a:cubicBezTo>
                    <a:cubicBezTo>
                      <a:pt x="877" y="207"/>
                      <a:pt x="860" y="173"/>
                      <a:pt x="834" y="147"/>
                    </a:cubicBezTo>
                    <a:cubicBezTo>
                      <a:pt x="834" y="139"/>
                      <a:pt x="825" y="130"/>
                      <a:pt x="817" y="130"/>
                    </a:cubicBezTo>
                    <a:cubicBezTo>
                      <a:pt x="817" y="121"/>
                      <a:pt x="817" y="121"/>
                      <a:pt x="817" y="121"/>
                    </a:cubicBezTo>
                    <a:cubicBezTo>
                      <a:pt x="774" y="79"/>
                      <a:pt x="722" y="53"/>
                      <a:pt x="662" y="36"/>
                    </a:cubicBezTo>
                    <a:cubicBezTo>
                      <a:pt x="611" y="18"/>
                      <a:pt x="551" y="10"/>
                      <a:pt x="499" y="10"/>
                    </a:cubicBezTo>
                    <a:cubicBezTo>
                      <a:pt x="466" y="3"/>
                      <a:pt x="433" y="0"/>
                      <a:pt x="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5"/>
              <p:cNvSpPr/>
              <p:nvPr/>
            </p:nvSpPr>
            <p:spPr>
              <a:xfrm>
                <a:off x="3149956" y="2864444"/>
                <a:ext cx="63239" cy="48921"/>
              </a:xfrm>
              <a:custGeom>
                <a:rect b="b" l="l" r="r" t="t"/>
                <a:pathLst>
                  <a:path extrusionOk="0" h="701" w="903">
                    <a:moveTo>
                      <a:pt x="400" y="1"/>
                    </a:moveTo>
                    <a:cubicBezTo>
                      <a:pt x="347" y="1"/>
                      <a:pt x="294" y="8"/>
                      <a:pt x="241" y="19"/>
                    </a:cubicBezTo>
                    <a:cubicBezTo>
                      <a:pt x="129" y="53"/>
                      <a:pt x="35" y="156"/>
                      <a:pt x="9" y="268"/>
                    </a:cubicBezTo>
                    <a:cubicBezTo>
                      <a:pt x="0" y="328"/>
                      <a:pt x="0" y="397"/>
                      <a:pt x="18" y="457"/>
                    </a:cubicBezTo>
                    <a:cubicBezTo>
                      <a:pt x="52" y="569"/>
                      <a:pt x="146" y="663"/>
                      <a:pt x="267" y="689"/>
                    </a:cubicBezTo>
                    <a:cubicBezTo>
                      <a:pt x="305" y="697"/>
                      <a:pt x="344" y="701"/>
                      <a:pt x="383" y="701"/>
                    </a:cubicBezTo>
                    <a:cubicBezTo>
                      <a:pt x="430" y="701"/>
                      <a:pt x="477" y="694"/>
                      <a:pt x="524" y="680"/>
                    </a:cubicBezTo>
                    <a:cubicBezTo>
                      <a:pt x="576" y="680"/>
                      <a:pt x="628" y="663"/>
                      <a:pt x="679" y="646"/>
                    </a:cubicBezTo>
                    <a:cubicBezTo>
                      <a:pt x="731" y="629"/>
                      <a:pt x="791" y="594"/>
                      <a:pt x="825" y="551"/>
                    </a:cubicBezTo>
                    <a:lnTo>
                      <a:pt x="834" y="543"/>
                    </a:lnTo>
                    <a:lnTo>
                      <a:pt x="842" y="526"/>
                    </a:lnTo>
                    <a:cubicBezTo>
                      <a:pt x="868" y="491"/>
                      <a:pt x="885" y="457"/>
                      <a:pt x="894" y="414"/>
                    </a:cubicBezTo>
                    <a:cubicBezTo>
                      <a:pt x="903" y="405"/>
                      <a:pt x="903" y="388"/>
                      <a:pt x="903" y="380"/>
                    </a:cubicBezTo>
                    <a:cubicBezTo>
                      <a:pt x="903" y="362"/>
                      <a:pt x="903" y="345"/>
                      <a:pt x="903" y="328"/>
                    </a:cubicBezTo>
                    <a:cubicBezTo>
                      <a:pt x="903" y="311"/>
                      <a:pt x="903" y="294"/>
                      <a:pt x="903" y="285"/>
                    </a:cubicBezTo>
                    <a:cubicBezTo>
                      <a:pt x="894" y="268"/>
                      <a:pt x="894" y="259"/>
                      <a:pt x="885" y="242"/>
                    </a:cubicBezTo>
                    <a:cubicBezTo>
                      <a:pt x="877" y="208"/>
                      <a:pt x="860" y="173"/>
                      <a:pt x="834" y="148"/>
                    </a:cubicBezTo>
                    <a:lnTo>
                      <a:pt x="817" y="130"/>
                    </a:lnTo>
                    <a:cubicBezTo>
                      <a:pt x="817" y="122"/>
                      <a:pt x="808" y="122"/>
                      <a:pt x="808" y="122"/>
                    </a:cubicBezTo>
                    <a:cubicBezTo>
                      <a:pt x="765" y="79"/>
                      <a:pt x="714" y="53"/>
                      <a:pt x="662" y="36"/>
                    </a:cubicBezTo>
                    <a:cubicBezTo>
                      <a:pt x="602" y="19"/>
                      <a:pt x="550" y="10"/>
                      <a:pt x="499" y="10"/>
                    </a:cubicBezTo>
                    <a:cubicBezTo>
                      <a:pt x="466" y="4"/>
                      <a:pt x="433" y="1"/>
                      <a:pt x="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5"/>
              <p:cNvSpPr/>
              <p:nvPr/>
            </p:nvSpPr>
            <p:spPr>
              <a:xfrm>
                <a:off x="3150586" y="2938000"/>
                <a:ext cx="63239" cy="48921"/>
              </a:xfrm>
              <a:custGeom>
                <a:rect b="b" l="l" r="r" t="t"/>
                <a:pathLst>
                  <a:path extrusionOk="0" h="701" w="903">
                    <a:moveTo>
                      <a:pt x="381" y="1"/>
                    </a:moveTo>
                    <a:cubicBezTo>
                      <a:pt x="335" y="1"/>
                      <a:pt x="288" y="7"/>
                      <a:pt x="241" y="21"/>
                    </a:cubicBezTo>
                    <a:cubicBezTo>
                      <a:pt x="120" y="56"/>
                      <a:pt x="34" y="150"/>
                      <a:pt x="9" y="271"/>
                    </a:cubicBezTo>
                    <a:cubicBezTo>
                      <a:pt x="0" y="331"/>
                      <a:pt x="0" y="400"/>
                      <a:pt x="17" y="460"/>
                    </a:cubicBezTo>
                    <a:cubicBezTo>
                      <a:pt x="52" y="571"/>
                      <a:pt x="146" y="657"/>
                      <a:pt x="266" y="692"/>
                    </a:cubicBezTo>
                    <a:cubicBezTo>
                      <a:pt x="299" y="698"/>
                      <a:pt x="332" y="701"/>
                      <a:pt x="364" y="701"/>
                    </a:cubicBezTo>
                    <a:cubicBezTo>
                      <a:pt x="417" y="701"/>
                      <a:pt x="468" y="694"/>
                      <a:pt x="515" y="683"/>
                    </a:cubicBezTo>
                    <a:cubicBezTo>
                      <a:pt x="567" y="674"/>
                      <a:pt x="627" y="666"/>
                      <a:pt x="670" y="640"/>
                    </a:cubicBezTo>
                    <a:cubicBezTo>
                      <a:pt x="730" y="631"/>
                      <a:pt x="782" y="597"/>
                      <a:pt x="825" y="554"/>
                    </a:cubicBezTo>
                    <a:lnTo>
                      <a:pt x="833" y="546"/>
                    </a:lnTo>
                    <a:cubicBezTo>
                      <a:pt x="833" y="537"/>
                      <a:pt x="842" y="528"/>
                      <a:pt x="842" y="528"/>
                    </a:cubicBezTo>
                    <a:cubicBezTo>
                      <a:pt x="868" y="494"/>
                      <a:pt x="885" y="451"/>
                      <a:pt x="894" y="417"/>
                    </a:cubicBezTo>
                    <a:cubicBezTo>
                      <a:pt x="894" y="408"/>
                      <a:pt x="902" y="391"/>
                      <a:pt x="902" y="382"/>
                    </a:cubicBezTo>
                    <a:cubicBezTo>
                      <a:pt x="902" y="365"/>
                      <a:pt x="902" y="348"/>
                      <a:pt x="902" y="331"/>
                    </a:cubicBezTo>
                    <a:cubicBezTo>
                      <a:pt x="902" y="314"/>
                      <a:pt x="902" y="296"/>
                      <a:pt x="894" y="279"/>
                    </a:cubicBezTo>
                    <a:cubicBezTo>
                      <a:pt x="894" y="271"/>
                      <a:pt x="885" y="262"/>
                      <a:pt x="885" y="245"/>
                    </a:cubicBezTo>
                    <a:cubicBezTo>
                      <a:pt x="876" y="211"/>
                      <a:pt x="851" y="176"/>
                      <a:pt x="825" y="142"/>
                    </a:cubicBezTo>
                    <a:lnTo>
                      <a:pt x="816" y="133"/>
                    </a:lnTo>
                    <a:lnTo>
                      <a:pt x="808" y="116"/>
                    </a:lnTo>
                    <a:cubicBezTo>
                      <a:pt x="765" y="73"/>
                      <a:pt x="713" y="47"/>
                      <a:pt x="653" y="39"/>
                    </a:cubicBezTo>
                    <a:cubicBezTo>
                      <a:pt x="601" y="21"/>
                      <a:pt x="550" y="13"/>
                      <a:pt x="490" y="13"/>
                    </a:cubicBezTo>
                    <a:cubicBezTo>
                      <a:pt x="455" y="5"/>
                      <a:pt x="418" y="1"/>
                      <a:pt x="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5"/>
              <p:cNvSpPr/>
              <p:nvPr/>
            </p:nvSpPr>
            <p:spPr>
              <a:xfrm>
                <a:off x="3158990" y="3013440"/>
                <a:ext cx="63800" cy="49061"/>
              </a:xfrm>
              <a:custGeom>
                <a:rect b="b" l="l" r="r" t="t"/>
                <a:pathLst>
                  <a:path extrusionOk="0" h="703" w="911">
                    <a:moveTo>
                      <a:pt x="405" y="1"/>
                    </a:moveTo>
                    <a:cubicBezTo>
                      <a:pt x="351" y="1"/>
                      <a:pt x="298" y="7"/>
                      <a:pt x="249" y="23"/>
                    </a:cubicBezTo>
                    <a:cubicBezTo>
                      <a:pt x="129" y="57"/>
                      <a:pt x="43" y="152"/>
                      <a:pt x="17" y="272"/>
                    </a:cubicBezTo>
                    <a:cubicBezTo>
                      <a:pt x="0" y="332"/>
                      <a:pt x="9" y="392"/>
                      <a:pt x="26" y="453"/>
                    </a:cubicBezTo>
                    <a:cubicBezTo>
                      <a:pt x="60" y="573"/>
                      <a:pt x="155" y="659"/>
                      <a:pt x="275" y="693"/>
                    </a:cubicBezTo>
                    <a:cubicBezTo>
                      <a:pt x="305" y="700"/>
                      <a:pt x="336" y="702"/>
                      <a:pt x="367" y="702"/>
                    </a:cubicBezTo>
                    <a:cubicBezTo>
                      <a:pt x="418" y="702"/>
                      <a:pt x="471" y="695"/>
                      <a:pt x="524" y="685"/>
                    </a:cubicBezTo>
                    <a:cubicBezTo>
                      <a:pt x="576" y="676"/>
                      <a:pt x="627" y="667"/>
                      <a:pt x="679" y="642"/>
                    </a:cubicBezTo>
                    <a:cubicBezTo>
                      <a:pt x="739" y="633"/>
                      <a:pt x="791" y="599"/>
                      <a:pt x="834" y="556"/>
                    </a:cubicBezTo>
                    <a:lnTo>
                      <a:pt x="842" y="538"/>
                    </a:lnTo>
                    <a:lnTo>
                      <a:pt x="851" y="521"/>
                    </a:lnTo>
                    <a:cubicBezTo>
                      <a:pt x="877" y="496"/>
                      <a:pt x="894" y="453"/>
                      <a:pt x="902" y="418"/>
                    </a:cubicBezTo>
                    <a:cubicBezTo>
                      <a:pt x="911" y="401"/>
                      <a:pt x="911" y="392"/>
                      <a:pt x="911" y="375"/>
                    </a:cubicBezTo>
                    <a:cubicBezTo>
                      <a:pt x="911" y="367"/>
                      <a:pt x="911" y="349"/>
                      <a:pt x="911" y="332"/>
                    </a:cubicBezTo>
                    <a:cubicBezTo>
                      <a:pt x="911" y="315"/>
                      <a:pt x="902" y="298"/>
                      <a:pt x="902" y="281"/>
                    </a:cubicBezTo>
                    <a:cubicBezTo>
                      <a:pt x="902" y="272"/>
                      <a:pt x="894" y="255"/>
                      <a:pt x="894" y="246"/>
                    </a:cubicBezTo>
                    <a:cubicBezTo>
                      <a:pt x="877" y="212"/>
                      <a:pt x="859" y="178"/>
                      <a:pt x="834" y="143"/>
                    </a:cubicBezTo>
                    <a:lnTo>
                      <a:pt x="825" y="126"/>
                    </a:lnTo>
                    <a:cubicBezTo>
                      <a:pt x="816" y="126"/>
                      <a:pt x="816" y="126"/>
                      <a:pt x="816" y="118"/>
                    </a:cubicBezTo>
                    <a:cubicBezTo>
                      <a:pt x="774" y="75"/>
                      <a:pt x="722" y="49"/>
                      <a:pt x="662" y="40"/>
                    </a:cubicBezTo>
                    <a:cubicBezTo>
                      <a:pt x="610" y="23"/>
                      <a:pt x="559" y="6"/>
                      <a:pt x="499" y="6"/>
                    </a:cubicBezTo>
                    <a:cubicBezTo>
                      <a:pt x="467" y="3"/>
                      <a:pt x="436" y="1"/>
                      <a:pt x="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5"/>
              <p:cNvSpPr/>
              <p:nvPr/>
            </p:nvSpPr>
            <p:spPr>
              <a:xfrm>
                <a:off x="2959818" y="2300979"/>
                <a:ext cx="63870" cy="48851"/>
              </a:xfrm>
              <a:custGeom>
                <a:rect b="b" l="l" r="r" t="t"/>
                <a:pathLst>
                  <a:path extrusionOk="0" h="700" w="912">
                    <a:moveTo>
                      <a:pt x="520" y="0"/>
                    </a:moveTo>
                    <a:cubicBezTo>
                      <a:pt x="424" y="0"/>
                      <a:pt x="328" y="15"/>
                      <a:pt x="233" y="51"/>
                    </a:cubicBezTo>
                    <a:cubicBezTo>
                      <a:pt x="181" y="60"/>
                      <a:pt x="129" y="94"/>
                      <a:pt x="86" y="137"/>
                    </a:cubicBezTo>
                    <a:lnTo>
                      <a:pt x="78" y="146"/>
                    </a:lnTo>
                    <a:cubicBezTo>
                      <a:pt x="78" y="154"/>
                      <a:pt x="69" y="154"/>
                      <a:pt x="69" y="163"/>
                    </a:cubicBezTo>
                    <a:cubicBezTo>
                      <a:pt x="43" y="197"/>
                      <a:pt x="26" y="232"/>
                      <a:pt x="18" y="275"/>
                    </a:cubicBezTo>
                    <a:cubicBezTo>
                      <a:pt x="9" y="283"/>
                      <a:pt x="9" y="292"/>
                      <a:pt x="9" y="309"/>
                    </a:cubicBezTo>
                    <a:cubicBezTo>
                      <a:pt x="1" y="326"/>
                      <a:pt x="1" y="343"/>
                      <a:pt x="9" y="361"/>
                    </a:cubicBezTo>
                    <a:cubicBezTo>
                      <a:pt x="1" y="369"/>
                      <a:pt x="1" y="386"/>
                      <a:pt x="9" y="404"/>
                    </a:cubicBezTo>
                    <a:cubicBezTo>
                      <a:pt x="9" y="412"/>
                      <a:pt x="9" y="429"/>
                      <a:pt x="18" y="438"/>
                    </a:cubicBezTo>
                    <a:cubicBezTo>
                      <a:pt x="26" y="481"/>
                      <a:pt x="43" y="515"/>
                      <a:pt x="69" y="550"/>
                    </a:cubicBezTo>
                    <a:cubicBezTo>
                      <a:pt x="69" y="558"/>
                      <a:pt x="78" y="558"/>
                      <a:pt x="86" y="567"/>
                    </a:cubicBezTo>
                    <a:cubicBezTo>
                      <a:pt x="86" y="571"/>
                      <a:pt x="86" y="571"/>
                      <a:pt x="88" y="571"/>
                    </a:cubicBezTo>
                    <a:cubicBezTo>
                      <a:pt x="89" y="571"/>
                      <a:pt x="91" y="571"/>
                      <a:pt x="95" y="575"/>
                    </a:cubicBezTo>
                    <a:cubicBezTo>
                      <a:pt x="138" y="618"/>
                      <a:pt x="190" y="653"/>
                      <a:pt x="250" y="661"/>
                    </a:cubicBezTo>
                    <a:cubicBezTo>
                      <a:pt x="301" y="678"/>
                      <a:pt x="353" y="687"/>
                      <a:pt x="404" y="687"/>
                    </a:cubicBezTo>
                    <a:cubicBezTo>
                      <a:pt x="447" y="696"/>
                      <a:pt x="490" y="700"/>
                      <a:pt x="532" y="700"/>
                    </a:cubicBezTo>
                    <a:cubicBezTo>
                      <a:pt x="574" y="700"/>
                      <a:pt x="615" y="696"/>
                      <a:pt x="653" y="687"/>
                    </a:cubicBezTo>
                    <a:cubicBezTo>
                      <a:pt x="774" y="653"/>
                      <a:pt x="868" y="558"/>
                      <a:pt x="894" y="438"/>
                    </a:cubicBezTo>
                    <a:cubicBezTo>
                      <a:pt x="911" y="378"/>
                      <a:pt x="911" y="309"/>
                      <a:pt x="894" y="249"/>
                    </a:cubicBezTo>
                    <a:cubicBezTo>
                      <a:pt x="860" y="129"/>
                      <a:pt x="765" y="43"/>
                      <a:pt x="645" y="8"/>
                    </a:cubicBezTo>
                    <a:cubicBezTo>
                      <a:pt x="603" y="3"/>
                      <a:pt x="562" y="0"/>
                      <a:pt x="5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5"/>
              <p:cNvSpPr/>
              <p:nvPr/>
            </p:nvSpPr>
            <p:spPr>
              <a:xfrm>
                <a:off x="2946582" y="2367906"/>
                <a:ext cx="63239" cy="49061"/>
              </a:xfrm>
              <a:custGeom>
                <a:rect b="b" l="l" r="r" t="t"/>
                <a:pathLst>
                  <a:path extrusionOk="0" h="703" w="903">
                    <a:moveTo>
                      <a:pt x="516" y="1"/>
                    </a:moveTo>
                    <a:cubicBezTo>
                      <a:pt x="473" y="1"/>
                      <a:pt x="430" y="7"/>
                      <a:pt x="387" y="20"/>
                    </a:cubicBezTo>
                    <a:cubicBezTo>
                      <a:pt x="336" y="20"/>
                      <a:pt x="275" y="37"/>
                      <a:pt x="232" y="54"/>
                    </a:cubicBezTo>
                    <a:cubicBezTo>
                      <a:pt x="172" y="72"/>
                      <a:pt x="121" y="97"/>
                      <a:pt x="86" y="140"/>
                    </a:cubicBezTo>
                    <a:lnTo>
                      <a:pt x="78" y="149"/>
                    </a:lnTo>
                    <a:cubicBezTo>
                      <a:pt x="69" y="158"/>
                      <a:pt x="69" y="166"/>
                      <a:pt x="61" y="166"/>
                    </a:cubicBezTo>
                    <a:cubicBezTo>
                      <a:pt x="35" y="201"/>
                      <a:pt x="18" y="235"/>
                      <a:pt x="9" y="278"/>
                    </a:cubicBezTo>
                    <a:cubicBezTo>
                      <a:pt x="9" y="286"/>
                      <a:pt x="1" y="304"/>
                      <a:pt x="1" y="312"/>
                    </a:cubicBezTo>
                    <a:cubicBezTo>
                      <a:pt x="1" y="329"/>
                      <a:pt x="1" y="347"/>
                      <a:pt x="1" y="364"/>
                    </a:cubicBezTo>
                    <a:cubicBezTo>
                      <a:pt x="1" y="381"/>
                      <a:pt x="1" y="390"/>
                      <a:pt x="9" y="407"/>
                    </a:cubicBezTo>
                    <a:cubicBezTo>
                      <a:pt x="9" y="424"/>
                      <a:pt x="9" y="433"/>
                      <a:pt x="18" y="450"/>
                    </a:cubicBezTo>
                    <a:cubicBezTo>
                      <a:pt x="26" y="484"/>
                      <a:pt x="43" y="518"/>
                      <a:pt x="69" y="553"/>
                    </a:cubicBezTo>
                    <a:cubicBezTo>
                      <a:pt x="69" y="553"/>
                      <a:pt x="86" y="561"/>
                      <a:pt x="86" y="570"/>
                    </a:cubicBezTo>
                    <a:cubicBezTo>
                      <a:pt x="86" y="570"/>
                      <a:pt x="95" y="570"/>
                      <a:pt x="95" y="579"/>
                    </a:cubicBezTo>
                    <a:cubicBezTo>
                      <a:pt x="138" y="622"/>
                      <a:pt x="190" y="647"/>
                      <a:pt x="250" y="656"/>
                    </a:cubicBezTo>
                    <a:cubicBezTo>
                      <a:pt x="301" y="673"/>
                      <a:pt x="353" y="690"/>
                      <a:pt x="404" y="690"/>
                    </a:cubicBezTo>
                    <a:cubicBezTo>
                      <a:pt x="443" y="698"/>
                      <a:pt x="482" y="702"/>
                      <a:pt x="520" y="702"/>
                    </a:cubicBezTo>
                    <a:cubicBezTo>
                      <a:pt x="567" y="702"/>
                      <a:pt x="615" y="696"/>
                      <a:pt x="662" y="682"/>
                    </a:cubicBezTo>
                    <a:cubicBezTo>
                      <a:pt x="774" y="647"/>
                      <a:pt x="868" y="553"/>
                      <a:pt x="894" y="441"/>
                    </a:cubicBezTo>
                    <a:cubicBezTo>
                      <a:pt x="903" y="372"/>
                      <a:pt x="903" y="312"/>
                      <a:pt x="885" y="252"/>
                    </a:cubicBezTo>
                    <a:cubicBezTo>
                      <a:pt x="851" y="140"/>
                      <a:pt x="757" y="46"/>
                      <a:pt x="645" y="20"/>
                    </a:cubicBezTo>
                    <a:cubicBezTo>
                      <a:pt x="602" y="7"/>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5"/>
              <p:cNvSpPr/>
              <p:nvPr/>
            </p:nvSpPr>
            <p:spPr>
              <a:xfrm>
                <a:off x="2939368" y="2431342"/>
                <a:ext cx="63239" cy="49200"/>
              </a:xfrm>
              <a:custGeom>
                <a:rect b="b" l="l" r="r" t="t"/>
                <a:pathLst>
                  <a:path extrusionOk="0" h="705" w="903">
                    <a:moveTo>
                      <a:pt x="515" y="0"/>
                    </a:moveTo>
                    <a:cubicBezTo>
                      <a:pt x="473" y="0"/>
                      <a:pt x="430" y="5"/>
                      <a:pt x="387" y="13"/>
                    </a:cubicBezTo>
                    <a:cubicBezTo>
                      <a:pt x="335" y="13"/>
                      <a:pt x="275" y="30"/>
                      <a:pt x="224" y="56"/>
                    </a:cubicBezTo>
                    <a:cubicBezTo>
                      <a:pt x="172" y="65"/>
                      <a:pt x="121" y="99"/>
                      <a:pt x="78" y="142"/>
                    </a:cubicBezTo>
                    <a:lnTo>
                      <a:pt x="69" y="151"/>
                    </a:lnTo>
                    <a:cubicBezTo>
                      <a:pt x="69" y="159"/>
                      <a:pt x="61" y="159"/>
                      <a:pt x="61" y="168"/>
                    </a:cubicBezTo>
                    <a:cubicBezTo>
                      <a:pt x="35" y="202"/>
                      <a:pt x="18" y="237"/>
                      <a:pt x="9" y="271"/>
                    </a:cubicBezTo>
                    <a:cubicBezTo>
                      <a:pt x="0" y="288"/>
                      <a:pt x="0" y="297"/>
                      <a:pt x="0" y="314"/>
                    </a:cubicBezTo>
                    <a:cubicBezTo>
                      <a:pt x="0" y="331"/>
                      <a:pt x="0" y="348"/>
                      <a:pt x="0" y="357"/>
                    </a:cubicBezTo>
                    <a:cubicBezTo>
                      <a:pt x="0" y="374"/>
                      <a:pt x="0" y="391"/>
                      <a:pt x="0" y="408"/>
                    </a:cubicBezTo>
                    <a:cubicBezTo>
                      <a:pt x="0" y="426"/>
                      <a:pt x="9" y="434"/>
                      <a:pt x="9" y="443"/>
                    </a:cubicBezTo>
                    <a:cubicBezTo>
                      <a:pt x="18" y="486"/>
                      <a:pt x="35" y="520"/>
                      <a:pt x="61" y="554"/>
                    </a:cubicBezTo>
                    <a:lnTo>
                      <a:pt x="78" y="572"/>
                    </a:lnTo>
                    <a:cubicBezTo>
                      <a:pt x="78" y="572"/>
                      <a:pt x="86" y="580"/>
                      <a:pt x="86" y="580"/>
                    </a:cubicBezTo>
                    <a:cubicBezTo>
                      <a:pt x="129" y="623"/>
                      <a:pt x="181" y="658"/>
                      <a:pt x="241" y="666"/>
                    </a:cubicBezTo>
                    <a:cubicBezTo>
                      <a:pt x="293" y="683"/>
                      <a:pt x="344" y="692"/>
                      <a:pt x="396" y="692"/>
                    </a:cubicBezTo>
                    <a:cubicBezTo>
                      <a:pt x="439" y="701"/>
                      <a:pt x="482" y="705"/>
                      <a:pt x="525" y="705"/>
                    </a:cubicBezTo>
                    <a:cubicBezTo>
                      <a:pt x="567" y="705"/>
                      <a:pt x="610" y="701"/>
                      <a:pt x="653" y="692"/>
                    </a:cubicBezTo>
                    <a:cubicBezTo>
                      <a:pt x="765" y="658"/>
                      <a:pt x="860" y="563"/>
                      <a:pt x="885" y="443"/>
                    </a:cubicBezTo>
                    <a:cubicBezTo>
                      <a:pt x="903" y="383"/>
                      <a:pt x="903" y="314"/>
                      <a:pt x="885" y="254"/>
                    </a:cubicBezTo>
                    <a:cubicBezTo>
                      <a:pt x="851" y="133"/>
                      <a:pt x="756" y="39"/>
                      <a:pt x="636" y="13"/>
                    </a:cubicBezTo>
                    <a:cubicBezTo>
                      <a:pt x="598" y="5"/>
                      <a:pt x="557" y="0"/>
                      <a:pt x="5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5"/>
              <p:cNvSpPr/>
              <p:nvPr/>
            </p:nvSpPr>
            <p:spPr>
              <a:xfrm>
                <a:off x="2930334" y="2506852"/>
                <a:ext cx="63239" cy="49270"/>
              </a:xfrm>
              <a:custGeom>
                <a:rect b="b" l="l" r="r" t="t"/>
                <a:pathLst>
                  <a:path extrusionOk="0" h="706" w="903">
                    <a:moveTo>
                      <a:pt x="515" y="1"/>
                    </a:moveTo>
                    <a:cubicBezTo>
                      <a:pt x="473" y="1"/>
                      <a:pt x="430" y="5"/>
                      <a:pt x="387" y="14"/>
                    </a:cubicBezTo>
                    <a:cubicBezTo>
                      <a:pt x="336" y="22"/>
                      <a:pt x="275" y="31"/>
                      <a:pt x="224" y="57"/>
                    </a:cubicBezTo>
                    <a:cubicBezTo>
                      <a:pt x="172" y="65"/>
                      <a:pt x="121" y="100"/>
                      <a:pt x="78" y="143"/>
                    </a:cubicBezTo>
                    <a:lnTo>
                      <a:pt x="69" y="151"/>
                    </a:lnTo>
                    <a:lnTo>
                      <a:pt x="61" y="168"/>
                    </a:lnTo>
                    <a:cubicBezTo>
                      <a:pt x="35" y="203"/>
                      <a:pt x="18" y="237"/>
                      <a:pt x="9" y="280"/>
                    </a:cubicBezTo>
                    <a:cubicBezTo>
                      <a:pt x="9" y="289"/>
                      <a:pt x="1" y="306"/>
                      <a:pt x="1" y="314"/>
                    </a:cubicBezTo>
                    <a:cubicBezTo>
                      <a:pt x="1" y="332"/>
                      <a:pt x="1" y="349"/>
                      <a:pt x="1" y="366"/>
                    </a:cubicBezTo>
                    <a:cubicBezTo>
                      <a:pt x="1" y="375"/>
                      <a:pt x="1" y="392"/>
                      <a:pt x="9" y="409"/>
                    </a:cubicBezTo>
                    <a:cubicBezTo>
                      <a:pt x="9" y="426"/>
                      <a:pt x="9" y="435"/>
                      <a:pt x="18" y="452"/>
                    </a:cubicBezTo>
                    <a:cubicBezTo>
                      <a:pt x="26" y="486"/>
                      <a:pt x="44" y="521"/>
                      <a:pt x="69" y="555"/>
                    </a:cubicBezTo>
                    <a:cubicBezTo>
                      <a:pt x="78" y="564"/>
                      <a:pt x="78" y="564"/>
                      <a:pt x="86" y="572"/>
                    </a:cubicBezTo>
                    <a:cubicBezTo>
                      <a:pt x="86" y="572"/>
                      <a:pt x="86" y="581"/>
                      <a:pt x="95" y="581"/>
                    </a:cubicBezTo>
                    <a:cubicBezTo>
                      <a:pt x="129" y="624"/>
                      <a:pt x="190" y="649"/>
                      <a:pt x="250" y="667"/>
                    </a:cubicBezTo>
                    <a:cubicBezTo>
                      <a:pt x="301" y="684"/>
                      <a:pt x="353" y="692"/>
                      <a:pt x="404" y="692"/>
                    </a:cubicBezTo>
                    <a:cubicBezTo>
                      <a:pt x="447" y="701"/>
                      <a:pt x="490" y="705"/>
                      <a:pt x="532" y="705"/>
                    </a:cubicBezTo>
                    <a:cubicBezTo>
                      <a:pt x="574" y="705"/>
                      <a:pt x="615" y="701"/>
                      <a:pt x="654" y="692"/>
                    </a:cubicBezTo>
                    <a:cubicBezTo>
                      <a:pt x="774" y="649"/>
                      <a:pt x="860" y="564"/>
                      <a:pt x="894" y="443"/>
                    </a:cubicBezTo>
                    <a:cubicBezTo>
                      <a:pt x="903" y="383"/>
                      <a:pt x="903" y="314"/>
                      <a:pt x="885" y="254"/>
                    </a:cubicBezTo>
                    <a:cubicBezTo>
                      <a:pt x="851" y="134"/>
                      <a:pt x="757" y="48"/>
                      <a:pt x="636" y="14"/>
                    </a:cubicBezTo>
                    <a:cubicBezTo>
                      <a:pt x="598" y="5"/>
                      <a:pt x="557" y="1"/>
                      <a:pt x="5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5"/>
              <p:cNvSpPr/>
              <p:nvPr/>
            </p:nvSpPr>
            <p:spPr>
              <a:xfrm>
                <a:off x="2996515" y="2511668"/>
                <a:ext cx="51824" cy="39779"/>
              </a:xfrm>
              <a:custGeom>
                <a:rect b="b" l="l" r="r" t="t"/>
                <a:pathLst>
                  <a:path extrusionOk="0" h="570" w="740">
                    <a:moveTo>
                      <a:pt x="413" y="1"/>
                    </a:moveTo>
                    <a:cubicBezTo>
                      <a:pt x="379" y="1"/>
                      <a:pt x="344" y="5"/>
                      <a:pt x="310" y="13"/>
                    </a:cubicBezTo>
                    <a:cubicBezTo>
                      <a:pt x="267" y="13"/>
                      <a:pt x="224" y="22"/>
                      <a:pt x="181" y="39"/>
                    </a:cubicBezTo>
                    <a:cubicBezTo>
                      <a:pt x="138" y="48"/>
                      <a:pt x="95" y="74"/>
                      <a:pt x="61" y="108"/>
                    </a:cubicBezTo>
                    <a:lnTo>
                      <a:pt x="61" y="117"/>
                    </a:lnTo>
                    <a:lnTo>
                      <a:pt x="52" y="134"/>
                    </a:lnTo>
                    <a:cubicBezTo>
                      <a:pt x="26" y="160"/>
                      <a:pt x="18" y="185"/>
                      <a:pt x="9" y="220"/>
                    </a:cubicBezTo>
                    <a:cubicBezTo>
                      <a:pt x="1" y="228"/>
                      <a:pt x="1" y="237"/>
                      <a:pt x="1" y="254"/>
                    </a:cubicBezTo>
                    <a:cubicBezTo>
                      <a:pt x="1" y="263"/>
                      <a:pt x="1" y="280"/>
                      <a:pt x="1" y="288"/>
                    </a:cubicBezTo>
                    <a:cubicBezTo>
                      <a:pt x="1" y="306"/>
                      <a:pt x="1" y="314"/>
                      <a:pt x="1" y="331"/>
                    </a:cubicBezTo>
                    <a:cubicBezTo>
                      <a:pt x="1" y="340"/>
                      <a:pt x="1" y="349"/>
                      <a:pt x="9" y="357"/>
                    </a:cubicBezTo>
                    <a:cubicBezTo>
                      <a:pt x="18" y="391"/>
                      <a:pt x="35" y="417"/>
                      <a:pt x="52" y="443"/>
                    </a:cubicBezTo>
                    <a:lnTo>
                      <a:pt x="61" y="460"/>
                    </a:lnTo>
                    <a:lnTo>
                      <a:pt x="69" y="460"/>
                    </a:lnTo>
                    <a:cubicBezTo>
                      <a:pt x="104" y="503"/>
                      <a:pt x="147" y="529"/>
                      <a:pt x="198" y="529"/>
                    </a:cubicBezTo>
                    <a:cubicBezTo>
                      <a:pt x="241" y="546"/>
                      <a:pt x="284" y="555"/>
                      <a:pt x="327" y="563"/>
                    </a:cubicBezTo>
                    <a:cubicBezTo>
                      <a:pt x="361" y="568"/>
                      <a:pt x="396" y="570"/>
                      <a:pt x="430" y="570"/>
                    </a:cubicBezTo>
                    <a:cubicBezTo>
                      <a:pt x="465" y="570"/>
                      <a:pt x="499" y="568"/>
                      <a:pt x="533" y="563"/>
                    </a:cubicBezTo>
                    <a:cubicBezTo>
                      <a:pt x="628" y="529"/>
                      <a:pt x="705" y="452"/>
                      <a:pt x="731" y="357"/>
                    </a:cubicBezTo>
                    <a:cubicBezTo>
                      <a:pt x="739" y="306"/>
                      <a:pt x="731" y="254"/>
                      <a:pt x="722" y="202"/>
                    </a:cubicBezTo>
                    <a:cubicBezTo>
                      <a:pt x="697" y="108"/>
                      <a:pt x="619" y="31"/>
                      <a:pt x="516" y="13"/>
                    </a:cubicBezTo>
                    <a:cubicBezTo>
                      <a:pt x="482" y="5"/>
                      <a:pt x="447" y="1"/>
                      <a:pt x="4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5"/>
              <p:cNvSpPr/>
              <p:nvPr/>
            </p:nvSpPr>
            <p:spPr>
              <a:xfrm>
                <a:off x="3001907" y="2443904"/>
                <a:ext cx="41039" cy="31404"/>
              </a:xfrm>
              <a:custGeom>
                <a:rect b="b" l="l" r="r" t="t"/>
                <a:pathLst>
                  <a:path extrusionOk="0" h="450" w="586">
                    <a:moveTo>
                      <a:pt x="328" y="1"/>
                    </a:moveTo>
                    <a:cubicBezTo>
                      <a:pt x="302" y="1"/>
                      <a:pt x="276" y="5"/>
                      <a:pt x="250" y="14"/>
                    </a:cubicBezTo>
                    <a:cubicBezTo>
                      <a:pt x="207" y="14"/>
                      <a:pt x="173" y="22"/>
                      <a:pt x="138" y="39"/>
                    </a:cubicBezTo>
                    <a:cubicBezTo>
                      <a:pt x="104" y="48"/>
                      <a:pt x="70" y="65"/>
                      <a:pt x="44" y="91"/>
                    </a:cubicBezTo>
                    <a:cubicBezTo>
                      <a:pt x="35" y="100"/>
                      <a:pt x="35" y="100"/>
                      <a:pt x="35" y="108"/>
                    </a:cubicBezTo>
                    <a:cubicBezTo>
                      <a:pt x="18" y="125"/>
                      <a:pt x="10" y="151"/>
                      <a:pt x="1" y="177"/>
                    </a:cubicBezTo>
                    <a:cubicBezTo>
                      <a:pt x="1" y="185"/>
                      <a:pt x="1" y="194"/>
                      <a:pt x="1" y="203"/>
                    </a:cubicBezTo>
                    <a:cubicBezTo>
                      <a:pt x="1" y="211"/>
                      <a:pt x="1" y="220"/>
                      <a:pt x="1" y="228"/>
                    </a:cubicBezTo>
                    <a:cubicBezTo>
                      <a:pt x="1" y="237"/>
                      <a:pt x="1" y="254"/>
                      <a:pt x="1" y="263"/>
                    </a:cubicBezTo>
                    <a:cubicBezTo>
                      <a:pt x="1" y="271"/>
                      <a:pt x="1" y="280"/>
                      <a:pt x="10" y="289"/>
                    </a:cubicBezTo>
                    <a:cubicBezTo>
                      <a:pt x="10" y="314"/>
                      <a:pt x="27" y="332"/>
                      <a:pt x="44" y="349"/>
                    </a:cubicBezTo>
                    <a:lnTo>
                      <a:pt x="52" y="366"/>
                    </a:lnTo>
                    <a:cubicBezTo>
                      <a:pt x="78" y="392"/>
                      <a:pt x="113" y="417"/>
                      <a:pt x="156" y="417"/>
                    </a:cubicBezTo>
                    <a:cubicBezTo>
                      <a:pt x="190" y="435"/>
                      <a:pt x="224" y="443"/>
                      <a:pt x="259" y="443"/>
                    </a:cubicBezTo>
                    <a:cubicBezTo>
                      <a:pt x="284" y="448"/>
                      <a:pt x="312" y="450"/>
                      <a:pt x="340" y="450"/>
                    </a:cubicBezTo>
                    <a:cubicBezTo>
                      <a:pt x="368" y="450"/>
                      <a:pt x="396" y="448"/>
                      <a:pt x="422" y="443"/>
                    </a:cubicBezTo>
                    <a:cubicBezTo>
                      <a:pt x="499" y="417"/>
                      <a:pt x="559" y="357"/>
                      <a:pt x="577" y="280"/>
                    </a:cubicBezTo>
                    <a:cubicBezTo>
                      <a:pt x="585" y="246"/>
                      <a:pt x="577" y="203"/>
                      <a:pt x="568" y="168"/>
                    </a:cubicBezTo>
                    <a:cubicBezTo>
                      <a:pt x="551" y="91"/>
                      <a:pt x="491" y="31"/>
                      <a:pt x="413" y="14"/>
                    </a:cubicBezTo>
                    <a:cubicBezTo>
                      <a:pt x="383" y="5"/>
                      <a:pt x="355" y="1"/>
                      <a:pt x="3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5"/>
              <p:cNvSpPr/>
              <p:nvPr/>
            </p:nvSpPr>
            <p:spPr>
              <a:xfrm>
                <a:off x="2924942" y="2574616"/>
                <a:ext cx="63239" cy="49200"/>
              </a:xfrm>
              <a:custGeom>
                <a:rect b="b" l="l" r="r" t="t"/>
                <a:pathLst>
                  <a:path extrusionOk="0" h="705" w="903">
                    <a:moveTo>
                      <a:pt x="515" y="1"/>
                    </a:moveTo>
                    <a:cubicBezTo>
                      <a:pt x="473" y="1"/>
                      <a:pt x="430" y="5"/>
                      <a:pt x="387" y="14"/>
                    </a:cubicBezTo>
                    <a:cubicBezTo>
                      <a:pt x="335" y="14"/>
                      <a:pt x="275" y="31"/>
                      <a:pt x="224" y="48"/>
                    </a:cubicBezTo>
                    <a:cubicBezTo>
                      <a:pt x="172" y="65"/>
                      <a:pt x="121" y="91"/>
                      <a:pt x="78" y="142"/>
                    </a:cubicBezTo>
                    <a:cubicBezTo>
                      <a:pt x="78" y="142"/>
                      <a:pt x="78" y="142"/>
                      <a:pt x="69" y="151"/>
                    </a:cubicBezTo>
                    <a:lnTo>
                      <a:pt x="60" y="168"/>
                    </a:lnTo>
                    <a:cubicBezTo>
                      <a:pt x="35" y="194"/>
                      <a:pt x="17" y="228"/>
                      <a:pt x="9" y="271"/>
                    </a:cubicBezTo>
                    <a:cubicBezTo>
                      <a:pt x="0" y="280"/>
                      <a:pt x="0" y="297"/>
                      <a:pt x="0" y="306"/>
                    </a:cubicBezTo>
                    <a:cubicBezTo>
                      <a:pt x="0" y="323"/>
                      <a:pt x="0" y="340"/>
                      <a:pt x="0" y="357"/>
                    </a:cubicBezTo>
                    <a:cubicBezTo>
                      <a:pt x="0" y="374"/>
                      <a:pt x="0" y="392"/>
                      <a:pt x="0" y="409"/>
                    </a:cubicBezTo>
                    <a:cubicBezTo>
                      <a:pt x="0" y="417"/>
                      <a:pt x="0" y="426"/>
                      <a:pt x="9" y="443"/>
                    </a:cubicBezTo>
                    <a:cubicBezTo>
                      <a:pt x="17" y="477"/>
                      <a:pt x="35" y="520"/>
                      <a:pt x="60" y="546"/>
                    </a:cubicBezTo>
                    <a:cubicBezTo>
                      <a:pt x="60" y="555"/>
                      <a:pt x="78" y="563"/>
                      <a:pt x="78" y="563"/>
                    </a:cubicBezTo>
                    <a:lnTo>
                      <a:pt x="86" y="572"/>
                    </a:lnTo>
                    <a:cubicBezTo>
                      <a:pt x="129" y="624"/>
                      <a:pt x="181" y="649"/>
                      <a:pt x="241" y="658"/>
                    </a:cubicBezTo>
                    <a:cubicBezTo>
                      <a:pt x="292" y="675"/>
                      <a:pt x="344" y="692"/>
                      <a:pt x="395" y="692"/>
                    </a:cubicBezTo>
                    <a:cubicBezTo>
                      <a:pt x="434" y="700"/>
                      <a:pt x="473" y="704"/>
                      <a:pt x="511" y="704"/>
                    </a:cubicBezTo>
                    <a:cubicBezTo>
                      <a:pt x="559" y="704"/>
                      <a:pt x="606" y="698"/>
                      <a:pt x="653" y="684"/>
                    </a:cubicBezTo>
                    <a:cubicBezTo>
                      <a:pt x="765" y="649"/>
                      <a:pt x="859" y="555"/>
                      <a:pt x="885" y="435"/>
                    </a:cubicBezTo>
                    <a:cubicBezTo>
                      <a:pt x="902" y="374"/>
                      <a:pt x="902" y="314"/>
                      <a:pt x="885" y="246"/>
                    </a:cubicBezTo>
                    <a:cubicBezTo>
                      <a:pt x="851" y="134"/>
                      <a:pt x="756" y="39"/>
                      <a:pt x="636" y="14"/>
                    </a:cubicBezTo>
                    <a:cubicBezTo>
                      <a:pt x="597" y="5"/>
                      <a:pt x="557" y="1"/>
                      <a:pt x="5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5"/>
              <p:cNvSpPr/>
              <p:nvPr/>
            </p:nvSpPr>
            <p:spPr>
              <a:xfrm>
                <a:off x="2993503" y="2574616"/>
                <a:ext cx="63239" cy="49200"/>
              </a:xfrm>
              <a:custGeom>
                <a:rect b="b" l="l" r="r" t="t"/>
                <a:pathLst>
                  <a:path extrusionOk="0" h="705" w="903">
                    <a:moveTo>
                      <a:pt x="517" y="1"/>
                    </a:moveTo>
                    <a:cubicBezTo>
                      <a:pt x="475" y="1"/>
                      <a:pt x="435" y="5"/>
                      <a:pt x="396" y="14"/>
                    </a:cubicBezTo>
                    <a:cubicBezTo>
                      <a:pt x="336" y="14"/>
                      <a:pt x="284" y="31"/>
                      <a:pt x="233" y="48"/>
                    </a:cubicBezTo>
                    <a:cubicBezTo>
                      <a:pt x="172" y="65"/>
                      <a:pt x="121" y="91"/>
                      <a:pt x="87" y="142"/>
                    </a:cubicBezTo>
                    <a:cubicBezTo>
                      <a:pt x="78" y="142"/>
                      <a:pt x="78" y="142"/>
                      <a:pt x="78" y="151"/>
                    </a:cubicBezTo>
                    <a:lnTo>
                      <a:pt x="61" y="168"/>
                    </a:lnTo>
                    <a:cubicBezTo>
                      <a:pt x="44" y="194"/>
                      <a:pt x="18" y="228"/>
                      <a:pt x="9" y="271"/>
                    </a:cubicBezTo>
                    <a:cubicBezTo>
                      <a:pt x="9" y="280"/>
                      <a:pt x="9" y="297"/>
                      <a:pt x="1" y="306"/>
                    </a:cubicBezTo>
                    <a:cubicBezTo>
                      <a:pt x="1" y="323"/>
                      <a:pt x="1" y="340"/>
                      <a:pt x="1" y="357"/>
                    </a:cubicBezTo>
                    <a:cubicBezTo>
                      <a:pt x="1" y="374"/>
                      <a:pt x="1" y="392"/>
                      <a:pt x="1" y="409"/>
                    </a:cubicBezTo>
                    <a:cubicBezTo>
                      <a:pt x="9" y="417"/>
                      <a:pt x="9" y="426"/>
                      <a:pt x="9" y="443"/>
                    </a:cubicBezTo>
                    <a:cubicBezTo>
                      <a:pt x="26" y="477"/>
                      <a:pt x="44" y="520"/>
                      <a:pt x="69" y="546"/>
                    </a:cubicBezTo>
                    <a:cubicBezTo>
                      <a:pt x="69" y="555"/>
                      <a:pt x="78" y="563"/>
                      <a:pt x="87" y="563"/>
                    </a:cubicBezTo>
                    <a:lnTo>
                      <a:pt x="87" y="572"/>
                    </a:lnTo>
                    <a:cubicBezTo>
                      <a:pt x="130" y="624"/>
                      <a:pt x="190" y="649"/>
                      <a:pt x="250" y="658"/>
                    </a:cubicBezTo>
                    <a:cubicBezTo>
                      <a:pt x="293" y="675"/>
                      <a:pt x="344" y="692"/>
                      <a:pt x="404" y="692"/>
                    </a:cubicBezTo>
                    <a:cubicBezTo>
                      <a:pt x="439" y="700"/>
                      <a:pt x="476" y="704"/>
                      <a:pt x="513" y="704"/>
                    </a:cubicBezTo>
                    <a:cubicBezTo>
                      <a:pt x="559" y="704"/>
                      <a:pt x="606" y="698"/>
                      <a:pt x="654" y="684"/>
                    </a:cubicBezTo>
                    <a:cubicBezTo>
                      <a:pt x="774" y="649"/>
                      <a:pt x="860" y="555"/>
                      <a:pt x="894" y="435"/>
                    </a:cubicBezTo>
                    <a:cubicBezTo>
                      <a:pt x="903" y="374"/>
                      <a:pt x="903" y="314"/>
                      <a:pt x="894" y="246"/>
                    </a:cubicBezTo>
                    <a:cubicBezTo>
                      <a:pt x="860" y="134"/>
                      <a:pt x="765" y="39"/>
                      <a:pt x="645" y="14"/>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5"/>
              <p:cNvSpPr/>
              <p:nvPr/>
            </p:nvSpPr>
            <p:spPr>
              <a:xfrm>
                <a:off x="2921930" y="2654383"/>
                <a:ext cx="63239" cy="49130"/>
              </a:xfrm>
              <a:custGeom>
                <a:rect b="b" l="l" r="r" t="t"/>
                <a:pathLst>
                  <a:path extrusionOk="0" h="704" w="903">
                    <a:moveTo>
                      <a:pt x="516" y="0"/>
                    </a:moveTo>
                    <a:cubicBezTo>
                      <a:pt x="473" y="0"/>
                      <a:pt x="430" y="5"/>
                      <a:pt x="387" y="13"/>
                    </a:cubicBezTo>
                    <a:cubicBezTo>
                      <a:pt x="335" y="13"/>
                      <a:pt x="284" y="30"/>
                      <a:pt x="232" y="56"/>
                    </a:cubicBezTo>
                    <a:cubicBezTo>
                      <a:pt x="172" y="65"/>
                      <a:pt x="121" y="99"/>
                      <a:pt x="86" y="142"/>
                    </a:cubicBezTo>
                    <a:lnTo>
                      <a:pt x="78" y="151"/>
                    </a:lnTo>
                    <a:cubicBezTo>
                      <a:pt x="69" y="151"/>
                      <a:pt x="69" y="159"/>
                      <a:pt x="60" y="168"/>
                    </a:cubicBezTo>
                    <a:cubicBezTo>
                      <a:pt x="35" y="194"/>
                      <a:pt x="17" y="237"/>
                      <a:pt x="9" y="271"/>
                    </a:cubicBezTo>
                    <a:cubicBezTo>
                      <a:pt x="9" y="288"/>
                      <a:pt x="0" y="297"/>
                      <a:pt x="0" y="314"/>
                    </a:cubicBezTo>
                    <a:cubicBezTo>
                      <a:pt x="0" y="322"/>
                      <a:pt x="0" y="340"/>
                      <a:pt x="0" y="357"/>
                    </a:cubicBezTo>
                    <a:cubicBezTo>
                      <a:pt x="0" y="374"/>
                      <a:pt x="0" y="391"/>
                      <a:pt x="9" y="408"/>
                    </a:cubicBezTo>
                    <a:cubicBezTo>
                      <a:pt x="9" y="417"/>
                      <a:pt x="9" y="434"/>
                      <a:pt x="17" y="443"/>
                    </a:cubicBezTo>
                    <a:cubicBezTo>
                      <a:pt x="26" y="486"/>
                      <a:pt x="43" y="520"/>
                      <a:pt x="69" y="554"/>
                    </a:cubicBezTo>
                    <a:cubicBezTo>
                      <a:pt x="69" y="554"/>
                      <a:pt x="78" y="563"/>
                      <a:pt x="86" y="572"/>
                    </a:cubicBezTo>
                    <a:cubicBezTo>
                      <a:pt x="86" y="572"/>
                      <a:pt x="95" y="572"/>
                      <a:pt x="95" y="580"/>
                    </a:cubicBezTo>
                    <a:cubicBezTo>
                      <a:pt x="138" y="623"/>
                      <a:pt x="189" y="649"/>
                      <a:pt x="249" y="666"/>
                    </a:cubicBezTo>
                    <a:cubicBezTo>
                      <a:pt x="301" y="683"/>
                      <a:pt x="353" y="692"/>
                      <a:pt x="404" y="692"/>
                    </a:cubicBezTo>
                    <a:cubicBezTo>
                      <a:pt x="443" y="700"/>
                      <a:pt x="481" y="704"/>
                      <a:pt x="519" y="704"/>
                    </a:cubicBezTo>
                    <a:cubicBezTo>
                      <a:pt x="565" y="704"/>
                      <a:pt x="611" y="698"/>
                      <a:pt x="653" y="683"/>
                    </a:cubicBezTo>
                    <a:cubicBezTo>
                      <a:pt x="774" y="649"/>
                      <a:pt x="868" y="554"/>
                      <a:pt x="894" y="443"/>
                    </a:cubicBezTo>
                    <a:cubicBezTo>
                      <a:pt x="902" y="374"/>
                      <a:pt x="902" y="314"/>
                      <a:pt x="885" y="254"/>
                    </a:cubicBezTo>
                    <a:cubicBezTo>
                      <a:pt x="851" y="133"/>
                      <a:pt x="756" y="39"/>
                      <a:pt x="645" y="13"/>
                    </a:cubicBezTo>
                    <a:cubicBezTo>
                      <a:pt x="602" y="5"/>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5"/>
              <p:cNvSpPr/>
              <p:nvPr/>
            </p:nvSpPr>
            <p:spPr>
              <a:xfrm>
                <a:off x="2924942" y="2727660"/>
                <a:ext cx="63239" cy="49061"/>
              </a:xfrm>
              <a:custGeom>
                <a:rect b="b" l="l" r="r" t="t"/>
                <a:pathLst>
                  <a:path extrusionOk="0" h="703" w="903">
                    <a:moveTo>
                      <a:pt x="523" y="1"/>
                    </a:moveTo>
                    <a:cubicBezTo>
                      <a:pt x="481" y="1"/>
                      <a:pt x="438" y="7"/>
                      <a:pt x="395" y="20"/>
                    </a:cubicBezTo>
                    <a:cubicBezTo>
                      <a:pt x="344" y="20"/>
                      <a:pt x="284" y="37"/>
                      <a:pt x="232" y="54"/>
                    </a:cubicBezTo>
                    <a:cubicBezTo>
                      <a:pt x="181" y="71"/>
                      <a:pt x="129" y="97"/>
                      <a:pt x="86" y="140"/>
                    </a:cubicBezTo>
                    <a:cubicBezTo>
                      <a:pt x="86" y="149"/>
                      <a:pt x="86" y="149"/>
                      <a:pt x="78" y="149"/>
                    </a:cubicBezTo>
                    <a:cubicBezTo>
                      <a:pt x="78" y="157"/>
                      <a:pt x="69" y="166"/>
                      <a:pt x="69" y="166"/>
                    </a:cubicBezTo>
                    <a:cubicBezTo>
                      <a:pt x="43" y="200"/>
                      <a:pt x="26" y="235"/>
                      <a:pt x="17" y="278"/>
                    </a:cubicBezTo>
                    <a:cubicBezTo>
                      <a:pt x="9" y="286"/>
                      <a:pt x="9" y="303"/>
                      <a:pt x="9" y="312"/>
                    </a:cubicBezTo>
                    <a:cubicBezTo>
                      <a:pt x="0" y="329"/>
                      <a:pt x="0" y="346"/>
                      <a:pt x="9" y="364"/>
                    </a:cubicBezTo>
                    <a:cubicBezTo>
                      <a:pt x="0" y="381"/>
                      <a:pt x="0" y="398"/>
                      <a:pt x="9" y="407"/>
                    </a:cubicBezTo>
                    <a:cubicBezTo>
                      <a:pt x="9" y="424"/>
                      <a:pt x="9" y="432"/>
                      <a:pt x="17" y="450"/>
                    </a:cubicBezTo>
                    <a:cubicBezTo>
                      <a:pt x="26" y="484"/>
                      <a:pt x="43" y="518"/>
                      <a:pt x="69" y="553"/>
                    </a:cubicBezTo>
                    <a:lnTo>
                      <a:pt x="86" y="570"/>
                    </a:lnTo>
                    <a:lnTo>
                      <a:pt x="95" y="578"/>
                    </a:lnTo>
                    <a:cubicBezTo>
                      <a:pt x="138" y="621"/>
                      <a:pt x="189" y="647"/>
                      <a:pt x="249" y="656"/>
                    </a:cubicBezTo>
                    <a:cubicBezTo>
                      <a:pt x="301" y="681"/>
                      <a:pt x="352" y="690"/>
                      <a:pt x="404" y="690"/>
                    </a:cubicBezTo>
                    <a:cubicBezTo>
                      <a:pt x="443" y="698"/>
                      <a:pt x="481" y="702"/>
                      <a:pt x="519" y="702"/>
                    </a:cubicBezTo>
                    <a:cubicBezTo>
                      <a:pt x="565" y="702"/>
                      <a:pt x="611" y="696"/>
                      <a:pt x="653" y="681"/>
                    </a:cubicBezTo>
                    <a:cubicBezTo>
                      <a:pt x="773" y="647"/>
                      <a:pt x="868" y="553"/>
                      <a:pt x="894" y="441"/>
                    </a:cubicBezTo>
                    <a:cubicBezTo>
                      <a:pt x="902" y="381"/>
                      <a:pt x="902" y="312"/>
                      <a:pt x="894" y="252"/>
                    </a:cubicBezTo>
                    <a:cubicBezTo>
                      <a:pt x="859" y="140"/>
                      <a:pt x="765" y="46"/>
                      <a:pt x="645" y="20"/>
                    </a:cubicBezTo>
                    <a:cubicBezTo>
                      <a:pt x="606" y="7"/>
                      <a:pt x="565" y="1"/>
                      <a:pt x="5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5"/>
              <p:cNvSpPr/>
              <p:nvPr/>
            </p:nvSpPr>
            <p:spPr>
              <a:xfrm>
                <a:off x="2924311" y="2797099"/>
                <a:ext cx="63239" cy="49200"/>
              </a:xfrm>
              <a:custGeom>
                <a:rect b="b" l="l" r="r" t="t"/>
                <a:pathLst>
                  <a:path extrusionOk="0" h="705" w="903">
                    <a:moveTo>
                      <a:pt x="516" y="0"/>
                    </a:moveTo>
                    <a:cubicBezTo>
                      <a:pt x="473" y="0"/>
                      <a:pt x="430" y="4"/>
                      <a:pt x="387" y="13"/>
                    </a:cubicBezTo>
                    <a:cubicBezTo>
                      <a:pt x="336" y="22"/>
                      <a:pt x="284" y="30"/>
                      <a:pt x="233" y="56"/>
                    </a:cubicBezTo>
                    <a:cubicBezTo>
                      <a:pt x="172" y="64"/>
                      <a:pt x="121" y="99"/>
                      <a:pt x="87" y="142"/>
                    </a:cubicBezTo>
                    <a:lnTo>
                      <a:pt x="78" y="150"/>
                    </a:lnTo>
                    <a:lnTo>
                      <a:pt x="61" y="168"/>
                    </a:lnTo>
                    <a:cubicBezTo>
                      <a:pt x="35" y="202"/>
                      <a:pt x="18" y="236"/>
                      <a:pt x="9" y="279"/>
                    </a:cubicBezTo>
                    <a:cubicBezTo>
                      <a:pt x="9" y="288"/>
                      <a:pt x="1" y="296"/>
                      <a:pt x="1" y="314"/>
                    </a:cubicBezTo>
                    <a:cubicBezTo>
                      <a:pt x="1" y="331"/>
                      <a:pt x="1" y="348"/>
                      <a:pt x="1" y="365"/>
                    </a:cubicBezTo>
                    <a:cubicBezTo>
                      <a:pt x="1" y="374"/>
                      <a:pt x="1" y="391"/>
                      <a:pt x="1" y="408"/>
                    </a:cubicBezTo>
                    <a:cubicBezTo>
                      <a:pt x="1" y="417"/>
                      <a:pt x="9" y="434"/>
                      <a:pt x="9" y="443"/>
                    </a:cubicBezTo>
                    <a:cubicBezTo>
                      <a:pt x="26" y="485"/>
                      <a:pt x="44" y="520"/>
                      <a:pt x="69" y="554"/>
                    </a:cubicBezTo>
                    <a:cubicBezTo>
                      <a:pt x="69" y="563"/>
                      <a:pt x="78" y="563"/>
                      <a:pt x="78" y="571"/>
                    </a:cubicBezTo>
                    <a:lnTo>
                      <a:pt x="87" y="580"/>
                    </a:lnTo>
                    <a:cubicBezTo>
                      <a:pt x="130" y="623"/>
                      <a:pt x="181" y="649"/>
                      <a:pt x="241" y="666"/>
                    </a:cubicBezTo>
                    <a:cubicBezTo>
                      <a:pt x="293" y="683"/>
                      <a:pt x="344" y="692"/>
                      <a:pt x="404" y="692"/>
                    </a:cubicBezTo>
                    <a:cubicBezTo>
                      <a:pt x="443" y="700"/>
                      <a:pt x="484" y="705"/>
                      <a:pt x="526" y="705"/>
                    </a:cubicBezTo>
                    <a:cubicBezTo>
                      <a:pt x="568" y="705"/>
                      <a:pt x="611" y="700"/>
                      <a:pt x="654" y="692"/>
                    </a:cubicBezTo>
                    <a:cubicBezTo>
                      <a:pt x="774" y="649"/>
                      <a:pt x="860" y="563"/>
                      <a:pt x="894" y="443"/>
                    </a:cubicBezTo>
                    <a:cubicBezTo>
                      <a:pt x="903" y="382"/>
                      <a:pt x="903" y="314"/>
                      <a:pt x="886" y="253"/>
                    </a:cubicBezTo>
                    <a:cubicBezTo>
                      <a:pt x="851" y="133"/>
                      <a:pt x="765" y="47"/>
                      <a:pt x="645" y="13"/>
                    </a:cubicBezTo>
                    <a:cubicBezTo>
                      <a:pt x="602" y="4"/>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5"/>
              <p:cNvSpPr/>
              <p:nvPr/>
            </p:nvSpPr>
            <p:spPr>
              <a:xfrm>
                <a:off x="2923121" y="2869050"/>
                <a:ext cx="63870" cy="49130"/>
              </a:xfrm>
              <a:custGeom>
                <a:rect b="b" l="l" r="r" t="t"/>
                <a:pathLst>
                  <a:path extrusionOk="0" h="704" w="912">
                    <a:moveTo>
                      <a:pt x="523" y="0"/>
                    </a:moveTo>
                    <a:cubicBezTo>
                      <a:pt x="482" y="0"/>
                      <a:pt x="439" y="4"/>
                      <a:pt x="396" y="13"/>
                    </a:cubicBezTo>
                    <a:cubicBezTo>
                      <a:pt x="344" y="13"/>
                      <a:pt x="284" y="30"/>
                      <a:pt x="232" y="47"/>
                    </a:cubicBezTo>
                    <a:cubicBezTo>
                      <a:pt x="181" y="64"/>
                      <a:pt x="129" y="90"/>
                      <a:pt x="86" y="142"/>
                    </a:cubicBezTo>
                    <a:lnTo>
                      <a:pt x="86" y="150"/>
                    </a:lnTo>
                    <a:lnTo>
                      <a:pt x="69" y="168"/>
                    </a:lnTo>
                    <a:cubicBezTo>
                      <a:pt x="43" y="193"/>
                      <a:pt x="26" y="236"/>
                      <a:pt x="18" y="271"/>
                    </a:cubicBezTo>
                    <a:cubicBezTo>
                      <a:pt x="9" y="288"/>
                      <a:pt x="9" y="296"/>
                      <a:pt x="9" y="314"/>
                    </a:cubicBezTo>
                    <a:cubicBezTo>
                      <a:pt x="0" y="339"/>
                      <a:pt x="0" y="374"/>
                      <a:pt x="9" y="408"/>
                    </a:cubicBezTo>
                    <a:cubicBezTo>
                      <a:pt x="9" y="417"/>
                      <a:pt x="18" y="434"/>
                      <a:pt x="18" y="442"/>
                    </a:cubicBezTo>
                    <a:cubicBezTo>
                      <a:pt x="26" y="485"/>
                      <a:pt x="52" y="520"/>
                      <a:pt x="78" y="554"/>
                    </a:cubicBezTo>
                    <a:lnTo>
                      <a:pt x="86" y="563"/>
                    </a:lnTo>
                    <a:lnTo>
                      <a:pt x="95" y="571"/>
                    </a:lnTo>
                    <a:cubicBezTo>
                      <a:pt x="138" y="623"/>
                      <a:pt x="189" y="649"/>
                      <a:pt x="250" y="657"/>
                    </a:cubicBezTo>
                    <a:cubicBezTo>
                      <a:pt x="301" y="674"/>
                      <a:pt x="353" y="692"/>
                      <a:pt x="404" y="692"/>
                    </a:cubicBezTo>
                    <a:cubicBezTo>
                      <a:pt x="443" y="699"/>
                      <a:pt x="481" y="704"/>
                      <a:pt x="520" y="704"/>
                    </a:cubicBezTo>
                    <a:cubicBezTo>
                      <a:pt x="567" y="704"/>
                      <a:pt x="615" y="697"/>
                      <a:pt x="662" y="683"/>
                    </a:cubicBezTo>
                    <a:cubicBezTo>
                      <a:pt x="774" y="649"/>
                      <a:pt x="868" y="554"/>
                      <a:pt x="894" y="434"/>
                    </a:cubicBezTo>
                    <a:cubicBezTo>
                      <a:pt x="911" y="374"/>
                      <a:pt x="911" y="314"/>
                      <a:pt x="894" y="253"/>
                    </a:cubicBezTo>
                    <a:cubicBezTo>
                      <a:pt x="860" y="133"/>
                      <a:pt x="765" y="39"/>
                      <a:pt x="645" y="13"/>
                    </a:cubicBezTo>
                    <a:cubicBezTo>
                      <a:pt x="606" y="4"/>
                      <a:pt x="565" y="0"/>
                      <a:pt x="5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5"/>
              <p:cNvSpPr/>
              <p:nvPr/>
            </p:nvSpPr>
            <p:spPr>
              <a:xfrm>
                <a:off x="2926762" y="2942187"/>
                <a:ext cx="63239" cy="48991"/>
              </a:xfrm>
              <a:custGeom>
                <a:rect b="b" l="l" r="r" t="t"/>
                <a:pathLst>
                  <a:path extrusionOk="0" h="702" w="903">
                    <a:moveTo>
                      <a:pt x="517" y="0"/>
                    </a:moveTo>
                    <a:cubicBezTo>
                      <a:pt x="475" y="0"/>
                      <a:pt x="434" y="4"/>
                      <a:pt x="395" y="13"/>
                    </a:cubicBezTo>
                    <a:cubicBezTo>
                      <a:pt x="335" y="22"/>
                      <a:pt x="284" y="30"/>
                      <a:pt x="232" y="56"/>
                    </a:cubicBezTo>
                    <a:cubicBezTo>
                      <a:pt x="172" y="65"/>
                      <a:pt x="120" y="99"/>
                      <a:pt x="86" y="142"/>
                    </a:cubicBezTo>
                    <a:lnTo>
                      <a:pt x="77" y="151"/>
                    </a:lnTo>
                    <a:cubicBezTo>
                      <a:pt x="69" y="159"/>
                      <a:pt x="69" y="159"/>
                      <a:pt x="60" y="168"/>
                    </a:cubicBezTo>
                    <a:cubicBezTo>
                      <a:pt x="43" y="202"/>
                      <a:pt x="17" y="236"/>
                      <a:pt x="9" y="279"/>
                    </a:cubicBezTo>
                    <a:cubicBezTo>
                      <a:pt x="9" y="288"/>
                      <a:pt x="9" y="305"/>
                      <a:pt x="0" y="314"/>
                    </a:cubicBezTo>
                    <a:cubicBezTo>
                      <a:pt x="0" y="331"/>
                      <a:pt x="0" y="348"/>
                      <a:pt x="0" y="365"/>
                    </a:cubicBezTo>
                    <a:cubicBezTo>
                      <a:pt x="0" y="374"/>
                      <a:pt x="0" y="391"/>
                      <a:pt x="0" y="408"/>
                    </a:cubicBezTo>
                    <a:cubicBezTo>
                      <a:pt x="9" y="425"/>
                      <a:pt x="9" y="434"/>
                      <a:pt x="9" y="451"/>
                    </a:cubicBezTo>
                    <a:cubicBezTo>
                      <a:pt x="26" y="486"/>
                      <a:pt x="43" y="520"/>
                      <a:pt x="69" y="546"/>
                    </a:cubicBezTo>
                    <a:cubicBezTo>
                      <a:pt x="69" y="554"/>
                      <a:pt x="77" y="563"/>
                      <a:pt x="86" y="563"/>
                    </a:cubicBezTo>
                    <a:cubicBezTo>
                      <a:pt x="86" y="567"/>
                      <a:pt x="86" y="567"/>
                      <a:pt x="86" y="567"/>
                    </a:cubicBezTo>
                    <a:cubicBezTo>
                      <a:pt x="86" y="567"/>
                      <a:pt x="86" y="567"/>
                      <a:pt x="86" y="571"/>
                    </a:cubicBezTo>
                    <a:cubicBezTo>
                      <a:pt x="129" y="623"/>
                      <a:pt x="189" y="649"/>
                      <a:pt x="249" y="657"/>
                    </a:cubicBezTo>
                    <a:cubicBezTo>
                      <a:pt x="292" y="675"/>
                      <a:pt x="344" y="683"/>
                      <a:pt x="404" y="692"/>
                    </a:cubicBezTo>
                    <a:cubicBezTo>
                      <a:pt x="433" y="698"/>
                      <a:pt x="464" y="701"/>
                      <a:pt x="496" y="701"/>
                    </a:cubicBezTo>
                    <a:cubicBezTo>
                      <a:pt x="547" y="701"/>
                      <a:pt x="600" y="694"/>
                      <a:pt x="653" y="683"/>
                    </a:cubicBezTo>
                    <a:cubicBezTo>
                      <a:pt x="773" y="649"/>
                      <a:pt x="859" y="554"/>
                      <a:pt x="894" y="434"/>
                    </a:cubicBezTo>
                    <a:cubicBezTo>
                      <a:pt x="902" y="374"/>
                      <a:pt x="902" y="314"/>
                      <a:pt x="894" y="254"/>
                    </a:cubicBezTo>
                    <a:cubicBezTo>
                      <a:pt x="859" y="133"/>
                      <a:pt x="765" y="47"/>
                      <a:pt x="644" y="13"/>
                    </a:cubicBezTo>
                    <a:cubicBezTo>
                      <a:pt x="601" y="4"/>
                      <a:pt x="558"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5"/>
              <p:cNvSpPr/>
              <p:nvPr/>
            </p:nvSpPr>
            <p:spPr>
              <a:xfrm>
                <a:off x="2921930" y="3017697"/>
                <a:ext cx="63239" cy="49200"/>
              </a:xfrm>
              <a:custGeom>
                <a:rect b="b" l="l" r="r" t="t"/>
                <a:pathLst>
                  <a:path extrusionOk="0" h="705" w="903">
                    <a:moveTo>
                      <a:pt x="516" y="1"/>
                    </a:moveTo>
                    <a:cubicBezTo>
                      <a:pt x="473" y="1"/>
                      <a:pt x="430" y="5"/>
                      <a:pt x="387" y="14"/>
                    </a:cubicBezTo>
                    <a:cubicBezTo>
                      <a:pt x="335" y="22"/>
                      <a:pt x="275" y="31"/>
                      <a:pt x="232" y="57"/>
                    </a:cubicBezTo>
                    <a:cubicBezTo>
                      <a:pt x="172" y="65"/>
                      <a:pt x="121" y="99"/>
                      <a:pt x="78" y="142"/>
                    </a:cubicBezTo>
                    <a:lnTo>
                      <a:pt x="78" y="151"/>
                    </a:lnTo>
                    <a:cubicBezTo>
                      <a:pt x="69" y="160"/>
                      <a:pt x="60" y="160"/>
                      <a:pt x="60" y="168"/>
                    </a:cubicBezTo>
                    <a:cubicBezTo>
                      <a:pt x="35" y="203"/>
                      <a:pt x="17" y="237"/>
                      <a:pt x="9" y="280"/>
                    </a:cubicBezTo>
                    <a:cubicBezTo>
                      <a:pt x="9" y="288"/>
                      <a:pt x="0" y="306"/>
                      <a:pt x="0" y="314"/>
                    </a:cubicBezTo>
                    <a:cubicBezTo>
                      <a:pt x="0" y="331"/>
                      <a:pt x="0" y="349"/>
                      <a:pt x="0" y="366"/>
                    </a:cubicBezTo>
                    <a:cubicBezTo>
                      <a:pt x="0" y="383"/>
                      <a:pt x="0" y="392"/>
                      <a:pt x="9" y="409"/>
                    </a:cubicBezTo>
                    <a:cubicBezTo>
                      <a:pt x="9" y="426"/>
                      <a:pt x="9" y="435"/>
                      <a:pt x="17" y="452"/>
                    </a:cubicBezTo>
                    <a:cubicBezTo>
                      <a:pt x="26" y="486"/>
                      <a:pt x="43" y="520"/>
                      <a:pt x="69" y="555"/>
                    </a:cubicBezTo>
                    <a:cubicBezTo>
                      <a:pt x="69" y="555"/>
                      <a:pt x="78" y="563"/>
                      <a:pt x="86" y="572"/>
                    </a:cubicBezTo>
                    <a:cubicBezTo>
                      <a:pt x="86" y="572"/>
                      <a:pt x="86" y="572"/>
                      <a:pt x="95" y="581"/>
                    </a:cubicBezTo>
                    <a:cubicBezTo>
                      <a:pt x="129" y="624"/>
                      <a:pt x="189" y="649"/>
                      <a:pt x="249" y="658"/>
                    </a:cubicBezTo>
                    <a:cubicBezTo>
                      <a:pt x="292" y="675"/>
                      <a:pt x="353" y="692"/>
                      <a:pt x="404" y="692"/>
                    </a:cubicBezTo>
                    <a:cubicBezTo>
                      <a:pt x="443" y="700"/>
                      <a:pt x="481" y="704"/>
                      <a:pt x="519" y="704"/>
                    </a:cubicBezTo>
                    <a:cubicBezTo>
                      <a:pt x="565" y="704"/>
                      <a:pt x="611" y="698"/>
                      <a:pt x="653" y="684"/>
                    </a:cubicBezTo>
                    <a:cubicBezTo>
                      <a:pt x="774" y="649"/>
                      <a:pt x="859" y="555"/>
                      <a:pt x="894" y="443"/>
                    </a:cubicBezTo>
                    <a:cubicBezTo>
                      <a:pt x="902" y="374"/>
                      <a:pt x="902" y="314"/>
                      <a:pt x="885" y="254"/>
                    </a:cubicBezTo>
                    <a:cubicBezTo>
                      <a:pt x="851" y="134"/>
                      <a:pt x="756" y="48"/>
                      <a:pt x="645"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5"/>
              <p:cNvSpPr/>
              <p:nvPr/>
            </p:nvSpPr>
            <p:spPr>
              <a:xfrm>
                <a:off x="3022427" y="2300979"/>
                <a:ext cx="63800" cy="48851"/>
              </a:xfrm>
              <a:custGeom>
                <a:rect b="b" l="l" r="r" t="t"/>
                <a:pathLst>
                  <a:path extrusionOk="0" h="700" w="911">
                    <a:moveTo>
                      <a:pt x="393" y="0"/>
                    </a:moveTo>
                    <a:cubicBezTo>
                      <a:pt x="350" y="0"/>
                      <a:pt x="308" y="3"/>
                      <a:pt x="266" y="8"/>
                    </a:cubicBezTo>
                    <a:cubicBezTo>
                      <a:pt x="146" y="43"/>
                      <a:pt x="52" y="129"/>
                      <a:pt x="17" y="249"/>
                    </a:cubicBezTo>
                    <a:cubicBezTo>
                      <a:pt x="9" y="309"/>
                      <a:pt x="0" y="378"/>
                      <a:pt x="17" y="438"/>
                    </a:cubicBezTo>
                    <a:cubicBezTo>
                      <a:pt x="43" y="558"/>
                      <a:pt x="138" y="653"/>
                      <a:pt x="258" y="687"/>
                    </a:cubicBezTo>
                    <a:cubicBezTo>
                      <a:pt x="296" y="696"/>
                      <a:pt x="337" y="700"/>
                      <a:pt x="379" y="700"/>
                    </a:cubicBezTo>
                    <a:cubicBezTo>
                      <a:pt x="421" y="700"/>
                      <a:pt x="464" y="696"/>
                      <a:pt x="507" y="687"/>
                    </a:cubicBezTo>
                    <a:cubicBezTo>
                      <a:pt x="558" y="687"/>
                      <a:pt x="610" y="678"/>
                      <a:pt x="662" y="661"/>
                    </a:cubicBezTo>
                    <a:cubicBezTo>
                      <a:pt x="722" y="653"/>
                      <a:pt x="773" y="618"/>
                      <a:pt x="816" y="575"/>
                    </a:cubicBezTo>
                    <a:lnTo>
                      <a:pt x="825" y="567"/>
                    </a:lnTo>
                    <a:lnTo>
                      <a:pt x="842" y="550"/>
                    </a:lnTo>
                    <a:cubicBezTo>
                      <a:pt x="868" y="515"/>
                      <a:pt x="885" y="481"/>
                      <a:pt x="894" y="438"/>
                    </a:cubicBezTo>
                    <a:cubicBezTo>
                      <a:pt x="902" y="429"/>
                      <a:pt x="902" y="412"/>
                      <a:pt x="902" y="404"/>
                    </a:cubicBezTo>
                    <a:cubicBezTo>
                      <a:pt x="911" y="386"/>
                      <a:pt x="911" y="369"/>
                      <a:pt x="902" y="361"/>
                    </a:cubicBezTo>
                    <a:cubicBezTo>
                      <a:pt x="911" y="343"/>
                      <a:pt x="911" y="326"/>
                      <a:pt x="902" y="309"/>
                    </a:cubicBezTo>
                    <a:cubicBezTo>
                      <a:pt x="902" y="292"/>
                      <a:pt x="902" y="283"/>
                      <a:pt x="894" y="275"/>
                    </a:cubicBezTo>
                    <a:cubicBezTo>
                      <a:pt x="885" y="232"/>
                      <a:pt x="868" y="197"/>
                      <a:pt x="842" y="163"/>
                    </a:cubicBezTo>
                    <a:cubicBezTo>
                      <a:pt x="842" y="154"/>
                      <a:pt x="833" y="154"/>
                      <a:pt x="833" y="146"/>
                    </a:cubicBezTo>
                    <a:lnTo>
                      <a:pt x="825" y="137"/>
                    </a:lnTo>
                    <a:cubicBezTo>
                      <a:pt x="790" y="94"/>
                      <a:pt x="739" y="60"/>
                      <a:pt x="679" y="51"/>
                    </a:cubicBezTo>
                    <a:cubicBezTo>
                      <a:pt x="589" y="15"/>
                      <a:pt x="491" y="0"/>
                      <a:pt x="3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5"/>
              <p:cNvSpPr/>
              <p:nvPr/>
            </p:nvSpPr>
            <p:spPr>
              <a:xfrm>
                <a:off x="3036853" y="2367906"/>
                <a:ext cx="62609" cy="49061"/>
              </a:xfrm>
              <a:custGeom>
                <a:rect b="b" l="l" r="r" t="t"/>
                <a:pathLst>
                  <a:path extrusionOk="0" h="703" w="894">
                    <a:moveTo>
                      <a:pt x="379" y="1"/>
                    </a:moveTo>
                    <a:cubicBezTo>
                      <a:pt x="337" y="1"/>
                      <a:pt x="297" y="7"/>
                      <a:pt x="258" y="20"/>
                    </a:cubicBezTo>
                    <a:cubicBezTo>
                      <a:pt x="138" y="46"/>
                      <a:pt x="43" y="140"/>
                      <a:pt x="9" y="252"/>
                    </a:cubicBezTo>
                    <a:cubicBezTo>
                      <a:pt x="0" y="312"/>
                      <a:pt x="0" y="372"/>
                      <a:pt x="9" y="441"/>
                    </a:cubicBezTo>
                    <a:cubicBezTo>
                      <a:pt x="35" y="553"/>
                      <a:pt x="129" y="647"/>
                      <a:pt x="249" y="682"/>
                    </a:cubicBezTo>
                    <a:cubicBezTo>
                      <a:pt x="292" y="696"/>
                      <a:pt x="337" y="702"/>
                      <a:pt x="383" y="702"/>
                    </a:cubicBezTo>
                    <a:cubicBezTo>
                      <a:pt x="421" y="702"/>
                      <a:pt x="460" y="698"/>
                      <a:pt x="499" y="690"/>
                    </a:cubicBezTo>
                    <a:cubicBezTo>
                      <a:pt x="550" y="690"/>
                      <a:pt x="602" y="673"/>
                      <a:pt x="653" y="656"/>
                    </a:cubicBezTo>
                    <a:cubicBezTo>
                      <a:pt x="713" y="647"/>
                      <a:pt x="765" y="622"/>
                      <a:pt x="808" y="579"/>
                    </a:cubicBezTo>
                    <a:lnTo>
                      <a:pt x="816" y="570"/>
                    </a:lnTo>
                    <a:cubicBezTo>
                      <a:pt x="825" y="561"/>
                      <a:pt x="825" y="553"/>
                      <a:pt x="834" y="553"/>
                    </a:cubicBezTo>
                    <a:cubicBezTo>
                      <a:pt x="859" y="518"/>
                      <a:pt x="877" y="484"/>
                      <a:pt x="885" y="450"/>
                    </a:cubicBezTo>
                    <a:cubicBezTo>
                      <a:pt x="894" y="433"/>
                      <a:pt x="894" y="424"/>
                      <a:pt x="894" y="407"/>
                    </a:cubicBezTo>
                    <a:cubicBezTo>
                      <a:pt x="894" y="390"/>
                      <a:pt x="894" y="372"/>
                      <a:pt x="894" y="364"/>
                    </a:cubicBezTo>
                    <a:cubicBezTo>
                      <a:pt x="894" y="347"/>
                      <a:pt x="894" y="329"/>
                      <a:pt x="894" y="312"/>
                    </a:cubicBezTo>
                    <a:cubicBezTo>
                      <a:pt x="894" y="304"/>
                      <a:pt x="894" y="286"/>
                      <a:pt x="885" y="278"/>
                    </a:cubicBezTo>
                    <a:cubicBezTo>
                      <a:pt x="877" y="235"/>
                      <a:pt x="859" y="201"/>
                      <a:pt x="834" y="166"/>
                    </a:cubicBezTo>
                    <a:lnTo>
                      <a:pt x="825" y="149"/>
                    </a:lnTo>
                    <a:cubicBezTo>
                      <a:pt x="816" y="149"/>
                      <a:pt x="816" y="140"/>
                      <a:pt x="816" y="140"/>
                    </a:cubicBezTo>
                    <a:cubicBezTo>
                      <a:pt x="773" y="97"/>
                      <a:pt x="722" y="72"/>
                      <a:pt x="670" y="54"/>
                    </a:cubicBezTo>
                    <a:cubicBezTo>
                      <a:pt x="619" y="37"/>
                      <a:pt x="559" y="20"/>
                      <a:pt x="507" y="20"/>
                    </a:cubicBezTo>
                    <a:cubicBezTo>
                      <a:pt x="464" y="7"/>
                      <a:pt x="421" y="1"/>
                      <a:pt x="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5"/>
              <p:cNvSpPr/>
              <p:nvPr/>
            </p:nvSpPr>
            <p:spPr>
              <a:xfrm>
                <a:off x="3044067" y="2431342"/>
                <a:ext cx="63239" cy="49200"/>
              </a:xfrm>
              <a:custGeom>
                <a:rect b="b" l="l" r="r" t="t"/>
                <a:pathLst>
                  <a:path extrusionOk="0" h="705" w="903">
                    <a:moveTo>
                      <a:pt x="386" y="0"/>
                    </a:moveTo>
                    <a:cubicBezTo>
                      <a:pt x="344" y="0"/>
                      <a:pt x="301" y="5"/>
                      <a:pt x="258" y="13"/>
                    </a:cubicBezTo>
                    <a:cubicBezTo>
                      <a:pt x="138" y="39"/>
                      <a:pt x="43" y="133"/>
                      <a:pt x="18" y="254"/>
                    </a:cubicBezTo>
                    <a:cubicBezTo>
                      <a:pt x="0" y="314"/>
                      <a:pt x="0" y="383"/>
                      <a:pt x="9" y="443"/>
                    </a:cubicBezTo>
                    <a:cubicBezTo>
                      <a:pt x="43" y="563"/>
                      <a:pt x="129" y="649"/>
                      <a:pt x="249" y="692"/>
                    </a:cubicBezTo>
                    <a:cubicBezTo>
                      <a:pt x="292" y="701"/>
                      <a:pt x="335" y="705"/>
                      <a:pt x="377" y="705"/>
                    </a:cubicBezTo>
                    <a:cubicBezTo>
                      <a:pt x="419" y="705"/>
                      <a:pt x="460" y="701"/>
                      <a:pt x="499" y="692"/>
                    </a:cubicBezTo>
                    <a:cubicBezTo>
                      <a:pt x="550" y="692"/>
                      <a:pt x="610" y="683"/>
                      <a:pt x="653" y="666"/>
                    </a:cubicBezTo>
                    <a:cubicBezTo>
                      <a:pt x="713" y="658"/>
                      <a:pt x="774" y="623"/>
                      <a:pt x="817" y="580"/>
                    </a:cubicBezTo>
                    <a:cubicBezTo>
                      <a:pt x="817" y="580"/>
                      <a:pt x="817" y="572"/>
                      <a:pt x="817" y="572"/>
                    </a:cubicBezTo>
                    <a:cubicBezTo>
                      <a:pt x="825" y="563"/>
                      <a:pt x="834" y="563"/>
                      <a:pt x="834" y="554"/>
                    </a:cubicBezTo>
                    <a:cubicBezTo>
                      <a:pt x="859" y="520"/>
                      <a:pt x="877" y="486"/>
                      <a:pt x="894" y="443"/>
                    </a:cubicBezTo>
                    <a:cubicBezTo>
                      <a:pt x="894" y="434"/>
                      <a:pt x="894" y="417"/>
                      <a:pt x="902" y="408"/>
                    </a:cubicBezTo>
                    <a:cubicBezTo>
                      <a:pt x="902" y="391"/>
                      <a:pt x="902" y="374"/>
                      <a:pt x="902" y="357"/>
                    </a:cubicBezTo>
                    <a:cubicBezTo>
                      <a:pt x="902" y="348"/>
                      <a:pt x="902" y="331"/>
                      <a:pt x="902" y="314"/>
                    </a:cubicBezTo>
                    <a:cubicBezTo>
                      <a:pt x="894" y="297"/>
                      <a:pt x="894" y="288"/>
                      <a:pt x="894" y="271"/>
                    </a:cubicBezTo>
                    <a:cubicBezTo>
                      <a:pt x="885" y="237"/>
                      <a:pt x="859" y="202"/>
                      <a:pt x="842" y="168"/>
                    </a:cubicBezTo>
                    <a:lnTo>
                      <a:pt x="825" y="151"/>
                    </a:lnTo>
                    <a:lnTo>
                      <a:pt x="817" y="142"/>
                    </a:lnTo>
                    <a:cubicBezTo>
                      <a:pt x="782" y="99"/>
                      <a:pt x="731" y="65"/>
                      <a:pt x="670" y="56"/>
                    </a:cubicBezTo>
                    <a:cubicBezTo>
                      <a:pt x="619" y="30"/>
                      <a:pt x="567" y="13"/>
                      <a:pt x="507" y="13"/>
                    </a:cubicBezTo>
                    <a:cubicBezTo>
                      <a:pt x="469" y="5"/>
                      <a:pt x="428" y="0"/>
                      <a:pt x="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5"/>
              <p:cNvSpPr/>
              <p:nvPr/>
            </p:nvSpPr>
            <p:spPr>
              <a:xfrm>
                <a:off x="3053101" y="2506852"/>
                <a:ext cx="63239" cy="49270"/>
              </a:xfrm>
              <a:custGeom>
                <a:rect b="b" l="l" r="r" t="t"/>
                <a:pathLst>
                  <a:path extrusionOk="0" h="706" w="903">
                    <a:moveTo>
                      <a:pt x="386" y="1"/>
                    </a:moveTo>
                    <a:cubicBezTo>
                      <a:pt x="344" y="1"/>
                      <a:pt x="301" y="5"/>
                      <a:pt x="258" y="14"/>
                    </a:cubicBezTo>
                    <a:cubicBezTo>
                      <a:pt x="138" y="48"/>
                      <a:pt x="43" y="134"/>
                      <a:pt x="17" y="254"/>
                    </a:cubicBezTo>
                    <a:cubicBezTo>
                      <a:pt x="0" y="314"/>
                      <a:pt x="0" y="383"/>
                      <a:pt x="9" y="443"/>
                    </a:cubicBezTo>
                    <a:cubicBezTo>
                      <a:pt x="43" y="564"/>
                      <a:pt x="129" y="649"/>
                      <a:pt x="249" y="692"/>
                    </a:cubicBezTo>
                    <a:cubicBezTo>
                      <a:pt x="288" y="701"/>
                      <a:pt x="329" y="705"/>
                      <a:pt x="371" y="705"/>
                    </a:cubicBezTo>
                    <a:cubicBezTo>
                      <a:pt x="413" y="705"/>
                      <a:pt x="456" y="701"/>
                      <a:pt x="499" y="692"/>
                    </a:cubicBezTo>
                    <a:cubicBezTo>
                      <a:pt x="550" y="692"/>
                      <a:pt x="602" y="684"/>
                      <a:pt x="653" y="667"/>
                    </a:cubicBezTo>
                    <a:cubicBezTo>
                      <a:pt x="713" y="649"/>
                      <a:pt x="773" y="624"/>
                      <a:pt x="808" y="581"/>
                    </a:cubicBezTo>
                    <a:lnTo>
                      <a:pt x="816" y="572"/>
                    </a:lnTo>
                    <a:lnTo>
                      <a:pt x="834" y="555"/>
                    </a:lnTo>
                    <a:cubicBezTo>
                      <a:pt x="859" y="521"/>
                      <a:pt x="877" y="486"/>
                      <a:pt x="885" y="452"/>
                    </a:cubicBezTo>
                    <a:cubicBezTo>
                      <a:pt x="894" y="435"/>
                      <a:pt x="894" y="426"/>
                      <a:pt x="894" y="409"/>
                    </a:cubicBezTo>
                    <a:cubicBezTo>
                      <a:pt x="902" y="392"/>
                      <a:pt x="902" y="375"/>
                      <a:pt x="894" y="366"/>
                    </a:cubicBezTo>
                    <a:cubicBezTo>
                      <a:pt x="902" y="349"/>
                      <a:pt x="902" y="332"/>
                      <a:pt x="894" y="314"/>
                    </a:cubicBezTo>
                    <a:cubicBezTo>
                      <a:pt x="894" y="306"/>
                      <a:pt x="894" y="289"/>
                      <a:pt x="894" y="280"/>
                    </a:cubicBezTo>
                    <a:cubicBezTo>
                      <a:pt x="877" y="237"/>
                      <a:pt x="859" y="203"/>
                      <a:pt x="842" y="168"/>
                    </a:cubicBezTo>
                    <a:cubicBezTo>
                      <a:pt x="834" y="160"/>
                      <a:pt x="834" y="160"/>
                      <a:pt x="825" y="151"/>
                    </a:cubicBezTo>
                    <a:lnTo>
                      <a:pt x="816" y="143"/>
                    </a:lnTo>
                    <a:cubicBezTo>
                      <a:pt x="782" y="100"/>
                      <a:pt x="730" y="65"/>
                      <a:pt x="670" y="57"/>
                    </a:cubicBezTo>
                    <a:cubicBezTo>
                      <a:pt x="619" y="31"/>
                      <a:pt x="567" y="22"/>
                      <a:pt x="507" y="14"/>
                    </a:cubicBezTo>
                    <a:cubicBezTo>
                      <a:pt x="468"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5"/>
              <p:cNvSpPr/>
              <p:nvPr/>
            </p:nvSpPr>
            <p:spPr>
              <a:xfrm>
                <a:off x="3057863" y="2574616"/>
                <a:ext cx="63309" cy="49200"/>
              </a:xfrm>
              <a:custGeom>
                <a:rect b="b" l="l" r="r" t="t"/>
                <a:pathLst>
                  <a:path extrusionOk="0" h="705" w="904">
                    <a:moveTo>
                      <a:pt x="389" y="1"/>
                    </a:moveTo>
                    <a:cubicBezTo>
                      <a:pt x="347" y="1"/>
                      <a:pt x="306" y="5"/>
                      <a:pt x="267" y="14"/>
                    </a:cubicBezTo>
                    <a:cubicBezTo>
                      <a:pt x="147" y="39"/>
                      <a:pt x="52" y="134"/>
                      <a:pt x="18" y="246"/>
                    </a:cubicBezTo>
                    <a:cubicBezTo>
                      <a:pt x="10" y="314"/>
                      <a:pt x="1" y="374"/>
                      <a:pt x="18" y="435"/>
                    </a:cubicBezTo>
                    <a:cubicBezTo>
                      <a:pt x="44" y="555"/>
                      <a:pt x="138" y="649"/>
                      <a:pt x="259" y="684"/>
                    </a:cubicBezTo>
                    <a:cubicBezTo>
                      <a:pt x="301" y="698"/>
                      <a:pt x="346" y="704"/>
                      <a:pt x="393" y="704"/>
                    </a:cubicBezTo>
                    <a:cubicBezTo>
                      <a:pt x="431" y="704"/>
                      <a:pt x="469" y="700"/>
                      <a:pt x="508" y="692"/>
                    </a:cubicBezTo>
                    <a:cubicBezTo>
                      <a:pt x="559" y="684"/>
                      <a:pt x="611" y="675"/>
                      <a:pt x="662" y="658"/>
                    </a:cubicBezTo>
                    <a:cubicBezTo>
                      <a:pt x="723" y="649"/>
                      <a:pt x="774" y="624"/>
                      <a:pt x="817" y="572"/>
                    </a:cubicBezTo>
                    <a:lnTo>
                      <a:pt x="826" y="563"/>
                    </a:lnTo>
                    <a:lnTo>
                      <a:pt x="843" y="546"/>
                    </a:lnTo>
                    <a:cubicBezTo>
                      <a:pt x="869" y="520"/>
                      <a:pt x="886" y="477"/>
                      <a:pt x="894" y="443"/>
                    </a:cubicBezTo>
                    <a:cubicBezTo>
                      <a:pt x="903" y="426"/>
                      <a:pt x="903" y="417"/>
                      <a:pt x="903" y="409"/>
                    </a:cubicBezTo>
                    <a:cubicBezTo>
                      <a:pt x="903" y="392"/>
                      <a:pt x="903" y="374"/>
                      <a:pt x="903" y="357"/>
                    </a:cubicBezTo>
                    <a:cubicBezTo>
                      <a:pt x="903" y="340"/>
                      <a:pt x="903" y="323"/>
                      <a:pt x="903" y="306"/>
                    </a:cubicBezTo>
                    <a:cubicBezTo>
                      <a:pt x="903" y="297"/>
                      <a:pt x="903" y="280"/>
                      <a:pt x="894" y="271"/>
                    </a:cubicBezTo>
                    <a:cubicBezTo>
                      <a:pt x="886" y="228"/>
                      <a:pt x="869" y="194"/>
                      <a:pt x="843" y="168"/>
                    </a:cubicBezTo>
                    <a:cubicBezTo>
                      <a:pt x="843" y="160"/>
                      <a:pt x="834" y="151"/>
                      <a:pt x="834" y="151"/>
                    </a:cubicBezTo>
                    <a:cubicBezTo>
                      <a:pt x="826" y="142"/>
                      <a:pt x="826" y="142"/>
                      <a:pt x="826" y="142"/>
                    </a:cubicBezTo>
                    <a:cubicBezTo>
                      <a:pt x="783" y="91"/>
                      <a:pt x="731" y="65"/>
                      <a:pt x="680" y="48"/>
                    </a:cubicBezTo>
                    <a:cubicBezTo>
                      <a:pt x="628" y="31"/>
                      <a:pt x="568" y="14"/>
                      <a:pt x="516" y="14"/>
                    </a:cubicBezTo>
                    <a:cubicBezTo>
                      <a:pt x="473" y="5"/>
                      <a:pt x="431" y="1"/>
                      <a:pt x="3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5"/>
              <p:cNvSpPr/>
              <p:nvPr/>
            </p:nvSpPr>
            <p:spPr>
              <a:xfrm>
                <a:off x="3060875" y="2654383"/>
                <a:ext cx="63239" cy="49130"/>
              </a:xfrm>
              <a:custGeom>
                <a:rect b="b" l="l" r="r" t="t"/>
                <a:pathLst>
                  <a:path extrusionOk="0" h="704" w="903">
                    <a:moveTo>
                      <a:pt x="389" y="0"/>
                    </a:moveTo>
                    <a:cubicBezTo>
                      <a:pt x="347" y="0"/>
                      <a:pt x="306" y="5"/>
                      <a:pt x="267" y="13"/>
                    </a:cubicBezTo>
                    <a:cubicBezTo>
                      <a:pt x="147" y="39"/>
                      <a:pt x="52" y="133"/>
                      <a:pt x="18" y="254"/>
                    </a:cubicBezTo>
                    <a:cubicBezTo>
                      <a:pt x="1" y="314"/>
                      <a:pt x="1" y="374"/>
                      <a:pt x="9" y="443"/>
                    </a:cubicBezTo>
                    <a:cubicBezTo>
                      <a:pt x="44" y="554"/>
                      <a:pt x="138" y="649"/>
                      <a:pt x="250" y="683"/>
                    </a:cubicBezTo>
                    <a:cubicBezTo>
                      <a:pt x="297" y="698"/>
                      <a:pt x="345" y="704"/>
                      <a:pt x="390" y="704"/>
                    </a:cubicBezTo>
                    <a:cubicBezTo>
                      <a:pt x="428" y="704"/>
                      <a:pt x="464" y="700"/>
                      <a:pt x="499" y="692"/>
                    </a:cubicBezTo>
                    <a:cubicBezTo>
                      <a:pt x="559" y="692"/>
                      <a:pt x="611" y="683"/>
                      <a:pt x="662" y="666"/>
                    </a:cubicBezTo>
                    <a:cubicBezTo>
                      <a:pt x="723" y="649"/>
                      <a:pt x="774" y="623"/>
                      <a:pt x="817" y="580"/>
                    </a:cubicBezTo>
                    <a:lnTo>
                      <a:pt x="826" y="572"/>
                    </a:lnTo>
                    <a:lnTo>
                      <a:pt x="834" y="554"/>
                    </a:lnTo>
                    <a:cubicBezTo>
                      <a:pt x="860" y="520"/>
                      <a:pt x="877" y="486"/>
                      <a:pt x="894" y="443"/>
                    </a:cubicBezTo>
                    <a:cubicBezTo>
                      <a:pt x="894" y="434"/>
                      <a:pt x="903" y="417"/>
                      <a:pt x="903" y="408"/>
                    </a:cubicBezTo>
                    <a:lnTo>
                      <a:pt x="903" y="357"/>
                    </a:lnTo>
                    <a:cubicBezTo>
                      <a:pt x="903" y="340"/>
                      <a:pt x="903" y="322"/>
                      <a:pt x="903" y="314"/>
                    </a:cubicBezTo>
                    <a:cubicBezTo>
                      <a:pt x="903" y="297"/>
                      <a:pt x="894" y="288"/>
                      <a:pt x="894" y="271"/>
                    </a:cubicBezTo>
                    <a:cubicBezTo>
                      <a:pt x="886" y="237"/>
                      <a:pt x="869" y="194"/>
                      <a:pt x="843" y="168"/>
                    </a:cubicBezTo>
                    <a:cubicBezTo>
                      <a:pt x="834" y="159"/>
                      <a:pt x="834" y="151"/>
                      <a:pt x="826" y="151"/>
                    </a:cubicBezTo>
                    <a:lnTo>
                      <a:pt x="817" y="142"/>
                    </a:lnTo>
                    <a:cubicBezTo>
                      <a:pt x="783" y="99"/>
                      <a:pt x="731" y="65"/>
                      <a:pt x="671" y="56"/>
                    </a:cubicBezTo>
                    <a:cubicBezTo>
                      <a:pt x="628" y="30"/>
                      <a:pt x="568" y="13"/>
                      <a:pt x="516" y="13"/>
                    </a:cubicBezTo>
                    <a:cubicBezTo>
                      <a:pt x="473" y="5"/>
                      <a:pt x="430" y="0"/>
                      <a:pt x="3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5"/>
              <p:cNvSpPr/>
              <p:nvPr/>
            </p:nvSpPr>
            <p:spPr>
              <a:xfrm>
                <a:off x="2991683" y="2654383"/>
                <a:ext cx="63870" cy="49130"/>
              </a:xfrm>
              <a:custGeom>
                <a:rect b="b" l="l" r="r" t="t"/>
                <a:pathLst>
                  <a:path extrusionOk="0" h="704" w="912">
                    <a:moveTo>
                      <a:pt x="395" y="0"/>
                    </a:moveTo>
                    <a:cubicBezTo>
                      <a:pt x="353" y="0"/>
                      <a:pt x="310" y="5"/>
                      <a:pt x="267" y="13"/>
                    </a:cubicBezTo>
                    <a:cubicBezTo>
                      <a:pt x="147" y="48"/>
                      <a:pt x="52" y="133"/>
                      <a:pt x="18" y="254"/>
                    </a:cubicBezTo>
                    <a:cubicBezTo>
                      <a:pt x="1" y="314"/>
                      <a:pt x="1" y="374"/>
                      <a:pt x="9" y="443"/>
                    </a:cubicBezTo>
                    <a:cubicBezTo>
                      <a:pt x="44" y="554"/>
                      <a:pt x="130" y="649"/>
                      <a:pt x="250" y="683"/>
                    </a:cubicBezTo>
                    <a:cubicBezTo>
                      <a:pt x="297" y="698"/>
                      <a:pt x="345" y="704"/>
                      <a:pt x="390" y="704"/>
                    </a:cubicBezTo>
                    <a:cubicBezTo>
                      <a:pt x="428" y="704"/>
                      <a:pt x="464" y="700"/>
                      <a:pt x="499" y="692"/>
                    </a:cubicBezTo>
                    <a:cubicBezTo>
                      <a:pt x="559" y="692"/>
                      <a:pt x="611" y="683"/>
                      <a:pt x="662" y="666"/>
                    </a:cubicBezTo>
                    <a:cubicBezTo>
                      <a:pt x="723" y="649"/>
                      <a:pt x="774" y="623"/>
                      <a:pt x="817" y="580"/>
                    </a:cubicBezTo>
                    <a:lnTo>
                      <a:pt x="826" y="572"/>
                    </a:lnTo>
                    <a:lnTo>
                      <a:pt x="834" y="554"/>
                    </a:lnTo>
                    <a:cubicBezTo>
                      <a:pt x="860" y="520"/>
                      <a:pt x="877" y="486"/>
                      <a:pt x="894" y="443"/>
                    </a:cubicBezTo>
                    <a:lnTo>
                      <a:pt x="903" y="408"/>
                    </a:lnTo>
                    <a:cubicBezTo>
                      <a:pt x="903" y="391"/>
                      <a:pt x="903" y="374"/>
                      <a:pt x="903" y="357"/>
                    </a:cubicBezTo>
                    <a:cubicBezTo>
                      <a:pt x="912" y="340"/>
                      <a:pt x="912" y="322"/>
                      <a:pt x="903" y="314"/>
                    </a:cubicBezTo>
                    <a:cubicBezTo>
                      <a:pt x="903" y="297"/>
                      <a:pt x="903" y="288"/>
                      <a:pt x="894" y="271"/>
                    </a:cubicBezTo>
                    <a:cubicBezTo>
                      <a:pt x="886" y="237"/>
                      <a:pt x="869" y="194"/>
                      <a:pt x="843" y="168"/>
                    </a:cubicBezTo>
                    <a:lnTo>
                      <a:pt x="834" y="151"/>
                    </a:lnTo>
                    <a:lnTo>
                      <a:pt x="826" y="142"/>
                    </a:lnTo>
                    <a:cubicBezTo>
                      <a:pt x="791" y="99"/>
                      <a:pt x="740" y="65"/>
                      <a:pt x="680" y="56"/>
                    </a:cubicBezTo>
                    <a:cubicBezTo>
                      <a:pt x="628" y="30"/>
                      <a:pt x="577" y="13"/>
                      <a:pt x="516" y="13"/>
                    </a:cubicBezTo>
                    <a:cubicBezTo>
                      <a:pt x="478" y="5"/>
                      <a:pt x="437" y="0"/>
                      <a:pt x="3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5"/>
              <p:cNvSpPr/>
              <p:nvPr/>
            </p:nvSpPr>
            <p:spPr>
              <a:xfrm>
                <a:off x="2991683" y="2727102"/>
                <a:ext cx="63870" cy="49410"/>
              </a:xfrm>
              <a:custGeom>
                <a:rect b="b" l="l" r="r" t="t"/>
                <a:pathLst>
                  <a:path extrusionOk="0" h="708" w="912">
                    <a:moveTo>
                      <a:pt x="395" y="0"/>
                    </a:moveTo>
                    <a:cubicBezTo>
                      <a:pt x="353" y="0"/>
                      <a:pt x="310" y="6"/>
                      <a:pt x="267" y="19"/>
                    </a:cubicBezTo>
                    <a:cubicBezTo>
                      <a:pt x="147" y="45"/>
                      <a:pt x="52" y="140"/>
                      <a:pt x="18" y="251"/>
                    </a:cubicBezTo>
                    <a:cubicBezTo>
                      <a:pt x="1" y="311"/>
                      <a:pt x="1" y="380"/>
                      <a:pt x="9" y="440"/>
                    </a:cubicBezTo>
                    <a:cubicBezTo>
                      <a:pt x="44" y="561"/>
                      <a:pt x="138" y="655"/>
                      <a:pt x="250" y="689"/>
                    </a:cubicBezTo>
                    <a:cubicBezTo>
                      <a:pt x="303" y="700"/>
                      <a:pt x="356" y="707"/>
                      <a:pt x="407" y="707"/>
                    </a:cubicBezTo>
                    <a:cubicBezTo>
                      <a:pt x="439" y="707"/>
                      <a:pt x="470" y="705"/>
                      <a:pt x="499" y="698"/>
                    </a:cubicBezTo>
                    <a:cubicBezTo>
                      <a:pt x="559" y="689"/>
                      <a:pt x="611" y="681"/>
                      <a:pt x="662" y="664"/>
                    </a:cubicBezTo>
                    <a:cubicBezTo>
                      <a:pt x="723" y="655"/>
                      <a:pt x="774" y="621"/>
                      <a:pt x="817" y="578"/>
                    </a:cubicBezTo>
                    <a:cubicBezTo>
                      <a:pt x="817" y="578"/>
                      <a:pt x="817" y="578"/>
                      <a:pt x="826" y="569"/>
                    </a:cubicBezTo>
                    <a:lnTo>
                      <a:pt x="834" y="552"/>
                    </a:lnTo>
                    <a:cubicBezTo>
                      <a:pt x="860" y="526"/>
                      <a:pt x="877" y="483"/>
                      <a:pt x="894" y="449"/>
                    </a:cubicBezTo>
                    <a:lnTo>
                      <a:pt x="903" y="415"/>
                    </a:lnTo>
                    <a:cubicBezTo>
                      <a:pt x="903" y="397"/>
                      <a:pt x="903" y="380"/>
                      <a:pt x="903" y="363"/>
                    </a:cubicBezTo>
                    <a:cubicBezTo>
                      <a:pt x="912" y="346"/>
                      <a:pt x="912" y="329"/>
                      <a:pt x="903" y="311"/>
                    </a:cubicBezTo>
                    <a:cubicBezTo>
                      <a:pt x="903" y="303"/>
                      <a:pt x="894" y="294"/>
                      <a:pt x="894" y="277"/>
                    </a:cubicBezTo>
                    <a:cubicBezTo>
                      <a:pt x="886" y="234"/>
                      <a:pt x="869" y="200"/>
                      <a:pt x="843" y="165"/>
                    </a:cubicBezTo>
                    <a:lnTo>
                      <a:pt x="834" y="148"/>
                    </a:lnTo>
                    <a:cubicBezTo>
                      <a:pt x="834" y="148"/>
                      <a:pt x="826" y="148"/>
                      <a:pt x="826" y="140"/>
                    </a:cubicBezTo>
                    <a:cubicBezTo>
                      <a:pt x="791" y="97"/>
                      <a:pt x="740" y="71"/>
                      <a:pt x="680" y="54"/>
                    </a:cubicBezTo>
                    <a:cubicBezTo>
                      <a:pt x="628" y="37"/>
                      <a:pt x="577" y="19"/>
                      <a:pt x="516" y="19"/>
                    </a:cubicBezTo>
                    <a:cubicBezTo>
                      <a:pt x="478" y="6"/>
                      <a:pt x="437" y="0"/>
                      <a:pt x="3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5"/>
              <p:cNvSpPr/>
              <p:nvPr/>
            </p:nvSpPr>
            <p:spPr>
              <a:xfrm>
                <a:off x="2991683" y="2797099"/>
                <a:ext cx="63870" cy="49549"/>
              </a:xfrm>
              <a:custGeom>
                <a:rect b="b" l="l" r="r" t="t"/>
                <a:pathLst>
                  <a:path extrusionOk="0" h="710" w="912">
                    <a:moveTo>
                      <a:pt x="395" y="0"/>
                    </a:moveTo>
                    <a:cubicBezTo>
                      <a:pt x="353" y="0"/>
                      <a:pt x="310" y="4"/>
                      <a:pt x="267" y="13"/>
                    </a:cubicBezTo>
                    <a:cubicBezTo>
                      <a:pt x="147" y="47"/>
                      <a:pt x="52" y="133"/>
                      <a:pt x="18" y="253"/>
                    </a:cubicBezTo>
                    <a:cubicBezTo>
                      <a:pt x="1" y="314"/>
                      <a:pt x="1" y="382"/>
                      <a:pt x="9" y="443"/>
                    </a:cubicBezTo>
                    <a:cubicBezTo>
                      <a:pt x="44" y="563"/>
                      <a:pt x="138" y="657"/>
                      <a:pt x="250" y="692"/>
                    </a:cubicBezTo>
                    <a:cubicBezTo>
                      <a:pt x="303" y="702"/>
                      <a:pt x="356" y="710"/>
                      <a:pt x="407" y="710"/>
                    </a:cubicBezTo>
                    <a:cubicBezTo>
                      <a:pt x="439" y="710"/>
                      <a:pt x="470" y="707"/>
                      <a:pt x="499" y="700"/>
                    </a:cubicBezTo>
                    <a:cubicBezTo>
                      <a:pt x="559" y="692"/>
                      <a:pt x="611" y="683"/>
                      <a:pt x="662" y="666"/>
                    </a:cubicBezTo>
                    <a:cubicBezTo>
                      <a:pt x="723" y="657"/>
                      <a:pt x="774" y="623"/>
                      <a:pt x="817" y="580"/>
                    </a:cubicBezTo>
                    <a:cubicBezTo>
                      <a:pt x="817" y="580"/>
                      <a:pt x="817" y="580"/>
                      <a:pt x="826" y="571"/>
                    </a:cubicBezTo>
                    <a:lnTo>
                      <a:pt x="834" y="554"/>
                    </a:lnTo>
                    <a:cubicBezTo>
                      <a:pt x="860" y="520"/>
                      <a:pt x="886" y="485"/>
                      <a:pt x="894" y="451"/>
                    </a:cubicBezTo>
                    <a:lnTo>
                      <a:pt x="903" y="408"/>
                    </a:lnTo>
                    <a:cubicBezTo>
                      <a:pt x="903" y="391"/>
                      <a:pt x="903" y="382"/>
                      <a:pt x="903" y="365"/>
                    </a:cubicBezTo>
                    <a:cubicBezTo>
                      <a:pt x="912" y="348"/>
                      <a:pt x="912" y="331"/>
                      <a:pt x="903" y="314"/>
                    </a:cubicBezTo>
                    <a:cubicBezTo>
                      <a:pt x="903" y="305"/>
                      <a:pt x="894" y="288"/>
                      <a:pt x="894" y="279"/>
                    </a:cubicBezTo>
                    <a:cubicBezTo>
                      <a:pt x="886" y="236"/>
                      <a:pt x="869" y="202"/>
                      <a:pt x="843" y="168"/>
                    </a:cubicBezTo>
                    <a:cubicBezTo>
                      <a:pt x="843" y="159"/>
                      <a:pt x="834" y="150"/>
                      <a:pt x="834" y="150"/>
                    </a:cubicBezTo>
                    <a:cubicBezTo>
                      <a:pt x="834" y="150"/>
                      <a:pt x="826" y="142"/>
                      <a:pt x="826" y="142"/>
                    </a:cubicBezTo>
                    <a:cubicBezTo>
                      <a:pt x="791" y="99"/>
                      <a:pt x="740" y="64"/>
                      <a:pt x="680" y="56"/>
                    </a:cubicBezTo>
                    <a:cubicBezTo>
                      <a:pt x="628" y="30"/>
                      <a:pt x="577" y="22"/>
                      <a:pt x="516" y="13"/>
                    </a:cubicBezTo>
                    <a:cubicBezTo>
                      <a:pt x="478" y="4"/>
                      <a:pt x="437" y="0"/>
                      <a:pt x="3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5"/>
              <p:cNvSpPr/>
              <p:nvPr/>
            </p:nvSpPr>
            <p:spPr>
              <a:xfrm>
                <a:off x="2991683" y="2870236"/>
                <a:ext cx="63870" cy="48572"/>
              </a:xfrm>
              <a:custGeom>
                <a:rect b="b" l="l" r="r" t="t"/>
                <a:pathLst>
                  <a:path extrusionOk="0" h="696" w="912">
                    <a:moveTo>
                      <a:pt x="395" y="0"/>
                    </a:moveTo>
                    <a:cubicBezTo>
                      <a:pt x="353" y="0"/>
                      <a:pt x="310" y="4"/>
                      <a:pt x="267" y="13"/>
                    </a:cubicBezTo>
                    <a:cubicBezTo>
                      <a:pt x="147" y="39"/>
                      <a:pt x="52" y="133"/>
                      <a:pt x="18" y="254"/>
                    </a:cubicBezTo>
                    <a:cubicBezTo>
                      <a:pt x="9" y="305"/>
                      <a:pt x="1" y="374"/>
                      <a:pt x="9" y="434"/>
                    </a:cubicBezTo>
                    <a:cubicBezTo>
                      <a:pt x="44" y="554"/>
                      <a:pt x="130" y="640"/>
                      <a:pt x="250" y="675"/>
                    </a:cubicBezTo>
                    <a:cubicBezTo>
                      <a:pt x="297" y="689"/>
                      <a:pt x="345" y="695"/>
                      <a:pt x="390" y="695"/>
                    </a:cubicBezTo>
                    <a:cubicBezTo>
                      <a:pt x="428" y="695"/>
                      <a:pt x="464" y="691"/>
                      <a:pt x="499" y="683"/>
                    </a:cubicBezTo>
                    <a:cubicBezTo>
                      <a:pt x="559" y="683"/>
                      <a:pt x="611" y="675"/>
                      <a:pt x="662" y="657"/>
                    </a:cubicBezTo>
                    <a:cubicBezTo>
                      <a:pt x="723" y="640"/>
                      <a:pt x="774" y="614"/>
                      <a:pt x="817" y="572"/>
                    </a:cubicBezTo>
                    <a:lnTo>
                      <a:pt x="817" y="563"/>
                    </a:lnTo>
                    <a:lnTo>
                      <a:pt x="834" y="546"/>
                    </a:lnTo>
                    <a:cubicBezTo>
                      <a:pt x="860" y="511"/>
                      <a:pt x="877" y="477"/>
                      <a:pt x="894" y="443"/>
                    </a:cubicBezTo>
                    <a:lnTo>
                      <a:pt x="903" y="400"/>
                    </a:lnTo>
                    <a:cubicBezTo>
                      <a:pt x="903" y="391"/>
                      <a:pt x="903" y="374"/>
                      <a:pt x="903" y="357"/>
                    </a:cubicBezTo>
                    <a:cubicBezTo>
                      <a:pt x="912" y="340"/>
                      <a:pt x="912" y="322"/>
                      <a:pt x="903" y="305"/>
                    </a:cubicBezTo>
                    <a:cubicBezTo>
                      <a:pt x="903" y="297"/>
                      <a:pt x="903" y="279"/>
                      <a:pt x="894" y="271"/>
                    </a:cubicBezTo>
                    <a:cubicBezTo>
                      <a:pt x="886" y="228"/>
                      <a:pt x="869" y="194"/>
                      <a:pt x="843" y="159"/>
                    </a:cubicBezTo>
                    <a:lnTo>
                      <a:pt x="834" y="151"/>
                    </a:lnTo>
                    <a:cubicBezTo>
                      <a:pt x="834" y="142"/>
                      <a:pt x="826" y="142"/>
                      <a:pt x="826" y="133"/>
                    </a:cubicBezTo>
                    <a:cubicBezTo>
                      <a:pt x="791" y="90"/>
                      <a:pt x="740" y="65"/>
                      <a:pt x="680" y="47"/>
                    </a:cubicBezTo>
                    <a:cubicBezTo>
                      <a:pt x="628" y="30"/>
                      <a:pt x="577" y="13"/>
                      <a:pt x="516" y="13"/>
                    </a:cubicBezTo>
                    <a:cubicBezTo>
                      <a:pt x="478" y="4"/>
                      <a:pt x="437" y="0"/>
                      <a:pt x="3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5"/>
              <p:cNvSpPr/>
              <p:nvPr/>
            </p:nvSpPr>
            <p:spPr>
              <a:xfrm>
                <a:off x="2991683" y="2941559"/>
                <a:ext cx="63870" cy="49200"/>
              </a:xfrm>
              <a:custGeom>
                <a:rect b="b" l="l" r="r" t="t"/>
                <a:pathLst>
                  <a:path extrusionOk="0" h="705" w="912">
                    <a:moveTo>
                      <a:pt x="395" y="1"/>
                    </a:moveTo>
                    <a:cubicBezTo>
                      <a:pt x="353" y="1"/>
                      <a:pt x="310" y="5"/>
                      <a:pt x="267" y="13"/>
                    </a:cubicBezTo>
                    <a:cubicBezTo>
                      <a:pt x="147" y="48"/>
                      <a:pt x="52" y="134"/>
                      <a:pt x="18" y="254"/>
                    </a:cubicBezTo>
                    <a:cubicBezTo>
                      <a:pt x="1" y="314"/>
                      <a:pt x="1" y="374"/>
                      <a:pt x="9" y="443"/>
                    </a:cubicBezTo>
                    <a:cubicBezTo>
                      <a:pt x="44" y="555"/>
                      <a:pt x="130" y="649"/>
                      <a:pt x="250" y="684"/>
                    </a:cubicBezTo>
                    <a:cubicBezTo>
                      <a:pt x="297" y="698"/>
                      <a:pt x="345" y="704"/>
                      <a:pt x="390" y="704"/>
                    </a:cubicBezTo>
                    <a:cubicBezTo>
                      <a:pt x="428" y="704"/>
                      <a:pt x="464" y="700"/>
                      <a:pt x="499" y="692"/>
                    </a:cubicBezTo>
                    <a:cubicBezTo>
                      <a:pt x="551" y="692"/>
                      <a:pt x="611" y="684"/>
                      <a:pt x="654" y="658"/>
                    </a:cubicBezTo>
                    <a:cubicBezTo>
                      <a:pt x="714" y="649"/>
                      <a:pt x="774" y="623"/>
                      <a:pt x="817" y="580"/>
                    </a:cubicBezTo>
                    <a:cubicBezTo>
                      <a:pt x="817" y="572"/>
                      <a:pt x="817" y="572"/>
                      <a:pt x="817" y="572"/>
                    </a:cubicBezTo>
                    <a:lnTo>
                      <a:pt x="834" y="555"/>
                    </a:lnTo>
                    <a:cubicBezTo>
                      <a:pt x="860" y="520"/>
                      <a:pt x="877" y="486"/>
                      <a:pt x="894" y="443"/>
                    </a:cubicBezTo>
                    <a:lnTo>
                      <a:pt x="903" y="409"/>
                    </a:lnTo>
                    <a:cubicBezTo>
                      <a:pt x="903" y="391"/>
                      <a:pt x="903" y="374"/>
                      <a:pt x="903" y="357"/>
                    </a:cubicBezTo>
                    <a:cubicBezTo>
                      <a:pt x="912" y="340"/>
                      <a:pt x="912" y="323"/>
                      <a:pt x="903" y="314"/>
                    </a:cubicBezTo>
                    <a:cubicBezTo>
                      <a:pt x="903" y="297"/>
                      <a:pt x="903" y="288"/>
                      <a:pt x="894" y="271"/>
                    </a:cubicBezTo>
                    <a:cubicBezTo>
                      <a:pt x="886" y="237"/>
                      <a:pt x="869" y="194"/>
                      <a:pt x="843" y="168"/>
                    </a:cubicBezTo>
                    <a:cubicBezTo>
                      <a:pt x="843" y="160"/>
                      <a:pt x="834" y="160"/>
                      <a:pt x="834" y="151"/>
                    </a:cubicBezTo>
                    <a:cubicBezTo>
                      <a:pt x="834" y="142"/>
                      <a:pt x="826" y="142"/>
                      <a:pt x="826" y="142"/>
                    </a:cubicBezTo>
                    <a:cubicBezTo>
                      <a:pt x="791" y="99"/>
                      <a:pt x="740" y="65"/>
                      <a:pt x="680" y="56"/>
                    </a:cubicBezTo>
                    <a:cubicBezTo>
                      <a:pt x="628" y="31"/>
                      <a:pt x="577" y="13"/>
                      <a:pt x="516" y="13"/>
                    </a:cubicBezTo>
                    <a:cubicBezTo>
                      <a:pt x="478" y="5"/>
                      <a:pt x="437" y="1"/>
                      <a:pt x="3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5"/>
              <p:cNvSpPr/>
              <p:nvPr/>
            </p:nvSpPr>
            <p:spPr>
              <a:xfrm>
                <a:off x="2991683" y="3022652"/>
                <a:ext cx="63870" cy="49410"/>
              </a:xfrm>
              <a:custGeom>
                <a:rect b="b" l="l" r="r" t="t"/>
                <a:pathLst>
                  <a:path extrusionOk="0" h="708" w="912">
                    <a:moveTo>
                      <a:pt x="395" y="1"/>
                    </a:moveTo>
                    <a:cubicBezTo>
                      <a:pt x="353" y="1"/>
                      <a:pt x="310" y="7"/>
                      <a:pt x="267" y="20"/>
                    </a:cubicBezTo>
                    <a:cubicBezTo>
                      <a:pt x="147" y="46"/>
                      <a:pt x="52" y="140"/>
                      <a:pt x="18" y="252"/>
                    </a:cubicBezTo>
                    <a:cubicBezTo>
                      <a:pt x="1" y="312"/>
                      <a:pt x="1" y="381"/>
                      <a:pt x="9" y="441"/>
                    </a:cubicBezTo>
                    <a:cubicBezTo>
                      <a:pt x="44" y="561"/>
                      <a:pt x="138" y="656"/>
                      <a:pt x="250" y="690"/>
                    </a:cubicBezTo>
                    <a:cubicBezTo>
                      <a:pt x="303" y="701"/>
                      <a:pt x="356" y="708"/>
                      <a:pt x="407" y="708"/>
                    </a:cubicBezTo>
                    <a:cubicBezTo>
                      <a:pt x="439" y="708"/>
                      <a:pt x="470" y="705"/>
                      <a:pt x="499" y="699"/>
                    </a:cubicBezTo>
                    <a:cubicBezTo>
                      <a:pt x="559" y="690"/>
                      <a:pt x="611" y="681"/>
                      <a:pt x="662" y="664"/>
                    </a:cubicBezTo>
                    <a:cubicBezTo>
                      <a:pt x="723" y="656"/>
                      <a:pt x="774" y="621"/>
                      <a:pt x="817" y="578"/>
                    </a:cubicBezTo>
                    <a:lnTo>
                      <a:pt x="826" y="570"/>
                    </a:lnTo>
                    <a:lnTo>
                      <a:pt x="834" y="553"/>
                    </a:lnTo>
                    <a:cubicBezTo>
                      <a:pt x="860" y="527"/>
                      <a:pt x="877" y="484"/>
                      <a:pt x="894" y="449"/>
                    </a:cubicBezTo>
                    <a:lnTo>
                      <a:pt x="903" y="406"/>
                    </a:lnTo>
                    <a:cubicBezTo>
                      <a:pt x="903" y="398"/>
                      <a:pt x="903" y="381"/>
                      <a:pt x="903" y="364"/>
                    </a:cubicBezTo>
                    <a:cubicBezTo>
                      <a:pt x="912" y="346"/>
                      <a:pt x="912" y="329"/>
                      <a:pt x="903" y="312"/>
                    </a:cubicBezTo>
                    <a:cubicBezTo>
                      <a:pt x="903" y="303"/>
                      <a:pt x="903" y="286"/>
                      <a:pt x="894" y="278"/>
                    </a:cubicBezTo>
                    <a:cubicBezTo>
                      <a:pt x="886" y="235"/>
                      <a:pt x="869" y="200"/>
                      <a:pt x="843" y="166"/>
                    </a:cubicBezTo>
                    <a:cubicBezTo>
                      <a:pt x="843" y="166"/>
                      <a:pt x="834" y="149"/>
                      <a:pt x="834" y="149"/>
                    </a:cubicBezTo>
                    <a:lnTo>
                      <a:pt x="826" y="140"/>
                    </a:lnTo>
                    <a:cubicBezTo>
                      <a:pt x="791" y="97"/>
                      <a:pt x="740" y="71"/>
                      <a:pt x="680" y="54"/>
                    </a:cubicBezTo>
                    <a:cubicBezTo>
                      <a:pt x="628" y="37"/>
                      <a:pt x="577" y="20"/>
                      <a:pt x="516" y="20"/>
                    </a:cubicBezTo>
                    <a:cubicBezTo>
                      <a:pt x="478" y="7"/>
                      <a:pt x="437" y="1"/>
                      <a:pt x="3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5"/>
              <p:cNvSpPr/>
              <p:nvPr/>
            </p:nvSpPr>
            <p:spPr>
              <a:xfrm>
                <a:off x="3057303" y="2727660"/>
                <a:ext cx="63870" cy="49061"/>
              </a:xfrm>
              <a:custGeom>
                <a:rect b="b" l="l" r="r" t="t"/>
                <a:pathLst>
                  <a:path extrusionOk="0" h="703" w="912">
                    <a:moveTo>
                      <a:pt x="391" y="1"/>
                    </a:moveTo>
                    <a:cubicBezTo>
                      <a:pt x="350" y="1"/>
                      <a:pt x="310" y="7"/>
                      <a:pt x="267" y="20"/>
                    </a:cubicBezTo>
                    <a:cubicBezTo>
                      <a:pt x="146" y="46"/>
                      <a:pt x="52" y="140"/>
                      <a:pt x="18" y="252"/>
                    </a:cubicBezTo>
                    <a:cubicBezTo>
                      <a:pt x="9" y="312"/>
                      <a:pt x="0" y="381"/>
                      <a:pt x="9" y="441"/>
                    </a:cubicBezTo>
                    <a:cubicBezTo>
                      <a:pt x="43" y="553"/>
                      <a:pt x="129" y="647"/>
                      <a:pt x="249" y="681"/>
                    </a:cubicBezTo>
                    <a:cubicBezTo>
                      <a:pt x="297" y="696"/>
                      <a:pt x="344" y="702"/>
                      <a:pt x="390" y="702"/>
                    </a:cubicBezTo>
                    <a:cubicBezTo>
                      <a:pt x="427" y="702"/>
                      <a:pt x="464" y="698"/>
                      <a:pt x="499" y="690"/>
                    </a:cubicBezTo>
                    <a:cubicBezTo>
                      <a:pt x="559" y="690"/>
                      <a:pt x="610" y="681"/>
                      <a:pt x="662" y="656"/>
                    </a:cubicBezTo>
                    <a:cubicBezTo>
                      <a:pt x="722" y="647"/>
                      <a:pt x="774" y="621"/>
                      <a:pt x="817" y="578"/>
                    </a:cubicBezTo>
                    <a:cubicBezTo>
                      <a:pt x="817" y="570"/>
                      <a:pt x="817" y="570"/>
                      <a:pt x="817" y="570"/>
                    </a:cubicBezTo>
                    <a:cubicBezTo>
                      <a:pt x="825" y="561"/>
                      <a:pt x="834" y="553"/>
                      <a:pt x="834" y="553"/>
                    </a:cubicBezTo>
                    <a:cubicBezTo>
                      <a:pt x="859" y="518"/>
                      <a:pt x="877" y="484"/>
                      <a:pt x="894" y="450"/>
                    </a:cubicBezTo>
                    <a:cubicBezTo>
                      <a:pt x="902" y="432"/>
                      <a:pt x="902" y="424"/>
                      <a:pt x="902" y="407"/>
                    </a:cubicBezTo>
                    <a:cubicBezTo>
                      <a:pt x="902" y="398"/>
                      <a:pt x="902" y="381"/>
                      <a:pt x="902" y="364"/>
                    </a:cubicBezTo>
                    <a:cubicBezTo>
                      <a:pt x="911" y="346"/>
                      <a:pt x="911" y="329"/>
                      <a:pt x="902" y="312"/>
                    </a:cubicBezTo>
                    <a:cubicBezTo>
                      <a:pt x="902" y="303"/>
                      <a:pt x="902" y="286"/>
                      <a:pt x="894" y="278"/>
                    </a:cubicBezTo>
                    <a:cubicBezTo>
                      <a:pt x="885" y="235"/>
                      <a:pt x="868" y="200"/>
                      <a:pt x="842" y="166"/>
                    </a:cubicBezTo>
                    <a:lnTo>
                      <a:pt x="834" y="149"/>
                    </a:lnTo>
                    <a:cubicBezTo>
                      <a:pt x="834" y="149"/>
                      <a:pt x="825" y="149"/>
                      <a:pt x="825" y="140"/>
                    </a:cubicBezTo>
                    <a:cubicBezTo>
                      <a:pt x="782" y="97"/>
                      <a:pt x="739" y="71"/>
                      <a:pt x="679" y="54"/>
                    </a:cubicBezTo>
                    <a:cubicBezTo>
                      <a:pt x="628" y="37"/>
                      <a:pt x="576" y="20"/>
                      <a:pt x="516" y="20"/>
                    </a:cubicBezTo>
                    <a:cubicBezTo>
                      <a:pt x="473" y="7"/>
                      <a:pt x="432" y="1"/>
                      <a:pt x="3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5"/>
              <p:cNvSpPr/>
              <p:nvPr/>
            </p:nvSpPr>
            <p:spPr>
              <a:xfrm>
                <a:off x="3058494" y="2797099"/>
                <a:ext cx="63239" cy="49200"/>
              </a:xfrm>
              <a:custGeom>
                <a:rect b="b" l="l" r="r" t="t"/>
                <a:pathLst>
                  <a:path extrusionOk="0" h="705" w="903">
                    <a:moveTo>
                      <a:pt x="387" y="0"/>
                    </a:moveTo>
                    <a:cubicBezTo>
                      <a:pt x="344" y="0"/>
                      <a:pt x="301" y="4"/>
                      <a:pt x="258" y="13"/>
                    </a:cubicBezTo>
                    <a:cubicBezTo>
                      <a:pt x="147" y="47"/>
                      <a:pt x="52" y="133"/>
                      <a:pt x="18" y="253"/>
                    </a:cubicBezTo>
                    <a:cubicBezTo>
                      <a:pt x="1" y="314"/>
                      <a:pt x="1" y="382"/>
                      <a:pt x="9" y="443"/>
                    </a:cubicBezTo>
                    <a:cubicBezTo>
                      <a:pt x="43" y="563"/>
                      <a:pt x="138" y="649"/>
                      <a:pt x="250" y="692"/>
                    </a:cubicBezTo>
                    <a:cubicBezTo>
                      <a:pt x="293" y="700"/>
                      <a:pt x="336" y="705"/>
                      <a:pt x="377" y="705"/>
                    </a:cubicBezTo>
                    <a:cubicBezTo>
                      <a:pt x="419" y="705"/>
                      <a:pt x="460" y="700"/>
                      <a:pt x="499" y="692"/>
                    </a:cubicBezTo>
                    <a:cubicBezTo>
                      <a:pt x="559" y="692"/>
                      <a:pt x="611" y="683"/>
                      <a:pt x="662" y="666"/>
                    </a:cubicBezTo>
                    <a:cubicBezTo>
                      <a:pt x="722" y="649"/>
                      <a:pt x="774" y="623"/>
                      <a:pt x="817" y="580"/>
                    </a:cubicBezTo>
                    <a:lnTo>
                      <a:pt x="825" y="571"/>
                    </a:lnTo>
                    <a:cubicBezTo>
                      <a:pt x="825" y="563"/>
                      <a:pt x="834" y="563"/>
                      <a:pt x="834" y="554"/>
                    </a:cubicBezTo>
                    <a:cubicBezTo>
                      <a:pt x="860" y="520"/>
                      <a:pt x="885" y="485"/>
                      <a:pt x="894" y="443"/>
                    </a:cubicBezTo>
                    <a:lnTo>
                      <a:pt x="903" y="408"/>
                    </a:lnTo>
                    <a:cubicBezTo>
                      <a:pt x="903" y="391"/>
                      <a:pt x="903" y="374"/>
                      <a:pt x="903" y="365"/>
                    </a:cubicBezTo>
                    <a:cubicBezTo>
                      <a:pt x="903" y="348"/>
                      <a:pt x="903" y="331"/>
                      <a:pt x="903" y="314"/>
                    </a:cubicBezTo>
                    <a:cubicBezTo>
                      <a:pt x="903" y="296"/>
                      <a:pt x="894" y="288"/>
                      <a:pt x="894" y="279"/>
                    </a:cubicBezTo>
                    <a:cubicBezTo>
                      <a:pt x="885" y="236"/>
                      <a:pt x="868" y="202"/>
                      <a:pt x="842" y="168"/>
                    </a:cubicBezTo>
                    <a:cubicBezTo>
                      <a:pt x="842" y="159"/>
                      <a:pt x="834" y="159"/>
                      <a:pt x="825" y="150"/>
                    </a:cubicBezTo>
                    <a:lnTo>
                      <a:pt x="817" y="142"/>
                    </a:lnTo>
                    <a:cubicBezTo>
                      <a:pt x="782" y="99"/>
                      <a:pt x="731" y="64"/>
                      <a:pt x="671" y="56"/>
                    </a:cubicBezTo>
                    <a:cubicBezTo>
                      <a:pt x="619" y="30"/>
                      <a:pt x="568" y="22"/>
                      <a:pt x="516" y="13"/>
                    </a:cubicBezTo>
                    <a:cubicBezTo>
                      <a:pt x="473" y="4"/>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5"/>
              <p:cNvSpPr/>
              <p:nvPr/>
            </p:nvSpPr>
            <p:spPr>
              <a:xfrm>
                <a:off x="3059124" y="2869050"/>
                <a:ext cx="63800" cy="49130"/>
              </a:xfrm>
              <a:custGeom>
                <a:rect b="b" l="l" r="r" t="t"/>
                <a:pathLst>
                  <a:path extrusionOk="0" h="704" w="911">
                    <a:moveTo>
                      <a:pt x="388" y="0"/>
                    </a:moveTo>
                    <a:cubicBezTo>
                      <a:pt x="346" y="0"/>
                      <a:pt x="305" y="4"/>
                      <a:pt x="266" y="13"/>
                    </a:cubicBezTo>
                    <a:cubicBezTo>
                      <a:pt x="146" y="39"/>
                      <a:pt x="52" y="133"/>
                      <a:pt x="17" y="253"/>
                    </a:cubicBezTo>
                    <a:cubicBezTo>
                      <a:pt x="9" y="314"/>
                      <a:pt x="0" y="374"/>
                      <a:pt x="17" y="434"/>
                    </a:cubicBezTo>
                    <a:cubicBezTo>
                      <a:pt x="43" y="554"/>
                      <a:pt x="138" y="649"/>
                      <a:pt x="258" y="683"/>
                    </a:cubicBezTo>
                    <a:cubicBezTo>
                      <a:pt x="300" y="697"/>
                      <a:pt x="346" y="704"/>
                      <a:pt x="392" y="704"/>
                    </a:cubicBezTo>
                    <a:cubicBezTo>
                      <a:pt x="430" y="704"/>
                      <a:pt x="468" y="699"/>
                      <a:pt x="507" y="692"/>
                    </a:cubicBezTo>
                    <a:cubicBezTo>
                      <a:pt x="559" y="692"/>
                      <a:pt x="610" y="674"/>
                      <a:pt x="662" y="657"/>
                    </a:cubicBezTo>
                    <a:cubicBezTo>
                      <a:pt x="722" y="649"/>
                      <a:pt x="773" y="623"/>
                      <a:pt x="816" y="571"/>
                    </a:cubicBezTo>
                    <a:cubicBezTo>
                      <a:pt x="816" y="571"/>
                      <a:pt x="825" y="571"/>
                      <a:pt x="825" y="563"/>
                    </a:cubicBezTo>
                    <a:lnTo>
                      <a:pt x="842" y="554"/>
                    </a:lnTo>
                    <a:cubicBezTo>
                      <a:pt x="868" y="520"/>
                      <a:pt x="885" y="485"/>
                      <a:pt x="894" y="442"/>
                    </a:cubicBezTo>
                    <a:cubicBezTo>
                      <a:pt x="902" y="434"/>
                      <a:pt x="902" y="417"/>
                      <a:pt x="902" y="408"/>
                    </a:cubicBezTo>
                    <a:cubicBezTo>
                      <a:pt x="911" y="374"/>
                      <a:pt x="911" y="339"/>
                      <a:pt x="902" y="314"/>
                    </a:cubicBezTo>
                    <a:cubicBezTo>
                      <a:pt x="902" y="296"/>
                      <a:pt x="902" y="288"/>
                      <a:pt x="894" y="271"/>
                    </a:cubicBezTo>
                    <a:cubicBezTo>
                      <a:pt x="885" y="236"/>
                      <a:pt x="868" y="193"/>
                      <a:pt x="842" y="168"/>
                    </a:cubicBezTo>
                    <a:cubicBezTo>
                      <a:pt x="842" y="159"/>
                      <a:pt x="842" y="150"/>
                      <a:pt x="833" y="150"/>
                    </a:cubicBezTo>
                    <a:cubicBezTo>
                      <a:pt x="825" y="142"/>
                      <a:pt x="825" y="142"/>
                      <a:pt x="825" y="142"/>
                    </a:cubicBezTo>
                    <a:cubicBezTo>
                      <a:pt x="782" y="99"/>
                      <a:pt x="730" y="64"/>
                      <a:pt x="679" y="47"/>
                    </a:cubicBezTo>
                    <a:cubicBezTo>
                      <a:pt x="627" y="30"/>
                      <a:pt x="576" y="13"/>
                      <a:pt x="516" y="13"/>
                    </a:cubicBezTo>
                    <a:cubicBezTo>
                      <a:pt x="473" y="4"/>
                      <a:pt x="43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5"/>
              <p:cNvSpPr/>
              <p:nvPr/>
            </p:nvSpPr>
            <p:spPr>
              <a:xfrm>
                <a:off x="3056112" y="2942187"/>
                <a:ext cx="63239" cy="48991"/>
              </a:xfrm>
              <a:custGeom>
                <a:rect b="b" l="l" r="r" t="t"/>
                <a:pathLst>
                  <a:path extrusionOk="0" h="702" w="903">
                    <a:moveTo>
                      <a:pt x="386" y="0"/>
                    </a:moveTo>
                    <a:cubicBezTo>
                      <a:pt x="344" y="0"/>
                      <a:pt x="301" y="4"/>
                      <a:pt x="258" y="13"/>
                    </a:cubicBezTo>
                    <a:cubicBezTo>
                      <a:pt x="138" y="47"/>
                      <a:pt x="43" y="133"/>
                      <a:pt x="9" y="254"/>
                    </a:cubicBezTo>
                    <a:cubicBezTo>
                      <a:pt x="0" y="314"/>
                      <a:pt x="0" y="374"/>
                      <a:pt x="9" y="434"/>
                    </a:cubicBezTo>
                    <a:cubicBezTo>
                      <a:pt x="35" y="554"/>
                      <a:pt x="129" y="649"/>
                      <a:pt x="241" y="683"/>
                    </a:cubicBezTo>
                    <a:cubicBezTo>
                      <a:pt x="294" y="694"/>
                      <a:pt x="347" y="701"/>
                      <a:pt x="400" y="701"/>
                    </a:cubicBezTo>
                    <a:cubicBezTo>
                      <a:pt x="433" y="701"/>
                      <a:pt x="466" y="698"/>
                      <a:pt x="498" y="692"/>
                    </a:cubicBezTo>
                    <a:cubicBezTo>
                      <a:pt x="550" y="683"/>
                      <a:pt x="602" y="675"/>
                      <a:pt x="653" y="657"/>
                    </a:cubicBezTo>
                    <a:cubicBezTo>
                      <a:pt x="713" y="649"/>
                      <a:pt x="765" y="623"/>
                      <a:pt x="808" y="571"/>
                    </a:cubicBezTo>
                    <a:lnTo>
                      <a:pt x="816" y="563"/>
                    </a:lnTo>
                    <a:lnTo>
                      <a:pt x="834" y="546"/>
                    </a:lnTo>
                    <a:cubicBezTo>
                      <a:pt x="851" y="520"/>
                      <a:pt x="876" y="486"/>
                      <a:pt x="885" y="451"/>
                    </a:cubicBezTo>
                    <a:lnTo>
                      <a:pt x="894" y="408"/>
                    </a:lnTo>
                    <a:cubicBezTo>
                      <a:pt x="894" y="391"/>
                      <a:pt x="902" y="374"/>
                      <a:pt x="902" y="365"/>
                    </a:cubicBezTo>
                    <a:cubicBezTo>
                      <a:pt x="902" y="348"/>
                      <a:pt x="902" y="331"/>
                      <a:pt x="902" y="314"/>
                    </a:cubicBezTo>
                    <a:cubicBezTo>
                      <a:pt x="902" y="297"/>
                      <a:pt x="894" y="288"/>
                      <a:pt x="894" y="279"/>
                    </a:cubicBezTo>
                    <a:cubicBezTo>
                      <a:pt x="885" y="236"/>
                      <a:pt x="868" y="202"/>
                      <a:pt x="842" y="168"/>
                    </a:cubicBezTo>
                    <a:cubicBezTo>
                      <a:pt x="834" y="159"/>
                      <a:pt x="834" y="159"/>
                      <a:pt x="825" y="151"/>
                    </a:cubicBezTo>
                    <a:lnTo>
                      <a:pt x="816" y="142"/>
                    </a:lnTo>
                    <a:cubicBezTo>
                      <a:pt x="782" y="99"/>
                      <a:pt x="730" y="65"/>
                      <a:pt x="670" y="56"/>
                    </a:cubicBezTo>
                    <a:cubicBezTo>
                      <a:pt x="619" y="30"/>
                      <a:pt x="567" y="22"/>
                      <a:pt x="507" y="13"/>
                    </a:cubicBezTo>
                    <a:cubicBezTo>
                      <a:pt x="468" y="4"/>
                      <a:pt x="428" y="0"/>
                      <a:pt x="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5"/>
              <p:cNvSpPr/>
              <p:nvPr/>
            </p:nvSpPr>
            <p:spPr>
              <a:xfrm>
                <a:off x="3060875" y="3017697"/>
                <a:ext cx="63239" cy="49200"/>
              </a:xfrm>
              <a:custGeom>
                <a:rect b="b" l="l" r="r" t="t"/>
                <a:pathLst>
                  <a:path extrusionOk="0" h="705" w="903">
                    <a:moveTo>
                      <a:pt x="389" y="1"/>
                    </a:moveTo>
                    <a:cubicBezTo>
                      <a:pt x="347" y="1"/>
                      <a:pt x="306" y="5"/>
                      <a:pt x="267" y="14"/>
                    </a:cubicBezTo>
                    <a:cubicBezTo>
                      <a:pt x="147" y="48"/>
                      <a:pt x="52" y="134"/>
                      <a:pt x="18" y="254"/>
                    </a:cubicBezTo>
                    <a:cubicBezTo>
                      <a:pt x="1" y="314"/>
                      <a:pt x="1" y="383"/>
                      <a:pt x="18" y="443"/>
                    </a:cubicBezTo>
                    <a:cubicBezTo>
                      <a:pt x="44" y="555"/>
                      <a:pt x="138" y="649"/>
                      <a:pt x="250" y="684"/>
                    </a:cubicBezTo>
                    <a:cubicBezTo>
                      <a:pt x="297" y="698"/>
                      <a:pt x="345" y="704"/>
                      <a:pt x="392" y="704"/>
                    </a:cubicBezTo>
                    <a:cubicBezTo>
                      <a:pt x="431" y="704"/>
                      <a:pt x="469" y="700"/>
                      <a:pt x="508" y="692"/>
                    </a:cubicBezTo>
                    <a:cubicBezTo>
                      <a:pt x="559" y="692"/>
                      <a:pt x="611" y="684"/>
                      <a:pt x="662" y="658"/>
                    </a:cubicBezTo>
                    <a:cubicBezTo>
                      <a:pt x="723" y="649"/>
                      <a:pt x="774" y="624"/>
                      <a:pt x="817" y="581"/>
                    </a:cubicBezTo>
                    <a:lnTo>
                      <a:pt x="826" y="572"/>
                    </a:lnTo>
                    <a:lnTo>
                      <a:pt x="834" y="555"/>
                    </a:lnTo>
                    <a:cubicBezTo>
                      <a:pt x="860" y="520"/>
                      <a:pt x="886" y="486"/>
                      <a:pt x="894" y="452"/>
                    </a:cubicBezTo>
                    <a:cubicBezTo>
                      <a:pt x="894" y="435"/>
                      <a:pt x="903" y="426"/>
                      <a:pt x="903" y="409"/>
                    </a:cubicBezTo>
                    <a:cubicBezTo>
                      <a:pt x="903" y="392"/>
                      <a:pt x="903" y="374"/>
                      <a:pt x="903" y="366"/>
                    </a:cubicBezTo>
                    <a:cubicBezTo>
                      <a:pt x="903" y="349"/>
                      <a:pt x="903" y="331"/>
                      <a:pt x="903" y="314"/>
                    </a:cubicBezTo>
                    <a:cubicBezTo>
                      <a:pt x="903" y="306"/>
                      <a:pt x="903" y="288"/>
                      <a:pt x="894" y="280"/>
                    </a:cubicBezTo>
                    <a:cubicBezTo>
                      <a:pt x="886" y="237"/>
                      <a:pt x="869" y="203"/>
                      <a:pt x="843" y="168"/>
                    </a:cubicBezTo>
                    <a:lnTo>
                      <a:pt x="826" y="151"/>
                    </a:lnTo>
                    <a:lnTo>
                      <a:pt x="826" y="142"/>
                    </a:lnTo>
                    <a:cubicBezTo>
                      <a:pt x="783" y="99"/>
                      <a:pt x="731" y="65"/>
                      <a:pt x="671" y="57"/>
                    </a:cubicBezTo>
                    <a:cubicBezTo>
                      <a:pt x="628" y="31"/>
                      <a:pt x="568" y="22"/>
                      <a:pt x="516" y="14"/>
                    </a:cubicBezTo>
                    <a:cubicBezTo>
                      <a:pt x="473" y="5"/>
                      <a:pt x="430" y="1"/>
                      <a:pt x="3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5"/>
              <p:cNvSpPr/>
              <p:nvPr/>
            </p:nvSpPr>
            <p:spPr>
              <a:xfrm>
                <a:off x="2808828" y="2779163"/>
                <a:ext cx="444706" cy="478254"/>
              </a:xfrm>
              <a:custGeom>
                <a:rect b="b" l="l" r="r" t="t"/>
                <a:pathLst>
                  <a:path extrusionOk="0" h="6853" w="6350">
                    <a:moveTo>
                      <a:pt x="5927" y="0"/>
                    </a:moveTo>
                    <a:cubicBezTo>
                      <a:pt x="5841" y="0"/>
                      <a:pt x="5736" y="53"/>
                      <a:pt x="5610" y="175"/>
                    </a:cubicBezTo>
                    <a:cubicBezTo>
                      <a:pt x="5301" y="468"/>
                      <a:pt x="5078" y="837"/>
                      <a:pt x="4846" y="1189"/>
                    </a:cubicBezTo>
                    <a:cubicBezTo>
                      <a:pt x="4373" y="1928"/>
                      <a:pt x="4021" y="2727"/>
                      <a:pt x="3557" y="3466"/>
                    </a:cubicBezTo>
                    <a:cubicBezTo>
                      <a:pt x="3437" y="3664"/>
                      <a:pt x="3308" y="3861"/>
                      <a:pt x="3188" y="4067"/>
                    </a:cubicBezTo>
                    <a:cubicBezTo>
                      <a:pt x="3067" y="3861"/>
                      <a:pt x="2938" y="3664"/>
                      <a:pt x="2818" y="3466"/>
                    </a:cubicBezTo>
                    <a:cubicBezTo>
                      <a:pt x="2354" y="2727"/>
                      <a:pt x="2002" y="1928"/>
                      <a:pt x="1529" y="1189"/>
                    </a:cubicBezTo>
                    <a:cubicBezTo>
                      <a:pt x="1332" y="846"/>
                      <a:pt x="1091" y="519"/>
                      <a:pt x="825" y="227"/>
                    </a:cubicBezTo>
                    <a:cubicBezTo>
                      <a:pt x="725" y="127"/>
                      <a:pt x="642" y="56"/>
                      <a:pt x="541" y="56"/>
                    </a:cubicBezTo>
                    <a:cubicBezTo>
                      <a:pt x="494" y="56"/>
                      <a:pt x="444" y="71"/>
                      <a:pt x="387" y="107"/>
                    </a:cubicBezTo>
                    <a:cubicBezTo>
                      <a:pt x="232" y="193"/>
                      <a:pt x="112" y="339"/>
                      <a:pt x="69" y="510"/>
                    </a:cubicBezTo>
                    <a:cubicBezTo>
                      <a:pt x="0" y="854"/>
                      <a:pt x="52" y="1267"/>
                      <a:pt x="69" y="1619"/>
                    </a:cubicBezTo>
                    <a:cubicBezTo>
                      <a:pt x="86" y="1997"/>
                      <a:pt x="112" y="2375"/>
                      <a:pt x="163" y="2744"/>
                    </a:cubicBezTo>
                    <a:cubicBezTo>
                      <a:pt x="258" y="3492"/>
                      <a:pt x="464" y="4222"/>
                      <a:pt x="765" y="4918"/>
                    </a:cubicBezTo>
                    <a:cubicBezTo>
                      <a:pt x="997" y="5451"/>
                      <a:pt x="1349" y="5923"/>
                      <a:pt x="1787" y="6301"/>
                    </a:cubicBezTo>
                    <a:cubicBezTo>
                      <a:pt x="2226" y="6672"/>
                      <a:pt x="2713" y="6852"/>
                      <a:pt x="3196" y="6852"/>
                    </a:cubicBezTo>
                    <a:cubicBezTo>
                      <a:pt x="3688" y="6852"/>
                      <a:pt x="4176" y="6665"/>
                      <a:pt x="4605" y="6301"/>
                    </a:cubicBezTo>
                    <a:cubicBezTo>
                      <a:pt x="5043" y="5923"/>
                      <a:pt x="5395" y="5451"/>
                      <a:pt x="5627" y="4918"/>
                    </a:cubicBezTo>
                    <a:cubicBezTo>
                      <a:pt x="6083" y="3921"/>
                      <a:pt x="6272" y="2822"/>
                      <a:pt x="6323" y="1739"/>
                    </a:cubicBezTo>
                    <a:cubicBezTo>
                      <a:pt x="6323" y="1516"/>
                      <a:pt x="6349" y="794"/>
                      <a:pt x="6229" y="347"/>
                    </a:cubicBezTo>
                    <a:cubicBezTo>
                      <a:pt x="6165" y="144"/>
                      <a:pt x="6070" y="0"/>
                      <a:pt x="59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5"/>
              <p:cNvSpPr/>
              <p:nvPr/>
            </p:nvSpPr>
            <p:spPr>
              <a:xfrm>
                <a:off x="2682489" y="2821594"/>
                <a:ext cx="187127" cy="274404"/>
              </a:xfrm>
              <a:custGeom>
                <a:rect b="b" l="l" r="r" t="t"/>
                <a:pathLst>
                  <a:path extrusionOk="0" h="3932" w="2672">
                    <a:moveTo>
                      <a:pt x="1952" y="1"/>
                    </a:moveTo>
                    <a:cubicBezTo>
                      <a:pt x="1919" y="1"/>
                      <a:pt x="1885" y="15"/>
                      <a:pt x="1856" y="49"/>
                    </a:cubicBezTo>
                    <a:cubicBezTo>
                      <a:pt x="997" y="1062"/>
                      <a:pt x="0" y="2539"/>
                      <a:pt x="172" y="3931"/>
                    </a:cubicBezTo>
                    <a:lnTo>
                      <a:pt x="172" y="3931"/>
                    </a:lnTo>
                    <a:cubicBezTo>
                      <a:pt x="167" y="3876"/>
                      <a:pt x="533" y="3485"/>
                      <a:pt x="584" y="3416"/>
                    </a:cubicBezTo>
                    <a:cubicBezTo>
                      <a:pt x="790" y="3150"/>
                      <a:pt x="1005" y="2884"/>
                      <a:pt x="1237" y="2635"/>
                    </a:cubicBezTo>
                    <a:cubicBezTo>
                      <a:pt x="1574" y="2290"/>
                      <a:pt x="1871" y="1694"/>
                      <a:pt x="2421" y="1694"/>
                    </a:cubicBezTo>
                    <a:cubicBezTo>
                      <a:pt x="2447" y="1694"/>
                      <a:pt x="2473" y="1695"/>
                      <a:pt x="2500" y="1698"/>
                    </a:cubicBezTo>
                    <a:cubicBezTo>
                      <a:pt x="2603" y="1689"/>
                      <a:pt x="2672" y="1595"/>
                      <a:pt x="2646" y="1500"/>
                    </a:cubicBezTo>
                    <a:cubicBezTo>
                      <a:pt x="2500" y="1071"/>
                      <a:pt x="2277" y="676"/>
                      <a:pt x="2088" y="263"/>
                    </a:cubicBezTo>
                    <a:lnTo>
                      <a:pt x="2079" y="246"/>
                    </a:lnTo>
                    <a:cubicBezTo>
                      <a:pt x="2150" y="136"/>
                      <a:pt x="2055" y="1"/>
                      <a:pt x="1952" y="1"/>
                    </a:cubicBezTo>
                    <a:close/>
                    <a:moveTo>
                      <a:pt x="172" y="3931"/>
                    </a:moveTo>
                    <a:cubicBezTo>
                      <a:pt x="172" y="3931"/>
                      <a:pt x="172" y="3932"/>
                      <a:pt x="172" y="3932"/>
                    </a:cubicBezTo>
                    <a:cubicBezTo>
                      <a:pt x="172" y="3932"/>
                      <a:pt x="172" y="3931"/>
                      <a:pt x="172" y="393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5"/>
              <p:cNvSpPr/>
              <p:nvPr/>
            </p:nvSpPr>
            <p:spPr>
              <a:xfrm>
                <a:off x="2775072" y="2401892"/>
                <a:ext cx="526784" cy="705901"/>
              </a:xfrm>
              <a:custGeom>
                <a:rect b="b" l="l" r="r" t="t"/>
                <a:pathLst>
                  <a:path extrusionOk="0" h="10115" w="7522">
                    <a:moveTo>
                      <a:pt x="7356" y="1"/>
                    </a:moveTo>
                    <a:cubicBezTo>
                      <a:pt x="7316" y="1"/>
                      <a:pt x="7274" y="18"/>
                      <a:pt x="7244" y="57"/>
                    </a:cubicBezTo>
                    <a:cubicBezTo>
                      <a:pt x="5929" y="1303"/>
                      <a:pt x="5499" y="3227"/>
                      <a:pt x="4975" y="4894"/>
                    </a:cubicBezTo>
                    <a:cubicBezTo>
                      <a:pt x="4563" y="6234"/>
                      <a:pt x="3901" y="7514"/>
                      <a:pt x="3532" y="8872"/>
                    </a:cubicBezTo>
                    <a:cubicBezTo>
                      <a:pt x="3326" y="7781"/>
                      <a:pt x="2785" y="6776"/>
                      <a:pt x="2235" y="5813"/>
                    </a:cubicBezTo>
                    <a:cubicBezTo>
                      <a:pt x="1771" y="5023"/>
                      <a:pt x="1281" y="4241"/>
                      <a:pt x="937" y="3391"/>
                    </a:cubicBezTo>
                    <a:cubicBezTo>
                      <a:pt x="757" y="2952"/>
                      <a:pt x="620" y="2506"/>
                      <a:pt x="499" y="2050"/>
                    </a:cubicBezTo>
                    <a:cubicBezTo>
                      <a:pt x="473" y="1944"/>
                      <a:pt x="348" y="1366"/>
                      <a:pt x="237" y="1366"/>
                    </a:cubicBezTo>
                    <a:cubicBezTo>
                      <a:pt x="205" y="1366"/>
                      <a:pt x="174" y="1414"/>
                      <a:pt x="147" y="1535"/>
                    </a:cubicBezTo>
                    <a:cubicBezTo>
                      <a:pt x="1" y="2214"/>
                      <a:pt x="53" y="2927"/>
                      <a:pt x="156" y="3623"/>
                    </a:cubicBezTo>
                    <a:cubicBezTo>
                      <a:pt x="302" y="4585"/>
                      <a:pt x="405" y="5530"/>
                      <a:pt x="680" y="6484"/>
                    </a:cubicBezTo>
                    <a:cubicBezTo>
                      <a:pt x="1058" y="7996"/>
                      <a:pt x="2054" y="9276"/>
                      <a:pt x="3420" y="10023"/>
                    </a:cubicBezTo>
                    <a:cubicBezTo>
                      <a:pt x="3539" y="10085"/>
                      <a:pt x="3620" y="10114"/>
                      <a:pt x="3685" y="10114"/>
                    </a:cubicBezTo>
                    <a:cubicBezTo>
                      <a:pt x="3818" y="10114"/>
                      <a:pt x="3886" y="9996"/>
                      <a:pt x="4082" y="9800"/>
                    </a:cubicBezTo>
                    <a:cubicBezTo>
                      <a:pt x="4305" y="9576"/>
                      <a:pt x="4537" y="9353"/>
                      <a:pt x="4752" y="9130"/>
                    </a:cubicBezTo>
                    <a:cubicBezTo>
                      <a:pt x="5637" y="8245"/>
                      <a:pt x="6505" y="7283"/>
                      <a:pt x="6866" y="6063"/>
                    </a:cubicBezTo>
                    <a:cubicBezTo>
                      <a:pt x="7415" y="4155"/>
                      <a:pt x="7244" y="2128"/>
                      <a:pt x="7510" y="177"/>
                    </a:cubicBezTo>
                    <a:cubicBezTo>
                      <a:pt x="7521" y="73"/>
                      <a:pt x="7440" y="1"/>
                      <a:pt x="7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5"/>
              <p:cNvSpPr/>
              <p:nvPr/>
            </p:nvSpPr>
            <p:spPr>
              <a:xfrm>
                <a:off x="2781725" y="2470912"/>
                <a:ext cx="286573" cy="667797"/>
              </a:xfrm>
              <a:custGeom>
                <a:rect b="b" l="l" r="r" t="t"/>
                <a:pathLst>
                  <a:path extrusionOk="0" h="9569" w="4092">
                    <a:moveTo>
                      <a:pt x="187" y="0"/>
                    </a:moveTo>
                    <a:cubicBezTo>
                      <a:pt x="157" y="0"/>
                      <a:pt x="128" y="17"/>
                      <a:pt x="121" y="56"/>
                    </a:cubicBezTo>
                    <a:cubicBezTo>
                      <a:pt x="0" y="915"/>
                      <a:pt x="147" y="1774"/>
                      <a:pt x="353" y="2608"/>
                    </a:cubicBezTo>
                    <a:cubicBezTo>
                      <a:pt x="568" y="3493"/>
                      <a:pt x="817" y="4395"/>
                      <a:pt x="1074" y="5263"/>
                    </a:cubicBezTo>
                    <a:cubicBezTo>
                      <a:pt x="1581" y="6929"/>
                      <a:pt x="2930" y="8166"/>
                      <a:pt x="3918" y="9532"/>
                    </a:cubicBezTo>
                    <a:cubicBezTo>
                      <a:pt x="3936" y="9558"/>
                      <a:pt x="3960" y="9568"/>
                      <a:pt x="3984" y="9568"/>
                    </a:cubicBezTo>
                    <a:cubicBezTo>
                      <a:pt x="4039" y="9568"/>
                      <a:pt x="4092" y="9512"/>
                      <a:pt x="4056" y="9464"/>
                    </a:cubicBezTo>
                    <a:cubicBezTo>
                      <a:pt x="3085" y="8115"/>
                      <a:pt x="1796" y="6921"/>
                      <a:pt x="1255" y="5323"/>
                    </a:cubicBezTo>
                    <a:cubicBezTo>
                      <a:pt x="1117" y="4927"/>
                      <a:pt x="1040" y="4515"/>
                      <a:pt x="928" y="4120"/>
                    </a:cubicBezTo>
                    <a:cubicBezTo>
                      <a:pt x="817" y="3699"/>
                      <a:pt x="688" y="3278"/>
                      <a:pt x="576" y="2866"/>
                    </a:cubicBezTo>
                    <a:cubicBezTo>
                      <a:pt x="336" y="1963"/>
                      <a:pt x="138" y="1027"/>
                      <a:pt x="267" y="91"/>
                    </a:cubicBezTo>
                    <a:cubicBezTo>
                      <a:pt x="277" y="35"/>
                      <a:pt x="231" y="0"/>
                      <a:pt x="1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5"/>
              <p:cNvSpPr/>
              <p:nvPr/>
            </p:nvSpPr>
            <p:spPr>
              <a:xfrm>
                <a:off x="3012482" y="2399240"/>
                <a:ext cx="291615" cy="758730"/>
              </a:xfrm>
              <a:custGeom>
                <a:rect b="b" l="l" r="r" t="t"/>
                <a:pathLst>
                  <a:path extrusionOk="0" h="10872" w="4164">
                    <a:moveTo>
                      <a:pt x="4066" y="0"/>
                    </a:moveTo>
                    <a:cubicBezTo>
                      <a:pt x="4041" y="0"/>
                      <a:pt x="4016" y="13"/>
                      <a:pt x="4000" y="44"/>
                    </a:cubicBezTo>
                    <a:cubicBezTo>
                      <a:pt x="3055" y="1642"/>
                      <a:pt x="2823" y="3532"/>
                      <a:pt x="2341" y="5302"/>
                    </a:cubicBezTo>
                    <a:cubicBezTo>
                      <a:pt x="2084" y="6264"/>
                      <a:pt x="1757" y="7209"/>
                      <a:pt x="1379" y="8120"/>
                    </a:cubicBezTo>
                    <a:cubicBezTo>
                      <a:pt x="1182" y="8583"/>
                      <a:pt x="967" y="9030"/>
                      <a:pt x="735" y="9468"/>
                    </a:cubicBezTo>
                    <a:cubicBezTo>
                      <a:pt x="503" y="9907"/>
                      <a:pt x="228" y="10319"/>
                      <a:pt x="30" y="10757"/>
                    </a:cubicBezTo>
                    <a:cubicBezTo>
                      <a:pt x="1" y="10816"/>
                      <a:pt x="53" y="10872"/>
                      <a:pt x="103" y="10872"/>
                    </a:cubicBezTo>
                    <a:cubicBezTo>
                      <a:pt x="125" y="10872"/>
                      <a:pt x="146" y="10861"/>
                      <a:pt x="159" y="10834"/>
                    </a:cubicBezTo>
                    <a:cubicBezTo>
                      <a:pt x="340" y="10422"/>
                      <a:pt x="597" y="10035"/>
                      <a:pt x="812" y="9640"/>
                    </a:cubicBezTo>
                    <a:cubicBezTo>
                      <a:pt x="1053" y="9202"/>
                      <a:pt x="1268" y="8747"/>
                      <a:pt x="1465" y="8291"/>
                    </a:cubicBezTo>
                    <a:cubicBezTo>
                      <a:pt x="1852" y="7398"/>
                      <a:pt x="2170" y="6487"/>
                      <a:pt x="2427" y="5551"/>
                    </a:cubicBezTo>
                    <a:cubicBezTo>
                      <a:pt x="2943" y="3729"/>
                      <a:pt x="3158" y="1771"/>
                      <a:pt x="4128" y="112"/>
                    </a:cubicBezTo>
                    <a:cubicBezTo>
                      <a:pt x="4163" y="54"/>
                      <a:pt x="4116" y="0"/>
                      <a:pt x="40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5"/>
              <p:cNvSpPr/>
              <p:nvPr/>
            </p:nvSpPr>
            <p:spPr>
              <a:xfrm>
                <a:off x="3032932" y="2382700"/>
                <a:ext cx="281601" cy="737235"/>
              </a:xfrm>
              <a:custGeom>
                <a:rect b="b" l="l" r="r" t="t"/>
                <a:pathLst>
                  <a:path extrusionOk="0" h="10564" w="4021">
                    <a:moveTo>
                      <a:pt x="3922" y="1"/>
                    </a:moveTo>
                    <a:cubicBezTo>
                      <a:pt x="3899" y="1"/>
                      <a:pt x="3876" y="12"/>
                      <a:pt x="3862" y="40"/>
                    </a:cubicBezTo>
                    <a:cubicBezTo>
                      <a:pt x="3708" y="358"/>
                      <a:pt x="3613" y="710"/>
                      <a:pt x="3579" y="1062"/>
                    </a:cubicBezTo>
                    <a:cubicBezTo>
                      <a:pt x="3519" y="1518"/>
                      <a:pt x="3458" y="1973"/>
                      <a:pt x="3381" y="2420"/>
                    </a:cubicBezTo>
                    <a:cubicBezTo>
                      <a:pt x="3209" y="3382"/>
                      <a:pt x="2977" y="4327"/>
                      <a:pt x="2694" y="5255"/>
                    </a:cubicBezTo>
                    <a:cubicBezTo>
                      <a:pt x="2393" y="6209"/>
                      <a:pt x="2058" y="7119"/>
                      <a:pt x="1525" y="7961"/>
                    </a:cubicBezTo>
                    <a:cubicBezTo>
                      <a:pt x="1276" y="8365"/>
                      <a:pt x="1010" y="8752"/>
                      <a:pt x="752" y="9138"/>
                    </a:cubicBezTo>
                    <a:cubicBezTo>
                      <a:pt x="477" y="9568"/>
                      <a:pt x="271" y="10006"/>
                      <a:pt x="30" y="10453"/>
                    </a:cubicBezTo>
                    <a:cubicBezTo>
                      <a:pt x="1" y="10512"/>
                      <a:pt x="54" y="10564"/>
                      <a:pt x="106" y="10564"/>
                    </a:cubicBezTo>
                    <a:cubicBezTo>
                      <a:pt x="129" y="10564"/>
                      <a:pt x="152" y="10554"/>
                      <a:pt x="168" y="10530"/>
                    </a:cubicBezTo>
                    <a:cubicBezTo>
                      <a:pt x="383" y="10118"/>
                      <a:pt x="580" y="9705"/>
                      <a:pt x="821" y="9310"/>
                    </a:cubicBezTo>
                    <a:cubicBezTo>
                      <a:pt x="1070" y="8915"/>
                      <a:pt x="1345" y="8520"/>
                      <a:pt x="1603" y="8125"/>
                    </a:cubicBezTo>
                    <a:cubicBezTo>
                      <a:pt x="2101" y="7343"/>
                      <a:pt x="2436" y="6509"/>
                      <a:pt x="2728" y="5624"/>
                    </a:cubicBezTo>
                    <a:cubicBezTo>
                      <a:pt x="3037" y="4697"/>
                      <a:pt x="3287" y="3752"/>
                      <a:pt x="3467" y="2798"/>
                    </a:cubicBezTo>
                    <a:cubicBezTo>
                      <a:pt x="3544" y="2377"/>
                      <a:pt x="3622" y="1965"/>
                      <a:pt x="3673" y="1544"/>
                    </a:cubicBezTo>
                    <a:cubicBezTo>
                      <a:pt x="3733" y="1062"/>
                      <a:pt x="3759" y="556"/>
                      <a:pt x="3991" y="109"/>
                    </a:cubicBezTo>
                    <a:cubicBezTo>
                      <a:pt x="4020" y="51"/>
                      <a:pt x="3971" y="1"/>
                      <a:pt x="39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5"/>
              <p:cNvSpPr/>
              <p:nvPr/>
            </p:nvSpPr>
            <p:spPr>
              <a:xfrm>
                <a:off x="2793841" y="2792493"/>
                <a:ext cx="92303" cy="218016"/>
              </a:xfrm>
              <a:custGeom>
                <a:rect b="b" l="l" r="r" t="t"/>
                <a:pathLst>
                  <a:path extrusionOk="0" h="3124" w="1318">
                    <a:moveTo>
                      <a:pt x="94" y="0"/>
                    </a:moveTo>
                    <a:cubicBezTo>
                      <a:pt x="49" y="0"/>
                      <a:pt x="1" y="39"/>
                      <a:pt x="16" y="96"/>
                    </a:cubicBezTo>
                    <a:cubicBezTo>
                      <a:pt x="343" y="1110"/>
                      <a:pt x="687" y="2124"/>
                      <a:pt x="1159" y="3086"/>
                    </a:cubicBezTo>
                    <a:cubicBezTo>
                      <a:pt x="1172" y="3112"/>
                      <a:pt x="1194" y="3123"/>
                      <a:pt x="1216" y="3123"/>
                    </a:cubicBezTo>
                    <a:cubicBezTo>
                      <a:pt x="1265" y="3123"/>
                      <a:pt x="1318" y="3068"/>
                      <a:pt x="1288" y="3009"/>
                    </a:cubicBezTo>
                    <a:cubicBezTo>
                      <a:pt x="824" y="2055"/>
                      <a:pt x="480" y="1058"/>
                      <a:pt x="163" y="53"/>
                    </a:cubicBezTo>
                    <a:cubicBezTo>
                      <a:pt x="152" y="16"/>
                      <a:pt x="124" y="0"/>
                      <a:pt x="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5"/>
              <p:cNvSpPr/>
              <p:nvPr/>
            </p:nvSpPr>
            <p:spPr>
              <a:xfrm>
                <a:off x="2693274" y="2883007"/>
                <a:ext cx="138244" cy="212433"/>
              </a:xfrm>
              <a:custGeom>
                <a:rect b="b" l="l" r="r" t="t"/>
                <a:pathLst>
                  <a:path extrusionOk="0" h="3044" w="1974">
                    <a:moveTo>
                      <a:pt x="1876" y="0"/>
                    </a:moveTo>
                    <a:cubicBezTo>
                      <a:pt x="1864" y="0"/>
                      <a:pt x="1852" y="3"/>
                      <a:pt x="1839" y="11"/>
                    </a:cubicBezTo>
                    <a:cubicBezTo>
                      <a:pt x="1315" y="320"/>
                      <a:pt x="885" y="784"/>
                      <a:pt x="628" y="1342"/>
                    </a:cubicBezTo>
                    <a:cubicBezTo>
                      <a:pt x="379" y="1849"/>
                      <a:pt x="172" y="2382"/>
                      <a:pt x="1" y="2932"/>
                    </a:cubicBezTo>
                    <a:cubicBezTo>
                      <a:pt x="1" y="2966"/>
                      <a:pt x="9" y="3009"/>
                      <a:pt x="18" y="3043"/>
                    </a:cubicBezTo>
                    <a:cubicBezTo>
                      <a:pt x="69" y="2940"/>
                      <a:pt x="138" y="2854"/>
                      <a:pt x="224" y="2768"/>
                    </a:cubicBezTo>
                    <a:cubicBezTo>
                      <a:pt x="344" y="2407"/>
                      <a:pt x="490" y="2055"/>
                      <a:pt x="628" y="1694"/>
                    </a:cubicBezTo>
                    <a:cubicBezTo>
                      <a:pt x="894" y="1050"/>
                      <a:pt x="1298" y="483"/>
                      <a:pt x="1916" y="131"/>
                    </a:cubicBezTo>
                    <a:cubicBezTo>
                      <a:pt x="1974" y="81"/>
                      <a:pt x="1935" y="0"/>
                      <a:pt x="18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5"/>
              <p:cNvSpPr/>
              <p:nvPr/>
            </p:nvSpPr>
            <p:spPr>
              <a:xfrm>
                <a:off x="2872907" y="3072131"/>
                <a:ext cx="28083" cy="46269"/>
              </a:xfrm>
              <a:custGeom>
                <a:rect b="b" l="l" r="r" t="t"/>
                <a:pathLst>
                  <a:path extrusionOk="0" h="663" w="401">
                    <a:moveTo>
                      <a:pt x="92" y="1"/>
                    </a:moveTo>
                    <a:cubicBezTo>
                      <a:pt x="46" y="1"/>
                      <a:pt x="1" y="36"/>
                      <a:pt x="22" y="93"/>
                    </a:cubicBezTo>
                    <a:cubicBezTo>
                      <a:pt x="73" y="273"/>
                      <a:pt x="150" y="454"/>
                      <a:pt x="236" y="625"/>
                    </a:cubicBezTo>
                    <a:cubicBezTo>
                      <a:pt x="252" y="652"/>
                      <a:pt x="275" y="663"/>
                      <a:pt x="298" y="663"/>
                    </a:cubicBezTo>
                    <a:cubicBezTo>
                      <a:pt x="350" y="663"/>
                      <a:pt x="401" y="607"/>
                      <a:pt x="365" y="548"/>
                    </a:cubicBezTo>
                    <a:cubicBezTo>
                      <a:pt x="279" y="385"/>
                      <a:pt x="219" y="222"/>
                      <a:pt x="168" y="50"/>
                    </a:cubicBezTo>
                    <a:cubicBezTo>
                      <a:pt x="154" y="16"/>
                      <a:pt x="123" y="1"/>
                      <a:pt x="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5"/>
              <p:cNvSpPr/>
              <p:nvPr/>
            </p:nvSpPr>
            <p:spPr>
              <a:xfrm>
                <a:off x="2914577" y="3145478"/>
                <a:ext cx="48042" cy="48502"/>
              </a:xfrm>
              <a:custGeom>
                <a:rect b="b" l="l" r="r" t="t"/>
                <a:pathLst>
                  <a:path extrusionOk="0" h="695" w="686">
                    <a:moveTo>
                      <a:pt x="103" y="1"/>
                    </a:moveTo>
                    <a:cubicBezTo>
                      <a:pt x="52" y="1"/>
                      <a:pt x="1" y="56"/>
                      <a:pt x="37" y="116"/>
                    </a:cubicBezTo>
                    <a:cubicBezTo>
                      <a:pt x="165" y="339"/>
                      <a:pt x="337" y="528"/>
                      <a:pt x="543" y="683"/>
                    </a:cubicBezTo>
                    <a:cubicBezTo>
                      <a:pt x="557" y="691"/>
                      <a:pt x="571" y="695"/>
                      <a:pt x="583" y="695"/>
                    </a:cubicBezTo>
                    <a:cubicBezTo>
                      <a:pt x="648" y="695"/>
                      <a:pt x="686" y="597"/>
                      <a:pt x="621" y="554"/>
                    </a:cubicBezTo>
                    <a:cubicBezTo>
                      <a:pt x="432" y="416"/>
                      <a:pt x="277" y="236"/>
                      <a:pt x="165" y="38"/>
                    </a:cubicBezTo>
                    <a:cubicBezTo>
                      <a:pt x="150" y="12"/>
                      <a:pt x="126" y="1"/>
                      <a:pt x="1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5"/>
              <p:cNvSpPr/>
              <p:nvPr/>
            </p:nvSpPr>
            <p:spPr>
              <a:xfrm>
                <a:off x="2982508" y="3206193"/>
                <a:ext cx="42019" cy="25403"/>
              </a:xfrm>
              <a:custGeom>
                <a:rect b="b" l="l" r="r" t="t"/>
                <a:pathLst>
                  <a:path extrusionOk="0" h="364" w="600">
                    <a:moveTo>
                      <a:pt x="106" y="0"/>
                    </a:moveTo>
                    <a:cubicBezTo>
                      <a:pt x="52" y="0"/>
                      <a:pt x="1" y="73"/>
                      <a:pt x="46" y="131"/>
                    </a:cubicBezTo>
                    <a:cubicBezTo>
                      <a:pt x="158" y="259"/>
                      <a:pt x="304" y="337"/>
                      <a:pt x="476" y="362"/>
                    </a:cubicBezTo>
                    <a:cubicBezTo>
                      <a:pt x="481" y="363"/>
                      <a:pt x="486" y="364"/>
                      <a:pt x="491" y="364"/>
                    </a:cubicBezTo>
                    <a:cubicBezTo>
                      <a:pt x="573" y="364"/>
                      <a:pt x="599" y="233"/>
                      <a:pt x="510" y="216"/>
                    </a:cubicBezTo>
                    <a:cubicBezTo>
                      <a:pt x="372" y="199"/>
                      <a:pt x="244" y="131"/>
                      <a:pt x="158" y="27"/>
                    </a:cubicBezTo>
                    <a:cubicBezTo>
                      <a:pt x="143" y="8"/>
                      <a:pt x="124" y="0"/>
                      <a:pt x="1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5"/>
              <p:cNvSpPr/>
              <p:nvPr/>
            </p:nvSpPr>
            <p:spPr>
              <a:xfrm>
                <a:off x="2952044" y="3151898"/>
                <a:ext cx="38868" cy="31055"/>
              </a:xfrm>
              <a:custGeom>
                <a:rect b="b" l="l" r="r" t="t"/>
                <a:pathLst>
                  <a:path extrusionOk="0" h="445" w="555">
                    <a:moveTo>
                      <a:pt x="111" y="0"/>
                    </a:moveTo>
                    <a:cubicBezTo>
                      <a:pt x="57" y="0"/>
                      <a:pt x="0" y="55"/>
                      <a:pt x="43" y="110"/>
                    </a:cubicBezTo>
                    <a:cubicBezTo>
                      <a:pt x="137" y="238"/>
                      <a:pt x="258" y="350"/>
                      <a:pt x="404" y="436"/>
                    </a:cubicBezTo>
                    <a:cubicBezTo>
                      <a:pt x="416" y="442"/>
                      <a:pt x="427" y="445"/>
                      <a:pt x="439" y="445"/>
                    </a:cubicBezTo>
                    <a:cubicBezTo>
                      <a:pt x="508" y="445"/>
                      <a:pt x="555" y="344"/>
                      <a:pt x="481" y="307"/>
                    </a:cubicBezTo>
                    <a:cubicBezTo>
                      <a:pt x="361" y="238"/>
                      <a:pt x="258" y="144"/>
                      <a:pt x="172" y="32"/>
                    </a:cubicBezTo>
                    <a:cubicBezTo>
                      <a:pt x="157" y="10"/>
                      <a:pt x="134" y="0"/>
                      <a:pt x="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5"/>
              <p:cNvSpPr/>
              <p:nvPr/>
            </p:nvSpPr>
            <p:spPr>
              <a:xfrm>
                <a:off x="3198559" y="3001088"/>
                <a:ext cx="15267" cy="48851"/>
              </a:xfrm>
              <a:custGeom>
                <a:rect b="b" l="l" r="r" t="t"/>
                <a:pathLst>
                  <a:path extrusionOk="0" h="700" w="218">
                    <a:moveTo>
                      <a:pt x="135" y="0"/>
                    </a:moveTo>
                    <a:cubicBezTo>
                      <a:pt x="99" y="0"/>
                      <a:pt x="62" y="24"/>
                      <a:pt x="62" y="71"/>
                    </a:cubicBezTo>
                    <a:cubicBezTo>
                      <a:pt x="62" y="252"/>
                      <a:pt x="45" y="432"/>
                      <a:pt x="11" y="604"/>
                    </a:cubicBezTo>
                    <a:cubicBezTo>
                      <a:pt x="0" y="661"/>
                      <a:pt x="50" y="700"/>
                      <a:pt x="95" y="700"/>
                    </a:cubicBezTo>
                    <a:cubicBezTo>
                      <a:pt x="124" y="700"/>
                      <a:pt x="150" y="684"/>
                      <a:pt x="157" y="647"/>
                    </a:cubicBezTo>
                    <a:cubicBezTo>
                      <a:pt x="191" y="458"/>
                      <a:pt x="217" y="269"/>
                      <a:pt x="209" y="71"/>
                    </a:cubicBezTo>
                    <a:cubicBezTo>
                      <a:pt x="209" y="24"/>
                      <a:pt x="172" y="0"/>
                      <a:pt x="1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5"/>
              <p:cNvSpPr/>
              <p:nvPr/>
            </p:nvSpPr>
            <p:spPr>
              <a:xfrm>
                <a:off x="3161091" y="3083297"/>
                <a:ext cx="33966" cy="56598"/>
              </a:xfrm>
              <a:custGeom>
                <a:rect b="b" l="l" r="r" t="t"/>
                <a:pathLst>
                  <a:path extrusionOk="0" h="811" w="485">
                    <a:moveTo>
                      <a:pt x="393" y="0"/>
                    </a:moveTo>
                    <a:cubicBezTo>
                      <a:pt x="364" y="0"/>
                      <a:pt x="338" y="16"/>
                      <a:pt x="331" y="53"/>
                    </a:cubicBezTo>
                    <a:cubicBezTo>
                      <a:pt x="280" y="276"/>
                      <a:pt x="185" y="491"/>
                      <a:pt x="39" y="680"/>
                    </a:cubicBezTo>
                    <a:cubicBezTo>
                      <a:pt x="0" y="738"/>
                      <a:pt x="49" y="811"/>
                      <a:pt x="101" y="811"/>
                    </a:cubicBezTo>
                    <a:cubicBezTo>
                      <a:pt x="118" y="811"/>
                      <a:pt x="136" y="803"/>
                      <a:pt x="151" y="783"/>
                    </a:cubicBezTo>
                    <a:cubicBezTo>
                      <a:pt x="305" y="586"/>
                      <a:pt x="417" y="345"/>
                      <a:pt x="469" y="96"/>
                    </a:cubicBezTo>
                    <a:cubicBezTo>
                      <a:pt x="484" y="38"/>
                      <a:pt x="436" y="0"/>
                      <a:pt x="3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5"/>
              <p:cNvSpPr/>
              <p:nvPr/>
            </p:nvSpPr>
            <p:spPr>
              <a:xfrm>
                <a:off x="3112278" y="3161459"/>
                <a:ext cx="36767" cy="32312"/>
              </a:xfrm>
              <a:custGeom>
                <a:rect b="b" l="l" r="r" t="t"/>
                <a:pathLst>
                  <a:path extrusionOk="0" h="463" w="525">
                    <a:moveTo>
                      <a:pt x="433" y="1"/>
                    </a:moveTo>
                    <a:cubicBezTo>
                      <a:pt x="403" y="1"/>
                      <a:pt x="372" y="16"/>
                      <a:pt x="358" y="50"/>
                    </a:cubicBezTo>
                    <a:cubicBezTo>
                      <a:pt x="298" y="170"/>
                      <a:pt x="195" y="265"/>
                      <a:pt x="74" y="316"/>
                    </a:cubicBezTo>
                    <a:cubicBezTo>
                      <a:pt x="1" y="361"/>
                      <a:pt x="48" y="462"/>
                      <a:pt x="117" y="462"/>
                    </a:cubicBezTo>
                    <a:cubicBezTo>
                      <a:pt x="128" y="462"/>
                      <a:pt x="140" y="460"/>
                      <a:pt x="152" y="454"/>
                    </a:cubicBezTo>
                    <a:cubicBezTo>
                      <a:pt x="306" y="376"/>
                      <a:pt x="435" y="247"/>
                      <a:pt x="504" y="93"/>
                    </a:cubicBezTo>
                    <a:cubicBezTo>
                      <a:pt x="525" y="36"/>
                      <a:pt x="480" y="1"/>
                      <a:pt x="4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5"/>
              <p:cNvSpPr/>
              <p:nvPr/>
            </p:nvSpPr>
            <p:spPr>
              <a:xfrm>
                <a:off x="3130627" y="3100325"/>
                <a:ext cx="30464" cy="37127"/>
              </a:xfrm>
              <a:custGeom>
                <a:rect b="b" l="l" r="r" t="t"/>
                <a:pathLst>
                  <a:path extrusionOk="0" h="532" w="435">
                    <a:moveTo>
                      <a:pt x="343" y="0"/>
                    </a:moveTo>
                    <a:cubicBezTo>
                      <a:pt x="313" y="0"/>
                      <a:pt x="281" y="15"/>
                      <a:pt x="268" y="50"/>
                    </a:cubicBezTo>
                    <a:cubicBezTo>
                      <a:pt x="225" y="178"/>
                      <a:pt x="148" y="299"/>
                      <a:pt x="53" y="402"/>
                    </a:cubicBezTo>
                    <a:cubicBezTo>
                      <a:pt x="1" y="454"/>
                      <a:pt x="48" y="531"/>
                      <a:pt x="107" y="531"/>
                    </a:cubicBezTo>
                    <a:cubicBezTo>
                      <a:pt x="126" y="531"/>
                      <a:pt x="146" y="523"/>
                      <a:pt x="165" y="505"/>
                    </a:cubicBezTo>
                    <a:cubicBezTo>
                      <a:pt x="276" y="385"/>
                      <a:pt x="362" y="247"/>
                      <a:pt x="414" y="92"/>
                    </a:cubicBezTo>
                    <a:cubicBezTo>
                      <a:pt x="435" y="35"/>
                      <a:pt x="390" y="0"/>
                      <a:pt x="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5"/>
              <p:cNvSpPr/>
              <p:nvPr/>
            </p:nvSpPr>
            <p:spPr>
              <a:xfrm>
                <a:off x="2483317" y="3098022"/>
                <a:ext cx="59598" cy="67136"/>
              </a:xfrm>
              <a:custGeom>
                <a:rect b="b" l="l" r="r" t="t"/>
                <a:pathLst>
                  <a:path extrusionOk="0" h="962" w="851">
                    <a:moveTo>
                      <a:pt x="500" y="1"/>
                    </a:moveTo>
                    <a:cubicBezTo>
                      <a:pt x="415" y="1"/>
                      <a:pt x="328" y="69"/>
                      <a:pt x="344" y="177"/>
                    </a:cubicBezTo>
                    <a:cubicBezTo>
                      <a:pt x="352" y="203"/>
                      <a:pt x="361" y="220"/>
                      <a:pt x="361" y="246"/>
                    </a:cubicBezTo>
                    <a:lnTo>
                      <a:pt x="275" y="323"/>
                    </a:lnTo>
                    <a:cubicBezTo>
                      <a:pt x="244" y="281"/>
                      <a:pt x="200" y="262"/>
                      <a:pt x="156" y="262"/>
                    </a:cubicBezTo>
                    <a:cubicBezTo>
                      <a:pt x="93" y="262"/>
                      <a:pt x="33" y="303"/>
                      <a:pt x="17" y="375"/>
                    </a:cubicBezTo>
                    <a:cubicBezTo>
                      <a:pt x="0" y="529"/>
                      <a:pt x="17" y="693"/>
                      <a:pt x="77" y="839"/>
                    </a:cubicBezTo>
                    <a:cubicBezTo>
                      <a:pt x="86" y="899"/>
                      <a:pt x="129" y="933"/>
                      <a:pt x="181" y="950"/>
                    </a:cubicBezTo>
                    <a:cubicBezTo>
                      <a:pt x="233" y="958"/>
                      <a:pt x="286" y="962"/>
                      <a:pt x="340" y="962"/>
                    </a:cubicBezTo>
                    <a:cubicBezTo>
                      <a:pt x="470" y="962"/>
                      <a:pt x="600" y="939"/>
                      <a:pt x="722" y="890"/>
                    </a:cubicBezTo>
                    <a:cubicBezTo>
                      <a:pt x="816" y="856"/>
                      <a:pt x="851" y="753"/>
                      <a:pt x="799" y="667"/>
                    </a:cubicBezTo>
                    <a:cubicBezTo>
                      <a:pt x="730" y="478"/>
                      <a:pt x="679" y="289"/>
                      <a:pt x="636" y="100"/>
                    </a:cubicBezTo>
                    <a:cubicBezTo>
                      <a:pt x="612" y="31"/>
                      <a:pt x="556" y="1"/>
                      <a:pt x="5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5"/>
              <p:cNvSpPr/>
              <p:nvPr/>
            </p:nvSpPr>
            <p:spPr>
              <a:xfrm>
                <a:off x="2317199" y="2086662"/>
                <a:ext cx="361088" cy="857130"/>
              </a:xfrm>
              <a:custGeom>
                <a:rect b="b" l="l" r="r" t="t"/>
                <a:pathLst>
                  <a:path extrusionOk="0" h="12282" w="5156">
                    <a:moveTo>
                      <a:pt x="2426" y="0"/>
                    </a:moveTo>
                    <a:cubicBezTo>
                      <a:pt x="2266" y="0"/>
                      <a:pt x="2094" y="54"/>
                      <a:pt x="1908" y="175"/>
                    </a:cubicBezTo>
                    <a:cubicBezTo>
                      <a:pt x="1530" y="425"/>
                      <a:pt x="1298" y="880"/>
                      <a:pt x="1118" y="1284"/>
                    </a:cubicBezTo>
                    <a:cubicBezTo>
                      <a:pt x="877" y="1825"/>
                      <a:pt x="688" y="2383"/>
                      <a:pt x="551" y="2959"/>
                    </a:cubicBezTo>
                    <a:cubicBezTo>
                      <a:pt x="310" y="3861"/>
                      <a:pt x="164" y="4789"/>
                      <a:pt x="121" y="5717"/>
                    </a:cubicBezTo>
                    <a:cubicBezTo>
                      <a:pt x="1" y="7856"/>
                      <a:pt x="95" y="9995"/>
                      <a:pt x="95" y="12135"/>
                    </a:cubicBezTo>
                    <a:cubicBezTo>
                      <a:pt x="95" y="12160"/>
                      <a:pt x="104" y="12186"/>
                      <a:pt x="113" y="12212"/>
                    </a:cubicBezTo>
                    <a:cubicBezTo>
                      <a:pt x="136" y="12250"/>
                      <a:pt x="179" y="12282"/>
                      <a:pt x="225" y="12282"/>
                    </a:cubicBezTo>
                    <a:cubicBezTo>
                      <a:pt x="231" y="12282"/>
                      <a:pt x="236" y="12282"/>
                      <a:pt x="241" y="12281"/>
                    </a:cubicBezTo>
                    <a:cubicBezTo>
                      <a:pt x="632" y="12261"/>
                      <a:pt x="1023" y="12255"/>
                      <a:pt x="1414" y="12255"/>
                    </a:cubicBezTo>
                    <a:cubicBezTo>
                      <a:pt x="2196" y="12255"/>
                      <a:pt x="2977" y="12281"/>
                      <a:pt x="3756" y="12281"/>
                    </a:cubicBezTo>
                    <a:cubicBezTo>
                      <a:pt x="4146" y="12281"/>
                      <a:pt x="4535" y="12274"/>
                      <a:pt x="4924" y="12255"/>
                    </a:cubicBezTo>
                    <a:cubicBezTo>
                      <a:pt x="4948" y="12267"/>
                      <a:pt x="4972" y="12272"/>
                      <a:pt x="4996" y="12272"/>
                    </a:cubicBezTo>
                    <a:cubicBezTo>
                      <a:pt x="5076" y="12272"/>
                      <a:pt x="5147" y="12212"/>
                      <a:pt x="5147" y="12126"/>
                    </a:cubicBezTo>
                    <a:lnTo>
                      <a:pt x="5147" y="12092"/>
                    </a:lnTo>
                    <a:lnTo>
                      <a:pt x="5156" y="12092"/>
                    </a:lnTo>
                    <a:cubicBezTo>
                      <a:pt x="5156" y="11628"/>
                      <a:pt x="5053" y="10923"/>
                      <a:pt x="5018" y="10451"/>
                    </a:cubicBezTo>
                    <a:cubicBezTo>
                      <a:pt x="4958" y="9592"/>
                      <a:pt x="4889" y="8732"/>
                      <a:pt x="4812" y="7873"/>
                    </a:cubicBezTo>
                    <a:cubicBezTo>
                      <a:pt x="4649" y="5966"/>
                      <a:pt x="4460" y="4024"/>
                      <a:pt x="3944" y="2169"/>
                    </a:cubicBezTo>
                    <a:cubicBezTo>
                      <a:pt x="3763" y="1517"/>
                      <a:pt x="3278" y="0"/>
                      <a:pt x="24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5"/>
              <p:cNvSpPr/>
              <p:nvPr/>
            </p:nvSpPr>
            <p:spPr>
              <a:xfrm>
                <a:off x="2395426" y="2121974"/>
                <a:ext cx="57217" cy="43827"/>
              </a:xfrm>
              <a:custGeom>
                <a:rect b="b" l="l" r="r" t="t"/>
                <a:pathLst>
                  <a:path extrusionOk="0" h="628" w="817">
                    <a:moveTo>
                      <a:pt x="478" y="0"/>
                    </a:moveTo>
                    <a:cubicBezTo>
                      <a:pt x="439" y="0"/>
                      <a:pt x="400" y="4"/>
                      <a:pt x="362" y="13"/>
                    </a:cubicBezTo>
                    <a:cubicBezTo>
                      <a:pt x="310" y="13"/>
                      <a:pt x="267" y="30"/>
                      <a:pt x="216" y="47"/>
                    </a:cubicBezTo>
                    <a:cubicBezTo>
                      <a:pt x="164" y="56"/>
                      <a:pt x="121" y="82"/>
                      <a:pt x="87" y="125"/>
                    </a:cubicBezTo>
                    <a:lnTo>
                      <a:pt x="78" y="133"/>
                    </a:lnTo>
                    <a:lnTo>
                      <a:pt x="70" y="142"/>
                    </a:lnTo>
                    <a:cubicBezTo>
                      <a:pt x="44" y="176"/>
                      <a:pt x="27" y="202"/>
                      <a:pt x="18" y="236"/>
                    </a:cubicBezTo>
                    <a:cubicBezTo>
                      <a:pt x="18" y="254"/>
                      <a:pt x="18" y="262"/>
                      <a:pt x="9" y="271"/>
                    </a:cubicBezTo>
                    <a:cubicBezTo>
                      <a:pt x="1" y="297"/>
                      <a:pt x="1" y="331"/>
                      <a:pt x="9" y="357"/>
                    </a:cubicBezTo>
                    <a:cubicBezTo>
                      <a:pt x="9" y="374"/>
                      <a:pt x="9" y="383"/>
                      <a:pt x="18" y="391"/>
                    </a:cubicBezTo>
                    <a:cubicBezTo>
                      <a:pt x="27" y="425"/>
                      <a:pt x="44" y="460"/>
                      <a:pt x="70" y="486"/>
                    </a:cubicBezTo>
                    <a:lnTo>
                      <a:pt x="78" y="503"/>
                    </a:lnTo>
                    <a:lnTo>
                      <a:pt x="87" y="511"/>
                    </a:lnTo>
                    <a:cubicBezTo>
                      <a:pt x="121" y="546"/>
                      <a:pt x="173" y="580"/>
                      <a:pt x="224" y="589"/>
                    </a:cubicBezTo>
                    <a:cubicBezTo>
                      <a:pt x="267" y="606"/>
                      <a:pt x="319" y="614"/>
                      <a:pt x="362" y="614"/>
                    </a:cubicBezTo>
                    <a:cubicBezTo>
                      <a:pt x="400" y="623"/>
                      <a:pt x="439" y="627"/>
                      <a:pt x="478" y="627"/>
                    </a:cubicBezTo>
                    <a:cubicBezTo>
                      <a:pt x="516" y="627"/>
                      <a:pt x="555" y="623"/>
                      <a:pt x="594" y="614"/>
                    </a:cubicBezTo>
                    <a:cubicBezTo>
                      <a:pt x="697" y="589"/>
                      <a:pt x="774" y="503"/>
                      <a:pt x="808" y="400"/>
                    </a:cubicBezTo>
                    <a:cubicBezTo>
                      <a:pt x="817" y="348"/>
                      <a:pt x="817" y="288"/>
                      <a:pt x="808" y="228"/>
                    </a:cubicBezTo>
                    <a:cubicBezTo>
                      <a:pt x="774" y="125"/>
                      <a:pt x="697" y="39"/>
                      <a:pt x="594" y="13"/>
                    </a:cubicBezTo>
                    <a:cubicBezTo>
                      <a:pt x="555" y="4"/>
                      <a:pt x="516" y="0"/>
                      <a:pt x="4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5"/>
              <p:cNvSpPr/>
              <p:nvPr/>
            </p:nvSpPr>
            <p:spPr>
              <a:xfrm>
                <a:off x="2462867" y="2128534"/>
                <a:ext cx="57217" cy="43547"/>
              </a:xfrm>
              <a:custGeom>
                <a:rect b="b" l="l" r="r" t="t"/>
                <a:pathLst>
                  <a:path extrusionOk="0" h="624" w="817">
                    <a:moveTo>
                      <a:pt x="477" y="1"/>
                    </a:moveTo>
                    <a:cubicBezTo>
                      <a:pt x="438" y="1"/>
                      <a:pt x="400" y="5"/>
                      <a:pt x="361" y="14"/>
                    </a:cubicBezTo>
                    <a:cubicBezTo>
                      <a:pt x="318" y="14"/>
                      <a:pt x="266" y="31"/>
                      <a:pt x="223" y="48"/>
                    </a:cubicBezTo>
                    <a:cubicBezTo>
                      <a:pt x="163" y="57"/>
                      <a:pt x="120" y="82"/>
                      <a:pt x="86" y="125"/>
                    </a:cubicBezTo>
                    <a:cubicBezTo>
                      <a:pt x="86" y="125"/>
                      <a:pt x="86" y="125"/>
                      <a:pt x="77" y="134"/>
                    </a:cubicBezTo>
                    <a:lnTo>
                      <a:pt x="69" y="151"/>
                    </a:lnTo>
                    <a:cubicBezTo>
                      <a:pt x="43" y="177"/>
                      <a:pt x="26" y="203"/>
                      <a:pt x="17" y="237"/>
                    </a:cubicBezTo>
                    <a:cubicBezTo>
                      <a:pt x="17" y="254"/>
                      <a:pt x="9" y="263"/>
                      <a:pt x="9" y="271"/>
                    </a:cubicBezTo>
                    <a:cubicBezTo>
                      <a:pt x="0" y="306"/>
                      <a:pt x="0" y="331"/>
                      <a:pt x="9" y="357"/>
                    </a:cubicBezTo>
                    <a:cubicBezTo>
                      <a:pt x="9" y="374"/>
                      <a:pt x="9" y="383"/>
                      <a:pt x="17" y="392"/>
                    </a:cubicBezTo>
                    <a:cubicBezTo>
                      <a:pt x="26" y="426"/>
                      <a:pt x="43" y="460"/>
                      <a:pt x="69" y="486"/>
                    </a:cubicBezTo>
                    <a:cubicBezTo>
                      <a:pt x="69" y="495"/>
                      <a:pt x="77" y="495"/>
                      <a:pt x="77" y="503"/>
                    </a:cubicBezTo>
                    <a:lnTo>
                      <a:pt x="86" y="512"/>
                    </a:lnTo>
                    <a:cubicBezTo>
                      <a:pt x="120" y="555"/>
                      <a:pt x="172" y="581"/>
                      <a:pt x="223" y="589"/>
                    </a:cubicBezTo>
                    <a:cubicBezTo>
                      <a:pt x="304" y="612"/>
                      <a:pt x="384" y="624"/>
                      <a:pt x="467" y="624"/>
                    </a:cubicBezTo>
                    <a:cubicBezTo>
                      <a:pt x="508" y="624"/>
                      <a:pt x="550" y="621"/>
                      <a:pt x="593" y="615"/>
                    </a:cubicBezTo>
                    <a:cubicBezTo>
                      <a:pt x="696" y="589"/>
                      <a:pt x="773" y="503"/>
                      <a:pt x="808" y="400"/>
                    </a:cubicBezTo>
                    <a:cubicBezTo>
                      <a:pt x="816" y="340"/>
                      <a:pt x="816" y="289"/>
                      <a:pt x="808" y="228"/>
                    </a:cubicBezTo>
                    <a:cubicBezTo>
                      <a:pt x="773" y="125"/>
                      <a:pt x="696" y="39"/>
                      <a:pt x="593" y="14"/>
                    </a:cubicBezTo>
                    <a:cubicBezTo>
                      <a:pt x="554" y="5"/>
                      <a:pt x="516" y="1"/>
                      <a:pt x="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5"/>
              <p:cNvSpPr/>
              <p:nvPr/>
            </p:nvSpPr>
            <p:spPr>
              <a:xfrm>
                <a:off x="2359359" y="2181922"/>
                <a:ext cx="63800" cy="49200"/>
              </a:xfrm>
              <a:custGeom>
                <a:rect b="b" l="l" r="r" t="t"/>
                <a:pathLst>
                  <a:path extrusionOk="0" h="705" w="911">
                    <a:moveTo>
                      <a:pt x="532" y="0"/>
                    </a:moveTo>
                    <a:cubicBezTo>
                      <a:pt x="490" y="0"/>
                      <a:pt x="447" y="5"/>
                      <a:pt x="404" y="13"/>
                    </a:cubicBezTo>
                    <a:cubicBezTo>
                      <a:pt x="344" y="22"/>
                      <a:pt x="292" y="30"/>
                      <a:pt x="241" y="48"/>
                    </a:cubicBezTo>
                    <a:cubicBezTo>
                      <a:pt x="181" y="65"/>
                      <a:pt x="129" y="91"/>
                      <a:pt x="95" y="134"/>
                    </a:cubicBezTo>
                    <a:lnTo>
                      <a:pt x="86" y="151"/>
                    </a:lnTo>
                    <a:cubicBezTo>
                      <a:pt x="78" y="151"/>
                      <a:pt x="78" y="159"/>
                      <a:pt x="78" y="159"/>
                    </a:cubicBezTo>
                    <a:cubicBezTo>
                      <a:pt x="52" y="194"/>
                      <a:pt x="26" y="228"/>
                      <a:pt x="17" y="271"/>
                    </a:cubicBezTo>
                    <a:cubicBezTo>
                      <a:pt x="17" y="280"/>
                      <a:pt x="9" y="297"/>
                      <a:pt x="9" y="305"/>
                    </a:cubicBezTo>
                    <a:cubicBezTo>
                      <a:pt x="0" y="340"/>
                      <a:pt x="0" y="374"/>
                      <a:pt x="9" y="400"/>
                    </a:cubicBezTo>
                    <a:cubicBezTo>
                      <a:pt x="9" y="417"/>
                      <a:pt x="17" y="426"/>
                      <a:pt x="17" y="443"/>
                    </a:cubicBezTo>
                    <a:cubicBezTo>
                      <a:pt x="26" y="477"/>
                      <a:pt x="52" y="520"/>
                      <a:pt x="78" y="546"/>
                    </a:cubicBezTo>
                    <a:cubicBezTo>
                      <a:pt x="78" y="554"/>
                      <a:pt x="86" y="563"/>
                      <a:pt x="86" y="563"/>
                    </a:cubicBezTo>
                    <a:cubicBezTo>
                      <a:pt x="86" y="563"/>
                      <a:pt x="86" y="572"/>
                      <a:pt x="95" y="572"/>
                    </a:cubicBezTo>
                    <a:cubicBezTo>
                      <a:pt x="138" y="615"/>
                      <a:pt x="189" y="649"/>
                      <a:pt x="249" y="658"/>
                    </a:cubicBezTo>
                    <a:cubicBezTo>
                      <a:pt x="301" y="675"/>
                      <a:pt x="353" y="692"/>
                      <a:pt x="404" y="692"/>
                    </a:cubicBezTo>
                    <a:cubicBezTo>
                      <a:pt x="447" y="701"/>
                      <a:pt x="490" y="705"/>
                      <a:pt x="532" y="705"/>
                    </a:cubicBezTo>
                    <a:cubicBezTo>
                      <a:pt x="574" y="705"/>
                      <a:pt x="615" y="701"/>
                      <a:pt x="653" y="692"/>
                    </a:cubicBezTo>
                    <a:cubicBezTo>
                      <a:pt x="774" y="658"/>
                      <a:pt x="868" y="572"/>
                      <a:pt x="894" y="451"/>
                    </a:cubicBezTo>
                    <a:cubicBezTo>
                      <a:pt x="911" y="391"/>
                      <a:pt x="911" y="323"/>
                      <a:pt x="894" y="254"/>
                    </a:cubicBezTo>
                    <a:cubicBezTo>
                      <a:pt x="868" y="142"/>
                      <a:pt x="774" y="48"/>
                      <a:pt x="653" y="13"/>
                    </a:cubicBezTo>
                    <a:cubicBezTo>
                      <a:pt x="615" y="5"/>
                      <a:pt x="574" y="0"/>
                      <a:pt x="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5"/>
              <p:cNvSpPr/>
              <p:nvPr/>
            </p:nvSpPr>
            <p:spPr>
              <a:xfrm>
                <a:off x="2344932" y="2249057"/>
                <a:ext cx="63800" cy="49689"/>
              </a:xfrm>
              <a:custGeom>
                <a:rect b="b" l="l" r="r" t="t"/>
                <a:pathLst>
                  <a:path extrusionOk="0" h="712" w="911">
                    <a:moveTo>
                      <a:pt x="524" y="1"/>
                    </a:moveTo>
                    <a:cubicBezTo>
                      <a:pt x="481" y="1"/>
                      <a:pt x="438" y="5"/>
                      <a:pt x="395" y="13"/>
                    </a:cubicBezTo>
                    <a:cubicBezTo>
                      <a:pt x="344" y="22"/>
                      <a:pt x="292" y="31"/>
                      <a:pt x="241" y="48"/>
                    </a:cubicBezTo>
                    <a:cubicBezTo>
                      <a:pt x="181" y="65"/>
                      <a:pt x="129" y="91"/>
                      <a:pt x="86" y="134"/>
                    </a:cubicBezTo>
                    <a:lnTo>
                      <a:pt x="86" y="142"/>
                    </a:lnTo>
                    <a:cubicBezTo>
                      <a:pt x="77" y="151"/>
                      <a:pt x="69" y="160"/>
                      <a:pt x="69" y="160"/>
                    </a:cubicBezTo>
                    <a:cubicBezTo>
                      <a:pt x="43" y="194"/>
                      <a:pt x="26" y="228"/>
                      <a:pt x="17" y="271"/>
                    </a:cubicBezTo>
                    <a:cubicBezTo>
                      <a:pt x="9" y="280"/>
                      <a:pt x="9" y="297"/>
                      <a:pt x="9" y="306"/>
                    </a:cubicBezTo>
                    <a:cubicBezTo>
                      <a:pt x="0" y="340"/>
                      <a:pt x="0" y="374"/>
                      <a:pt x="9" y="400"/>
                    </a:cubicBezTo>
                    <a:cubicBezTo>
                      <a:pt x="9" y="417"/>
                      <a:pt x="9" y="426"/>
                      <a:pt x="17" y="443"/>
                    </a:cubicBezTo>
                    <a:cubicBezTo>
                      <a:pt x="26" y="477"/>
                      <a:pt x="43" y="520"/>
                      <a:pt x="69" y="546"/>
                    </a:cubicBezTo>
                    <a:lnTo>
                      <a:pt x="86" y="563"/>
                    </a:lnTo>
                    <a:lnTo>
                      <a:pt x="86" y="572"/>
                    </a:lnTo>
                    <a:cubicBezTo>
                      <a:pt x="129" y="615"/>
                      <a:pt x="181" y="649"/>
                      <a:pt x="241" y="658"/>
                    </a:cubicBezTo>
                    <a:cubicBezTo>
                      <a:pt x="292" y="684"/>
                      <a:pt x="344" y="692"/>
                      <a:pt x="395" y="692"/>
                    </a:cubicBezTo>
                    <a:cubicBezTo>
                      <a:pt x="438" y="705"/>
                      <a:pt x="481" y="711"/>
                      <a:pt x="524" y="711"/>
                    </a:cubicBezTo>
                    <a:cubicBezTo>
                      <a:pt x="567" y="711"/>
                      <a:pt x="610" y="705"/>
                      <a:pt x="653" y="692"/>
                    </a:cubicBezTo>
                    <a:cubicBezTo>
                      <a:pt x="765" y="666"/>
                      <a:pt x="859" y="572"/>
                      <a:pt x="894" y="452"/>
                    </a:cubicBezTo>
                    <a:cubicBezTo>
                      <a:pt x="911" y="391"/>
                      <a:pt x="911" y="323"/>
                      <a:pt x="894" y="263"/>
                    </a:cubicBezTo>
                    <a:cubicBezTo>
                      <a:pt x="859" y="142"/>
                      <a:pt x="765" y="48"/>
                      <a:pt x="653" y="13"/>
                    </a:cubicBezTo>
                    <a:cubicBezTo>
                      <a:pt x="610" y="5"/>
                      <a:pt x="567" y="1"/>
                      <a:pt x="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5"/>
              <p:cNvSpPr/>
              <p:nvPr/>
            </p:nvSpPr>
            <p:spPr>
              <a:xfrm>
                <a:off x="2336458" y="2312006"/>
                <a:ext cx="63239" cy="49828"/>
              </a:xfrm>
              <a:custGeom>
                <a:rect b="b" l="l" r="r" t="t"/>
                <a:pathLst>
                  <a:path extrusionOk="0" h="714" w="903">
                    <a:moveTo>
                      <a:pt x="525" y="1"/>
                    </a:moveTo>
                    <a:cubicBezTo>
                      <a:pt x="482" y="1"/>
                      <a:pt x="439" y="5"/>
                      <a:pt x="396" y="14"/>
                    </a:cubicBezTo>
                    <a:cubicBezTo>
                      <a:pt x="344" y="22"/>
                      <a:pt x="293" y="31"/>
                      <a:pt x="241" y="57"/>
                    </a:cubicBezTo>
                    <a:cubicBezTo>
                      <a:pt x="181" y="65"/>
                      <a:pt x="130" y="91"/>
                      <a:pt x="87" y="134"/>
                    </a:cubicBezTo>
                    <a:lnTo>
                      <a:pt x="87" y="151"/>
                    </a:lnTo>
                    <a:cubicBezTo>
                      <a:pt x="87" y="151"/>
                      <a:pt x="70" y="160"/>
                      <a:pt x="70" y="168"/>
                    </a:cubicBezTo>
                    <a:cubicBezTo>
                      <a:pt x="44" y="194"/>
                      <a:pt x="27" y="228"/>
                      <a:pt x="18" y="271"/>
                    </a:cubicBezTo>
                    <a:cubicBezTo>
                      <a:pt x="9" y="280"/>
                      <a:pt x="9" y="297"/>
                      <a:pt x="1" y="306"/>
                    </a:cubicBezTo>
                    <a:cubicBezTo>
                      <a:pt x="1" y="323"/>
                      <a:pt x="1" y="340"/>
                      <a:pt x="1" y="357"/>
                    </a:cubicBezTo>
                    <a:cubicBezTo>
                      <a:pt x="1" y="374"/>
                      <a:pt x="1" y="392"/>
                      <a:pt x="1" y="409"/>
                    </a:cubicBezTo>
                    <a:cubicBezTo>
                      <a:pt x="9" y="417"/>
                      <a:pt x="9" y="426"/>
                      <a:pt x="18" y="443"/>
                    </a:cubicBezTo>
                    <a:cubicBezTo>
                      <a:pt x="27" y="477"/>
                      <a:pt x="44" y="520"/>
                      <a:pt x="70" y="546"/>
                    </a:cubicBezTo>
                    <a:lnTo>
                      <a:pt x="87" y="563"/>
                    </a:lnTo>
                    <a:lnTo>
                      <a:pt x="87" y="572"/>
                    </a:lnTo>
                    <a:cubicBezTo>
                      <a:pt x="130" y="624"/>
                      <a:pt x="181" y="649"/>
                      <a:pt x="241" y="666"/>
                    </a:cubicBezTo>
                    <a:cubicBezTo>
                      <a:pt x="293" y="684"/>
                      <a:pt x="344" y="692"/>
                      <a:pt x="396" y="701"/>
                    </a:cubicBezTo>
                    <a:cubicBezTo>
                      <a:pt x="439" y="709"/>
                      <a:pt x="482" y="714"/>
                      <a:pt x="525" y="714"/>
                    </a:cubicBezTo>
                    <a:cubicBezTo>
                      <a:pt x="568" y="714"/>
                      <a:pt x="611" y="709"/>
                      <a:pt x="654" y="701"/>
                    </a:cubicBezTo>
                    <a:cubicBezTo>
                      <a:pt x="765" y="666"/>
                      <a:pt x="860" y="572"/>
                      <a:pt x="894" y="452"/>
                    </a:cubicBezTo>
                    <a:cubicBezTo>
                      <a:pt x="903" y="392"/>
                      <a:pt x="903" y="323"/>
                      <a:pt x="894" y="263"/>
                    </a:cubicBezTo>
                    <a:cubicBezTo>
                      <a:pt x="860" y="142"/>
                      <a:pt x="765" y="48"/>
                      <a:pt x="654" y="14"/>
                    </a:cubicBezTo>
                    <a:cubicBezTo>
                      <a:pt x="611" y="5"/>
                      <a:pt x="568" y="1"/>
                      <a:pt x="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5"/>
              <p:cNvSpPr/>
              <p:nvPr/>
            </p:nvSpPr>
            <p:spPr>
              <a:xfrm>
                <a:off x="2326234" y="2388074"/>
                <a:ext cx="63239" cy="49200"/>
              </a:xfrm>
              <a:custGeom>
                <a:rect b="b" l="l" r="r" t="t"/>
                <a:pathLst>
                  <a:path extrusionOk="0" h="705" w="903">
                    <a:moveTo>
                      <a:pt x="490" y="0"/>
                    </a:moveTo>
                    <a:cubicBezTo>
                      <a:pt x="405" y="0"/>
                      <a:pt x="319" y="14"/>
                      <a:pt x="233" y="40"/>
                    </a:cubicBezTo>
                    <a:cubicBezTo>
                      <a:pt x="173" y="58"/>
                      <a:pt x="121" y="83"/>
                      <a:pt x="87" y="126"/>
                    </a:cubicBezTo>
                    <a:cubicBezTo>
                      <a:pt x="87" y="135"/>
                      <a:pt x="78" y="135"/>
                      <a:pt x="78" y="135"/>
                    </a:cubicBezTo>
                    <a:cubicBezTo>
                      <a:pt x="70" y="144"/>
                      <a:pt x="70" y="152"/>
                      <a:pt x="61" y="152"/>
                    </a:cubicBezTo>
                    <a:cubicBezTo>
                      <a:pt x="35" y="186"/>
                      <a:pt x="18" y="221"/>
                      <a:pt x="9" y="264"/>
                    </a:cubicBezTo>
                    <a:cubicBezTo>
                      <a:pt x="9" y="272"/>
                      <a:pt x="1" y="290"/>
                      <a:pt x="1" y="298"/>
                    </a:cubicBezTo>
                    <a:cubicBezTo>
                      <a:pt x="1" y="315"/>
                      <a:pt x="1" y="333"/>
                      <a:pt x="1" y="350"/>
                    </a:cubicBezTo>
                    <a:cubicBezTo>
                      <a:pt x="1" y="367"/>
                      <a:pt x="1" y="384"/>
                      <a:pt x="1" y="393"/>
                    </a:cubicBezTo>
                    <a:cubicBezTo>
                      <a:pt x="1" y="410"/>
                      <a:pt x="1" y="418"/>
                      <a:pt x="9" y="436"/>
                    </a:cubicBezTo>
                    <a:cubicBezTo>
                      <a:pt x="18" y="470"/>
                      <a:pt x="35" y="513"/>
                      <a:pt x="61" y="539"/>
                    </a:cubicBezTo>
                    <a:cubicBezTo>
                      <a:pt x="70" y="547"/>
                      <a:pt x="70" y="556"/>
                      <a:pt x="78" y="556"/>
                    </a:cubicBezTo>
                    <a:cubicBezTo>
                      <a:pt x="78" y="564"/>
                      <a:pt x="87" y="564"/>
                      <a:pt x="87" y="564"/>
                    </a:cubicBezTo>
                    <a:cubicBezTo>
                      <a:pt x="121" y="616"/>
                      <a:pt x="181" y="642"/>
                      <a:pt x="241" y="650"/>
                    </a:cubicBezTo>
                    <a:cubicBezTo>
                      <a:pt x="293" y="676"/>
                      <a:pt x="344" y="685"/>
                      <a:pt x="396" y="685"/>
                    </a:cubicBezTo>
                    <a:cubicBezTo>
                      <a:pt x="439" y="698"/>
                      <a:pt x="480" y="704"/>
                      <a:pt x="521" y="704"/>
                    </a:cubicBezTo>
                    <a:cubicBezTo>
                      <a:pt x="561" y="704"/>
                      <a:pt x="602" y="698"/>
                      <a:pt x="645" y="685"/>
                    </a:cubicBezTo>
                    <a:cubicBezTo>
                      <a:pt x="765" y="659"/>
                      <a:pt x="860" y="564"/>
                      <a:pt x="886" y="444"/>
                    </a:cubicBezTo>
                    <a:cubicBezTo>
                      <a:pt x="903" y="384"/>
                      <a:pt x="903" y="315"/>
                      <a:pt x="886" y="255"/>
                    </a:cubicBezTo>
                    <a:cubicBezTo>
                      <a:pt x="860" y="135"/>
                      <a:pt x="765" y="40"/>
                      <a:pt x="645" y="15"/>
                    </a:cubicBezTo>
                    <a:cubicBezTo>
                      <a:pt x="594" y="5"/>
                      <a:pt x="542" y="0"/>
                      <a:pt x="4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5"/>
              <p:cNvSpPr/>
              <p:nvPr/>
            </p:nvSpPr>
            <p:spPr>
              <a:xfrm>
                <a:off x="2319651" y="2455279"/>
                <a:ext cx="63239" cy="49270"/>
              </a:xfrm>
              <a:custGeom>
                <a:rect b="b" l="l" r="r" t="t"/>
                <a:pathLst>
                  <a:path extrusionOk="0" h="706" w="903">
                    <a:moveTo>
                      <a:pt x="524" y="1"/>
                    </a:moveTo>
                    <a:cubicBezTo>
                      <a:pt x="481" y="1"/>
                      <a:pt x="438" y="5"/>
                      <a:pt x="395" y="14"/>
                    </a:cubicBezTo>
                    <a:cubicBezTo>
                      <a:pt x="344" y="14"/>
                      <a:pt x="292" y="31"/>
                      <a:pt x="241" y="48"/>
                    </a:cubicBezTo>
                    <a:cubicBezTo>
                      <a:pt x="181" y="57"/>
                      <a:pt x="129" y="91"/>
                      <a:pt x="86" y="134"/>
                    </a:cubicBezTo>
                    <a:lnTo>
                      <a:pt x="78" y="143"/>
                    </a:lnTo>
                    <a:lnTo>
                      <a:pt x="69" y="160"/>
                    </a:lnTo>
                    <a:cubicBezTo>
                      <a:pt x="43" y="194"/>
                      <a:pt x="26" y="229"/>
                      <a:pt x="17" y="263"/>
                    </a:cubicBezTo>
                    <a:cubicBezTo>
                      <a:pt x="9" y="280"/>
                      <a:pt x="9" y="289"/>
                      <a:pt x="9" y="306"/>
                    </a:cubicBezTo>
                    <a:cubicBezTo>
                      <a:pt x="0" y="323"/>
                      <a:pt x="0" y="332"/>
                      <a:pt x="9" y="349"/>
                    </a:cubicBezTo>
                    <a:cubicBezTo>
                      <a:pt x="0" y="366"/>
                      <a:pt x="0" y="383"/>
                      <a:pt x="9" y="400"/>
                    </a:cubicBezTo>
                    <a:cubicBezTo>
                      <a:pt x="9" y="409"/>
                      <a:pt x="9" y="426"/>
                      <a:pt x="17" y="435"/>
                    </a:cubicBezTo>
                    <a:cubicBezTo>
                      <a:pt x="26" y="478"/>
                      <a:pt x="43" y="512"/>
                      <a:pt x="69" y="547"/>
                    </a:cubicBezTo>
                    <a:lnTo>
                      <a:pt x="86" y="564"/>
                    </a:lnTo>
                    <a:lnTo>
                      <a:pt x="86" y="572"/>
                    </a:lnTo>
                    <a:cubicBezTo>
                      <a:pt x="129" y="615"/>
                      <a:pt x="181" y="650"/>
                      <a:pt x="241" y="658"/>
                    </a:cubicBezTo>
                    <a:cubicBezTo>
                      <a:pt x="292" y="675"/>
                      <a:pt x="344" y="684"/>
                      <a:pt x="395" y="693"/>
                    </a:cubicBezTo>
                    <a:cubicBezTo>
                      <a:pt x="438" y="701"/>
                      <a:pt x="481" y="705"/>
                      <a:pt x="524" y="705"/>
                    </a:cubicBezTo>
                    <a:cubicBezTo>
                      <a:pt x="567" y="705"/>
                      <a:pt x="610" y="701"/>
                      <a:pt x="653" y="693"/>
                    </a:cubicBezTo>
                    <a:cubicBezTo>
                      <a:pt x="765" y="658"/>
                      <a:pt x="859" y="564"/>
                      <a:pt x="894" y="452"/>
                    </a:cubicBezTo>
                    <a:cubicBezTo>
                      <a:pt x="902" y="383"/>
                      <a:pt x="902" y="315"/>
                      <a:pt x="894" y="254"/>
                    </a:cubicBezTo>
                    <a:cubicBezTo>
                      <a:pt x="859" y="134"/>
                      <a:pt x="765" y="40"/>
                      <a:pt x="653" y="14"/>
                    </a:cubicBezTo>
                    <a:cubicBezTo>
                      <a:pt x="610" y="5"/>
                      <a:pt x="567" y="1"/>
                      <a:pt x="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5"/>
              <p:cNvSpPr/>
              <p:nvPr/>
            </p:nvSpPr>
            <p:spPr>
              <a:xfrm>
                <a:off x="2315449" y="2535047"/>
                <a:ext cx="63239" cy="49270"/>
              </a:xfrm>
              <a:custGeom>
                <a:rect b="b" l="l" r="r" t="t"/>
                <a:pathLst>
                  <a:path extrusionOk="0" h="706" w="903">
                    <a:moveTo>
                      <a:pt x="524" y="1"/>
                    </a:moveTo>
                    <a:cubicBezTo>
                      <a:pt x="481" y="1"/>
                      <a:pt x="438" y="5"/>
                      <a:pt x="395" y="14"/>
                    </a:cubicBezTo>
                    <a:cubicBezTo>
                      <a:pt x="344" y="14"/>
                      <a:pt x="292" y="31"/>
                      <a:pt x="241" y="48"/>
                    </a:cubicBezTo>
                    <a:cubicBezTo>
                      <a:pt x="181" y="65"/>
                      <a:pt x="129" y="91"/>
                      <a:pt x="86" y="134"/>
                    </a:cubicBezTo>
                    <a:lnTo>
                      <a:pt x="86" y="142"/>
                    </a:lnTo>
                    <a:cubicBezTo>
                      <a:pt x="77" y="151"/>
                      <a:pt x="69" y="160"/>
                      <a:pt x="69" y="160"/>
                    </a:cubicBezTo>
                    <a:cubicBezTo>
                      <a:pt x="43" y="194"/>
                      <a:pt x="26" y="228"/>
                      <a:pt x="9" y="271"/>
                    </a:cubicBezTo>
                    <a:cubicBezTo>
                      <a:pt x="9" y="280"/>
                      <a:pt x="9" y="297"/>
                      <a:pt x="9" y="306"/>
                    </a:cubicBezTo>
                    <a:cubicBezTo>
                      <a:pt x="0" y="323"/>
                      <a:pt x="0" y="340"/>
                      <a:pt x="9" y="357"/>
                    </a:cubicBezTo>
                    <a:cubicBezTo>
                      <a:pt x="0" y="374"/>
                      <a:pt x="0" y="383"/>
                      <a:pt x="9" y="400"/>
                    </a:cubicBezTo>
                    <a:cubicBezTo>
                      <a:pt x="9" y="417"/>
                      <a:pt x="9" y="426"/>
                      <a:pt x="9" y="443"/>
                    </a:cubicBezTo>
                    <a:cubicBezTo>
                      <a:pt x="26" y="477"/>
                      <a:pt x="43" y="512"/>
                      <a:pt x="69" y="546"/>
                    </a:cubicBezTo>
                    <a:cubicBezTo>
                      <a:pt x="69" y="555"/>
                      <a:pt x="77" y="563"/>
                      <a:pt x="86" y="563"/>
                    </a:cubicBezTo>
                    <a:lnTo>
                      <a:pt x="86" y="572"/>
                    </a:lnTo>
                    <a:cubicBezTo>
                      <a:pt x="129" y="615"/>
                      <a:pt x="181" y="649"/>
                      <a:pt x="241" y="658"/>
                    </a:cubicBezTo>
                    <a:cubicBezTo>
                      <a:pt x="292" y="675"/>
                      <a:pt x="344" y="692"/>
                      <a:pt x="395" y="692"/>
                    </a:cubicBezTo>
                    <a:cubicBezTo>
                      <a:pt x="438" y="701"/>
                      <a:pt x="481" y="705"/>
                      <a:pt x="524" y="705"/>
                    </a:cubicBezTo>
                    <a:cubicBezTo>
                      <a:pt x="567" y="705"/>
                      <a:pt x="610" y="701"/>
                      <a:pt x="653" y="692"/>
                    </a:cubicBezTo>
                    <a:cubicBezTo>
                      <a:pt x="765" y="666"/>
                      <a:pt x="859" y="572"/>
                      <a:pt x="894" y="452"/>
                    </a:cubicBezTo>
                    <a:cubicBezTo>
                      <a:pt x="902" y="392"/>
                      <a:pt x="902" y="323"/>
                      <a:pt x="894" y="254"/>
                    </a:cubicBezTo>
                    <a:cubicBezTo>
                      <a:pt x="859" y="134"/>
                      <a:pt x="765" y="48"/>
                      <a:pt x="653" y="14"/>
                    </a:cubicBezTo>
                    <a:cubicBezTo>
                      <a:pt x="610" y="5"/>
                      <a:pt x="567" y="1"/>
                      <a:pt x="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5"/>
              <p:cNvSpPr/>
              <p:nvPr/>
            </p:nvSpPr>
            <p:spPr>
              <a:xfrm>
                <a:off x="2317199" y="2608323"/>
                <a:ext cx="63870" cy="49689"/>
              </a:xfrm>
              <a:custGeom>
                <a:rect b="b" l="l" r="r" t="t"/>
                <a:pathLst>
                  <a:path extrusionOk="0" h="712" w="912">
                    <a:moveTo>
                      <a:pt x="526" y="1"/>
                    </a:moveTo>
                    <a:cubicBezTo>
                      <a:pt x="484" y="1"/>
                      <a:pt x="443" y="7"/>
                      <a:pt x="405" y="20"/>
                    </a:cubicBezTo>
                    <a:cubicBezTo>
                      <a:pt x="345" y="20"/>
                      <a:pt x="293" y="37"/>
                      <a:pt x="241" y="55"/>
                    </a:cubicBezTo>
                    <a:cubicBezTo>
                      <a:pt x="181" y="63"/>
                      <a:pt x="130" y="98"/>
                      <a:pt x="95" y="141"/>
                    </a:cubicBezTo>
                    <a:cubicBezTo>
                      <a:pt x="95" y="141"/>
                      <a:pt x="87" y="141"/>
                      <a:pt x="87" y="149"/>
                    </a:cubicBezTo>
                    <a:lnTo>
                      <a:pt x="70" y="166"/>
                    </a:lnTo>
                    <a:cubicBezTo>
                      <a:pt x="44" y="192"/>
                      <a:pt x="27" y="235"/>
                      <a:pt x="18" y="269"/>
                    </a:cubicBezTo>
                    <a:cubicBezTo>
                      <a:pt x="18" y="287"/>
                      <a:pt x="10" y="295"/>
                      <a:pt x="10" y="312"/>
                    </a:cubicBezTo>
                    <a:cubicBezTo>
                      <a:pt x="1" y="338"/>
                      <a:pt x="1" y="373"/>
                      <a:pt x="10" y="407"/>
                    </a:cubicBezTo>
                    <a:cubicBezTo>
                      <a:pt x="10" y="415"/>
                      <a:pt x="10" y="433"/>
                      <a:pt x="18" y="441"/>
                    </a:cubicBezTo>
                    <a:cubicBezTo>
                      <a:pt x="27" y="484"/>
                      <a:pt x="44" y="519"/>
                      <a:pt x="70" y="553"/>
                    </a:cubicBezTo>
                    <a:lnTo>
                      <a:pt x="87" y="570"/>
                    </a:lnTo>
                    <a:lnTo>
                      <a:pt x="95" y="579"/>
                    </a:lnTo>
                    <a:cubicBezTo>
                      <a:pt x="130" y="622"/>
                      <a:pt x="190" y="656"/>
                      <a:pt x="250" y="665"/>
                    </a:cubicBezTo>
                    <a:cubicBezTo>
                      <a:pt x="302" y="682"/>
                      <a:pt x="353" y="699"/>
                      <a:pt x="405" y="699"/>
                    </a:cubicBezTo>
                    <a:cubicBezTo>
                      <a:pt x="443" y="708"/>
                      <a:pt x="484" y="712"/>
                      <a:pt x="526" y="712"/>
                    </a:cubicBezTo>
                    <a:cubicBezTo>
                      <a:pt x="568" y="712"/>
                      <a:pt x="611" y="708"/>
                      <a:pt x="654" y="699"/>
                    </a:cubicBezTo>
                    <a:cubicBezTo>
                      <a:pt x="774" y="665"/>
                      <a:pt x="869" y="579"/>
                      <a:pt x="894" y="458"/>
                    </a:cubicBezTo>
                    <a:cubicBezTo>
                      <a:pt x="912" y="390"/>
                      <a:pt x="912" y="321"/>
                      <a:pt x="894" y="261"/>
                    </a:cubicBezTo>
                    <a:cubicBezTo>
                      <a:pt x="869" y="141"/>
                      <a:pt x="774" y="46"/>
                      <a:pt x="654" y="20"/>
                    </a:cubicBezTo>
                    <a:cubicBezTo>
                      <a:pt x="611" y="7"/>
                      <a:pt x="568" y="1"/>
                      <a:pt x="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5"/>
              <p:cNvSpPr/>
              <p:nvPr/>
            </p:nvSpPr>
            <p:spPr>
              <a:xfrm>
                <a:off x="2315449" y="2677762"/>
                <a:ext cx="63239" cy="49689"/>
              </a:xfrm>
              <a:custGeom>
                <a:rect b="b" l="l" r="r" t="t"/>
                <a:pathLst>
                  <a:path extrusionOk="0" h="712" w="903">
                    <a:moveTo>
                      <a:pt x="524" y="0"/>
                    </a:moveTo>
                    <a:cubicBezTo>
                      <a:pt x="481" y="0"/>
                      <a:pt x="438" y="5"/>
                      <a:pt x="395" y="13"/>
                    </a:cubicBezTo>
                    <a:cubicBezTo>
                      <a:pt x="344" y="22"/>
                      <a:pt x="292" y="30"/>
                      <a:pt x="241" y="56"/>
                    </a:cubicBezTo>
                    <a:cubicBezTo>
                      <a:pt x="181" y="65"/>
                      <a:pt x="129" y="91"/>
                      <a:pt x="86" y="134"/>
                    </a:cubicBezTo>
                    <a:lnTo>
                      <a:pt x="86" y="142"/>
                    </a:lnTo>
                    <a:lnTo>
                      <a:pt x="69" y="159"/>
                    </a:lnTo>
                    <a:cubicBezTo>
                      <a:pt x="43" y="194"/>
                      <a:pt x="26" y="228"/>
                      <a:pt x="9" y="271"/>
                    </a:cubicBezTo>
                    <a:cubicBezTo>
                      <a:pt x="9" y="280"/>
                      <a:pt x="9" y="297"/>
                      <a:pt x="9" y="305"/>
                    </a:cubicBezTo>
                    <a:cubicBezTo>
                      <a:pt x="0" y="323"/>
                      <a:pt x="0" y="340"/>
                      <a:pt x="9" y="357"/>
                    </a:cubicBezTo>
                    <a:cubicBezTo>
                      <a:pt x="0" y="374"/>
                      <a:pt x="0" y="391"/>
                      <a:pt x="9" y="400"/>
                    </a:cubicBezTo>
                    <a:cubicBezTo>
                      <a:pt x="9" y="417"/>
                      <a:pt x="9" y="426"/>
                      <a:pt x="9" y="443"/>
                    </a:cubicBezTo>
                    <a:cubicBezTo>
                      <a:pt x="26" y="477"/>
                      <a:pt x="43" y="520"/>
                      <a:pt x="69" y="546"/>
                    </a:cubicBezTo>
                    <a:cubicBezTo>
                      <a:pt x="69" y="555"/>
                      <a:pt x="77" y="563"/>
                      <a:pt x="86" y="563"/>
                    </a:cubicBezTo>
                    <a:lnTo>
                      <a:pt x="86" y="572"/>
                    </a:lnTo>
                    <a:cubicBezTo>
                      <a:pt x="129" y="615"/>
                      <a:pt x="181" y="649"/>
                      <a:pt x="241" y="658"/>
                    </a:cubicBezTo>
                    <a:cubicBezTo>
                      <a:pt x="292" y="683"/>
                      <a:pt x="344" y="692"/>
                      <a:pt x="395" y="692"/>
                    </a:cubicBezTo>
                    <a:cubicBezTo>
                      <a:pt x="438" y="705"/>
                      <a:pt x="481" y="711"/>
                      <a:pt x="524" y="711"/>
                    </a:cubicBezTo>
                    <a:cubicBezTo>
                      <a:pt x="567" y="711"/>
                      <a:pt x="610" y="705"/>
                      <a:pt x="653" y="692"/>
                    </a:cubicBezTo>
                    <a:cubicBezTo>
                      <a:pt x="765" y="666"/>
                      <a:pt x="859" y="572"/>
                      <a:pt x="894" y="451"/>
                    </a:cubicBezTo>
                    <a:cubicBezTo>
                      <a:pt x="902" y="391"/>
                      <a:pt x="902" y="323"/>
                      <a:pt x="894" y="262"/>
                    </a:cubicBezTo>
                    <a:cubicBezTo>
                      <a:pt x="859" y="142"/>
                      <a:pt x="765" y="48"/>
                      <a:pt x="653" y="13"/>
                    </a:cubicBezTo>
                    <a:cubicBezTo>
                      <a:pt x="610" y="5"/>
                      <a:pt x="567" y="0"/>
                      <a:pt x="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5"/>
              <p:cNvSpPr/>
              <p:nvPr/>
            </p:nvSpPr>
            <p:spPr>
              <a:xfrm>
                <a:off x="2312998" y="2749224"/>
                <a:ext cx="63870" cy="49689"/>
              </a:xfrm>
              <a:custGeom>
                <a:rect b="b" l="l" r="r" t="t"/>
                <a:pathLst>
                  <a:path extrusionOk="0" h="712" w="912">
                    <a:moveTo>
                      <a:pt x="526" y="1"/>
                    </a:moveTo>
                    <a:cubicBezTo>
                      <a:pt x="484" y="1"/>
                      <a:pt x="443" y="7"/>
                      <a:pt x="405" y="20"/>
                    </a:cubicBezTo>
                    <a:cubicBezTo>
                      <a:pt x="344" y="20"/>
                      <a:pt x="293" y="29"/>
                      <a:pt x="241" y="55"/>
                    </a:cubicBezTo>
                    <a:cubicBezTo>
                      <a:pt x="181" y="63"/>
                      <a:pt x="130" y="98"/>
                      <a:pt x="95" y="141"/>
                    </a:cubicBezTo>
                    <a:lnTo>
                      <a:pt x="87" y="149"/>
                    </a:lnTo>
                    <a:lnTo>
                      <a:pt x="70" y="166"/>
                    </a:lnTo>
                    <a:cubicBezTo>
                      <a:pt x="44" y="192"/>
                      <a:pt x="27" y="235"/>
                      <a:pt x="18" y="269"/>
                    </a:cubicBezTo>
                    <a:cubicBezTo>
                      <a:pt x="18" y="287"/>
                      <a:pt x="9" y="295"/>
                      <a:pt x="9" y="312"/>
                    </a:cubicBezTo>
                    <a:cubicBezTo>
                      <a:pt x="1" y="338"/>
                      <a:pt x="1" y="372"/>
                      <a:pt x="9" y="407"/>
                    </a:cubicBezTo>
                    <a:cubicBezTo>
                      <a:pt x="9" y="415"/>
                      <a:pt x="9" y="433"/>
                      <a:pt x="18" y="441"/>
                    </a:cubicBezTo>
                    <a:cubicBezTo>
                      <a:pt x="27" y="484"/>
                      <a:pt x="44" y="519"/>
                      <a:pt x="70" y="553"/>
                    </a:cubicBezTo>
                    <a:lnTo>
                      <a:pt x="87" y="570"/>
                    </a:lnTo>
                    <a:lnTo>
                      <a:pt x="95" y="579"/>
                    </a:lnTo>
                    <a:cubicBezTo>
                      <a:pt x="130" y="622"/>
                      <a:pt x="181" y="647"/>
                      <a:pt x="241" y="665"/>
                    </a:cubicBezTo>
                    <a:cubicBezTo>
                      <a:pt x="293" y="682"/>
                      <a:pt x="344" y="690"/>
                      <a:pt x="405" y="699"/>
                    </a:cubicBezTo>
                    <a:cubicBezTo>
                      <a:pt x="443" y="708"/>
                      <a:pt x="484" y="712"/>
                      <a:pt x="526" y="712"/>
                    </a:cubicBezTo>
                    <a:cubicBezTo>
                      <a:pt x="568" y="712"/>
                      <a:pt x="611" y="708"/>
                      <a:pt x="654" y="699"/>
                    </a:cubicBezTo>
                    <a:cubicBezTo>
                      <a:pt x="765" y="665"/>
                      <a:pt x="860" y="570"/>
                      <a:pt x="894" y="458"/>
                    </a:cubicBezTo>
                    <a:cubicBezTo>
                      <a:pt x="911" y="390"/>
                      <a:pt x="911" y="321"/>
                      <a:pt x="894" y="261"/>
                    </a:cubicBezTo>
                    <a:cubicBezTo>
                      <a:pt x="860" y="141"/>
                      <a:pt x="765" y="46"/>
                      <a:pt x="654" y="20"/>
                    </a:cubicBezTo>
                    <a:cubicBezTo>
                      <a:pt x="611" y="7"/>
                      <a:pt x="568" y="1"/>
                      <a:pt x="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5"/>
              <p:cNvSpPr/>
              <p:nvPr/>
            </p:nvSpPr>
            <p:spPr>
              <a:xfrm>
                <a:off x="2315449" y="2822850"/>
                <a:ext cx="63239" cy="49828"/>
              </a:xfrm>
              <a:custGeom>
                <a:rect b="b" l="l" r="r" t="t"/>
                <a:pathLst>
                  <a:path extrusionOk="0" h="714" w="903">
                    <a:moveTo>
                      <a:pt x="524" y="0"/>
                    </a:moveTo>
                    <a:cubicBezTo>
                      <a:pt x="481" y="0"/>
                      <a:pt x="438" y="5"/>
                      <a:pt x="395" y="13"/>
                    </a:cubicBezTo>
                    <a:cubicBezTo>
                      <a:pt x="344" y="22"/>
                      <a:pt x="292" y="31"/>
                      <a:pt x="241" y="48"/>
                    </a:cubicBezTo>
                    <a:cubicBezTo>
                      <a:pt x="181" y="65"/>
                      <a:pt x="129" y="91"/>
                      <a:pt x="86" y="134"/>
                    </a:cubicBezTo>
                    <a:lnTo>
                      <a:pt x="86" y="142"/>
                    </a:lnTo>
                    <a:cubicBezTo>
                      <a:pt x="77" y="151"/>
                      <a:pt x="69" y="159"/>
                      <a:pt x="69" y="159"/>
                    </a:cubicBezTo>
                    <a:cubicBezTo>
                      <a:pt x="43" y="194"/>
                      <a:pt x="26" y="228"/>
                      <a:pt x="9" y="271"/>
                    </a:cubicBezTo>
                    <a:cubicBezTo>
                      <a:pt x="9" y="280"/>
                      <a:pt x="9" y="297"/>
                      <a:pt x="9" y="305"/>
                    </a:cubicBezTo>
                    <a:cubicBezTo>
                      <a:pt x="0" y="323"/>
                      <a:pt x="0" y="340"/>
                      <a:pt x="9" y="357"/>
                    </a:cubicBezTo>
                    <a:cubicBezTo>
                      <a:pt x="0" y="374"/>
                      <a:pt x="0" y="391"/>
                      <a:pt x="9" y="400"/>
                    </a:cubicBezTo>
                    <a:cubicBezTo>
                      <a:pt x="9" y="417"/>
                      <a:pt x="9" y="426"/>
                      <a:pt x="9" y="443"/>
                    </a:cubicBezTo>
                    <a:cubicBezTo>
                      <a:pt x="26" y="477"/>
                      <a:pt x="43" y="520"/>
                      <a:pt x="69" y="546"/>
                    </a:cubicBezTo>
                    <a:cubicBezTo>
                      <a:pt x="69" y="555"/>
                      <a:pt x="77" y="563"/>
                      <a:pt x="86" y="563"/>
                    </a:cubicBezTo>
                    <a:lnTo>
                      <a:pt x="86" y="572"/>
                    </a:lnTo>
                    <a:cubicBezTo>
                      <a:pt x="129" y="623"/>
                      <a:pt x="181" y="649"/>
                      <a:pt x="241" y="666"/>
                    </a:cubicBezTo>
                    <a:cubicBezTo>
                      <a:pt x="292" y="683"/>
                      <a:pt x="344" y="692"/>
                      <a:pt x="395" y="701"/>
                    </a:cubicBezTo>
                    <a:cubicBezTo>
                      <a:pt x="438" y="709"/>
                      <a:pt x="481" y="714"/>
                      <a:pt x="524" y="714"/>
                    </a:cubicBezTo>
                    <a:cubicBezTo>
                      <a:pt x="567" y="714"/>
                      <a:pt x="610" y="709"/>
                      <a:pt x="653" y="701"/>
                    </a:cubicBezTo>
                    <a:cubicBezTo>
                      <a:pt x="765" y="666"/>
                      <a:pt x="859" y="572"/>
                      <a:pt x="894" y="452"/>
                    </a:cubicBezTo>
                    <a:cubicBezTo>
                      <a:pt x="902" y="391"/>
                      <a:pt x="902" y="323"/>
                      <a:pt x="894" y="254"/>
                    </a:cubicBezTo>
                    <a:cubicBezTo>
                      <a:pt x="859" y="142"/>
                      <a:pt x="765" y="48"/>
                      <a:pt x="653" y="13"/>
                    </a:cubicBezTo>
                    <a:cubicBezTo>
                      <a:pt x="610" y="5"/>
                      <a:pt x="567" y="0"/>
                      <a:pt x="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5"/>
              <p:cNvSpPr/>
              <p:nvPr/>
            </p:nvSpPr>
            <p:spPr>
              <a:xfrm>
                <a:off x="2308796" y="2898709"/>
                <a:ext cx="63870" cy="48921"/>
              </a:xfrm>
              <a:custGeom>
                <a:rect b="b" l="l" r="r" t="t"/>
                <a:pathLst>
                  <a:path extrusionOk="0" h="701" w="912">
                    <a:moveTo>
                      <a:pt x="523" y="1"/>
                    </a:moveTo>
                    <a:cubicBezTo>
                      <a:pt x="429" y="1"/>
                      <a:pt x="335" y="14"/>
                      <a:pt x="241" y="43"/>
                    </a:cubicBezTo>
                    <a:cubicBezTo>
                      <a:pt x="181" y="60"/>
                      <a:pt x="130" y="86"/>
                      <a:pt x="95" y="129"/>
                    </a:cubicBezTo>
                    <a:lnTo>
                      <a:pt x="87" y="138"/>
                    </a:lnTo>
                    <a:cubicBezTo>
                      <a:pt x="78" y="146"/>
                      <a:pt x="78" y="146"/>
                      <a:pt x="69" y="155"/>
                    </a:cubicBezTo>
                    <a:cubicBezTo>
                      <a:pt x="44" y="189"/>
                      <a:pt x="26" y="224"/>
                      <a:pt x="18" y="267"/>
                    </a:cubicBezTo>
                    <a:cubicBezTo>
                      <a:pt x="18" y="275"/>
                      <a:pt x="9" y="292"/>
                      <a:pt x="9" y="301"/>
                    </a:cubicBezTo>
                    <a:cubicBezTo>
                      <a:pt x="1" y="335"/>
                      <a:pt x="1" y="361"/>
                      <a:pt x="9" y="395"/>
                    </a:cubicBezTo>
                    <a:cubicBezTo>
                      <a:pt x="9" y="413"/>
                      <a:pt x="18" y="421"/>
                      <a:pt x="18" y="438"/>
                    </a:cubicBezTo>
                    <a:cubicBezTo>
                      <a:pt x="26" y="473"/>
                      <a:pt x="44" y="507"/>
                      <a:pt x="69" y="542"/>
                    </a:cubicBezTo>
                    <a:lnTo>
                      <a:pt x="87" y="559"/>
                    </a:lnTo>
                    <a:lnTo>
                      <a:pt x="95" y="567"/>
                    </a:lnTo>
                    <a:cubicBezTo>
                      <a:pt x="130" y="610"/>
                      <a:pt x="190" y="645"/>
                      <a:pt x="250" y="653"/>
                    </a:cubicBezTo>
                    <a:cubicBezTo>
                      <a:pt x="301" y="670"/>
                      <a:pt x="353" y="688"/>
                      <a:pt x="404" y="688"/>
                    </a:cubicBezTo>
                    <a:cubicBezTo>
                      <a:pt x="447" y="696"/>
                      <a:pt x="488" y="700"/>
                      <a:pt x="529" y="700"/>
                    </a:cubicBezTo>
                    <a:cubicBezTo>
                      <a:pt x="570" y="700"/>
                      <a:pt x="611" y="696"/>
                      <a:pt x="654" y="688"/>
                    </a:cubicBezTo>
                    <a:cubicBezTo>
                      <a:pt x="774" y="653"/>
                      <a:pt x="868" y="567"/>
                      <a:pt x="894" y="447"/>
                    </a:cubicBezTo>
                    <a:cubicBezTo>
                      <a:pt x="911" y="387"/>
                      <a:pt x="911" y="318"/>
                      <a:pt x="894" y="258"/>
                    </a:cubicBezTo>
                    <a:cubicBezTo>
                      <a:pt x="868" y="138"/>
                      <a:pt x="774" y="43"/>
                      <a:pt x="654" y="9"/>
                    </a:cubicBezTo>
                    <a:cubicBezTo>
                      <a:pt x="610" y="3"/>
                      <a:pt x="567" y="1"/>
                      <a:pt x="5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5"/>
              <p:cNvSpPr/>
              <p:nvPr/>
            </p:nvSpPr>
            <p:spPr>
              <a:xfrm>
                <a:off x="2553699" y="2182550"/>
                <a:ext cx="63239" cy="49200"/>
              </a:xfrm>
              <a:custGeom>
                <a:rect b="b" l="l" r="r" t="t"/>
                <a:pathLst>
                  <a:path extrusionOk="0" h="705" w="903">
                    <a:moveTo>
                      <a:pt x="381" y="1"/>
                    </a:moveTo>
                    <a:cubicBezTo>
                      <a:pt x="335" y="1"/>
                      <a:pt x="288" y="7"/>
                      <a:pt x="241" y="21"/>
                    </a:cubicBezTo>
                    <a:cubicBezTo>
                      <a:pt x="129" y="56"/>
                      <a:pt x="35" y="150"/>
                      <a:pt x="9" y="271"/>
                    </a:cubicBezTo>
                    <a:cubicBezTo>
                      <a:pt x="0" y="331"/>
                      <a:pt x="0" y="399"/>
                      <a:pt x="18" y="460"/>
                    </a:cubicBezTo>
                    <a:cubicBezTo>
                      <a:pt x="52" y="580"/>
                      <a:pt x="146" y="666"/>
                      <a:pt x="267" y="692"/>
                    </a:cubicBezTo>
                    <a:cubicBezTo>
                      <a:pt x="310" y="700"/>
                      <a:pt x="353" y="704"/>
                      <a:pt x="394" y="704"/>
                    </a:cubicBezTo>
                    <a:cubicBezTo>
                      <a:pt x="436" y="704"/>
                      <a:pt x="477" y="700"/>
                      <a:pt x="516" y="692"/>
                    </a:cubicBezTo>
                    <a:cubicBezTo>
                      <a:pt x="576" y="683"/>
                      <a:pt x="628" y="666"/>
                      <a:pt x="670" y="649"/>
                    </a:cubicBezTo>
                    <a:cubicBezTo>
                      <a:pt x="731" y="640"/>
                      <a:pt x="782" y="606"/>
                      <a:pt x="825" y="554"/>
                    </a:cubicBezTo>
                    <a:cubicBezTo>
                      <a:pt x="825" y="554"/>
                      <a:pt x="825" y="554"/>
                      <a:pt x="834" y="545"/>
                    </a:cubicBezTo>
                    <a:cubicBezTo>
                      <a:pt x="834" y="537"/>
                      <a:pt x="842" y="537"/>
                      <a:pt x="842" y="528"/>
                    </a:cubicBezTo>
                    <a:cubicBezTo>
                      <a:pt x="868" y="494"/>
                      <a:pt x="885" y="460"/>
                      <a:pt x="894" y="425"/>
                    </a:cubicBezTo>
                    <a:cubicBezTo>
                      <a:pt x="902" y="408"/>
                      <a:pt x="902" y="399"/>
                      <a:pt x="902" y="382"/>
                    </a:cubicBezTo>
                    <a:cubicBezTo>
                      <a:pt x="902" y="365"/>
                      <a:pt x="902" y="356"/>
                      <a:pt x="902" y="339"/>
                    </a:cubicBezTo>
                    <a:cubicBezTo>
                      <a:pt x="902" y="322"/>
                      <a:pt x="902" y="305"/>
                      <a:pt x="894" y="288"/>
                    </a:cubicBezTo>
                    <a:cubicBezTo>
                      <a:pt x="894" y="279"/>
                      <a:pt x="885" y="262"/>
                      <a:pt x="885" y="253"/>
                    </a:cubicBezTo>
                    <a:cubicBezTo>
                      <a:pt x="877" y="210"/>
                      <a:pt x="851" y="176"/>
                      <a:pt x="825" y="142"/>
                    </a:cubicBezTo>
                    <a:lnTo>
                      <a:pt x="817" y="125"/>
                    </a:lnTo>
                    <a:lnTo>
                      <a:pt x="808" y="116"/>
                    </a:lnTo>
                    <a:cubicBezTo>
                      <a:pt x="765" y="73"/>
                      <a:pt x="713" y="47"/>
                      <a:pt x="653" y="39"/>
                    </a:cubicBezTo>
                    <a:cubicBezTo>
                      <a:pt x="602" y="21"/>
                      <a:pt x="550" y="13"/>
                      <a:pt x="490" y="13"/>
                    </a:cubicBezTo>
                    <a:cubicBezTo>
                      <a:pt x="455" y="5"/>
                      <a:pt x="419" y="1"/>
                      <a:pt x="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5"/>
              <p:cNvSpPr/>
              <p:nvPr/>
            </p:nvSpPr>
            <p:spPr>
              <a:xfrm>
                <a:off x="2521764" y="2123370"/>
                <a:ext cx="57287" cy="43617"/>
              </a:xfrm>
              <a:custGeom>
                <a:rect b="b" l="l" r="r" t="t"/>
                <a:pathLst>
                  <a:path extrusionOk="0" h="625" w="818">
                    <a:moveTo>
                      <a:pt x="366" y="1"/>
                    </a:moveTo>
                    <a:cubicBezTo>
                      <a:pt x="320" y="1"/>
                      <a:pt x="272" y="8"/>
                      <a:pt x="224" y="19"/>
                    </a:cubicBezTo>
                    <a:cubicBezTo>
                      <a:pt x="121" y="53"/>
                      <a:pt x="35" y="139"/>
                      <a:pt x="10" y="242"/>
                    </a:cubicBezTo>
                    <a:cubicBezTo>
                      <a:pt x="1" y="294"/>
                      <a:pt x="10" y="345"/>
                      <a:pt x="18" y="397"/>
                    </a:cubicBezTo>
                    <a:cubicBezTo>
                      <a:pt x="53" y="509"/>
                      <a:pt x="138" y="586"/>
                      <a:pt x="242" y="612"/>
                    </a:cubicBezTo>
                    <a:cubicBezTo>
                      <a:pt x="280" y="620"/>
                      <a:pt x="319" y="625"/>
                      <a:pt x="358" y="625"/>
                    </a:cubicBezTo>
                    <a:cubicBezTo>
                      <a:pt x="396" y="625"/>
                      <a:pt x="435" y="620"/>
                      <a:pt x="474" y="612"/>
                    </a:cubicBezTo>
                    <a:cubicBezTo>
                      <a:pt x="516" y="612"/>
                      <a:pt x="568" y="594"/>
                      <a:pt x="611" y="577"/>
                    </a:cubicBezTo>
                    <a:cubicBezTo>
                      <a:pt x="663" y="569"/>
                      <a:pt x="714" y="534"/>
                      <a:pt x="748" y="491"/>
                    </a:cubicBezTo>
                    <a:cubicBezTo>
                      <a:pt x="748" y="491"/>
                      <a:pt x="748" y="491"/>
                      <a:pt x="748" y="483"/>
                    </a:cubicBezTo>
                    <a:lnTo>
                      <a:pt x="766" y="474"/>
                    </a:lnTo>
                    <a:cubicBezTo>
                      <a:pt x="783" y="440"/>
                      <a:pt x="800" y="414"/>
                      <a:pt x="809" y="380"/>
                    </a:cubicBezTo>
                    <a:cubicBezTo>
                      <a:pt x="809" y="363"/>
                      <a:pt x="817" y="354"/>
                      <a:pt x="817" y="345"/>
                    </a:cubicBezTo>
                    <a:cubicBezTo>
                      <a:pt x="817" y="328"/>
                      <a:pt x="817" y="311"/>
                      <a:pt x="817" y="302"/>
                    </a:cubicBezTo>
                    <a:cubicBezTo>
                      <a:pt x="817" y="285"/>
                      <a:pt x="817" y="268"/>
                      <a:pt x="817" y="259"/>
                    </a:cubicBezTo>
                    <a:cubicBezTo>
                      <a:pt x="817" y="242"/>
                      <a:pt x="809" y="234"/>
                      <a:pt x="809" y="225"/>
                    </a:cubicBezTo>
                    <a:cubicBezTo>
                      <a:pt x="791" y="191"/>
                      <a:pt x="774" y="156"/>
                      <a:pt x="757" y="131"/>
                    </a:cubicBezTo>
                    <a:lnTo>
                      <a:pt x="740" y="113"/>
                    </a:lnTo>
                    <a:cubicBezTo>
                      <a:pt x="740" y="113"/>
                      <a:pt x="740" y="113"/>
                      <a:pt x="731" y="105"/>
                    </a:cubicBezTo>
                    <a:cubicBezTo>
                      <a:pt x="697" y="70"/>
                      <a:pt x="654" y="45"/>
                      <a:pt x="602" y="36"/>
                    </a:cubicBezTo>
                    <a:cubicBezTo>
                      <a:pt x="551" y="19"/>
                      <a:pt x="499" y="10"/>
                      <a:pt x="448" y="10"/>
                    </a:cubicBezTo>
                    <a:cubicBezTo>
                      <a:pt x="421" y="4"/>
                      <a:pt x="394" y="1"/>
                      <a:pt x="3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5"/>
              <p:cNvSpPr/>
              <p:nvPr/>
            </p:nvSpPr>
            <p:spPr>
              <a:xfrm>
                <a:off x="2570507" y="2249127"/>
                <a:ext cx="63239" cy="48991"/>
              </a:xfrm>
              <a:custGeom>
                <a:rect b="b" l="l" r="r" t="t"/>
                <a:pathLst>
                  <a:path extrusionOk="0" h="702" w="903">
                    <a:moveTo>
                      <a:pt x="383" y="0"/>
                    </a:moveTo>
                    <a:cubicBezTo>
                      <a:pt x="336" y="0"/>
                      <a:pt x="289" y="7"/>
                      <a:pt x="241" y="21"/>
                    </a:cubicBezTo>
                    <a:cubicBezTo>
                      <a:pt x="130" y="55"/>
                      <a:pt x="35" y="150"/>
                      <a:pt x="9" y="270"/>
                    </a:cubicBezTo>
                    <a:cubicBezTo>
                      <a:pt x="1" y="330"/>
                      <a:pt x="1" y="390"/>
                      <a:pt x="18" y="451"/>
                    </a:cubicBezTo>
                    <a:cubicBezTo>
                      <a:pt x="52" y="571"/>
                      <a:pt x="147" y="657"/>
                      <a:pt x="267" y="683"/>
                    </a:cubicBezTo>
                    <a:cubicBezTo>
                      <a:pt x="310" y="695"/>
                      <a:pt x="353" y="702"/>
                      <a:pt x="396" y="702"/>
                    </a:cubicBezTo>
                    <a:cubicBezTo>
                      <a:pt x="439" y="702"/>
                      <a:pt x="482" y="695"/>
                      <a:pt x="525" y="683"/>
                    </a:cubicBezTo>
                    <a:cubicBezTo>
                      <a:pt x="577" y="683"/>
                      <a:pt x="628" y="665"/>
                      <a:pt x="680" y="648"/>
                    </a:cubicBezTo>
                    <a:cubicBezTo>
                      <a:pt x="731" y="631"/>
                      <a:pt x="791" y="597"/>
                      <a:pt x="826" y="554"/>
                    </a:cubicBezTo>
                    <a:lnTo>
                      <a:pt x="834" y="545"/>
                    </a:lnTo>
                    <a:cubicBezTo>
                      <a:pt x="834" y="537"/>
                      <a:pt x="843" y="528"/>
                      <a:pt x="851" y="528"/>
                    </a:cubicBezTo>
                    <a:cubicBezTo>
                      <a:pt x="869" y="494"/>
                      <a:pt x="886" y="459"/>
                      <a:pt x="894" y="416"/>
                    </a:cubicBezTo>
                    <a:cubicBezTo>
                      <a:pt x="903" y="408"/>
                      <a:pt x="903" y="390"/>
                      <a:pt x="903" y="382"/>
                    </a:cubicBezTo>
                    <a:cubicBezTo>
                      <a:pt x="903" y="365"/>
                      <a:pt x="903" y="348"/>
                      <a:pt x="903" y="330"/>
                    </a:cubicBezTo>
                    <a:cubicBezTo>
                      <a:pt x="903" y="313"/>
                      <a:pt x="903" y="305"/>
                      <a:pt x="903" y="287"/>
                    </a:cubicBezTo>
                    <a:cubicBezTo>
                      <a:pt x="894" y="270"/>
                      <a:pt x="894" y="262"/>
                      <a:pt x="886" y="244"/>
                    </a:cubicBezTo>
                    <a:cubicBezTo>
                      <a:pt x="877" y="210"/>
                      <a:pt x="860" y="176"/>
                      <a:pt x="834" y="150"/>
                    </a:cubicBezTo>
                    <a:cubicBezTo>
                      <a:pt x="826" y="141"/>
                      <a:pt x="826" y="133"/>
                      <a:pt x="817" y="133"/>
                    </a:cubicBezTo>
                    <a:cubicBezTo>
                      <a:pt x="817" y="124"/>
                      <a:pt x="808" y="124"/>
                      <a:pt x="808" y="124"/>
                    </a:cubicBezTo>
                    <a:cubicBezTo>
                      <a:pt x="766" y="81"/>
                      <a:pt x="714" y="47"/>
                      <a:pt x="662" y="38"/>
                    </a:cubicBezTo>
                    <a:cubicBezTo>
                      <a:pt x="602" y="21"/>
                      <a:pt x="551" y="12"/>
                      <a:pt x="499" y="12"/>
                    </a:cubicBezTo>
                    <a:cubicBezTo>
                      <a:pt x="461" y="5"/>
                      <a:pt x="422" y="0"/>
                      <a:pt x="3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5"/>
              <p:cNvSpPr/>
              <p:nvPr/>
            </p:nvSpPr>
            <p:spPr>
              <a:xfrm>
                <a:off x="2581362" y="2311936"/>
                <a:ext cx="63239" cy="48712"/>
              </a:xfrm>
              <a:custGeom>
                <a:rect b="b" l="l" r="r" t="t"/>
                <a:pathLst>
                  <a:path extrusionOk="0" h="698" w="903">
                    <a:moveTo>
                      <a:pt x="402" y="1"/>
                    </a:moveTo>
                    <a:cubicBezTo>
                      <a:pt x="350" y="1"/>
                      <a:pt x="296" y="7"/>
                      <a:pt x="241" y="23"/>
                    </a:cubicBezTo>
                    <a:cubicBezTo>
                      <a:pt x="129" y="58"/>
                      <a:pt x="35" y="152"/>
                      <a:pt x="9" y="272"/>
                    </a:cubicBezTo>
                    <a:cubicBezTo>
                      <a:pt x="1" y="332"/>
                      <a:pt x="1" y="393"/>
                      <a:pt x="18" y="453"/>
                    </a:cubicBezTo>
                    <a:cubicBezTo>
                      <a:pt x="52" y="564"/>
                      <a:pt x="147" y="659"/>
                      <a:pt x="267" y="685"/>
                    </a:cubicBezTo>
                    <a:cubicBezTo>
                      <a:pt x="310" y="693"/>
                      <a:pt x="353" y="698"/>
                      <a:pt x="395" y="698"/>
                    </a:cubicBezTo>
                    <a:cubicBezTo>
                      <a:pt x="437" y="698"/>
                      <a:pt x="477" y="693"/>
                      <a:pt x="516" y="685"/>
                    </a:cubicBezTo>
                    <a:cubicBezTo>
                      <a:pt x="576" y="676"/>
                      <a:pt x="628" y="667"/>
                      <a:pt x="671" y="642"/>
                    </a:cubicBezTo>
                    <a:cubicBezTo>
                      <a:pt x="731" y="633"/>
                      <a:pt x="782" y="599"/>
                      <a:pt x="825" y="556"/>
                    </a:cubicBezTo>
                    <a:lnTo>
                      <a:pt x="834" y="547"/>
                    </a:lnTo>
                    <a:lnTo>
                      <a:pt x="842" y="521"/>
                    </a:lnTo>
                    <a:cubicBezTo>
                      <a:pt x="868" y="496"/>
                      <a:pt x="885" y="453"/>
                      <a:pt x="894" y="418"/>
                    </a:cubicBezTo>
                    <a:cubicBezTo>
                      <a:pt x="903" y="410"/>
                      <a:pt x="903" y="393"/>
                      <a:pt x="903" y="384"/>
                    </a:cubicBezTo>
                    <a:cubicBezTo>
                      <a:pt x="903" y="367"/>
                      <a:pt x="903" y="350"/>
                      <a:pt x="903" y="332"/>
                    </a:cubicBezTo>
                    <a:cubicBezTo>
                      <a:pt x="903" y="315"/>
                      <a:pt x="903" y="298"/>
                      <a:pt x="894" y="281"/>
                    </a:cubicBezTo>
                    <a:cubicBezTo>
                      <a:pt x="894" y="272"/>
                      <a:pt x="885" y="264"/>
                      <a:pt x="885" y="247"/>
                    </a:cubicBezTo>
                    <a:cubicBezTo>
                      <a:pt x="877" y="212"/>
                      <a:pt x="851" y="178"/>
                      <a:pt x="834" y="143"/>
                    </a:cubicBezTo>
                    <a:lnTo>
                      <a:pt x="817" y="126"/>
                    </a:lnTo>
                    <a:cubicBezTo>
                      <a:pt x="817" y="126"/>
                      <a:pt x="808" y="126"/>
                      <a:pt x="808" y="118"/>
                    </a:cubicBezTo>
                    <a:cubicBezTo>
                      <a:pt x="765" y="75"/>
                      <a:pt x="714" y="49"/>
                      <a:pt x="653" y="40"/>
                    </a:cubicBezTo>
                    <a:cubicBezTo>
                      <a:pt x="602" y="23"/>
                      <a:pt x="550" y="15"/>
                      <a:pt x="490" y="6"/>
                    </a:cubicBezTo>
                    <a:cubicBezTo>
                      <a:pt x="462" y="3"/>
                      <a:pt x="432" y="1"/>
                      <a:pt x="40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5"/>
              <p:cNvSpPr/>
              <p:nvPr/>
            </p:nvSpPr>
            <p:spPr>
              <a:xfrm>
                <a:off x="2594598" y="2387237"/>
                <a:ext cx="62679" cy="48363"/>
              </a:xfrm>
              <a:custGeom>
                <a:rect b="b" l="l" r="r" t="t"/>
                <a:pathLst>
                  <a:path extrusionOk="0" h="693" w="895">
                    <a:moveTo>
                      <a:pt x="392" y="0"/>
                    </a:moveTo>
                    <a:cubicBezTo>
                      <a:pt x="340" y="0"/>
                      <a:pt x="289" y="7"/>
                      <a:pt x="241" y="18"/>
                    </a:cubicBezTo>
                    <a:cubicBezTo>
                      <a:pt x="121" y="52"/>
                      <a:pt x="35" y="156"/>
                      <a:pt x="9" y="267"/>
                    </a:cubicBezTo>
                    <a:cubicBezTo>
                      <a:pt x="1" y="327"/>
                      <a:pt x="1" y="387"/>
                      <a:pt x="9" y="448"/>
                    </a:cubicBezTo>
                    <a:cubicBezTo>
                      <a:pt x="52" y="568"/>
                      <a:pt x="147" y="654"/>
                      <a:pt x="267" y="680"/>
                    </a:cubicBezTo>
                    <a:cubicBezTo>
                      <a:pt x="306" y="688"/>
                      <a:pt x="346" y="692"/>
                      <a:pt x="388" y="692"/>
                    </a:cubicBezTo>
                    <a:cubicBezTo>
                      <a:pt x="430" y="692"/>
                      <a:pt x="473" y="688"/>
                      <a:pt x="516" y="680"/>
                    </a:cubicBezTo>
                    <a:cubicBezTo>
                      <a:pt x="568" y="680"/>
                      <a:pt x="619" y="662"/>
                      <a:pt x="671" y="645"/>
                    </a:cubicBezTo>
                    <a:cubicBezTo>
                      <a:pt x="731" y="628"/>
                      <a:pt x="782" y="594"/>
                      <a:pt x="817" y="551"/>
                    </a:cubicBezTo>
                    <a:lnTo>
                      <a:pt x="825" y="542"/>
                    </a:lnTo>
                    <a:lnTo>
                      <a:pt x="843" y="525"/>
                    </a:lnTo>
                    <a:cubicBezTo>
                      <a:pt x="860" y="491"/>
                      <a:pt x="877" y="456"/>
                      <a:pt x="885" y="413"/>
                    </a:cubicBezTo>
                    <a:cubicBezTo>
                      <a:pt x="894" y="405"/>
                      <a:pt x="894" y="387"/>
                      <a:pt x="894" y="379"/>
                    </a:cubicBezTo>
                    <a:cubicBezTo>
                      <a:pt x="894" y="362"/>
                      <a:pt x="894" y="345"/>
                      <a:pt x="894" y="327"/>
                    </a:cubicBezTo>
                    <a:cubicBezTo>
                      <a:pt x="894" y="310"/>
                      <a:pt x="894" y="302"/>
                      <a:pt x="894" y="284"/>
                    </a:cubicBezTo>
                    <a:cubicBezTo>
                      <a:pt x="894" y="267"/>
                      <a:pt x="885" y="259"/>
                      <a:pt x="885" y="241"/>
                    </a:cubicBezTo>
                    <a:cubicBezTo>
                      <a:pt x="868" y="207"/>
                      <a:pt x="851" y="173"/>
                      <a:pt x="825" y="147"/>
                    </a:cubicBezTo>
                    <a:lnTo>
                      <a:pt x="817" y="130"/>
                    </a:lnTo>
                    <a:cubicBezTo>
                      <a:pt x="808" y="121"/>
                      <a:pt x="808" y="121"/>
                      <a:pt x="808" y="121"/>
                    </a:cubicBezTo>
                    <a:cubicBezTo>
                      <a:pt x="765" y="78"/>
                      <a:pt x="714" y="52"/>
                      <a:pt x="653" y="35"/>
                    </a:cubicBezTo>
                    <a:cubicBezTo>
                      <a:pt x="602" y="18"/>
                      <a:pt x="550" y="9"/>
                      <a:pt x="490" y="9"/>
                    </a:cubicBezTo>
                    <a:cubicBezTo>
                      <a:pt x="457" y="3"/>
                      <a:pt x="425" y="0"/>
                      <a:pt x="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5"/>
              <p:cNvSpPr/>
              <p:nvPr/>
            </p:nvSpPr>
            <p:spPr>
              <a:xfrm>
                <a:off x="2603002" y="2454163"/>
                <a:ext cx="63239" cy="48572"/>
              </a:xfrm>
              <a:custGeom>
                <a:rect b="b" l="l" r="r" t="t"/>
                <a:pathLst>
                  <a:path extrusionOk="0" h="696" w="903">
                    <a:moveTo>
                      <a:pt x="383" y="1"/>
                    </a:moveTo>
                    <a:cubicBezTo>
                      <a:pt x="336" y="1"/>
                      <a:pt x="289" y="7"/>
                      <a:pt x="241" y="21"/>
                    </a:cubicBezTo>
                    <a:cubicBezTo>
                      <a:pt x="130" y="56"/>
                      <a:pt x="35" y="150"/>
                      <a:pt x="9" y="270"/>
                    </a:cubicBezTo>
                    <a:cubicBezTo>
                      <a:pt x="1" y="331"/>
                      <a:pt x="1" y="391"/>
                      <a:pt x="18" y="451"/>
                    </a:cubicBezTo>
                    <a:cubicBezTo>
                      <a:pt x="52" y="563"/>
                      <a:pt x="147" y="657"/>
                      <a:pt x="267" y="683"/>
                    </a:cubicBezTo>
                    <a:cubicBezTo>
                      <a:pt x="310" y="691"/>
                      <a:pt x="353" y="696"/>
                      <a:pt x="396" y="696"/>
                    </a:cubicBezTo>
                    <a:cubicBezTo>
                      <a:pt x="439" y="696"/>
                      <a:pt x="482" y="691"/>
                      <a:pt x="525" y="683"/>
                    </a:cubicBezTo>
                    <a:cubicBezTo>
                      <a:pt x="576" y="674"/>
                      <a:pt x="628" y="666"/>
                      <a:pt x="680" y="640"/>
                    </a:cubicBezTo>
                    <a:cubicBezTo>
                      <a:pt x="731" y="631"/>
                      <a:pt x="791" y="597"/>
                      <a:pt x="826" y="554"/>
                    </a:cubicBezTo>
                    <a:lnTo>
                      <a:pt x="834" y="545"/>
                    </a:lnTo>
                    <a:lnTo>
                      <a:pt x="843" y="528"/>
                    </a:lnTo>
                    <a:cubicBezTo>
                      <a:pt x="869" y="494"/>
                      <a:pt x="886" y="459"/>
                      <a:pt x="894" y="416"/>
                    </a:cubicBezTo>
                    <a:cubicBezTo>
                      <a:pt x="903" y="408"/>
                      <a:pt x="903" y="391"/>
                      <a:pt x="903" y="382"/>
                    </a:cubicBezTo>
                    <a:cubicBezTo>
                      <a:pt x="903" y="365"/>
                      <a:pt x="903" y="348"/>
                      <a:pt x="903" y="331"/>
                    </a:cubicBezTo>
                    <a:cubicBezTo>
                      <a:pt x="903" y="313"/>
                      <a:pt x="903" y="296"/>
                      <a:pt x="903" y="288"/>
                    </a:cubicBezTo>
                    <a:cubicBezTo>
                      <a:pt x="894" y="270"/>
                      <a:pt x="894" y="262"/>
                      <a:pt x="886" y="245"/>
                    </a:cubicBezTo>
                    <a:cubicBezTo>
                      <a:pt x="877" y="210"/>
                      <a:pt x="860" y="176"/>
                      <a:pt x="834" y="142"/>
                    </a:cubicBezTo>
                    <a:lnTo>
                      <a:pt x="817" y="133"/>
                    </a:lnTo>
                    <a:lnTo>
                      <a:pt x="808" y="124"/>
                    </a:lnTo>
                    <a:cubicBezTo>
                      <a:pt x="765" y="81"/>
                      <a:pt x="714" y="47"/>
                      <a:pt x="654" y="38"/>
                    </a:cubicBezTo>
                    <a:cubicBezTo>
                      <a:pt x="602" y="21"/>
                      <a:pt x="551" y="13"/>
                      <a:pt x="499" y="13"/>
                    </a:cubicBezTo>
                    <a:cubicBezTo>
                      <a:pt x="461" y="5"/>
                      <a:pt x="422" y="1"/>
                      <a:pt x="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5"/>
              <p:cNvSpPr/>
              <p:nvPr/>
            </p:nvSpPr>
            <p:spPr>
              <a:xfrm>
                <a:off x="2610215" y="2533930"/>
                <a:ext cx="63309" cy="48572"/>
              </a:xfrm>
              <a:custGeom>
                <a:rect b="b" l="l" r="r" t="t"/>
                <a:pathLst>
                  <a:path extrusionOk="0" h="696" w="904">
                    <a:moveTo>
                      <a:pt x="376" y="0"/>
                    </a:moveTo>
                    <a:cubicBezTo>
                      <a:pt x="329" y="0"/>
                      <a:pt x="284" y="7"/>
                      <a:pt x="241" y="21"/>
                    </a:cubicBezTo>
                    <a:cubicBezTo>
                      <a:pt x="121" y="55"/>
                      <a:pt x="35" y="150"/>
                      <a:pt x="10" y="270"/>
                    </a:cubicBezTo>
                    <a:cubicBezTo>
                      <a:pt x="1" y="330"/>
                      <a:pt x="1" y="390"/>
                      <a:pt x="18" y="450"/>
                    </a:cubicBezTo>
                    <a:cubicBezTo>
                      <a:pt x="52" y="562"/>
                      <a:pt x="147" y="657"/>
                      <a:pt x="267" y="682"/>
                    </a:cubicBezTo>
                    <a:cubicBezTo>
                      <a:pt x="310" y="691"/>
                      <a:pt x="353" y="695"/>
                      <a:pt x="395" y="695"/>
                    </a:cubicBezTo>
                    <a:cubicBezTo>
                      <a:pt x="437" y="695"/>
                      <a:pt x="478" y="691"/>
                      <a:pt x="516" y="682"/>
                    </a:cubicBezTo>
                    <a:cubicBezTo>
                      <a:pt x="568" y="674"/>
                      <a:pt x="620" y="665"/>
                      <a:pt x="671" y="640"/>
                    </a:cubicBezTo>
                    <a:cubicBezTo>
                      <a:pt x="731" y="631"/>
                      <a:pt x="783" y="597"/>
                      <a:pt x="826" y="554"/>
                    </a:cubicBezTo>
                    <a:lnTo>
                      <a:pt x="826" y="545"/>
                    </a:lnTo>
                    <a:cubicBezTo>
                      <a:pt x="834" y="536"/>
                      <a:pt x="843" y="528"/>
                      <a:pt x="843" y="528"/>
                    </a:cubicBezTo>
                    <a:cubicBezTo>
                      <a:pt x="869" y="493"/>
                      <a:pt x="886" y="459"/>
                      <a:pt x="894" y="416"/>
                    </a:cubicBezTo>
                    <a:cubicBezTo>
                      <a:pt x="894" y="408"/>
                      <a:pt x="903" y="390"/>
                      <a:pt x="903" y="382"/>
                    </a:cubicBezTo>
                    <a:cubicBezTo>
                      <a:pt x="903" y="365"/>
                      <a:pt x="903" y="347"/>
                      <a:pt x="903" y="330"/>
                    </a:cubicBezTo>
                    <a:cubicBezTo>
                      <a:pt x="903" y="313"/>
                      <a:pt x="894" y="296"/>
                      <a:pt x="894" y="279"/>
                    </a:cubicBezTo>
                    <a:cubicBezTo>
                      <a:pt x="894" y="270"/>
                      <a:pt x="886" y="261"/>
                      <a:pt x="886" y="244"/>
                    </a:cubicBezTo>
                    <a:cubicBezTo>
                      <a:pt x="869" y="210"/>
                      <a:pt x="851" y="176"/>
                      <a:pt x="826" y="141"/>
                    </a:cubicBezTo>
                    <a:lnTo>
                      <a:pt x="817" y="133"/>
                    </a:lnTo>
                    <a:lnTo>
                      <a:pt x="809" y="115"/>
                    </a:lnTo>
                    <a:cubicBezTo>
                      <a:pt x="766" y="72"/>
                      <a:pt x="714" y="47"/>
                      <a:pt x="654" y="38"/>
                    </a:cubicBezTo>
                    <a:cubicBezTo>
                      <a:pt x="602" y="21"/>
                      <a:pt x="551" y="12"/>
                      <a:pt x="491" y="12"/>
                    </a:cubicBezTo>
                    <a:cubicBezTo>
                      <a:pt x="452" y="5"/>
                      <a:pt x="413" y="0"/>
                      <a:pt x="3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5"/>
              <p:cNvSpPr/>
              <p:nvPr/>
            </p:nvSpPr>
            <p:spPr>
              <a:xfrm>
                <a:off x="2610215" y="2607277"/>
                <a:ext cx="63870" cy="48991"/>
              </a:xfrm>
              <a:custGeom>
                <a:rect b="b" l="l" r="r" t="t"/>
                <a:pathLst>
                  <a:path extrusionOk="0" h="702" w="912">
                    <a:moveTo>
                      <a:pt x="408" y="1"/>
                    </a:moveTo>
                    <a:cubicBezTo>
                      <a:pt x="354" y="1"/>
                      <a:pt x="300" y="10"/>
                      <a:pt x="250" y="27"/>
                    </a:cubicBezTo>
                    <a:cubicBezTo>
                      <a:pt x="130" y="61"/>
                      <a:pt x="44" y="156"/>
                      <a:pt x="10" y="276"/>
                    </a:cubicBezTo>
                    <a:cubicBezTo>
                      <a:pt x="1" y="336"/>
                      <a:pt x="10" y="396"/>
                      <a:pt x="27" y="448"/>
                    </a:cubicBezTo>
                    <a:cubicBezTo>
                      <a:pt x="61" y="568"/>
                      <a:pt x="156" y="654"/>
                      <a:pt x="276" y="688"/>
                    </a:cubicBezTo>
                    <a:cubicBezTo>
                      <a:pt x="315" y="697"/>
                      <a:pt x="355" y="701"/>
                      <a:pt x="397" y="701"/>
                    </a:cubicBezTo>
                    <a:cubicBezTo>
                      <a:pt x="439" y="701"/>
                      <a:pt x="482" y="697"/>
                      <a:pt x="525" y="688"/>
                    </a:cubicBezTo>
                    <a:cubicBezTo>
                      <a:pt x="577" y="680"/>
                      <a:pt x="628" y="662"/>
                      <a:pt x="680" y="645"/>
                    </a:cubicBezTo>
                    <a:cubicBezTo>
                      <a:pt x="740" y="628"/>
                      <a:pt x="791" y="602"/>
                      <a:pt x="834" y="551"/>
                    </a:cubicBezTo>
                    <a:lnTo>
                      <a:pt x="834" y="542"/>
                    </a:lnTo>
                    <a:cubicBezTo>
                      <a:pt x="843" y="542"/>
                      <a:pt x="843" y="534"/>
                      <a:pt x="851" y="525"/>
                    </a:cubicBezTo>
                    <a:cubicBezTo>
                      <a:pt x="877" y="499"/>
                      <a:pt x="886" y="456"/>
                      <a:pt x="903" y="422"/>
                    </a:cubicBezTo>
                    <a:cubicBezTo>
                      <a:pt x="903" y="405"/>
                      <a:pt x="912" y="396"/>
                      <a:pt x="912" y="379"/>
                    </a:cubicBezTo>
                    <a:cubicBezTo>
                      <a:pt x="912" y="362"/>
                      <a:pt x="912" y="353"/>
                      <a:pt x="912" y="336"/>
                    </a:cubicBezTo>
                    <a:cubicBezTo>
                      <a:pt x="903" y="319"/>
                      <a:pt x="903" y="302"/>
                      <a:pt x="903" y="284"/>
                    </a:cubicBezTo>
                    <a:cubicBezTo>
                      <a:pt x="903" y="276"/>
                      <a:pt x="894" y="259"/>
                      <a:pt x="894" y="250"/>
                    </a:cubicBezTo>
                    <a:cubicBezTo>
                      <a:pt x="877" y="216"/>
                      <a:pt x="860" y="181"/>
                      <a:pt x="834" y="147"/>
                    </a:cubicBezTo>
                    <a:cubicBezTo>
                      <a:pt x="826" y="138"/>
                      <a:pt x="826" y="138"/>
                      <a:pt x="817" y="130"/>
                    </a:cubicBezTo>
                    <a:lnTo>
                      <a:pt x="809" y="121"/>
                    </a:lnTo>
                    <a:cubicBezTo>
                      <a:pt x="774" y="78"/>
                      <a:pt x="723" y="52"/>
                      <a:pt x="662" y="44"/>
                    </a:cubicBezTo>
                    <a:cubicBezTo>
                      <a:pt x="611" y="27"/>
                      <a:pt x="551" y="9"/>
                      <a:pt x="499" y="9"/>
                    </a:cubicBezTo>
                    <a:cubicBezTo>
                      <a:pt x="469" y="3"/>
                      <a:pt x="438" y="1"/>
                      <a:pt x="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5"/>
              <p:cNvSpPr/>
              <p:nvPr/>
            </p:nvSpPr>
            <p:spPr>
              <a:xfrm>
                <a:off x="2615048" y="2676645"/>
                <a:ext cx="63239" cy="48572"/>
              </a:xfrm>
              <a:custGeom>
                <a:rect b="b" l="l" r="r" t="t"/>
                <a:pathLst>
                  <a:path extrusionOk="0" h="696" w="903">
                    <a:moveTo>
                      <a:pt x="382" y="0"/>
                    </a:moveTo>
                    <a:cubicBezTo>
                      <a:pt x="336" y="0"/>
                      <a:pt x="289" y="6"/>
                      <a:pt x="241" y="21"/>
                    </a:cubicBezTo>
                    <a:cubicBezTo>
                      <a:pt x="121" y="55"/>
                      <a:pt x="35" y="150"/>
                      <a:pt x="9" y="270"/>
                    </a:cubicBezTo>
                    <a:cubicBezTo>
                      <a:pt x="1" y="330"/>
                      <a:pt x="1" y="390"/>
                      <a:pt x="18" y="450"/>
                    </a:cubicBezTo>
                    <a:cubicBezTo>
                      <a:pt x="52" y="571"/>
                      <a:pt x="147" y="656"/>
                      <a:pt x="267" y="682"/>
                    </a:cubicBezTo>
                    <a:cubicBezTo>
                      <a:pt x="310" y="691"/>
                      <a:pt x="353" y="695"/>
                      <a:pt x="395" y="695"/>
                    </a:cubicBezTo>
                    <a:cubicBezTo>
                      <a:pt x="437" y="695"/>
                      <a:pt x="477" y="691"/>
                      <a:pt x="516" y="682"/>
                    </a:cubicBezTo>
                    <a:cubicBezTo>
                      <a:pt x="568" y="682"/>
                      <a:pt x="628" y="665"/>
                      <a:pt x="671" y="648"/>
                    </a:cubicBezTo>
                    <a:cubicBezTo>
                      <a:pt x="731" y="631"/>
                      <a:pt x="782" y="596"/>
                      <a:pt x="825" y="553"/>
                    </a:cubicBezTo>
                    <a:lnTo>
                      <a:pt x="834" y="545"/>
                    </a:lnTo>
                    <a:lnTo>
                      <a:pt x="843" y="528"/>
                    </a:lnTo>
                    <a:cubicBezTo>
                      <a:pt x="868" y="493"/>
                      <a:pt x="886" y="459"/>
                      <a:pt x="894" y="416"/>
                    </a:cubicBezTo>
                    <a:cubicBezTo>
                      <a:pt x="894" y="407"/>
                      <a:pt x="903" y="390"/>
                      <a:pt x="903" y="382"/>
                    </a:cubicBezTo>
                    <a:cubicBezTo>
                      <a:pt x="903" y="364"/>
                      <a:pt x="903" y="347"/>
                      <a:pt x="903" y="330"/>
                    </a:cubicBezTo>
                    <a:cubicBezTo>
                      <a:pt x="903" y="313"/>
                      <a:pt x="903" y="304"/>
                      <a:pt x="894" y="287"/>
                    </a:cubicBezTo>
                    <a:cubicBezTo>
                      <a:pt x="894" y="270"/>
                      <a:pt x="886" y="261"/>
                      <a:pt x="886" y="244"/>
                    </a:cubicBezTo>
                    <a:cubicBezTo>
                      <a:pt x="877" y="210"/>
                      <a:pt x="851" y="175"/>
                      <a:pt x="825" y="150"/>
                    </a:cubicBezTo>
                    <a:cubicBezTo>
                      <a:pt x="825" y="141"/>
                      <a:pt x="817" y="132"/>
                      <a:pt x="817" y="132"/>
                    </a:cubicBezTo>
                    <a:lnTo>
                      <a:pt x="808" y="124"/>
                    </a:lnTo>
                    <a:cubicBezTo>
                      <a:pt x="765" y="81"/>
                      <a:pt x="714" y="46"/>
                      <a:pt x="654" y="38"/>
                    </a:cubicBezTo>
                    <a:cubicBezTo>
                      <a:pt x="602" y="21"/>
                      <a:pt x="551" y="12"/>
                      <a:pt x="490" y="12"/>
                    </a:cubicBezTo>
                    <a:cubicBezTo>
                      <a:pt x="456" y="4"/>
                      <a:pt x="419" y="0"/>
                      <a:pt x="3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5"/>
              <p:cNvSpPr/>
              <p:nvPr/>
            </p:nvSpPr>
            <p:spPr>
              <a:xfrm>
                <a:off x="2619250" y="2747968"/>
                <a:ext cx="63870" cy="49200"/>
              </a:xfrm>
              <a:custGeom>
                <a:rect b="b" l="l" r="r" t="t"/>
                <a:pathLst>
                  <a:path extrusionOk="0" h="705" w="912">
                    <a:moveTo>
                      <a:pt x="384" y="0"/>
                    </a:moveTo>
                    <a:cubicBezTo>
                      <a:pt x="338" y="0"/>
                      <a:pt x="293" y="7"/>
                      <a:pt x="250" y="21"/>
                    </a:cubicBezTo>
                    <a:cubicBezTo>
                      <a:pt x="130" y="55"/>
                      <a:pt x="44" y="150"/>
                      <a:pt x="9" y="270"/>
                    </a:cubicBezTo>
                    <a:cubicBezTo>
                      <a:pt x="1" y="330"/>
                      <a:pt x="9" y="399"/>
                      <a:pt x="18" y="459"/>
                    </a:cubicBezTo>
                    <a:cubicBezTo>
                      <a:pt x="61" y="579"/>
                      <a:pt x="155" y="665"/>
                      <a:pt x="276" y="691"/>
                    </a:cubicBezTo>
                    <a:cubicBezTo>
                      <a:pt x="314" y="700"/>
                      <a:pt x="355" y="704"/>
                      <a:pt x="397" y="704"/>
                    </a:cubicBezTo>
                    <a:cubicBezTo>
                      <a:pt x="439" y="704"/>
                      <a:pt x="482" y="700"/>
                      <a:pt x="525" y="691"/>
                    </a:cubicBezTo>
                    <a:cubicBezTo>
                      <a:pt x="576" y="683"/>
                      <a:pt x="628" y="665"/>
                      <a:pt x="680" y="648"/>
                    </a:cubicBezTo>
                    <a:cubicBezTo>
                      <a:pt x="740" y="640"/>
                      <a:pt x="791" y="605"/>
                      <a:pt x="826" y="554"/>
                    </a:cubicBezTo>
                    <a:lnTo>
                      <a:pt x="834" y="545"/>
                    </a:lnTo>
                    <a:lnTo>
                      <a:pt x="851" y="528"/>
                    </a:lnTo>
                    <a:cubicBezTo>
                      <a:pt x="877" y="502"/>
                      <a:pt x="894" y="459"/>
                      <a:pt x="903" y="425"/>
                    </a:cubicBezTo>
                    <a:cubicBezTo>
                      <a:pt x="911" y="408"/>
                      <a:pt x="911" y="399"/>
                      <a:pt x="911" y="382"/>
                    </a:cubicBezTo>
                    <a:cubicBezTo>
                      <a:pt x="911" y="373"/>
                      <a:pt x="911" y="356"/>
                      <a:pt x="911" y="339"/>
                    </a:cubicBezTo>
                    <a:cubicBezTo>
                      <a:pt x="911" y="322"/>
                      <a:pt x="903" y="305"/>
                      <a:pt x="903" y="287"/>
                    </a:cubicBezTo>
                    <a:cubicBezTo>
                      <a:pt x="903" y="279"/>
                      <a:pt x="894" y="262"/>
                      <a:pt x="894" y="253"/>
                    </a:cubicBezTo>
                    <a:cubicBezTo>
                      <a:pt x="877" y="210"/>
                      <a:pt x="860" y="176"/>
                      <a:pt x="834" y="141"/>
                    </a:cubicBezTo>
                    <a:lnTo>
                      <a:pt x="817" y="124"/>
                    </a:lnTo>
                    <a:cubicBezTo>
                      <a:pt x="817" y="124"/>
                      <a:pt x="817" y="124"/>
                      <a:pt x="808" y="116"/>
                    </a:cubicBezTo>
                    <a:cubicBezTo>
                      <a:pt x="774" y="81"/>
                      <a:pt x="722" y="47"/>
                      <a:pt x="662" y="38"/>
                    </a:cubicBezTo>
                    <a:cubicBezTo>
                      <a:pt x="611" y="21"/>
                      <a:pt x="551" y="12"/>
                      <a:pt x="499" y="12"/>
                    </a:cubicBezTo>
                    <a:cubicBezTo>
                      <a:pt x="460" y="5"/>
                      <a:pt x="422" y="0"/>
                      <a:pt x="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5"/>
              <p:cNvSpPr/>
              <p:nvPr/>
            </p:nvSpPr>
            <p:spPr>
              <a:xfrm>
                <a:off x="2619880" y="2821594"/>
                <a:ext cx="63239" cy="48712"/>
              </a:xfrm>
              <a:custGeom>
                <a:rect b="b" l="l" r="r" t="t"/>
                <a:pathLst>
                  <a:path extrusionOk="0" h="698" w="903">
                    <a:moveTo>
                      <a:pt x="404" y="0"/>
                    </a:moveTo>
                    <a:cubicBezTo>
                      <a:pt x="350" y="0"/>
                      <a:pt x="295" y="6"/>
                      <a:pt x="241" y="23"/>
                    </a:cubicBezTo>
                    <a:cubicBezTo>
                      <a:pt x="129" y="57"/>
                      <a:pt x="35" y="152"/>
                      <a:pt x="9" y="272"/>
                    </a:cubicBezTo>
                    <a:cubicBezTo>
                      <a:pt x="0" y="332"/>
                      <a:pt x="9" y="392"/>
                      <a:pt x="18" y="452"/>
                    </a:cubicBezTo>
                    <a:cubicBezTo>
                      <a:pt x="52" y="564"/>
                      <a:pt x="155" y="650"/>
                      <a:pt x="267" y="684"/>
                    </a:cubicBezTo>
                    <a:cubicBezTo>
                      <a:pt x="310" y="693"/>
                      <a:pt x="353" y="697"/>
                      <a:pt x="396" y="697"/>
                    </a:cubicBezTo>
                    <a:cubicBezTo>
                      <a:pt x="439" y="697"/>
                      <a:pt x="482" y="693"/>
                      <a:pt x="524" y="684"/>
                    </a:cubicBezTo>
                    <a:cubicBezTo>
                      <a:pt x="576" y="676"/>
                      <a:pt x="628" y="659"/>
                      <a:pt x="679" y="641"/>
                    </a:cubicBezTo>
                    <a:cubicBezTo>
                      <a:pt x="731" y="633"/>
                      <a:pt x="791" y="598"/>
                      <a:pt x="825" y="547"/>
                    </a:cubicBezTo>
                    <a:lnTo>
                      <a:pt x="834" y="538"/>
                    </a:lnTo>
                    <a:cubicBezTo>
                      <a:pt x="842" y="538"/>
                      <a:pt x="842" y="530"/>
                      <a:pt x="842" y="521"/>
                    </a:cubicBezTo>
                    <a:cubicBezTo>
                      <a:pt x="868" y="495"/>
                      <a:pt x="885" y="452"/>
                      <a:pt x="894" y="418"/>
                    </a:cubicBezTo>
                    <a:cubicBezTo>
                      <a:pt x="902" y="401"/>
                      <a:pt x="902" y="392"/>
                      <a:pt x="902" y="375"/>
                    </a:cubicBezTo>
                    <a:cubicBezTo>
                      <a:pt x="902" y="366"/>
                      <a:pt x="902" y="349"/>
                      <a:pt x="902" y="332"/>
                    </a:cubicBezTo>
                    <a:cubicBezTo>
                      <a:pt x="902" y="315"/>
                      <a:pt x="902" y="298"/>
                      <a:pt x="902" y="281"/>
                    </a:cubicBezTo>
                    <a:cubicBezTo>
                      <a:pt x="894" y="272"/>
                      <a:pt x="885" y="255"/>
                      <a:pt x="885" y="246"/>
                    </a:cubicBezTo>
                    <a:cubicBezTo>
                      <a:pt x="877" y="212"/>
                      <a:pt x="860" y="177"/>
                      <a:pt x="834" y="143"/>
                    </a:cubicBezTo>
                    <a:lnTo>
                      <a:pt x="817" y="126"/>
                    </a:lnTo>
                    <a:lnTo>
                      <a:pt x="808" y="117"/>
                    </a:lnTo>
                    <a:cubicBezTo>
                      <a:pt x="765" y="74"/>
                      <a:pt x="713" y="49"/>
                      <a:pt x="653" y="40"/>
                    </a:cubicBezTo>
                    <a:cubicBezTo>
                      <a:pt x="602" y="23"/>
                      <a:pt x="550" y="14"/>
                      <a:pt x="499" y="6"/>
                    </a:cubicBezTo>
                    <a:cubicBezTo>
                      <a:pt x="467" y="2"/>
                      <a:pt x="436" y="0"/>
                      <a:pt x="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5"/>
              <p:cNvSpPr/>
              <p:nvPr/>
            </p:nvSpPr>
            <p:spPr>
              <a:xfrm>
                <a:off x="2628914" y="2896825"/>
                <a:ext cx="63239" cy="48991"/>
              </a:xfrm>
              <a:custGeom>
                <a:rect b="b" l="l" r="r" t="t"/>
                <a:pathLst>
                  <a:path extrusionOk="0" h="702" w="903">
                    <a:moveTo>
                      <a:pt x="398" y="1"/>
                    </a:moveTo>
                    <a:cubicBezTo>
                      <a:pt x="347" y="1"/>
                      <a:pt x="294" y="8"/>
                      <a:pt x="241" y="19"/>
                    </a:cubicBezTo>
                    <a:cubicBezTo>
                      <a:pt x="129" y="62"/>
                      <a:pt x="35" y="156"/>
                      <a:pt x="9" y="276"/>
                    </a:cubicBezTo>
                    <a:cubicBezTo>
                      <a:pt x="0" y="337"/>
                      <a:pt x="0" y="397"/>
                      <a:pt x="17" y="457"/>
                    </a:cubicBezTo>
                    <a:cubicBezTo>
                      <a:pt x="52" y="569"/>
                      <a:pt x="146" y="654"/>
                      <a:pt x="267" y="689"/>
                    </a:cubicBezTo>
                    <a:cubicBezTo>
                      <a:pt x="310" y="697"/>
                      <a:pt x="353" y="702"/>
                      <a:pt x="395" y="702"/>
                    </a:cubicBezTo>
                    <a:cubicBezTo>
                      <a:pt x="438" y="702"/>
                      <a:pt x="481" y="697"/>
                      <a:pt x="524" y="689"/>
                    </a:cubicBezTo>
                    <a:cubicBezTo>
                      <a:pt x="576" y="680"/>
                      <a:pt x="627" y="663"/>
                      <a:pt x="679" y="646"/>
                    </a:cubicBezTo>
                    <a:cubicBezTo>
                      <a:pt x="731" y="629"/>
                      <a:pt x="791" y="603"/>
                      <a:pt x="825" y="551"/>
                    </a:cubicBezTo>
                    <a:lnTo>
                      <a:pt x="834" y="543"/>
                    </a:lnTo>
                    <a:lnTo>
                      <a:pt x="842" y="526"/>
                    </a:lnTo>
                    <a:cubicBezTo>
                      <a:pt x="868" y="491"/>
                      <a:pt x="885" y="457"/>
                      <a:pt x="894" y="422"/>
                    </a:cubicBezTo>
                    <a:cubicBezTo>
                      <a:pt x="902" y="405"/>
                      <a:pt x="902" y="397"/>
                      <a:pt x="902" y="380"/>
                    </a:cubicBezTo>
                    <a:cubicBezTo>
                      <a:pt x="902" y="362"/>
                      <a:pt x="902" y="345"/>
                      <a:pt x="902" y="337"/>
                    </a:cubicBezTo>
                    <a:cubicBezTo>
                      <a:pt x="902" y="319"/>
                      <a:pt x="902" y="302"/>
                      <a:pt x="894" y="285"/>
                    </a:cubicBezTo>
                    <a:cubicBezTo>
                      <a:pt x="894" y="276"/>
                      <a:pt x="894" y="259"/>
                      <a:pt x="885" y="251"/>
                    </a:cubicBezTo>
                    <a:cubicBezTo>
                      <a:pt x="877" y="208"/>
                      <a:pt x="851" y="173"/>
                      <a:pt x="834" y="148"/>
                    </a:cubicBezTo>
                    <a:lnTo>
                      <a:pt x="816" y="130"/>
                    </a:lnTo>
                    <a:lnTo>
                      <a:pt x="808" y="122"/>
                    </a:lnTo>
                    <a:cubicBezTo>
                      <a:pt x="765" y="79"/>
                      <a:pt x="713" y="53"/>
                      <a:pt x="653" y="44"/>
                    </a:cubicBezTo>
                    <a:cubicBezTo>
                      <a:pt x="602" y="19"/>
                      <a:pt x="550" y="10"/>
                      <a:pt x="490" y="10"/>
                    </a:cubicBezTo>
                    <a:cubicBezTo>
                      <a:pt x="460" y="4"/>
                      <a:pt x="430" y="1"/>
                      <a:pt x="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5"/>
              <p:cNvSpPr/>
              <p:nvPr/>
            </p:nvSpPr>
            <p:spPr>
              <a:xfrm>
                <a:off x="2429742" y="2183876"/>
                <a:ext cx="63239" cy="48991"/>
              </a:xfrm>
              <a:custGeom>
                <a:rect b="b" l="l" r="r" t="t"/>
                <a:pathLst>
                  <a:path extrusionOk="0" h="702" w="903">
                    <a:moveTo>
                      <a:pt x="516" y="0"/>
                    </a:moveTo>
                    <a:cubicBezTo>
                      <a:pt x="473" y="0"/>
                      <a:pt x="430" y="7"/>
                      <a:pt x="387" y="20"/>
                    </a:cubicBezTo>
                    <a:cubicBezTo>
                      <a:pt x="336" y="20"/>
                      <a:pt x="275" y="37"/>
                      <a:pt x="232" y="54"/>
                    </a:cubicBezTo>
                    <a:cubicBezTo>
                      <a:pt x="172" y="71"/>
                      <a:pt x="121" y="97"/>
                      <a:pt x="78" y="140"/>
                    </a:cubicBezTo>
                    <a:lnTo>
                      <a:pt x="78" y="157"/>
                    </a:lnTo>
                    <a:lnTo>
                      <a:pt x="61" y="174"/>
                    </a:lnTo>
                    <a:cubicBezTo>
                      <a:pt x="35" y="200"/>
                      <a:pt x="18" y="234"/>
                      <a:pt x="9" y="277"/>
                    </a:cubicBezTo>
                    <a:cubicBezTo>
                      <a:pt x="9" y="295"/>
                      <a:pt x="1" y="303"/>
                      <a:pt x="1" y="312"/>
                    </a:cubicBezTo>
                    <a:cubicBezTo>
                      <a:pt x="1" y="329"/>
                      <a:pt x="1" y="346"/>
                      <a:pt x="1" y="363"/>
                    </a:cubicBezTo>
                    <a:cubicBezTo>
                      <a:pt x="1" y="380"/>
                      <a:pt x="1" y="398"/>
                      <a:pt x="9" y="415"/>
                    </a:cubicBezTo>
                    <a:cubicBezTo>
                      <a:pt x="9" y="423"/>
                      <a:pt x="9" y="432"/>
                      <a:pt x="18" y="449"/>
                    </a:cubicBezTo>
                    <a:cubicBezTo>
                      <a:pt x="26" y="484"/>
                      <a:pt x="43" y="518"/>
                      <a:pt x="69" y="552"/>
                    </a:cubicBezTo>
                    <a:cubicBezTo>
                      <a:pt x="78" y="552"/>
                      <a:pt x="78" y="561"/>
                      <a:pt x="86" y="569"/>
                    </a:cubicBezTo>
                    <a:cubicBezTo>
                      <a:pt x="86" y="569"/>
                      <a:pt x="86" y="569"/>
                      <a:pt x="95" y="578"/>
                    </a:cubicBezTo>
                    <a:cubicBezTo>
                      <a:pt x="138" y="621"/>
                      <a:pt x="190" y="647"/>
                      <a:pt x="250" y="664"/>
                    </a:cubicBezTo>
                    <a:cubicBezTo>
                      <a:pt x="301" y="681"/>
                      <a:pt x="353" y="690"/>
                      <a:pt x="404" y="690"/>
                    </a:cubicBezTo>
                    <a:cubicBezTo>
                      <a:pt x="443" y="697"/>
                      <a:pt x="482" y="702"/>
                      <a:pt x="519" y="702"/>
                    </a:cubicBezTo>
                    <a:cubicBezTo>
                      <a:pt x="566" y="702"/>
                      <a:pt x="611" y="695"/>
                      <a:pt x="653" y="681"/>
                    </a:cubicBezTo>
                    <a:cubicBezTo>
                      <a:pt x="774" y="647"/>
                      <a:pt x="868" y="561"/>
                      <a:pt x="894" y="441"/>
                    </a:cubicBezTo>
                    <a:cubicBezTo>
                      <a:pt x="903" y="380"/>
                      <a:pt x="903" y="312"/>
                      <a:pt x="885" y="260"/>
                    </a:cubicBezTo>
                    <a:cubicBezTo>
                      <a:pt x="851" y="140"/>
                      <a:pt x="757" y="45"/>
                      <a:pt x="645" y="20"/>
                    </a:cubicBezTo>
                    <a:cubicBezTo>
                      <a:pt x="602" y="7"/>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5"/>
              <p:cNvSpPr/>
              <p:nvPr/>
            </p:nvSpPr>
            <p:spPr>
              <a:xfrm>
                <a:off x="2415875" y="2251430"/>
                <a:ext cx="63870" cy="49200"/>
              </a:xfrm>
              <a:custGeom>
                <a:rect b="b" l="l" r="r" t="t"/>
                <a:pathLst>
                  <a:path extrusionOk="0" h="705" w="912">
                    <a:moveTo>
                      <a:pt x="517" y="1"/>
                    </a:moveTo>
                    <a:cubicBezTo>
                      <a:pt x="476" y="1"/>
                      <a:pt x="435" y="5"/>
                      <a:pt x="396" y="14"/>
                    </a:cubicBezTo>
                    <a:cubicBezTo>
                      <a:pt x="336" y="22"/>
                      <a:pt x="284" y="31"/>
                      <a:pt x="233" y="57"/>
                    </a:cubicBezTo>
                    <a:cubicBezTo>
                      <a:pt x="173" y="65"/>
                      <a:pt x="121" y="100"/>
                      <a:pt x="87" y="143"/>
                    </a:cubicBezTo>
                    <a:lnTo>
                      <a:pt x="78" y="151"/>
                    </a:lnTo>
                    <a:cubicBezTo>
                      <a:pt x="70" y="160"/>
                      <a:pt x="70" y="160"/>
                      <a:pt x="61" y="168"/>
                    </a:cubicBezTo>
                    <a:cubicBezTo>
                      <a:pt x="44" y="203"/>
                      <a:pt x="18" y="237"/>
                      <a:pt x="9" y="280"/>
                    </a:cubicBezTo>
                    <a:cubicBezTo>
                      <a:pt x="9" y="289"/>
                      <a:pt x="9" y="306"/>
                      <a:pt x="1" y="315"/>
                    </a:cubicBezTo>
                    <a:cubicBezTo>
                      <a:pt x="1" y="332"/>
                      <a:pt x="1" y="349"/>
                      <a:pt x="1" y="366"/>
                    </a:cubicBezTo>
                    <a:cubicBezTo>
                      <a:pt x="1" y="375"/>
                      <a:pt x="9" y="392"/>
                      <a:pt x="9" y="409"/>
                    </a:cubicBezTo>
                    <a:cubicBezTo>
                      <a:pt x="9" y="426"/>
                      <a:pt x="18" y="435"/>
                      <a:pt x="18" y="452"/>
                    </a:cubicBezTo>
                    <a:cubicBezTo>
                      <a:pt x="35" y="486"/>
                      <a:pt x="52" y="521"/>
                      <a:pt x="78" y="546"/>
                    </a:cubicBezTo>
                    <a:cubicBezTo>
                      <a:pt x="78" y="555"/>
                      <a:pt x="87" y="564"/>
                      <a:pt x="87" y="564"/>
                    </a:cubicBezTo>
                    <a:cubicBezTo>
                      <a:pt x="95" y="572"/>
                      <a:pt x="95" y="572"/>
                      <a:pt x="95" y="572"/>
                    </a:cubicBezTo>
                    <a:cubicBezTo>
                      <a:pt x="138" y="624"/>
                      <a:pt x="190" y="650"/>
                      <a:pt x="250" y="658"/>
                    </a:cubicBezTo>
                    <a:cubicBezTo>
                      <a:pt x="302" y="675"/>
                      <a:pt x="353" y="693"/>
                      <a:pt x="405" y="693"/>
                    </a:cubicBezTo>
                    <a:cubicBezTo>
                      <a:pt x="443" y="700"/>
                      <a:pt x="482" y="705"/>
                      <a:pt x="521" y="705"/>
                    </a:cubicBezTo>
                    <a:cubicBezTo>
                      <a:pt x="568" y="705"/>
                      <a:pt x="615" y="698"/>
                      <a:pt x="662" y="684"/>
                    </a:cubicBezTo>
                    <a:cubicBezTo>
                      <a:pt x="774" y="650"/>
                      <a:pt x="869" y="555"/>
                      <a:pt x="894" y="435"/>
                    </a:cubicBezTo>
                    <a:cubicBezTo>
                      <a:pt x="912" y="375"/>
                      <a:pt x="903" y="315"/>
                      <a:pt x="894" y="254"/>
                    </a:cubicBezTo>
                    <a:cubicBezTo>
                      <a:pt x="860" y="134"/>
                      <a:pt x="766" y="48"/>
                      <a:pt x="645" y="14"/>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5"/>
              <p:cNvSpPr/>
              <p:nvPr/>
            </p:nvSpPr>
            <p:spPr>
              <a:xfrm>
                <a:off x="2408662" y="2315007"/>
                <a:ext cx="63239" cy="48991"/>
              </a:xfrm>
              <a:custGeom>
                <a:rect b="b" l="l" r="r" t="t"/>
                <a:pathLst>
                  <a:path extrusionOk="0" h="702" w="903">
                    <a:moveTo>
                      <a:pt x="516" y="1"/>
                    </a:moveTo>
                    <a:cubicBezTo>
                      <a:pt x="473" y="1"/>
                      <a:pt x="430" y="5"/>
                      <a:pt x="387" y="14"/>
                    </a:cubicBezTo>
                    <a:cubicBezTo>
                      <a:pt x="336" y="14"/>
                      <a:pt x="284" y="31"/>
                      <a:pt x="233" y="48"/>
                    </a:cubicBezTo>
                    <a:cubicBezTo>
                      <a:pt x="173" y="65"/>
                      <a:pt x="121" y="91"/>
                      <a:pt x="87" y="142"/>
                    </a:cubicBezTo>
                    <a:lnTo>
                      <a:pt x="78" y="151"/>
                    </a:lnTo>
                    <a:cubicBezTo>
                      <a:pt x="70" y="151"/>
                      <a:pt x="70" y="160"/>
                      <a:pt x="61" y="168"/>
                    </a:cubicBezTo>
                    <a:cubicBezTo>
                      <a:pt x="35" y="194"/>
                      <a:pt x="18" y="228"/>
                      <a:pt x="9" y="271"/>
                    </a:cubicBezTo>
                    <a:cubicBezTo>
                      <a:pt x="9" y="280"/>
                      <a:pt x="9" y="297"/>
                      <a:pt x="1" y="306"/>
                    </a:cubicBezTo>
                    <a:cubicBezTo>
                      <a:pt x="1" y="323"/>
                      <a:pt x="1" y="340"/>
                      <a:pt x="1" y="357"/>
                    </a:cubicBezTo>
                    <a:cubicBezTo>
                      <a:pt x="1" y="374"/>
                      <a:pt x="1" y="392"/>
                      <a:pt x="9" y="409"/>
                    </a:cubicBezTo>
                    <a:cubicBezTo>
                      <a:pt x="9" y="417"/>
                      <a:pt x="18" y="426"/>
                      <a:pt x="18" y="443"/>
                    </a:cubicBezTo>
                    <a:cubicBezTo>
                      <a:pt x="27" y="477"/>
                      <a:pt x="52" y="520"/>
                      <a:pt x="78" y="546"/>
                    </a:cubicBezTo>
                    <a:lnTo>
                      <a:pt x="87" y="563"/>
                    </a:lnTo>
                    <a:lnTo>
                      <a:pt x="95" y="572"/>
                    </a:lnTo>
                    <a:cubicBezTo>
                      <a:pt x="138" y="615"/>
                      <a:pt x="190" y="649"/>
                      <a:pt x="250" y="658"/>
                    </a:cubicBezTo>
                    <a:cubicBezTo>
                      <a:pt x="302" y="675"/>
                      <a:pt x="353" y="684"/>
                      <a:pt x="405" y="692"/>
                    </a:cubicBezTo>
                    <a:cubicBezTo>
                      <a:pt x="437" y="699"/>
                      <a:pt x="470" y="702"/>
                      <a:pt x="503" y="702"/>
                    </a:cubicBezTo>
                    <a:cubicBezTo>
                      <a:pt x="556" y="702"/>
                      <a:pt x="609" y="694"/>
                      <a:pt x="662" y="684"/>
                    </a:cubicBezTo>
                    <a:cubicBezTo>
                      <a:pt x="774" y="649"/>
                      <a:pt x="869" y="555"/>
                      <a:pt x="894" y="434"/>
                    </a:cubicBezTo>
                    <a:cubicBezTo>
                      <a:pt x="903" y="374"/>
                      <a:pt x="903" y="314"/>
                      <a:pt x="886" y="245"/>
                    </a:cubicBezTo>
                    <a:cubicBezTo>
                      <a:pt x="851" y="134"/>
                      <a:pt x="757" y="39"/>
                      <a:pt x="645"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5"/>
              <p:cNvSpPr/>
              <p:nvPr/>
            </p:nvSpPr>
            <p:spPr>
              <a:xfrm>
                <a:off x="2399628" y="2390586"/>
                <a:ext cx="63309" cy="49200"/>
              </a:xfrm>
              <a:custGeom>
                <a:rect b="b" l="l" r="r" t="t"/>
                <a:pathLst>
                  <a:path extrusionOk="0" h="705" w="904">
                    <a:moveTo>
                      <a:pt x="515" y="0"/>
                    </a:moveTo>
                    <a:cubicBezTo>
                      <a:pt x="473" y="0"/>
                      <a:pt x="431" y="4"/>
                      <a:pt x="388" y="13"/>
                    </a:cubicBezTo>
                    <a:cubicBezTo>
                      <a:pt x="336" y="22"/>
                      <a:pt x="276" y="30"/>
                      <a:pt x="224" y="56"/>
                    </a:cubicBezTo>
                    <a:cubicBezTo>
                      <a:pt x="173" y="65"/>
                      <a:pt x="121" y="99"/>
                      <a:pt x="78" y="142"/>
                    </a:cubicBezTo>
                    <a:lnTo>
                      <a:pt x="70" y="150"/>
                    </a:lnTo>
                    <a:cubicBezTo>
                      <a:pt x="70" y="150"/>
                      <a:pt x="61" y="159"/>
                      <a:pt x="61" y="168"/>
                    </a:cubicBezTo>
                    <a:cubicBezTo>
                      <a:pt x="35" y="202"/>
                      <a:pt x="18" y="236"/>
                      <a:pt x="10" y="271"/>
                    </a:cubicBezTo>
                    <a:cubicBezTo>
                      <a:pt x="1" y="288"/>
                      <a:pt x="1" y="297"/>
                      <a:pt x="1" y="314"/>
                    </a:cubicBezTo>
                    <a:cubicBezTo>
                      <a:pt x="1" y="331"/>
                      <a:pt x="1" y="348"/>
                      <a:pt x="1" y="357"/>
                    </a:cubicBezTo>
                    <a:cubicBezTo>
                      <a:pt x="1" y="374"/>
                      <a:pt x="1" y="391"/>
                      <a:pt x="1" y="408"/>
                    </a:cubicBezTo>
                    <a:lnTo>
                      <a:pt x="10" y="443"/>
                    </a:lnTo>
                    <a:cubicBezTo>
                      <a:pt x="18" y="486"/>
                      <a:pt x="35" y="520"/>
                      <a:pt x="61" y="554"/>
                    </a:cubicBezTo>
                    <a:lnTo>
                      <a:pt x="78" y="571"/>
                    </a:lnTo>
                    <a:cubicBezTo>
                      <a:pt x="78" y="571"/>
                      <a:pt x="87" y="580"/>
                      <a:pt x="87" y="580"/>
                    </a:cubicBezTo>
                    <a:cubicBezTo>
                      <a:pt x="130" y="623"/>
                      <a:pt x="181" y="649"/>
                      <a:pt x="241" y="666"/>
                    </a:cubicBezTo>
                    <a:cubicBezTo>
                      <a:pt x="293" y="683"/>
                      <a:pt x="345" y="692"/>
                      <a:pt x="396" y="692"/>
                    </a:cubicBezTo>
                    <a:cubicBezTo>
                      <a:pt x="439" y="700"/>
                      <a:pt x="482" y="705"/>
                      <a:pt x="525" y="705"/>
                    </a:cubicBezTo>
                    <a:cubicBezTo>
                      <a:pt x="568" y="705"/>
                      <a:pt x="611" y="700"/>
                      <a:pt x="654" y="692"/>
                    </a:cubicBezTo>
                    <a:cubicBezTo>
                      <a:pt x="766" y="649"/>
                      <a:pt x="860" y="563"/>
                      <a:pt x="886" y="443"/>
                    </a:cubicBezTo>
                    <a:cubicBezTo>
                      <a:pt x="903" y="382"/>
                      <a:pt x="903" y="314"/>
                      <a:pt x="886" y="254"/>
                    </a:cubicBezTo>
                    <a:cubicBezTo>
                      <a:pt x="851" y="133"/>
                      <a:pt x="757" y="47"/>
                      <a:pt x="637" y="13"/>
                    </a:cubicBezTo>
                    <a:cubicBezTo>
                      <a:pt x="598" y="4"/>
                      <a:pt x="557" y="0"/>
                      <a:pt x="5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5"/>
              <p:cNvSpPr/>
              <p:nvPr/>
            </p:nvSpPr>
            <p:spPr>
              <a:xfrm>
                <a:off x="2465808" y="2395192"/>
                <a:ext cx="51824" cy="39779"/>
              </a:xfrm>
              <a:custGeom>
                <a:rect b="b" l="l" r="r" t="t"/>
                <a:pathLst>
                  <a:path extrusionOk="0" h="570" w="740">
                    <a:moveTo>
                      <a:pt x="422" y="1"/>
                    </a:moveTo>
                    <a:cubicBezTo>
                      <a:pt x="388" y="1"/>
                      <a:pt x="353" y="3"/>
                      <a:pt x="319" y="7"/>
                    </a:cubicBezTo>
                    <a:cubicBezTo>
                      <a:pt x="267" y="16"/>
                      <a:pt x="224" y="24"/>
                      <a:pt x="181" y="42"/>
                    </a:cubicBezTo>
                    <a:cubicBezTo>
                      <a:pt x="138" y="50"/>
                      <a:pt x="95" y="76"/>
                      <a:pt x="61" y="110"/>
                    </a:cubicBezTo>
                    <a:lnTo>
                      <a:pt x="61" y="119"/>
                    </a:lnTo>
                    <a:lnTo>
                      <a:pt x="44" y="136"/>
                    </a:lnTo>
                    <a:cubicBezTo>
                      <a:pt x="27" y="162"/>
                      <a:pt x="10" y="188"/>
                      <a:pt x="1" y="222"/>
                    </a:cubicBezTo>
                    <a:cubicBezTo>
                      <a:pt x="1" y="231"/>
                      <a:pt x="1" y="239"/>
                      <a:pt x="1" y="248"/>
                    </a:cubicBezTo>
                    <a:cubicBezTo>
                      <a:pt x="1" y="265"/>
                      <a:pt x="1" y="273"/>
                      <a:pt x="1" y="291"/>
                    </a:cubicBezTo>
                    <a:cubicBezTo>
                      <a:pt x="1" y="299"/>
                      <a:pt x="1" y="316"/>
                      <a:pt x="1" y="325"/>
                    </a:cubicBezTo>
                    <a:cubicBezTo>
                      <a:pt x="1" y="342"/>
                      <a:pt x="1" y="351"/>
                      <a:pt x="10" y="359"/>
                    </a:cubicBezTo>
                    <a:cubicBezTo>
                      <a:pt x="18" y="394"/>
                      <a:pt x="27" y="420"/>
                      <a:pt x="53" y="445"/>
                    </a:cubicBezTo>
                    <a:cubicBezTo>
                      <a:pt x="53" y="445"/>
                      <a:pt x="61" y="454"/>
                      <a:pt x="61" y="454"/>
                    </a:cubicBezTo>
                    <a:lnTo>
                      <a:pt x="70" y="462"/>
                    </a:lnTo>
                    <a:cubicBezTo>
                      <a:pt x="104" y="505"/>
                      <a:pt x="147" y="523"/>
                      <a:pt x="199" y="531"/>
                    </a:cubicBezTo>
                    <a:cubicBezTo>
                      <a:pt x="242" y="548"/>
                      <a:pt x="285" y="557"/>
                      <a:pt x="327" y="557"/>
                    </a:cubicBezTo>
                    <a:cubicBezTo>
                      <a:pt x="362" y="566"/>
                      <a:pt x="396" y="570"/>
                      <a:pt x="431" y="570"/>
                    </a:cubicBezTo>
                    <a:cubicBezTo>
                      <a:pt x="465" y="570"/>
                      <a:pt x="499" y="566"/>
                      <a:pt x="534" y="557"/>
                    </a:cubicBezTo>
                    <a:cubicBezTo>
                      <a:pt x="628" y="523"/>
                      <a:pt x="705" y="445"/>
                      <a:pt x="731" y="351"/>
                    </a:cubicBezTo>
                    <a:cubicBezTo>
                      <a:pt x="740" y="299"/>
                      <a:pt x="731" y="256"/>
                      <a:pt x="723" y="205"/>
                    </a:cubicBezTo>
                    <a:cubicBezTo>
                      <a:pt x="697" y="110"/>
                      <a:pt x="620" y="33"/>
                      <a:pt x="525" y="7"/>
                    </a:cubicBezTo>
                    <a:cubicBezTo>
                      <a:pt x="491" y="3"/>
                      <a:pt x="456" y="1"/>
                      <a:pt x="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5"/>
              <p:cNvSpPr/>
              <p:nvPr/>
            </p:nvSpPr>
            <p:spPr>
              <a:xfrm>
                <a:off x="2470641" y="2328057"/>
                <a:ext cx="41599" cy="30916"/>
              </a:xfrm>
              <a:custGeom>
                <a:rect b="b" l="l" r="r" t="t"/>
                <a:pathLst>
                  <a:path extrusionOk="0" h="443" w="594">
                    <a:moveTo>
                      <a:pt x="340" y="0"/>
                    </a:moveTo>
                    <a:cubicBezTo>
                      <a:pt x="312" y="0"/>
                      <a:pt x="284" y="3"/>
                      <a:pt x="258" y="7"/>
                    </a:cubicBezTo>
                    <a:cubicBezTo>
                      <a:pt x="216" y="7"/>
                      <a:pt x="181" y="16"/>
                      <a:pt x="147" y="33"/>
                    </a:cubicBezTo>
                    <a:cubicBezTo>
                      <a:pt x="112" y="41"/>
                      <a:pt x="78" y="58"/>
                      <a:pt x="52" y="93"/>
                    </a:cubicBezTo>
                    <a:lnTo>
                      <a:pt x="44" y="101"/>
                    </a:lnTo>
                    <a:cubicBezTo>
                      <a:pt x="26" y="119"/>
                      <a:pt x="18" y="144"/>
                      <a:pt x="9" y="170"/>
                    </a:cubicBezTo>
                    <a:lnTo>
                      <a:pt x="1" y="196"/>
                    </a:lnTo>
                    <a:lnTo>
                      <a:pt x="1" y="222"/>
                    </a:lnTo>
                    <a:cubicBezTo>
                      <a:pt x="1" y="230"/>
                      <a:pt x="1" y="247"/>
                      <a:pt x="1" y="256"/>
                    </a:cubicBezTo>
                    <a:cubicBezTo>
                      <a:pt x="9" y="265"/>
                      <a:pt x="9" y="273"/>
                      <a:pt x="9" y="282"/>
                    </a:cubicBezTo>
                    <a:cubicBezTo>
                      <a:pt x="18" y="308"/>
                      <a:pt x="26" y="325"/>
                      <a:pt x="44" y="342"/>
                    </a:cubicBezTo>
                    <a:lnTo>
                      <a:pt x="52" y="359"/>
                    </a:lnTo>
                    <a:cubicBezTo>
                      <a:pt x="87" y="385"/>
                      <a:pt x="121" y="411"/>
                      <a:pt x="164" y="411"/>
                    </a:cubicBezTo>
                    <a:cubicBezTo>
                      <a:pt x="198" y="428"/>
                      <a:pt x="233" y="428"/>
                      <a:pt x="267" y="436"/>
                    </a:cubicBezTo>
                    <a:cubicBezTo>
                      <a:pt x="293" y="441"/>
                      <a:pt x="319" y="443"/>
                      <a:pt x="345" y="443"/>
                    </a:cubicBezTo>
                    <a:cubicBezTo>
                      <a:pt x="372" y="443"/>
                      <a:pt x="400" y="441"/>
                      <a:pt x="430" y="436"/>
                    </a:cubicBezTo>
                    <a:cubicBezTo>
                      <a:pt x="508" y="411"/>
                      <a:pt x="559" y="351"/>
                      <a:pt x="585" y="273"/>
                    </a:cubicBezTo>
                    <a:cubicBezTo>
                      <a:pt x="594" y="239"/>
                      <a:pt x="594" y="196"/>
                      <a:pt x="585" y="162"/>
                    </a:cubicBezTo>
                    <a:cubicBezTo>
                      <a:pt x="559" y="84"/>
                      <a:pt x="499" y="24"/>
                      <a:pt x="422" y="7"/>
                    </a:cubicBezTo>
                    <a:cubicBezTo>
                      <a:pt x="396" y="3"/>
                      <a:pt x="368" y="0"/>
                      <a:pt x="3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5"/>
              <p:cNvSpPr/>
              <p:nvPr/>
            </p:nvSpPr>
            <p:spPr>
              <a:xfrm>
                <a:off x="2394235" y="2457722"/>
                <a:ext cx="63239" cy="48921"/>
              </a:xfrm>
              <a:custGeom>
                <a:rect b="b" l="l" r="r" t="t"/>
                <a:pathLst>
                  <a:path extrusionOk="0" h="701" w="903">
                    <a:moveTo>
                      <a:pt x="516" y="0"/>
                    </a:moveTo>
                    <a:cubicBezTo>
                      <a:pt x="473" y="0"/>
                      <a:pt x="430" y="5"/>
                      <a:pt x="387" y="13"/>
                    </a:cubicBezTo>
                    <a:cubicBezTo>
                      <a:pt x="336" y="22"/>
                      <a:pt x="284" y="39"/>
                      <a:pt x="233" y="56"/>
                    </a:cubicBezTo>
                    <a:cubicBezTo>
                      <a:pt x="172" y="73"/>
                      <a:pt x="121" y="99"/>
                      <a:pt x="87" y="142"/>
                    </a:cubicBezTo>
                    <a:cubicBezTo>
                      <a:pt x="87" y="142"/>
                      <a:pt x="87" y="151"/>
                      <a:pt x="78" y="151"/>
                    </a:cubicBezTo>
                    <a:lnTo>
                      <a:pt x="61" y="168"/>
                    </a:lnTo>
                    <a:cubicBezTo>
                      <a:pt x="35" y="202"/>
                      <a:pt x="18" y="237"/>
                      <a:pt x="9" y="280"/>
                    </a:cubicBezTo>
                    <a:cubicBezTo>
                      <a:pt x="9" y="288"/>
                      <a:pt x="1" y="305"/>
                      <a:pt x="1" y="314"/>
                    </a:cubicBezTo>
                    <a:cubicBezTo>
                      <a:pt x="1" y="331"/>
                      <a:pt x="1" y="348"/>
                      <a:pt x="1" y="365"/>
                    </a:cubicBezTo>
                    <a:cubicBezTo>
                      <a:pt x="1" y="383"/>
                      <a:pt x="1" y="391"/>
                      <a:pt x="9" y="408"/>
                    </a:cubicBezTo>
                    <a:cubicBezTo>
                      <a:pt x="9" y="426"/>
                      <a:pt x="18" y="434"/>
                      <a:pt x="18" y="451"/>
                    </a:cubicBezTo>
                    <a:cubicBezTo>
                      <a:pt x="26" y="486"/>
                      <a:pt x="44" y="520"/>
                      <a:pt x="78" y="554"/>
                    </a:cubicBezTo>
                    <a:lnTo>
                      <a:pt x="87" y="572"/>
                    </a:lnTo>
                    <a:cubicBezTo>
                      <a:pt x="87" y="572"/>
                      <a:pt x="87" y="580"/>
                      <a:pt x="95" y="580"/>
                    </a:cubicBezTo>
                    <a:cubicBezTo>
                      <a:pt x="138" y="623"/>
                      <a:pt x="190" y="658"/>
                      <a:pt x="250" y="666"/>
                    </a:cubicBezTo>
                    <a:cubicBezTo>
                      <a:pt x="336" y="689"/>
                      <a:pt x="429" y="701"/>
                      <a:pt x="523" y="701"/>
                    </a:cubicBezTo>
                    <a:cubicBezTo>
                      <a:pt x="570" y="701"/>
                      <a:pt x="616" y="698"/>
                      <a:pt x="662" y="692"/>
                    </a:cubicBezTo>
                    <a:cubicBezTo>
                      <a:pt x="774" y="658"/>
                      <a:pt x="868" y="563"/>
                      <a:pt x="894" y="443"/>
                    </a:cubicBezTo>
                    <a:cubicBezTo>
                      <a:pt x="903" y="383"/>
                      <a:pt x="903" y="314"/>
                      <a:pt x="886" y="254"/>
                    </a:cubicBezTo>
                    <a:cubicBezTo>
                      <a:pt x="851" y="142"/>
                      <a:pt x="765" y="48"/>
                      <a:pt x="645" y="13"/>
                    </a:cubicBezTo>
                    <a:cubicBezTo>
                      <a:pt x="602" y="5"/>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5"/>
              <p:cNvSpPr/>
              <p:nvPr/>
            </p:nvSpPr>
            <p:spPr>
              <a:xfrm>
                <a:off x="2463427" y="2457722"/>
                <a:ext cx="63239" cy="48921"/>
              </a:xfrm>
              <a:custGeom>
                <a:rect b="b" l="l" r="r" t="t"/>
                <a:pathLst>
                  <a:path extrusionOk="0" h="701" w="903">
                    <a:moveTo>
                      <a:pt x="515" y="0"/>
                    </a:moveTo>
                    <a:cubicBezTo>
                      <a:pt x="473" y="0"/>
                      <a:pt x="430" y="5"/>
                      <a:pt x="387" y="13"/>
                    </a:cubicBezTo>
                    <a:cubicBezTo>
                      <a:pt x="327" y="22"/>
                      <a:pt x="276" y="39"/>
                      <a:pt x="224" y="56"/>
                    </a:cubicBezTo>
                    <a:cubicBezTo>
                      <a:pt x="172" y="73"/>
                      <a:pt x="121" y="99"/>
                      <a:pt x="78" y="142"/>
                    </a:cubicBezTo>
                    <a:lnTo>
                      <a:pt x="69" y="151"/>
                    </a:lnTo>
                    <a:lnTo>
                      <a:pt x="61" y="168"/>
                    </a:lnTo>
                    <a:cubicBezTo>
                      <a:pt x="35" y="202"/>
                      <a:pt x="18" y="237"/>
                      <a:pt x="9" y="280"/>
                    </a:cubicBezTo>
                    <a:cubicBezTo>
                      <a:pt x="9" y="288"/>
                      <a:pt x="1" y="305"/>
                      <a:pt x="1" y="314"/>
                    </a:cubicBezTo>
                    <a:cubicBezTo>
                      <a:pt x="1" y="331"/>
                      <a:pt x="1" y="348"/>
                      <a:pt x="1" y="365"/>
                    </a:cubicBezTo>
                    <a:cubicBezTo>
                      <a:pt x="1" y="383"/>
                      <a:pt x="1" y="391"/>
                      <a:pt x="1" y="408"/>
                    </a:cubicBezTo>
                    <a:cubicBezTo>
                      <a:pt x="1" y="426"/>
                      <a:pt x="1" y="434"/>
                      <a:pt x="9" y="451"/>
                    </a:cubicBezTo>
                    <a:cubicBezTo>
                      <a:pt x="26" y="486"/>
                      <a:pt x="44" y="520"/>
                      <a:pt x="69" y="554"/>
                    </a:cubicBezTo>
                    <a:lnTo>
                      <a:pt x="87" y="572"/>
                    </a:lnTo>
                    <a:cubicBezTo>
                      <a:pt x="87" y="572"/>
                      <a:pt x="87" y="580"/>
                      <a:pt x="87" y="580"/>
                    </a:cubicBezTo>
                    <a:cubicBezTo>
                      <a:pt x="129" y="623"/>
                      <a:pt x="181" y="658"/>
                      <a:pt x="241" y="666"/>
                    </a:cubicBezTo>
                    <a:cubicBezTo>
                      <a:pt x="333" y="689"/>
                      <a:pt x="424" y="701"/>
                      <a:pt x="516" y="701"/>
                    </a:cubicBezTo>
                    <a:cubicBezTo>
                      <a:pt x="562" y="701"/>
                      <a:pt x="608" y="698"/>
                      <a:pt x="654" y="692"/>
                    </a:cubicBezTo>
                    <a:cubicBezTo>
                      <a:pt x="774" y="658"/>
                      <a:pt x="860" y="563"/>
                      <a:pt x="894" y="443"/>
                    </a:cubicBezTo>
                    <a:cubicBezTo>
                      <a:pt x="903" y="383"/>
                      <a:pt x="903" y="314"/>
                      <a:pt x="886" y="254"/>
                    </a:cubicBezTo>
                    <a:cubicBezTo>
                      <a:pt x="851" y="142"/>
                      <a:pt x="757" y="48"/>
                      <a:pt x="636" y="13"/>
                    </a:cubicBezTo>
                    <a:cubicBezTo>
                      <a:pt x="598" y="5"/>
                      <a:pt x="557" y="0"/>
                      <a:pt x="5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5"/>
              <p:cNvSpPr/>
              <p:nvPr/>
            </p:nvSpPr>
            <p:spPr>
              <a:xfrm>
                <a:off x="2391224" y="2538047"/>
                <a:ext cx="63239" cy="49200"/>
              </a:xfrm>
              <a:custGeom>
                <a:rect b="b" l="l" r="r" t="t"/>
                <a:pathLst>
                  <a:path extrusionOk="0" h="705" w="903">
                    <a:moveTo>
                      <a:pt x="517" y="1"/>
                    </a:moveTo>
                    <a:cubicBezTo>
                      <a:pt x="475" y="1"/>
                      <a:pt x="435" y="5"/>
                      <a:pt x="396" y="13"/>
                    </a:cubicBezTo>
                    <a:cubicBezTo>
                      <a:pt x="336" y="13"/>
                      <a:pt x="284" y="31"/>
                      <a:pt x="233" y="48"/>
                    </a:cubicBezTo>
                    <a:cubicBezTo>
                      <a:pt x="172" y="65"/>
                      <a:pt x="121" y="91"/>
                      <a:pt x="87" y="142"/>
                    </a:cubicBezTo>
                    <a:lnTo>
                      <a:pt x="78" y="151"/>
                    </a:lnTo>
                    <a:lnTo>
                      <a:pt x="69" y="168"/>
                    </a:lnTo>
                    <a:cubicBezTo>
                      <a:pt x="44" y="194"/>
                      <a:pt x="26" y="237"/>
                      <a:pt x="9" y="271"/>
                    </a:cubicBezTo>
                    <a:cubicBezTo>
                      <a:pt x="9" y="288"/>
                      <a:pt x="9" y="297"/>
                      <a:pt x="1" y="314"/>
                    </a:cubicBezTo>
                    <a:cubicBezTo>
                      <a:pt x="1" y="340"/>
                      <a:pt x="1" y="374"/>
                      <a:pt x="1" y="409"/>
                    </a:cubicBezTo>
                    <a:cubicBezTo>
                      <a:pt x="9" y="417"/>
                      <a:pt x="9" y="434"/>
                      <a:pt x="18" y="443"/>
                    </a:cubicBezTo>
                    <a:cubicBezTo>
                      <a:pt x="26" y="486"/>
                      <a:pt x="44" y="520"/>
                      <a:pt x="69" y="555"/>
                    </a:cubicBezTo>
                    <a:lnTo>
                      <a:pt x="87" y="563"/>
                    </a:lnTo>
                    <a:lnTo>
                      <a:pt x="95" y="581"/>
                    </a:lnTo>
                    <a:cubicBezTo>
                      <a:pt x="130" y="623"/>
                      <a:pt x="190" y="649"/>
                      <a:pt x="250" y="658"/>
                    </a:cubicBezTo>
                    <a:cubicBezTo>
                      <a:pt x="293" y="675"/>
                      <a:pt x="353" y="692"/>
                      <a:pt x="404" y="692"/>
                    </a:cubicBezTo>
                    <a:cubicBezTo>
                      <a:pt x="439" y="700"/>
                      <a:pt x="477" y="704"/>
                      <a:pt x="516" y="704"/>
                    </a:cubicBezTo>
                    <a:cubicBezTo>
                      <a:pt x="563" y="704"/>
                      <a:pt x="611" y="698"/>
                      <a:pt x="654" y="684"/>
                    </a:cubicBezTo>
                    <a:cubicBezTo>
                      <a:pt x="774" y="649"/>
                      <a:pt x="860" y="555"/>
                      <a:pt x="894" y="443"/>
                    </a:cubicBezTo>
                    <a:cubicBezTo>
                      <a:pt x="903" y="374"/>
                      <a:pt x="903" y="314"/>
                      <a:pt x="894" y="254"/>
                    </a:cubicBezTo>
                    <a:cubicBezTo>
                      <a:pt x="860" y="134"/>
                      <a:pt x="765" y="39"/>
                      <a:pt x="645" y="13"/>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5"/>
              <p:cNvSpPr/>
              <p:nvPr/>
            </p:nvSpPr>
            <p:spPr>
              <a:xfrm>
                <a:off x="2394866" y="2611185"/>
                <a:ext cx="63239" cy="49270"/>
              </a:xfrm>
              <a:custGeom>
                <a:rect b="b" l="l" r="r" t="t"/>
                <a:pathLst>
                  <a:path extrusionOk="0" h="706" w="903">
                    <a:moveTo>
                      <a:pt x="516" y="1"/>
                    </a:moveTo>
                    <a:cubicBezTo>
                      <a:pt x="473" y="1"/>
                      <a:pt x="430" y="5"/>
                      <a:pt x="387" y="14"/>
                    </a:cubicBezTo>
                    <a:cubicBezTo>
                      <a:pt x="335" y="22"/>
                      <a:pt x="284" y="31"/>
                      <a:pt x="232" y="57"/>
                    </a:cubicBezTo>
                    <a:cubicBezTo>
                      <a:pt x="172" y="65"/>
                      <a:pt x="120" y="100"/>
                      <a:pt x="86" y="142"/>
                    </a:cubicBezTo>
                    <a:lnTo>
                      <a:pt x="78" y="151"/>
                    </a:lnTo>
                    <a:lnTo>
                      <a:pt x="60" y="168"/>
                    </a:lnTo>
                    <a:cubicBezTo>
                      <a:pt x="35" y="203"/>
                      <a:pt x="17" y="237"/>
                      <a:pt x="9" y="280"/>
                    </a:cubicBezTo>
                    <a:cubicBezTo>
                      <a:pt x="9" y="289"/>
                      <a:pt x="0" y="306"/>
                      <a:pt x="0" y="314"/>
                    </a:cubicBezTo>
                    <a:cubicBezTo>
                      <a:pt x="0" y="332"/>
                      <a:pt x="0" y="349"/>
                      <a:pt x="0" y="366"/>
                    </a:cubicBezTo>
                    <a:cubicBezTo>
                      <a:pt x="0" y="374"/>
                      <a:pt x="0" y="392"/>
                      <a:pt x="0" y="409"/>
                    </a:cubicBezTo>
                    <a:cubicBezTo>
                      <a:pt x="0" y="426"/>
                      <a:pt x="9" y="435"/>
                      <a:pt x="9" y="452"/>
                    </a:cubicBezTo>
                    <a:cubicBezTo>
                      <a:pt x="17" y="486"/>
                      <a:pt x="43" y="521"/>
                      <a:pt x="69" y="555"/>
                    </a:cubicBezTo>
                    <a:lnTo>
                      <a:pt x="78" y="572"/>
                    </a:lnTo>
                    <a:cubicBezTo>
                      <a:pt x="78" y="572"/>
                      <a:pt x="86" y="581"/>
                      <a:pt x="86" y="581"/>
                    </a:cubicBezTo>
                    <a:cubicBezTo>
                      <a:pt x="129" y="624"/>
                      <a:pt x="181" y="658"/>
                      <a:pt x="241" y="667"/>
                    </a:cubicBezTo>
                    <a:cubicBezTo>
                      <a:pt x="292" y="684"/>
                      <a:pt x="344" y="692"/>
                      <a:pt x="395" y="692"/>
                    </a:cubicBezTo>
                    <a:cubicBezTo>
                      <a:pt x="438" y="701"/>
                      <a:pt x="481" y="705"/>
                      <a:pt x="524" y="705"/>
                    </a:cubicBezTo>
                    <a:cubicBezTo>
                      <a:pt x="567" y="705"/>
                      <a:pt x="610" y="701"/>
                      <a:pt x="653" y="692"/>
                    </a:cubicBezTo>
                    <a:cubicBezTo>
                      <a:pt x="765" y="649"/>
                      <a:pt x="859" y="563"/>
                      <a:pt x="885" y="443"/>
                    </a:cubicBezTo>
                    <a:cubicBezTo>
                      <a:pt x="902" y="383"/>
                      <a:pt x="902" y="314"/>
                      <a:pt x="885" y="254"/>
                    </a:cubicBezTo>
                    <a:cubicBezTo>
                      <a:pt x="851" y="134"/>
                      <a:pt x="756" y="48"/>
                      <a:pt x="645"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5"/>
              <p:cNvSpPr/>
              <p:nvPr/>
            </p:nvSpPr>
            <p:spPr>
              <a:xfrm>
                <a:off x="2393675" y="2680763"/>
                <a:ext cx="63239" cy="48712"/>
              </a:xfrm>
              <a:custGeom>
                <a:rect b="b" l="l" r="r" t="t"/>
                <a:pathLst>
                  <a:path extrusionOk="0" h="698" w="903">
                    <a:moveTo>
                      <a:pt x="517" y="0"/>
                    </a:moveTo>
                    <a:cubicBezTo>
                      <a:pt x="475" y="0"/>
                      <a:pt x="434" y="5"/>
                      <a:pt x="395" y="13"/>
                    </a:cubicBezTo>
                    <a:cubicBezTo>
                      <a:pt x="335" y="22"/>
                      <a:pt x="284" y="30"/>
                      <a:pt x="232" y="56"/>
                    </a:cubicBezTo>
                    <a:cubicBezTo>
                      <a:pt x="172" y="65"/>
                      <a:pt x="120" y="99"/>
                      <a:pt x="86" y="142"/>
                    </a:cubicBezTo>
                    <a:cubicBezTo>
                      <a:pt x="86" y="142"/>
                      <a:pt x="86" y="151"/>
                      <a:pt x="77" y="151"/>
                    </a:cubicBezTo>
                    <a:cubicBezTo>
                      <a:pt x="77" y="151"/>
                      <a:pt x="69" y="159"/>
                      <a:pt x="69" y="168"/>
                    </a:cubicBezTo>
                    <a:cubicBezTo>
                      <a:pt x="43" y="202"/>
                      <a:pt x="26" y="237"/>
                      <a:pt x="17" y="271"/>
                    </a:cubicBezTo>
                    <a:cubicBezTo>
                      <a:pt x="9" y="288"/>
                      <a:pt x="9" y="297"/>
                      <a:pt x="9" y="314"/>
                    </a:cubicBezTo>
                    <a:cubicBezTo>
                      <a:pt x="0" y="331"/>
                      <a:pt x="0" y="340"/>
                      <a:pt x="9" y="357"/>
                    </a:cubicBezTo>
                    <a:cubicBezTo>
                      <a:pt x="0" y="374"/>
                      <a:pt x="0" y="391"/>
                      <a:pt x="9" y="408"/>
                    </a:cubicBezTo>
                    <a:cubicBezTo>
                      <a:pt x="9" y="417"/>
                      <a:pt x="9" y="434"/>
                      <a:pt x="17" y="443"/>
                    </a:cubicBezTo>
                    <a:cubicBezTo>
                      <a:pt x="26" y="486"/>
                      <a:pt x="43" y="520"/>
                      <a:pt x="69" y="546"/>
                    </a:cubicBezTo>
                    <a:cubicBezTo>
                      <a:pt x="77" y="554"/>
                      <a:pt x="77" y="563"/>
                      <a:pt x="86" y="563"/>
                    </a:cubicBezTo>
                    <a:cubicBezTo>
                      <a:pt x="86" y="572"/>
                      <a:pt x="86" y="572"/>
                      <a:pt x="95" y="572"/>
                    </a:cubicBezTo>
                    <a:cubicBezTo>
                      <a:pt x="137" y="615"/>
                      <a:pt x="189" y="649"/>
                      <a:pt x="249" y="658"/>
                    </a:cubicBezTo>
                    <a:cubicBezTo>
                      <a:pt x="301" y="675"/>
                      <a:pt x="352" y="683"/>
                      <a:pt x="404" y="692"/>
                    </a:cubicBezTo>
                    <a:cubicBezTo>
                      <a:pt x="439" y="695"/>
                      <a:pt x="475" y="698"/>
                      <a:pt x="510" y="698"/>
                    </a:cubicBezTo>
                    <a:cubicBezTo>
                      <a:pt x="559" y="698"/>
                      <a:pt x="608" y="693"/>
                      <a:pt x="653" y="683"/>
                    </a:cubicBezTo>
                    <a:cubicBezTo>
                      <a:pt x="773" y="649"/>
                      <a:pt x="859" y="554"/>
                      <a:pt x="894" y="434"/>
                    </a:cubicBezTo>
                    <a:cubicBezTo>
                      <a:pt x="902" y="374"/>
                      <a:pt x="902" y="314"/>
                      <a:pt x="894" y="254"/>
                    </a:cubicBezTo>
                    <a:cubicBezTo>
                      <a:pt x="859" y="133"/>
                      <a:pt x="765" y="48"/>
                      <a:pt x="644" y="13"/>
                    </a:cubicBezTo>
                    <a:cubicBezTo>
                      <a:pt x="601" y="5"/>
                      <a:pt x="558"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5"/>
              <p:cNvSpPr/>
              <p:nvPr/>
            </p:nvSpPr>
            <p:spPr>
              <a:xfrm>
                <a:off x="2393045" y="2752086"/>
                <a:ext cx="63239" cy="49270"/>
              </a:xfrm>
              <a:custGeom>
                <a:rect b="b" l="l" r="r" t="t"/>
                <a:pathLst>
                  <a:path extrusionOk="0" h="706" w="903">
                    <a:moveTo>
                      <a:pt x="516" y="1"/>
                    </a:moveTo>
                    <a:cubicBezTo>
                      <a:pt x="473" y="1"/>
                      <a:pt x="430" y="5"/>
                      <a:pt x="387" y="14"/>
                    </a:cubicBezTo>
                    <a:cubicBezTo>
                      <a:pt x="335" y="22"/>
                      <a:pt x="284" y="31"/>
                      <a:pt x="232" y="57"/>
                    </a:cubicBezTo>
                    <a:cubicBezTo>
                      <a:pt x="172" y="65"/>
                      <a:pt x="121" y="100"/>
                      <a:pt x="86" y="142"/>
                    </a:cubicBezTo>
                    <a:lnTo>
                      <a:pt x="78" y="151"/>
                    </a:lnTo>
                    <a:lnTo>
                      <a:pt x="61" y="168"/>
                    </a:lnTo>
                    <a:cubicBezTo>
                      <a:pt x="35" y="203"/>
                      <a:pt x="18" y="237"/>
                      <a:pt x="9" y="280"/>
                    </a:cubicBezTo>
                    <a:cubicBezTo>
                      <a:pt x="9" y="289"/>
                      <a:pt x="0" y="297"/>
                      <a:pt x="0" y="314"/>
                    </a:cubicBezTo>
                    <a:cubicBezTo>
                      <a:pt x="0" y="331"/>
                      <a:pt x="0" y="349"/>
                      <a:pt x="0" y="366"/>
                    </a:cubicBezTo>
                    <a:cubicBezTo>
                      <a:pt x="0" y="374"/>
                      <a:pt x="0" y="392"/>
                      <a:pt x="0" y="409"/>
                    </a:cubicBezTo>
                    <a:cubicBezTo>
                      <a:pt x="0" y="417"/>
                      <a:pt x="9" y="435"/>
                      <a:pt x="9" y="443"/>
                    </a:cubicBezTo>
                    <a:cubicBezTo>
                      <a:pt x="18" y="486"/>
                      <a:pt x="43" y="520"/>
                      <a:pt x="69" y="555"/>
                    </a:cubicBezTo>
                    <a:cubicBezTo>
                      <a:pt x="69" y="555"/>
                      <a:pt x="78" y="563"/>
                      <a:pt x="78" y="572"/>
                    </a:cubicBezTo>
                    <a:lnTo>
                      <a:pt x="86" y="581"/>
                    </a:lnTo>
                    <a:cubicBezTo>
                      <a:pt x="129" y="624"/>
                      <a:pt x="181" y="649"/>
                      <a:pt x="241" y="667"/>
                    </a:cubicBezTo>
                    <a:cubicBezTo>
                      <a:pt x="293" y="684"/>
                      <a:pt x="344" y="692"/>
                      <a:pt x="396" y="692"/>
                    </a:cubicBezTo>
                    <a:cubicBezTo>
                      <a:pt x="439" y="701"/>
                      <a:pt x="482" y="705"/>
                      <a:pt x="525" y="705"/>
                    </a:cubicBezTo>
                    <a:cubicBezTo>
                      <a:pt x="567" y="705"/>
                      <a:pt x="610" y="701"/>
                      <a:pt x="653" y="692"/>
                    </a:cubicBezTo>
                    <a:cubicBezTo>
                      <a:pt x="765" y="658"/>
                      <a:pt x="860" y="563"/>
                      <a:pt x="885" y="443"/>
                    </a:cubicBezTo>
                    <a:cubicBezTo>
                      <a:pt x="903" y="383"/>
                      <a:pt x="903" y="314"/>
                      <a:pt x="885" y="254"/>
                    </a:cubicBezTo>
                    <a:cubicBezTo>
                      <a:pt x="851" y="134"/>
                      <a:pt x="756" y="48"/>
                      <a:pt x="645"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5"/>
              <p:cNvSpPr/>
              <p:nvPr/>
            </p:nvSpPr>
            <p:spPr>
              <a:xfrm>
                <a:off x="2396056" y="2825851"/>
                <a:ext cx="63239" cy="48991"/>
              </a:xfrm>
              <a:custGeom>
                <a:rect b="b" l="l" r="r" t="t"/>
                <a:pathLst>
                  <a:path extrusionOk="0" h="702" w="903">
                    <a:moveTo>
                      <a:pt x="517" y="0"/>
                    </a:moveTo>
                    <a:cubicBezTo>
                      <a:pt x="475" y="0"/>
                      <a:pt x="434" y="5"/>
                      <a:pt x="396" y="13"/>
                    </a:cubicBezTo>
                    <a:cubicBezTo>
                      <a:pt x="335" y="13"/>
                      <a:pt x="284" y="31"/>
                      <a:pt x="232" y="48"/>
                    </a:cubicBezTo>
                    <a:cubicBezTo>
                      <a:pt x="172" y="65"/>
                      <a:pt x="121" y="99"/>
                      <a:pt x="86" y="142"/>
                    </a:cubicBezTo>
                    <a:cubicBezTo>
                      <a:pt x="86" y="142"/>
                      <a:pt x="86" y="142"/>
                      <a:pt x="78" y="151"/>
                    </a:cubicBezTo>
                    <a:lnTo>
                      <a:pt x="61" y="168"/>
                    </a:lnTo>
                    <a:cubicBezTo>
                      <a:pt x="43" y="194"/>
                      <a:pt x="18" y="237"/>
                      <a:pt x="9" y="271"/>
                    </a:cubicBezTo>
                    <a:cubicBezTo>
                      <a:pt x="9" y="288"/>
                      <a:pt x="9" y="297"/>
                      <a:pt x="0" y="314"/>
                    </a:cubicBezTo>
                    <a:cubicBezTo>
                      <a:pt x="0" y="340"/>
                      <a:pt x="0" y="374"/>
                      <a:pt x="0" y="409"/>
                    </a:cubicBezTo>
                    <a:cubicBezTo>
                      <a:pt x="0" y="417"/>
                      <a:pt x="9" y="434"/>
                      <a:pt x="9" y="443"/>
                    </a:cubicBezTo>
                    <a:cubicBezTo>
                      <a:pt x="26" y="486"/>
                      <a:pt x="43" y="520"/>
                      <a:pt x="69" y="555"/>
                    </a:cubicBezTo>
                    <a:lnTo>
                      <a:pt x="86" y="563"/>
                    </a:lnTo>
                    <a:cubicBezTo>
                      <a:pt x="86" y="572"/>
                      <a:pt x="86" y="572"/>
                      <a:pt x="86" y="572"/>
                    </a:cubicBezTo>
                    <a:cubicBezTo>
                      <a:pt x="129" y="623"/>
                      <a:pt x="189" y="649"/>
                      <a:pt x="250" y="658"/>
                    </a:cubicBezTo>
                    <a:cubicBezTo>
                      <a:pt x="292" y="675"/>
                      <a:pt x="344" y="692"/>
                      <a:pt x="404" y="692"/>
                    </a:cubicBezTo>
                    <a:cubicBezTo>
                      <a:pt x="434" y="699"/>
                      <a:pt x="465" y="701"/>
                      <a:pt x="496" y="701"/>
                    </a:cubicBezTo>
                    <a:cubicBezTo>
                      <a:pt x="547" y="701"/>
                      <a:pt x="600" y="694"/>
                      <a:pt x="653" y="683"/>
                    </a:cubicBezTo>
                    <a:cubicBezTo>
                      <a:pt x="774" y="649"/>
                      <a:pt x="860" y="555"/>
                      <a:pt x="894" y="434"/>
                    </a:cubicBezTo>
                    <a:cubicBezTo>
                      <a:pt x="902" y="374"/>
                      <a:pt x="902" y="314"/>
                      <a:pt x="894" y="254"/>
                    </a:cubicBezTo>
                    <a:cubicBezTo>
                      <a:pt x="851" y="134"/>
                      <a:pt x="765" y="39"/>
                      <a:pt x="645" y="13"/>
                    </a:cubicBezTo>
                    <a:cubicBezTo>
                      <a:pt x="602" y="5"/>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5"/>
              <p:cNvSpPr/>
              <p:nvPr/>
            </p:nvSpPr>
            <p:spPr>
              <a:xfrm>
                <a:off x="2391224" y="2901361"/>
                <a:ext cx="63239" cy="49270"/>
              </a:xfrm>
              <a:custGeom>
                <a:rect b="b" l="l" r="r" t="t"/>
                <a:pathLst>
                  <a:path extrusionOk="0" h="706" w="903">
                    <a:moveTo>
                      <a:pt x="517" y="1"/>
                    </a:moveTo>
                    <a:cubicBezTo>
                      <a:pt x="475" y="1"/>
                      <a:pt x="435" y="5"/>
                      <a:pt x="396" y="14"/>
                    </a:cubicBezTo>
                    <a:cubicBezTo>
                      <a:pt x="336" y="22"/>
                      <a:pt x="284" y="31"/>
                      <a:pt x="233" y="57"/>
                    </a:cubicBezTo>
                    <a:cubicBezTo>
                      <a:pt x="172" y="65"/>
                      <a:pt x="121" y="100"/>
                      <a:pt x="87" y="143"/>
                    </a:cubicBezTo>
                    <a:lnTo>
                      <a:pt x="78" y="151"/>
                    </a:lnTo>
                    <a:cubicBezTo>
                      <a:pt x="69" y="160"/>
                      <a:pt x="69" y="160"/>
                      <a:pt x="61" y="168"/>
                    </a:cubicBezTo>
                    <a:cubicBezTo>
                      <a:pt x="44" y="203"/>
                      <a:pt x="18" y="237"/>
                      <a:pt x="9" y="272"/>
                    </a:cubicBezTo>
                    <a:cubicBezTo>
                      <a:pt x="9" y="289"/>
                      <a:pt x="9" y="297"/>
                      <a:pt x="1" y="315"/>
                    </a:cubicBezTo>
                    <a:cubicBezTo>
                      <a:pt x="1" y="332"/>
                      <a:pt x="1" y="349"/>
                      <a:pt x="1" y="357"/>
                    </a:cubicBezTo>
                    <a:cubicBezTo>
                      <a:pt x="1" y="375"/>
                      <a:pt x="1" y="392"/>
                      <a:pt x="1" y="409"/>
                    </a:cubicBezTo>
                    <a:cubicBezTo>
                      <a:pt x="9" y="418"/>
                      <a:pt x="9" y="435"/>
                      <a:pt x="9" y="443"/>
                    </a:cubicBezTo>
                    <a:cubicBezTo>
                      <a:pt x="26" y="486"/>
                      <a:pt x="44" y="521"/>
                      <a:pt x="69" y="555"/>
                    </a:cubicBezTo>
                    <a:cubicBezTo>
                      <a:pt x="69" y="564"/>
                      <a:pt x="78" y="564"/>
                      <a:pt x="87" y="572"/>
                    </a:cubicBezTo>
                    <a:cubicBezTo>
                      <a:pt x="87" y="572"/>
                      <a:pt x="87" y="572"/>
                      <a:pt x="87" y="581"/>
                    </a:cubicBezTo>
                    <a:cubicBezTo>
                      <a:pt x="130" y="624"/>
                      <a:pt x="190" y="658"/>
                      <a:pt x="250" y="667"/>
                    </a:cubicBezTo>
                    <a:cubicBezTo>
                      <a:pt x="293" y="684"/>
                      <a:pt x="344" y="693"/>
                      <a:pt x="404" y="693"/>
                    </a:cubicBezTo>
                    <a:cubicBezTo>
                      <a:pt x="443" y="701"/>
                      <a:pt x="484" y="705"/>
                      <a:pt x="526" y="705"/>
                    </a:cubicBezTo>
                    <a:cubicBezTo>
                      <a:pt x="568" y="705"/>
                      <a:pt x="611" y="701"/>
                      <a:pt x="654" y="693"/>
                    </a:cubicBezTo>
                    <a:cubicBezTo>
                      <a:pt x="774" y="650"/>
                      <a:pt x="860" y="564"/>
                      <a:pt x="894" y="443"/>
                    </a:cubicBezTo>
                    <a:cubicBezTo>
                      <a:pt x="903" y="383"/>
                      <a:pt x="903" y="315"/>
                      <a:pt x="894" y="254"/>
                    </a:cubicBezTo>
                    <a:cubicBezTo>
                      <a:pt x="860" y="134"/>
                      <a:pt x="765" y="48"/>
                      <a:pt x="645" y="14"/>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5"/>
              <p:cNvSpPr/>
              <p:nvPr/>
            </p:nvSpPr>
            <p:spPr>
              <a:xfrm>
                <a:off x="2492351" y="2183876"/>
                <a:ext cx="63239" cy="48991"/>
              </a:xfrm>
              <a:custGeom>
                <a:rect b="b" l="l" r="r" t="t"/>
                <a:pathLst>
                  <a:path extrusionOk="0" h="702" w="903">
                    <a:moveTo>
                      <a:pt x="387" y="0"/>
                    </a:moveTo>
                    <a:cubicBezTo>
                      <a:pt x="344" y="0"/>
                      <a:pt x="301" y="7"/>
                      <a:pt x="258" y="20"/>
                    </a:cubicBezTo>
                    <a:cubicBezTo>
                      <a:pt x="137" y="45"/>
                      <a:pt x="52" y="140"/>
                      <a:pt x="17" y="260"/>
                    </a:cubicBezTo>
                    <a:cubicBezTo>
                      <a:pt x="0" y="312"/>
                      <a:pt x="0" y="380"/>
                      <a:pt x="9" y="441"/>
                    </a:cubicBezTo>
                    <a:cubicBezTo>
                      <a:pt x="34" y="561"/>
                      <a:pt x="129" y="647"/>
                      <a:pt x="249" y="681"/>
                    </a:cubicBezTo>
                    <a:cubicBezTo>
                      <a:pt x="292" y="695"/>
                      <a:pt x="337" y="702"/>
                      <a:pt x="383" y="702"/>
                    </a:cubicBezTo>
                    <a:cubicBezTo>
                      <a:pt x="421" y="702"/>
                      <a:pt x="460" y="697"/>
                      <a:pt x="498" y="690"/>
                    </a:cubicBezTo>
                    <a:cubicBezTo>
                      <a:pt x="550" y="690"/>
                      <a:pt x="601" y="681"/>
                      <a:pt x="653" y="664"/>
                    </a:cubicBezTo>
                    <a:cubicBezTo>
                      <a:pt x="713" y="647"/>
                      <a:pt x="765" y="621"/>
                      <a:pt x="808" y="578"/>
                    </a:cubicBezTo>
                    <a:cubicBezTo>
                      <a:pt x="808" y="569"/>
                      <a:pt x="816" y="569"/>
                      <a:pt x="816" y="569"/>
                    </a:cubicBezTo>
                    <a:cubicBezTo>
                      <a:pt x="816" y="561"/>
                      <a:pt x="825" y="552"/>
                      <a:pt x="833" y="552"/>
                    </a:cubicBezTo>
                    <a:cubicBezTo>
                      <a:pt x="851" y="518"/>
                      <a:pt x="876" y="484"/>
                      <a:pt x="885" y="449"/>
                    </a:cubicBezTo>
                    <a:cubicBezTo>
                      <a:pt x="885" y="432"/>
                      <a:pt x="894" y="423"/>
                      <a:pt x="894" y="415"/>
                    </a:cubicBezTo>
                    <a:cubicBezTo>
                      <a:pt x="894" y="398"/>
                      <a:pt x="902" y="380"/>
                      <a:pt x="902" y="363"/>
                    </a:cubicBezTo>
                    <a:cubicBezTo>
                      <a:pt x="902" y="346"/>
                      <a:pt x="902" y="329"/>
                      <a:pt x="902" y="312"/>
                    </a:cubicBezTo>
                    <a:cubicBezTo>
                      <a:pt x="902" y="303"/>
                      <a:pt x="894" y="295"/>
                      <a:pt x="894" y="277"/>
                    </a:cubicBezTo>
                    <a:cubicBezTo>
                      <a:pt x="885" y="234"/>
                      <a:pt x="868" y="200"/>
                      <a:pt x="842" y="174"/>
                    </a:cubicBezTo>
                    <a:cubicBezTo>
                      <a:pt x="833" y="166"/>
                      <a:pt x="833" y="157"/>
                      <a:pt x="825" y="157"/>
                    </a:cubicBezTo>
                    <a:lnTo>
                      <a:pt x="816" y="140"/>
                    </a:lnTo>
                    <a:cubicBezTo>
                      <a:pt x="782" y="97"/>
                      <a:pt x="730" y="71"/>
                      <a:pt x="670" y="54"/>
                    </a:cubicBezTo>
                    <a:cubicBezTo>
                      <a:pt x="619" y="37"/>
                      <a:pt x="567" y="20"/>
                      <a:pt x="515" y="20"/>
                    </a:cubicBezTo>
                    <a:cubicBezTo>
                      <a:pt x="473" y="7"/>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5"/>
              <p:cNvSpPr/>
              <p:nvPr/>
            </p:nvSpPr>
            <p:spPr>
              <a:xfrm>
                <a:off x="2506147" y="2251430"/>
                <a:ext cx="63239" cy="49200"/>
              </a:xfrm>
              <a:custGeom>
                <a:rect b="b" l="l" r="r" t="t"/>
                <a:pathLst>
                  <a:path extrusionOk="0" h="705" w="903">
                    <a:moveTo>
                      <a:pt x="386" y="1"/>
                    </a:moveTo>
                    <a:cubicBezTo>
                      <a:pt x="344" y="1"/>
                      <a:pt x="301" y="5"/>
                      <a:pt x="258" y="14"/>
                    </a:cubicBezTo>
                    <a:cubicBezTo>
                      <a:pt x="138" y="48"/>
                      <a:pt x="44" y="134"/>
                      <a:pt x="9" y="254"/>
                    </a:cubicBezTo>
                    <a:cubicBezTo>
                      <a:pt x="1" y="315"/>
                      <a:pt x="1" y="375"/>
                      <a:pt x="9" y="435"/>
                    </a:cubicBezTo>
                    <a:cubicBezTo>
                      <a:pt x="44" y="555"/>
                      <a:pt x="129" y="650"/>
                      <a:pt x="250" y="684"/>
                    </a:cubicBezTo>
                    <a:cubicBezTo>
                      <a:pt x="292" y="698"/>
                      <a:pt x="338" y="705"/>
                      <a:pt x="384" y="705"/>
                    </a:cubicBezTo>
                    <a:cubicBezTo>
                      <a:pt x="422" y="705"/>
                      <a:pt x="460" y="700"/>
                      <a:pt x="499" y="693"/>
                    </a:cubicBezTo>
                    <a:cubicBezTo>
                      <a:pt x="550" y="693"/>
                      <a:pt x="602" y="675"/>
                      <a:pt x="654" y="658"/>
                    </a:cubicBezTo>
                    <a:cubicBezTo>
                      <a:pt x="714" y="650"/>
                      <a:pt x="774" y="624"/>
                      <a:pt x="808" y="572"/>
                    </a:cubicBezTo>
                    <a:cubicBezTo>
                      <a:pt x="817" y="572"/>
                      <a:pt x="817" y="572"/>
                      <a:pt x="817" y="564"/>
                    </a:cubicBezTo>
                    <a:cubicBezTo>
                      <a:pt x="825" y="564"/>
                      <a:pt x="825" y="555"/>
                      <a:pt x="834" y="546"/>
                    </a:cubicBezTo>
                    <a:cubicBezTo>
                      <a:pt x="860" y="521"/>
                      <a:pt x="877" y="486"/>
                      <a:pt x="886" y="452"/>
                    </a:cubicBezTo>
                    <a:cubicBezTo>
                      <a:pt x="894" y="435"/>
                      <a:pt x="894" y="426"/>
                      <a:pt x="894" y="409"/>
                    </a:cubicBezTo>
                    <a:cubicBezTo>
                      <a:pt x="903" y="392"/>
                      <a:pt x="903" y="375"/>
                      <a:pt x="894" y="366"/>
                    </a:cubicBezTo>
                    <a:cubicBezTo>
                      <a:pt x="903" y="349"/>
                      <a:pt x="903" y="332"/>
                      <a:pt x="894" y="315"/>
                    </a:cubicBezTo>
                    <a:cubicBezTo>
                      <a:pt x="894" y="306"/>
                      <a:pt x="894" y="289"/>
                      <a:pt x="886" y="280"/>
                    </a:cubicBezTo>
                    <a:cubicBezTo>
                      <a:pt x="877" y="237"/>
                      <a:pt x="860" y="203"/>
                      <a:pt x="834" y="168"/>
                    </a:cubicBezTo>
                    <a:lnTo>
                      <a:pt x="825" y="151"/>
                    </a:lnTo>
                    <a:lnTo>
                      <a:pt x="817" y="143"/>
                    </a:lnTo>
                    <a:cubicBezTo>
                      <a:pt x="782" y="100"/>
                      <a:pt x="731" y="65"/>
                      <a:pt x="671" y="57"/>
                    </a:cubicBezTo>
                    <a:cubicBezTo>
                      <a:pt x="619" y="31"/>
                      <a:pt x="568" y="22"/>
                      <a:pt x="508" y="14"/>
                    </a:cubicBezTo>
                    <a:cubicBezTo>
                      <a:pt x="469"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5"/>
              <p:cNvSpPr/>
              <p:nvPr/>
            </p:nvSpPr>
            <p:spPr>
              <a:xfrm>
                <a:off x="2513361" y="2315007"/>
                <a:ext cx="63239" cy="48991"/>
              </a:xfrm>
              <a:custGeom>
                <a:rect b="b" l="l" r="r" t="t"/>
                <a:pathLst>
                  <a:path extrusionOk="0" h="702" w="903">
                    <a:moveTo>
                      <a:pt x="386" y="1"/>
                    </a:moveTo>
                    <a:cubicBezTo>
                      <a:pt x="344" y="1"/>
                      <a:pt x="301" y="5"/>
                      <a:pt x="258" y="14"/>
                    </a:cubicBezTo>
                    <a:cubicBezTo>
                      <a:pt x="138" y="39"/>
                      <a:pt x="44" y="134"/>
                      <a:pt x="9" y="245"/>
                    </a:cubicBezTo>
                    <a:cubicBezTo>
                      <a:pt x="1" y="314"/>
                      <a:pt x="1" y="374"/>
                      <a:pt x="9" y="434"/>
                    </a:cubicBezTo>
                    <a:cubicBezTo>
                      <a:pt x="35" y="555"/>
                      <a:pt x="130" y="649"/>
                      <a:pt x="250" y="684"/>
                    </a:cubicBezTo>
                    <a:cubicBezTo>
                      <a:pt x="298" y="694"/>
                      <a:pt x="349" y="702"/>
                      <a:pt x="401" y="702"/>
                    </a:cubicBezTo>
                    <a:cubicBezTo>
                      <a:pt x="433" y="702"/>
                      <a:pt x="466" y="699"/>
                      <a:pt x="499" y="692"/>
                    </a:cubicBezTo>
                    <a:cubicBezTo>
                      <a:pt x="551" y="684"/>
                      <a:pt x="602" y="675"/>
                      <a:pt x="654" y="658"/>
                    </a:cubicBezTo>
                    <a:cubicBezTo>
                      <a:pt x="714" y="649"/>
                      <a:pt x="765" y="615"/>
                      <a:pt x="808" y="572"/>
                    </a:cubicBezTo>
                    <a:lnTo>
                      <a:pt x="817" y="563"/>
                    </a:lnTo>
                    <a:lnTo>
                      <a:pt x="834" y="546"/>
                    </a:lnTo>
                    <a:cubicBezTo>
                      <a:pt x="860" y="520"/>
                      <a:pt x="877" y="477"/>
                      <a:pt x="886" y="443"/>
                    </a:cubicBezTo>
                    <a:cubicBezTo>
                      <a:pt x="894" y="426"/>
                      <a:pt x="894" y="417"/>
                      <a:pt x="894" y="409"/>
                    </a:cubicBezTo>
                    <a:cubicBezTo>
                      <a:pt x="903" y="392"/>
                      <a:pt x="903" y="374"/>
                      <a:pt x="894" y="357"/>
                    </a:cubicBezTo>
                    <a:cubicBezTo>
                      <a:pt x="903" y="340"/>
                      <a:pt x="903" y="323"/>
                      <a:pt x="894" y="306"/>
                    </a:cubicBezTo>
                    <a:cubicBezTo>
                      <a:pt x="894" y="297"/>
                      <a:pt x="894" y="280"/>
                      <a:pt x="886" y="271"/>
                    </a:cubicBezTo>
                    <a:cubicBezTo>
                      <a:pt x="877" y="228"/>
                      <a:pt x="860" y="194"/>
                      <a:pt x="834" y="168"/>
                    </a:cubicBezTo>
                    <a:cubicBezTo>
                      <a:pt x="834" y="160"/>
                      <a:pt x="825" y="151"/>
                      <a:pt x="825" y="151"/>
                    </a:cubicBezTo>
                    <a:lnTo>
                      <a:pt x="817" y="142"/>
                    </a:lnTo>
                    <a:cubicBezTo>
                      <a:pt x="783" y="91"/>
                      <a:pt x="731" y="65"/>
                      <a:pt x="671" y="48"/>
                    </a:cubicBezTo>
                    <a:cubicBezTo>
                      <a:pt x="619" y="31"/>
                      <a:pt x="568" y="14"/>
                      <a:pt x="508" y="14"/>
                    </a:cubicBezTo>
                    <a:cubicBezTo>
                      <a:pt x="469"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5"/>
              <p:cNvSpPr/>
              <p:nvPr/>
            </p:nvSpPr>
            <p:spPr>
              <a:xfrm>
                <a:off x="2522395" y="2390726"/>
                <a:ext cx="63870" cy="49410"/>
              </a:xfrm>
              <a:custGeom>
                <a:rect b="b" l="l" r="r" t="t"/>
                <a:pathLst>
                  <a:path extrusionOk="0" h="708" w="912">
                    <a:moveTo>
                      <a:pt x="395" y="0"/>
                    </a:moveTo>
                    <a:cubicBezTo>
                      <a:pt x="353" y="0"/>
                      <a:pt x="310" y="7"/>
                      <a:pt x="267" y="20"/>
                    </a:cubicBezTo>
                    <a:cubicBezTo>
                      <a:pt x="147" y="45"/>
                      <a:pt x="52" y="131"/>
                      <a:pt x="18" y="252"/>
                    </a:cubicBezTo>
                    <a:cubicBezTo>
                      <a:pt x="1" y="312"/>
                      <a:pt x="9" y="380"/>
                      <a:pt x="18" y="441"/>
                    </a:cubicBezTo>
                    <a:cubicBezTo>
                      <a:pt x="52" y="561"/>
                      <a:pt x="138" y="655"/>
                      <a:pt x="258" y="690"/>
                    </a:cubicBezTo>
                    <a:cubicBezTo>
                      <a:pt x="311" y="700"/>
                      <a:pt x="365" y="708"/>
                      <a:pt x="416" y="708"/>
                    </a:cubicBezTo>
                    <a:cubicBezTo>
                      <a:pt x="447" y="708"/>
                      <a:pt x="478" y="705"/>
                      <a:pt x="507" y="698"/>
                    </a:cubicBezTo>
                    <a:cubicBezTo>
                      <a:pt x="559" y="690"/>
                      <a:pt x="619" y="681"/>
                      <a:pt x="662" y="664"/>
                    </a:cubicBezTo>
                    <a:cubicBezTo>
                      <a:pt x="722" y="655"/>
                      <a:pt x="782" y="621"/>
                      <a:pt x="817" y="578"/>
                    </a:cubicBezTo>
                    <a:cubicBezTo>
                      <a:pt x="825" y="578"/>
                      <a:pt x="825" y="578"/>
                      <a:pt x="825" y="569"/>
                    </a:cubicBezTo>
                    <a:lnTo>
                      <a:pt x="843" y="552"/>
                    </a:lnTo>
                    <a:cubicBezTo>
                      <a:pt x="868" y="526"/>
                      <a:pt x="885" y="484"/>
                      <a:pt x="894" y="449"/>
                    </a:cubicBezTo>
                    <a:cubicBezTo>
                      <a:pt x="903" y="432"/>
                      <a:pt x="911" y="423"/>
                      <a:pt x="911" y="406"/>
                    </a:cubicBezTo>
                    <a:cubicBezTo>
                      <a:pt x="911" y="398"/>
                      <a:pt x="911" y="380"/>
                      <a:pt x="911" y="363"/>
                    </a:cubicBezTo>
                    <a:cubicBezTo>
                      <a:pt x="911" y="346"/>
                      <a:pt x="911" y="329"/>
                      <a:pt x="911" y="312"/>
                    </a:cubicBezTo>
                    <a:cubicBezTo>
                      <a:pt x="903" y="303"/>
                      <a:pt x="903" y="286"/>
                      <a:pt x="903" y="277"/>
                    </a:cubicBezTo>
                    <a:cubicBezTo>
                      <a:pt x="894" y="234"/>
                      <a:pt x="868" y="200"/>
                      <a:pt x="851" y="166"/>
                    </a:cubicBezTo>
                    <a:cubicBezTo>
                      <a:pt x="843" y="166"/>
                      <a:pt x="834" y="148"/>
                      <a:pt x="834" y="148"/>
                    </a:cubicBezTo>
                    <a:lnTo>
                      <a:pt x="825" y="140"/>
                    </a:lnTo>
                    <a:cubicBezTo>
                      <a:pt x="791" y="97"/>
                      <a:pt x="739" y="63"/>
                      <a:pt x="679" y="54"/>
                    </a:cubicBezTo>
                    <a:cubicBezTo>
                      <a:pt x="628" y="28"/>
                      <a:pt x="576" y="20"/>
                      <a:pt x="516" y="20"/>
                    </a:cubicBezTo>
                    <a:cubicBezTo>
                      <a:pt x="477" y="7"/>
                      <a:pt x="437" y="0"/>
                      <a:pt x="3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5"/>
              <p:cNvSpPr/>
              <p:nvPr/>
            </p:nvSpPr>
            <p:spPr>
              <a:xfrm>
                <a:off x="2527227" y="2457722"/>
                <a:ext cx="63800" cy="48921"/>
              </a:xfrm>
              <a:custGeom>
                <a:rect b="b" l="l" r="r" t="t"/>
                <a:pathLst>
                  <a:path extrusionOk="0" h="701" w="911">
                    <a:moveTo>
                      <a:pt x="394" y="0"/>
                    </a:moveTo>
                    <a:cubicBezTo>
                      <a:pt x="353" y="0"/>
                      <a:pt x="310" y="5"/>
                      <a:pt x="267" y="13"/>
                    </a:cubicBezTo>
                    <a:cubicBezTo>
                      <a:pt x="146" y="48"/>
                      <a:pt x="52" y="142"/>
                      <a:pt x="17" y="254"/>
                    </a:cubicBezTo>
                    <a:cubicBezTo>
                      <a:pt x="9" y="314"/>
                      <a:pt x="0" y="383"/>
                      <a:pt x="9" y="443"/>
                    </a:cubicBezTo>
                    <a:cubicBezTo>
                      <a:pt x="43" y="563"/>
                      <a:pt x="138" y="658"/>
                      <a:pt x="249" y="692"/>
                    </a:cubicBezTo>
                    <a:cubicBezTo>
                      <a:pt x="295" y="698"/>
                      <a:pt x="341" y="701"/>
                      <a:pt x="387" y="701"/>
                    </a:cubicBezTo>
                    <a:cubicBezTo>
                      <a:pt x="479" y="701"/>
                      <a:pt x="570" y="689"/>
                      <a:pt x="662" y="666"/>
                    </a:cubicBezTo>
                    <a:cubicBezTo>
                      <a:pt x="722" y="658"/>
                      <a:pt x="774" y="623"/>
                      <a:pt x="816" y="580"/>
                    </a:cubicBezTo>
                    <a:cubicBezTo>
                      <a:pt x="816" y="580"/>
                      <a:pt x="816" y="572"/>
                      <a:pt x="825" y="572"/>
                    </a:cubicBezTo>
                    <a:lnTo>
                      <a:pt x="834" y="554"/>
                    </a:lnTo>
                    <a:cubicBezTo>
                      <a:pt x="859" y="520"/>
                      <a:pt x="885" y="486"/>
                      <a:pt x="894" y="451"/>
                    </a:cubicBezTo>
                    <a:cubicBezTo>
                      <a:pt x="894" y="434"/>
                      <a:pt x="902" y="426"/>
                      <a:pt x="902" y="408"/>
                    </a:cubicBezTo>
                    <a:cubicBezTo>
                      <a:pt x="902" y="391"/>
                      <a:pt x="911" y="383"/>
                      <a:pt x="911" y="365"/>
                    </a:cubicBezTo>
                    <a:cubicBezTo>
                      <a:pt x="911" y="348"/>
                      <a:pt x="911" y="331"/>
                      <a:pt x="911" y="314"/>
                    </a:cubicBezTo>
                    <a:cubicBezTo>
                      <a:pt x="902" y="305"/>
                      <a:pt x="902" y="288"/>
                      <a:pt x="902" y="280"/>
                    </a:cubicBezTo>
                    <a:cubicBezTo>
                      <a:pt x="885" y="237"/>
                      <a:pt x="868" y="202"/>
                      <a:pt x="842" y="168"/>
                    </a:cubicBezTo>
                    <a:lnTo>
                      <a:pt x="834" y="151"/>
                    </a:lnTo>
                    <a:cubicBezTo>
                      <a:pt x="825" y="151"/>
                      <a:pt x="825" y="142"/>
                      <a:pt x="825" y="142"/>
                    </a:cubicBezTo>
                    <a:cubicBezTo>
                      <a:pt x="791" y="99"/>
                      <a:pt x="739" y="73"/>
                      <a:pt x="679" y="56"/>
                    </a:cubicBezTo>
                    <a:cubicBezTo>
                      <a:pt x="627" y="39"/>
                      <a:pt x="576" y="22"/>
                      <a:pt x="516" y="13"/>
                    </a:cubicBezTo>
                    <a:cubicBezTo>
                      <a:pt x="477" y="5"/>
                      <a:pt x="436" y="0"/>
                      <a:pt x="3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5"/>
              <p:cNvSpPr/>
              <p:nvPr/>
            </p:nvSpPr>
            <p:spPr>
              <a:xfrm>
                <a:off x="2530799" y="2538047"/>
                <a:ext cx="63239" cy="49200"/>
              </a:xfrm>
              <a:custGeom>
                <a:rect b="b" l="l" r="r" t="t"/>
                <a:pathLst>
                  <a:path extrusionOk="0" h="705" w="903">
                    <a:moveTo>
                      <a:pt x="380" y="1"/>
                    </a:moveTo>
                    <a:cubicBezTo>
                      <a:pt x="338" y="1"/>
                      <a:pt x="297" y="5"/>
                      <a:pt x="259" y="13"/>
                    </a:cubicBezTo>
                    <a:cubicBezTo>
                      <a:pt x="138" y="39"/>
                      <a:pt x="44" y="134"/>
                      <a:pt x="9" y="254"/>
                    </a:cubicBezTo>
                    <a:cubicBezTo>
                      <a:pt x="1" y="314"/>
                      <a:pt x="1" y="374"/>
                      <a:pt x="9" y="443"/>
                    </a:cubicBezTo>
                    <a:cubicBezTo>
                      <a:pt x="44" y="555"/>
                      <a:pt x="130" y="649"/>
                      <a:pt x="250" y="684"/>
                    </a:cubicBezTo>
                    <a:cubicBezTo>
                      <a:pt x="293" y="698"/>
                      <a:pt x="338" y="704"/>
                      <a:pt x="384" y="704"/>
                    </a:cubicBezTo>
                    <a:cubicBezTo>
                      <a:pt x="422" y="704"/>
                      <a:pt x="461" y="700"/>
                      <a:pt x="499" y="692"/>
                    </a:cubicBezTo>
                    <a:cubicBezTo>
                      <a:pt x="551" y="692"/>
                      <a:pt x="602" y="675"/>
                      <a:pt x="654" y="658"/>
                    </a:cubicBezTo>
                    <a:cubicBezTo>
                      <a:pt x="714" y="649"/>
                      <a:pt x="765" y="623"/>
                      <a:pt x="808" y="581"/>
                    </a:cubicBezTo>
                    <a:lnTo>
                      <a:pt x="817" y="563"/>
                    </a:lnTo>
                    <a:lnTo>
                      <a:pt x="834" y="555"/>
                    </a:lnTo>
                    <a:cubicBezTo>
                      <a:pt x="860" y="520"/>
                      <a:pt x="877" y="486"/>
                      <a:pt x="886" y="443"/>
                    </a:cubicBezTo>
                    <a:cubicBezTo>
                      <a:pt x="894" y="434"/>
                      <a:pt x="894" y="417"/>
                      <a:pt x="894" y="409"/>
                    </a:cubicBezTo>
                    <a:cubicBezTo>
                      <a:pt x="903" y="374"/>
                      <a:pt x="903" y="340"/>
                      <a:pt x="894" y="314"/>
                    </a:cubicBezTo>
                    <a:cubicBezTo>
                      <a:pt x="894" y="297"/>
                      <a:pt x="886" y="288"/>
                      <a:pt x="886" y="271"/>
                    </a:cubicBezTo>
                    <a:cubicBezTo>
                      <a:pt x="877" y="237"/>
                      <a:pt x="860" y="194"/>
                      <a:pt x="834" y="168"/>
                    </a:cubicBezTo>
                    <a:lnTo>
                      <a:pt x="826" y="151"/>
                    </a:lnTo>
                    <a:lnTo>
                      <a:pt x="817" y="142"/>
                    </a:lnTo>
                    <a:cubicBezTo>
                      <a:pt x="774" y="91"/>
                      <a:pt x="723" y="65"/>
                      <a:pt x="671" y="48"/>
                    </a:cubicBezTo>
                    <a:cubicBezTo>
                      <a:pt x="619" y="31"/>
                      <a:pt x="568" y="13"/>
                      <a:pt x="508" y="13"/>
                    </a:cubicBezTo>
                    <a:cubicBezTo>
                      <a:pt x="465" y="5"/>
                      <a:pt x="422" y="1"/>
                      <a:pt x="3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5"/>
              <p:cNvSpPr/>
              <p:nvPr/>
            </p:nvSpPr>
            <p:spPr>
              <a:xfrm>
                <a:off x="2461607" y="2538047"/>
                <a:ext cx="63239" cy="49200"/>
              </a:xfrm>
              <a:custGeom>
                <a:rect b="b" l="l" r="r" t="t"/>
                <a:pathLst>
                  <a:path extrusionOk="0" h="705" w="903">
                    <a:moveTo>
                      <a:pt x="387" y="1"/>
                    </a:moveTo>
                    <a:cubicBezTo>
                      <a:pt x="345" y="1"/>
                      <a:pt x="302" y="5"/>
                      <a:pt x="259" y="13"/>
                    </a:cubicBezTo>
                    <a:cubicBezTo>
                      <a:pt x="138" y="39"/>
                      <a:pt x="52" y="134"/>
                      <a:pt x="18" y="254"/>
                    </a:cubicBezTo>
                    <a:cubicBezTo>
                      <a:pt x="1" y="314"/>
                      <a:pt x="1" y="374"/>
                      <a:pt x="9" y="443"/>
                    </a:cubicBezTo>
                    <a:cubicBezTo>
                      <a:pt x="44" y="555"/>
                      <a:pt x="130" y="649"/>
                      <a:pt x="250" y="684"/>
                    </a:cubicBezTo>
                    <a:cubicBezTo>
                      <a:pt x="297" y="698"/>
                      <a:pt x="345" y="704"/>
                      <a:pt x="390" y="704"/>
                    </a:cubicBezTo>
                    <a:cubicBezTo>
                      <a:pt x="428" y="704"/>
                      <a:pt x="464" y="700"/>
                      <a:pt x="499" y="692"/>
                    </a:cubicBezTo>
                    <a:cubicBezTo>
                      <a:pt x="559" y="692"/>
                      <a:pt x="611" y="675"/>
                      <a:pt x="654" y="658"/>
                    </a:cubicBezTo>
                    <a:cubicBezTo>
                      <a:pt x="714" y="649"/>
                      <a:pt x="774" y="623"/>
                      <a:pt x="817" y="581"/>
                    </a:cubicBezTo>
                    <a:lnTo>
                      <a:pt x="817" y="563"/>
                    </a:lnTo>
                    <a:lnTo>
                      <a:pt x="834" y="555"/>
                    </a:lnTo>
                    <a:cubicBezTo>
                      <a:pt x="860" y="520"/>
                      <a:pt x="877" y="486"/>
                      <a:pt x="894" y="443"/>
                    </a:cubicBezTo>
                    <a:cubicBezTo>
                      <a:pt x="894" y="434"/>
                      <a:pt x="903" y="417"/>
                      <a:pt x="903" y="409"/>
                    </a:cubicBezTo>
                    <a:cubicBezTo>
                      <a:pt x="903" y="374"/>
                      <a:pt x="903" y="340"/>
                      <a:pt x="903" y="314"/>
                    </a:cubicBezTo>
                    <a:cubicBezTo>
                      <a:pt x="903" y="297"/>
                      <a:pt x="894" y="288"/>
                      <a:pt x="894" y="271"/>
                    </a:cubicBezTo>
                    <a:cubicBezTo>
                      <a:pt x="886" y="237"/>
                      <a:pt x="869" y="194"/>
                      <a:pt x="843" y="168"/>
                    </a:cubicBezTo>
                    <a:cubicBezTo>
                      <a:pt x="834" y="160"/>
                      <a:pt x="826" y="151"/>
                      <a:pt x="826" y="151"/>
                    </a:cubicBezTo>
                    <a:lnTo>
                      <a:pt x="817" y="142"/>
                    </a:lnTo>
                    <a:cubicBezTo>
                      <a:pt x="783" y="91"/>
                      <a:pt x="731" y="65"/>
                      <a:pt x="671" y="48"/>
                    </a:cubicBezTo>
                    <a:cubicBezTo>
                      <a:pt x="619" y="31"/>
                      <a:pt x="568" y="13"/>
                      <a:pt x="516" y="13"/>
                    </a:cubicBezTo>
                    <a:cubicBezTo>
                      <a:pt x="473" y="5"/>
                      <a:pt x="430" y="1"/>
                      <a:pt x="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5"/>
              <p:cNvSpPr/>
              <p:nvPr/>
            </p:nvSpPr>
            <p:spPr>
              <a:xfrm>
                <a:off x="2461607" y="2610626"/>
                <a:ext cx="63239" cy="48991"/>
              </a:xfrm>
              <a:custGeom>
                <a:rect b="b" l="l" r="r" t="t"/>
                <a:pathLst>
                  <a:path extrusionOk="0" h="702" w="903">
                    <a:moveTo>
                      <a:pt x="387" y="0"/>
                    </a:moveTo>
                    <a:cubicBezTo>
                      <a:pt x="345" y="0"/>
                      <a:pt x="302" y="4"/>
                      <a:pt x="259" y="13"/>
                    </a:cubicBezTo>
                    <a:cubicBezTo>
                      <a:pt x="138" y="47"/>
                      <a:pt x="52" y="133"/>
                      <a:pt x="18" y="254"/>
                    </a:cubicBezTo>
                    <a:cubicBezTo>
                      <a:pt x="1" y="314"/>
                      <a:pt x="1" y="374"/>
                      <a:pt x="9" y="434"/>
                    </a:cubicBezTo>
                    <a:cubicBezTo>
                      <a:pt x="44" y="554"/>
                      <a:pt x="130" y="649"/>
                      <a:pt x="250" y="683"/>
                    </a:cubicBezTo>
                    <a:cubicBezTo>
                      <a:pt x="303" y="694"/>
                      <a:pt x="356" y="701"/>
                      <a:pt x="407" y="701"/>
                    </a:cubicBezTo>
                    <a:cubicBezTo>
                      <a:pt x="439" y="701"/>
                      <a:pt x="470" y="698"/>
                      <a:pt x="499" y="692"/>
                    </a:cubicBezTo>
                    <a:cubicBezTo>
                      <a:pt x="559" y="683"/>
                      <a:pt x="611" y="675"/>
                      <a:pt x="654" y="657"/>
                    </a:cubicBezTo>
                    <a:cubicBezTo>
                      <a:pt x="714" y="649"/>
                      <a:pt x="774" y="623"/>
                      <a:pt x="817" y="571"/>
                    </a:cubicBezTo>
                    <a:cubicBezTo>
                      <a:pt x="817" y="571"/>
                      <a:pt x="817" y="571"/>
                      <a:pt x="817" y="563"/>
                    </a:cubicBezTo>
                    <a:cubicBezTo>
                      <a:pt x="826" y="563"/>
                      <a:pt x="834" y="554"/>
                      <a:pt x="834" y="546"/>
                    </a:cubicBezTo>
                    <a:cubicBezTo>
                      <a:pt x="860" y="520"/>
                      <a:pt x="877" y="486"/>
                      <a:pt x="894" y="451"/>
                    </a:cubicBezTo>
                    <a:cubicBezTo>
                      <a:pt x="894" y="434"/>
                      <a:pt x="903" y="425"/>
                      <a:pt x="903" y="408"/>
                    </a:cubicBezTo>
                    <a:cubicBezTo>
                      <a:pt x="903" y="391"/>
                      <a:pt x="903" y="374"/>
                      <a:pt x="903" y="365"/>
                    </a:cubicBezTo>
                    <a:cubicBezTo>
                      <a:pt x="903" y="348"/>
                      <a:pt x="903" y="331"/>
                      <a:pt x="903" y="314"/>
                    </a:cubicBezTo>
                    <a:cubicBezTo>
                      <a:pt x="903" y="305"/>
                      <a:pt x="894" y="288"/>
                      <a:pt x="894" y="279"/>
                    </a:cubicBezTo>
                    <a:cubicBezTo>
                      <a:pt x="886" y="236"/>
                      <a:pt x="869" y="202"/>
                      <a:pt x="843" y="168"/>
                    </a:cubicBezTo>
                    <a:lnTo>
                      <a:pt x="826" y="150"/>
                    </a:lnTo>
                    <a:cubicBezTo>
                      <a:pt x="817" y="150"/>
                      <a:pt x="817" y="142"/>
                      <a:pt x="817" y="142"/>
                    </a:cubicBezTo>
                    <a:cubicBezTo>
                      <a:pt x="783" y="99"/>
                      <a:pt x="731" y="65"/>
                      <a:pt x="671" y="56"/>
                    </a:cubicBezTo>
                    <a:cubicBezTo>
                      <a:pt x="619" y="30"/>
                      <a:pt x="568" y="22"/>
                      <a:pt x="516" y="13"/>
                    </a:cubicBezTo>
                    <a:cubicBezTo>
                      <a:pt x="473" y="4"/>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5"/>
              <p:cNvSpPr/>
              <p:nvPr/>
            </p:nvSpPr>
            <p:spPr>
              <a:xfrm>
                <a:off x="2461607" y="2680763"/>
                <a:ext cx="63239" cy="48991"/>
              </a:xfrm>
              <a:custGeom>
                <a:rect b="b" l="l" r="r" t="t"/>
                <a:pathLst>
                  <a:path extrusionOk="0" h="702" w="903">
                    <a:moveTo>
                      <a:pt x="387" y="0"/>
                    </a:moveTo>
                    <a:cubicBezTo>
                      <a:pt x="345" y="0"/>
                      <a:pt x="302" y="5"/>
                      <a:pt x="259" y="13"/>
                    </a:cubicBezTo>
                    <a:cubicBezTo>
                      <a:pt x="138" y="48"/>
                      <a:pt x="52" y="133"/>
                      <a:pt x="18" y="254"/>
                    </a:cubicBezTo>
                    <a:cubicBezTo>
                      <a:pt x="1" y="314"/>
                      <a:pt x="1" y="374"/>
                      <a:pt x="9" y="434"/>
                    </a:cubicBezTo>
                    <a:cubicBezTo>
                      <a:pt x="44" y="554"/>
                      <a:pt x="130" y="649"/>
                      <a:pt x="250" y="683"/>
                    </a:cubicBezTo>
                    <a:cubicBezTo>
                      <a:pt x="303" y="694"/>
                      <a:pt x="356" y="701"/>
                      <a:pt x="407" y="701"/>
                    </a:cubicBezTo>
                    <a:cubicBezTo>
                      <a:pt x="439" y="701"/>
                      <a:pt x="470" y="698"/>
                      <a:pt x="499" y="692"/>
                    </a:cubicBezTo>
                    <a:cubicBezTo>
                      <a:pt x="559" y="683"/>
                      <a:pt x="611" y="675"/>
                      <a:pt x="654" y="658"/>
                    </a:cubicBezTo>
                    <a:cubicBezTo>
                      <a:pt x="714" y="649"/>
                      <a:pt x="774" y="615"/>
                      <a:pt x="817" y="572"/>
                    </a:cubicBezTo>
                    <a:cubicBezTo>
                      <a:pt x="817" y="572"/>
                      <a:pt x="817" y="572"/>
                      <a:pt x="817" y="563"/>
                    </a:cubicBezTo>
                    <a:cubicBezTo>
                      <a:pt x="826" y="563"/>
                      <a:pt x="834" y="554"/>
                      <a:pt x="834" y="546"/>
                    </a:cubicBezTo>
                    <a:cubicBezTo>
                      <a:pt x="860" y="520"/>
                      <a:pt x="877" y="486"/>
                      <a:pt x="894" y="443"/>
                    </a:cubicBezTo>
                    <a:cubicBezTo>
                      <a:pt x="894" y="434"/>
                      <a:pt x="903" y="426"/>
                      <a:pt x="903" y="408"/>
                    </a:cubicBezTo>
                    <a:cubicBezTo>
                      <a:pt x="903" y="391"/>
                      <a:pt x="903" y="374"/>
                      <a:pt x="903" y="365"/>
                    </a:cubicBezTo>
                    <a:cubicBezTo>
                      <a:pt x="903" y="348"/>
                      <a:pt x="903" y="331"/>
                      <a:pt x="903" y="314"/>
                    </a:cubicBezTo>
                    <a:cubicBezTo>
                      <a:pt x="903" y="297"/>
                      <a:pt x="894" y="288"/>
                      <a:pt x="894" y="280"/>
                    </a:cubicBezTo>
                    <a:cubicBezTo>
                      <a:pt x="886" y="237"/>
                      <a:pt x="869" y="202"/>
                      <a:pt x="843" y="168"/>
                    </a:cubicBezTo>
                    <a:cubicBezTo>
                      <a:pt x="834" y="159"/>
                      <a:pt x="834" y="151"/>
                      <a:pt x="826" y="151"/>
                    </a:cubicBezTo>
                    <a:cubicBezTo>
                      <a:pt x="817" y="151"/>
                      <a:pt x="817" y="142"/>
                      <a:pt x="817" y="142"/>
                    </a:cubicBezTo>
                    <a:cubicBezTo>
                      <a:pt x="783" y="99"/>
                      <a:pt x="731" y="65"/>
                      <a:pt x="671" y="56"/>
                    </a:cubicBezTo>
                    <a:cubicBezTo>
                      <a:pt x="619" y="30"/>
                      <a:pt x="568" y="22"/>
                      <a:pt x="516" y="13"/>
                    </a:cubicBezTo>
                    <a:cubicBezTo>
                      <a:pt x="473" y="5"/>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5"/>
              <p:cNvSpPr/>
              <p:nvPr/>
            </p:nvSpPr>
            <p:spPr>
              <a:xfrm>
                <a:off x="2461607" y="2753481"/>
                <a:ext cx="63239" cy="49410"/>
              </a:xfrm>
              <a:custGeom>
                <a:rect b="b" l="l" r="r" t="t"/>
                <a:pathLst>
                  <a:path extrusionOk="0" h="708" w="903">
                    <a:moveTo>
                      <a:pt x="387" y="0"/>
                    </a:moveTo>
                    <a:cubicBezTo>
                      <a:pt x="345" y="0"/>
                      <a:pt x="302" y="6"/>
                      <a:pt x="259" y="19"/>
                    </a:cubicBezTo>
                    <a:cubicBezTo>
                      <a:pt x="147" y="45"/>
                      <a:pt x="52" y="140"/>
                      <a:pt x="18" y="251"/>
                    </a:cubicBezTo>
                    <a:cubicBezTo>
                      <a:pt x="1" y="311"/>
                      <a:pt x="1" y="380"/>
                      <a:pt x="9" y="440"/>
                    </a:cubicBezTo>
                    <a:cubicBezTo>
                      <a:pt x="44" y="561"/>
                      <a:pt x="130" y="655"/>
                      <a:pt x="250" y="689"/>
                    </a:cubicBezTo>
                    <a:cubicBezTo>
                      <a:pt x="303" y="700"/>
                      <a:pt x="356" y="707"/>
                      <a:pt x="407" y="707"/>
                    </a:cubicBezTo>
                    <a:cubicBezTo>
                      <a:pt x="439" y="707"/>
                      <a:pt x="470" y="705"/>
                      <a:pt x="499" y="698"/>
                    </a:cubicBezTo>
                    <a:cubicBezTo>
                      <a:pt x="559" y="689"/>
                      <a:pt x="611" y="681"/>
                      <a:pt x="654" y="664"/>
                    </a:cubicBezTo>
                    <a:cubicBezTo>
                      <a:pt x="714" y="655"/>
                      <a:pt x="774" y="621"/>
                      <a:pt x="817" y="578"/>
                    </a:cubicBezTo>
                    <a:cubicBezTo>
                      <a:pt x="817" y="578"/>
                      <a:pt x="817" y="578"/>
                      <a:pt x="817" y="569"/>
                    </a:cubicBezTo>
                    <a:cubicBezTo>
                      <a:pt x="826" y="569"/>
                      <a:pt x="834" y="561"/>
                      <a:pt x="834" y="552"/>
                    </a:cubicBezTo>
                    <a:cubicBezTo>
                      <a:pt x="860" y="526"/>
                      <a:pt x="877" y="483"/>
                      <a:pt x="894" y="449"/>
                    </a:cubicBezTo>
                    <a:cubicBezTo>
                      <a:pt x="894" y="432"/>
                      <a:pt x="903" y="423"/>
                      <a:pt x="903" y="406"/>
                    </a:cubicBezTo>
                    <a:cubicBezTo>
                      <a:pt x="903" y="397"/>
                      <a:pt x="903" y="380"/>
                      <a:pt x="903" y="363"/>
                    </a:cubicBezTo>
                    <a:cubicBezTo>
                      <a:pt x="903" y="346"/>
                      <a:pt x="903" y="329"/>
                      <a:pt x="903" y="311"/>
                    </a:cubicBezTo>
                    <a:cubicBezTo>
                      <a:pt x="903" y="303"/>
                      <a:pt x="894" y="286"/>
                      <a:pt x="894" y="277"/>
                    </a:cubicBezTo>
                    <a:cubicBezTo>
                      <a:pt x="886" y="234"/>
                      <a:pt x="869" y="200"/>
                      <a:pt x="843" y="165"/>
                    </a:cubicBezTo>
                    <a:lnTo>
                      <a:pt x="826" y="148"/>
                    </a:lnTo>
                    <a:lnTo>
                      <a:pt x="817" y="140"/>
                    </a:lnTo>
                    <a:cubicBezTo>
                      <a:pt x="783" y="97"/>
                      <a:pt x="731" y="71"/>
                      <a:pt x="671" y="54"/>
                    </a:cubicBezTo>
                    <a:cubicBezTo>
                      <a:pt x="619" y="37"/>
                      <a:pt x="568" y="19"/>
                      <a:pt x="516" y="19"/>
                    </a:cubicBezTo>
                    <a:cubicBezTo>
                      <a:pt x="473" y="6"/>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5"/>
              <p:cNvSpPr/>
              <p:nvPr/>
            </p:nvSpPr>
            <p:spPr>
              <a:xfrm>
                <a:off x="2461607" y="2825223"/>
                <a:ext cx="63239" cy="48572"/>
              </a:xfrm>
              <a:custGeom>
                <a:rect b="b" l="l" r="r" t="t"/>
                <a:pathLst>
                  <a:path extrusionOk="0" h="696" w="903">
                    <a:moveTo>
                      <a:pt x="387" y="1"/>
                    </a:moveTo>
                    <a:cubicBezTo>
                      <a:pt x="345" y="1"/>
                      <a:pt x="302" y="5"/>
                      <a:pt x="259" y="14"/>
                    </a:cubicBezTo>
                    <a:cubicBezTo>
                      <a:pt x="138" y="40"/>
                      <a:pt x="52" y="134"/>
                      <a:pt x="18" y="254"/>
                    </a:cubicBezTo>
                    <a:cubicBezTo>
                      <a:pt x="1" y="306"/>
                      <a:pt x="1" y="375"/>
                      <a:pt x="9" y="435"/>
                    </a:cubicBezTo>
                    <a:cubicBezTo>
                      <a:pt x="44" y="546"/>
                      <a:pt x="130" y="641"/>
                      <a:pt x="250" y="675"/>
                    </a:cubicBezTo>
                    <a:cubicBezTo>
                      <a:pt x="297" y="689"/>
                      <a:pt x="345" y="696"/>
                      <a:pt x="390" y="696"/>
                    </a:cubicBezTo>
                    <a:cubicBezTo>
                      <a:pt x="428" y="696"/>
                      <a:pt x="464" y="692"/>
                      <a:pt x="499" y="684"/>
                    </a:cubicBezTo>
                    <a:cubicBezTo>
                      <a:pt x="559" y="684"/>
                      <a:pt x="611" y="675"/>
                      <a:pt x="654" y="658"/>
                    </a:cubicBezTo>
                    <a:cubicBezTo>
                      <a:pt x="714" y="641"/>
                      <a:pt x="774" y="615"/>
                      <a:pt x="817" y="572"/>
                    </a:cubicBezTo>
                    <a:cubicBezTo>
                      <a:pt x="817" y="564"/>
                      <a:pt x="817" y="564"/>
                      <a:pt x="817" y="564"/>
                    </a:cubicBezTo>
                    <a:cubicBezTo>
                      <a:pt x="826" y="555"/>
                      <a:pt x="834" y="546"/>
                      <a:pt x="834" y="546"/>
                    </a:cubicBezTo>
                    <a:cubicBezTo>
                      <a:pt x="860" y="512"/>
                      <a:pt x="877" y="478"/>
                      <a:pt x="894" y="443"/>
                    </a:cubicBezTo>
                    <a:cubicBezTo>
                      <a:pt x="894" y="426"/>
                      <a:pt x="903" y="418"/>
                      <a:pt x="903" y="409"/>
                    </a:cubicBezTo>
                    <a:cubicBezTo>
                      <a:pt x="903" y="392"/>
                      <a:pt x="903" y="375"/>
                      <a:pt x="903" y="357"/>
                    </a:cubicBezTo>
                    <a:cubicBezTo>
                      <a:pt x="903" y="340"/>
                      <a:pt x="903" y="323"/>
                      <a:pt x="903" y="306"/>
                    </a:cubicBezTo>
                    <a:cubicBezTo>
                      <a:pt x="903" y="297"/>
                      <a:pt x="894" y="289"/>
                      <a:pt x="894" y="271"/>
                    </a:cubicBezTo>
                    <a:cubicBezTo>
                      <a:pt x="886" y="229"/>
                      <a:pt x="869" y="194"/>
                      <a:pt x="843" y="168"/>
                    </a:cubicBezTo>
                    <a:cubicBezTo>
                      <a:pt x="834" y="160"/>
                      <a:pt x="834" y="151"/>
                      <a:pt x="826" y="151"/>
                    </a:cubicBezTo>
                    <a:cubicBezTo>
                      <a:pt x="817" y="143"/>
                      <a:pt x="817" y="143"/>
                      <a:pt x="817" y="143"/>
                    </a:cubicBezTo>
                    <a:cubicBezTo>
                      <a:pt x="783" y="91"/>
                      <a:pt x="731" y="65"/>
                      <a:pt x="671" y="48"/>
                    </a:cubicBezTo>
                    <a:cubicBezTo>
                      <a:pt x="619" y="31"/>
                      <a:pt x="568" y="14"/>
                      <a:pt x="516" y="14"/>
                    </a:cubicBezTo>
                    <a:cubicBezTo>
                      <a:pt x="473" y="5"/>
                      <a:pt x="430" y="1"/>
                      <a:pt x="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5"/>
              <p:cNvSpPr/>
              <p:nvPr/>
            </p:nvSpPr>
            <p:spPr>
              <a:xfrm>
                <a:off x="2461607" y="2906177"/>
                <a:ext cx="63239" cy="49200"/>
              </a:xfrm>
              <a:custGeom>
                <a:rect b="b" l="l" r="r" t="t"/>
                <a:pathLst>
                  <a:path extrusionOk="0" h="705" w="903">
                    <a:moveTo>
                      <a:pt x="387" y="1"/>
                    </a:moveTo>
                    <a:cubicBezTo>
                      <a:pt x="345" y="1"/>
                      <a:pt x="302" y="5"/>
                      <a:pt x="259" y="14"/>
                    </a:cubicBezTo>
                    <a:cubicBezTo>
                      <a:pt x="138" y="48"/>
                      <a:pt x="52" y="134"/>
                      <a:pt x="18" y="254"/>
                    </a:cubicBezTo>
                    <a:cubicBezTo>
                      <a:pt x="1" y="314"/>
                      <a:pt x="1" y="374"/>
                      <a:pt x="9" y="443"/>
                    </a:cubicBezTo>
                    <a:cubicBezTo>
                      <a:pt x="44" y="555"/>
                      <a:pt x="130" y="649"/>
                      <a:pt x="250" y="684"/>
                    </a:cubicBezTo>
                    <a:cubicBezTo>
                      <a:pt x="297" y="698"/>
                      <a:pt x="345" y="704"/>
                      <a:pt x="390" y="704"/>
                    </a:cubicBezTo>
                    <a:cubicBezTo>
                      <a:pt x="428" y="704"/>
                      <a:pt x="464" y="700"/>
                      <a:pt x="499" y="692"/>
                    </a:cubicBezTo>
                    <a:cubicBezTo>
                      <a:pt x="559" y="692"/>
                      <a:pt x="611" y="684"/>
                      <a:pt x="654" y="667"/>
                    </a:cubicBezTo>
                    <a:cubicBezTo>
                      <a:pt x="714" y="649"/>
                      <a:pt x="774" y="624"/>
                      <a:pt x="817" y="581"/>
                    </a:cubicBezTo>
                    <a:lnTo>
                      <a:pt x="817" y="572"/>
                    </a:lnTo>
                    <a:lnTo>
                      <a:pt x="834" y="555"/>
                    </a:lnTo>
                    <a:cubicBezTo>
                      <a:pt x="860" y="520"/>
                      <a:pt x="877" y="486"/>
                      <a:pt x="894" y="443"/>
                    </a:cubicBezTo>
                    <a:cubicBezTo>
                      <a:pt x="894" y="435"/>
                      <a:pt x="903" y="417"/>
                      <a:pt x="903" y="409"/>
                    </a:cubicBezTo>
                    <a:cubicBezTo>
                      <a:pt x="903" y="392"/>
                      <a:pt x="903" y="374"/>
                      <a:pt x="903" y="357"/>
                    </a:cubicBezTo>
                    <a:cubicBezTo>
                      <a:pt x="903" y="349"/>
                      <a:pt x="903" y="331"/>
                      <a:pt x="903" y="314"/>
                    </a:cubicBezTo>
                    <a:cubicBezTo>
                      <a:pt x="903" y="297"/>
                      <a:pt x="894" y="288"/>
                      <a:pt x="894" y="271"/>
                    </a:cubicBezTo>
                    <a:cubicBezTo>
                      <a:pt x="886" y="237"/>
                      <a:pt x="869" y="203"/>
                      <a:pt x="843" y="168"/>
                    </a:cubicBezTo>
                    <a:cubicBezTo>
                      <a:pt x="834" y="160"/>
                      <a:pt x="834" y="160"/>
                      <a:pt x="826" y="151"/>
                    </a:cubicBezTo>
                    <a:lnTo>
                      <a:pt x="817" y="142"/>
                    </a:lnTo>
                    <a:cubicBezTo>
                      <a:pt x="783" y="99"/>
                      <a:pt x="731" y="65"/>
                      <a:pt x="671" y="57"/>
                    </a:cubicBezTo>
                    <a:cubicBezTo>
                      <a:pt x="619" y="31"/>
                      <a:pt x="568" y="22"/>
                      <a:pt x="516" y="14"/>
                    </a:cubicBezTo>
                    <a:cubicBezTo>
                      <a:pt x="473" y="5"/>
                      <a:pt x="430" y="1"/>
                      <a:pt x="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5"/>
              <p:cNvSpPr/>
              <p:nvPr/>
            </p:nvSpPr>
            <p:spPr>
              <a:xfrm>
                <a:off x="2527227" y="2611185"/>
                <a:ext cx="63239" cy="48921"/>
              </a:xfrm>
              <a:custGeom>
                <a:rect b="b" l="l" r="r" t="t"/>
                <a:pathLst>
                  <a:path extrusionOk="0" h="701" w="903">
                    <a:moveTo>
                      <a:pt x="386" y="1"/>
                    </a:moveTo>
                    <a:cubicBezTo>
                      <a:pt x="344" y="1"/>
                      <a:pt x="301" y="5"/>
                      <a:pt x="258" y="14"/>
                    </a:cubicBezTo>
                    <a:cubicBezTo>
                      <a:pt x="138" y="48"/>
                      <a:pt x="52" y="134"/>
                      <a:pt x="17" y="254"/>
                    </a:cubicBezTo>
                    <a:cubicBezTo>
                      <a:pt x="0" y="314"/>
                      <a:pt x="0" y="383"/>
                      <a:pt x="9" y="443"/>
                    </a:cubicBezTo>
                    <a:cubicBezTo>
                      <a:pt x="43" y="563"/>
                      <a:pt x="129" y="649"/>
                      <a:pt x="249" y="692"/>
                    </a:cubicBezTo>
                    <a:cubicBezTo>
                      <a:pt x="295" y="698"/>
                      <a:pt x="341" y="701"/>
                      <a:pt x="387" y="701"/>
                    </a:cubicBezTo>
                    <a:cubicBezTo>
                      <a:pt x="478" y="701"/>
                      <a:pt x="567" y="689"/>
                      <a:pt x="653" y="667"/>
                    </a:cubicBezTo>
                    <a:cubicBezTo>
                      <a:pt x="713" y="658"/>
                      <a:pt x="774" y="624"/>
                      <a:pt x="808" y="581"/>
                    </a:cubicBezTo>
                    <a:cubicBezTo>
                      <a:pt x="816" y="581"/>
                      <a:pt x="816" y="572"/>
                      <a:pt x="816" y="572"/>
                    </a:cubicBezTo>
                    <a:lnTo>
                      <a:pt x="834" y="555"/>
                    </a:lnTo>
                    <a:cubicBezTo>
                      <a:pt x="859" y="521"/>
                      <a:pt x="877" y="486"/>
                      <a:pt x="885" y="452"/>
                    </a:cubicBezTo>
                    <a:cubicBezTo>
                      <a:pt x="894" y="435"/>
                      <a:pt x="894" y="426"/>
                      <a:pt x="902" y="409"/>
                    </a:cubicBezTo>
                    <a:lnTo>
                      <a:pt x="902" y="366"/>
                    </a:lnTo>
                    <a:cubicBezTo>
                      <a:pt x="902" y="349"/>
                      <a:pt x="902" y="332"/>
                      <a:pt x="902" y="314"/>
                    </a:cubicBezTo>
                    <a:cubicBezTo>
                      <a:pt x="902" y="306"/>
                      <a:pt x="894" y="289"/>
                      <a:pt x="894" y="280"/>
                    </a:cubicBezTo>
                    <a:cubicBezTo>
                      <a:pt x="885" y="237"/>
                      <a:pt x="868" y="203"/>
                      <a:pt x="842" y="168"/>
                    </a:cubicBezTo>
                    <a:cubicBezTo>
                      <a:pt x="834" y="168"/>
                      <a:pt x="834" y="160"/>
                      <a:pt x="825" y="151"/>
                    </a:cubicBezTo>
                    <a:lnTo>
                      <a:pt x="816" y="142"/>
                    </a:lnTo>
                    <a:cubicBezTo>
                      <a:pt x="782" y="100"/>
                      <a:pt x="731" y="65"/>
                      <a:pt x="670" y="57"/>
                    </a:cubicBezTo>
                    <a:cubicBezTo>
                      <a:pt x="619" y="31"/>
                      <a:pt x="567" y="22"/>
                      <a:pt x="507" y="14"/>
                    </a:cubicBezTo>
                    <a:cubicBezTo>
                      <a:pt x="469"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5"/>
              <p:cNvSpPr/>
              <p:nvPr/>
            </p:nvSpPr>
            <p:spPr>
              <a:xfrm>
                <a:off x="2527787" y="2680763"/>
                <a:ext cx="63239" cy="48712"/>
              </a:xfrm>
              <a:custGeom>
                <a:rect b="b" l="l" r="r" t="t"/>
                <a:pathLst>
                  <a:path extrusionOk="0" h="698" w="903">
                    <a:moveTo>
                      <a:pt x="389" y="0"/>
                    </a:moveTo>
                    <a:cubicBezTo>
                      <a:pt x="347" y="0"/>
                      <a:pt x="306" y="5"/>
                      <a:pt x="267" y="13"/>
                    </a:cubicBezTo>
                    <a:cubicBezTo>
                      <a:pt x="147" y="48"/>
                      <a:pt x="52" y="133"/>
                      <a:pt x="18" y="254"/>
                    </a:cubicBezTo>
                    <a:cubicBezTo>
                      <a:pt x="9" y="314"/>
                      <a:pt x="1" y="374"/>
                      <a:pt x="18" y="434"/>
                    </a:cubicBezTo>
                    <a:cubicBezTo>
                      <a:pt x="44" y="554"/>
                      <a:pt x="138" y="649"/>
                      <a:pt x="259" y="683"/>
                    </a:cubicBezTo>
                    <a:cubicBezTo>
                      <a:pt x="304" y="693"/>
                      <a:pt x="352" y="698"/>
                      <a:pt x="402" y="698"/>
                    </a:cubicBezTo>
                    <a:cubicBezTo>
                      <a:pt x="437" y="698"/>
                      <a:pt x="472" y="695"/>
                      <a:pt x="508" y="692"/>
                    </a:cubicBezTo>
                    <a:cubicBezTo>
                      <a:pt x="559" y="683"/>
                      <a:pt x="611" y="675"/>
                      <a:pt x="662" y="658"/>
                    </a:cubicBezTo>
                    <a:cubicBezTo>
                      <a:pt x="723" y="649"/>
                      <a:pt x="774" y="615"/>
                      <a:pt x="817" y="572"/>
                    </a:cubicBezTo>
                    <a:cubicBezTo>
                      <a:pt x="817" y="572"/>
                      <a:pt x="826" y="572"/>
                      <a:pt x="826" y="563"/>
                    </a:cubicBezTo>
                    <a:cubicBezTo>
                      <a:pt x="834" y="563"/>
                      <a:pt x="834" y="554"/>
                      <a:pt x="843" y="546"/>
                    </a:cubicBezTo>
                    <a:cubicBezTo>
                      <a:pt x="869" y="520"/>
                      <a:pt x="886" y="486"/>
                      <a:pt x="894" y="443"/>
                    </a:cubicBezTo>
                    <a:cubicBezTo>
                      <a:pt x="903" y="434"/>
                      <a:pt x="903" y="417"/>
                      <a:pt x="903" y="408"/>
                    </a:cubicBezTo>
                    <a:cubicBezTo>
                      <a:pt x="903" y="391"/>
                      <a:pt x="903" y="374"/>
                      <a:pt x="903" y="357"/>
                    </a:cubicBezTo>
                    <a:cubicBezTo>
                      <a:pt x="903" y="340"/>
                      <a:pt x="903" y="331"/>
                      <a:pt x="903" y="314"/>
                    </a:cubicBezTo>
                    <a:cubicBezTo>
                      <a:pt x="903" y="297"/>
                      <a:pt x="903" y="288"/>
                      <a:pt x="894" y="271"/>
                    </a:cubicBezTo>
                    <a:cubicBezTo>
                      <a:pt x="886" y="237"/>
                      <a:pt x="869" y="202"/>
                      <a:pt x="843" y="168"/>
                    </a:cubicBezTo>
                    <a:lnTo>
                      <a:pt x="834" y="151"/>
                    </a:lnTo>
                    <a:cubicBezTo>
                      <a:pt x="826" y="142"/>
                      <a:pt x="826" y="142"/>
                      <a:pt x="826" y="142"/>
                    </a:cubicBezTo>
                    <a:cubicBezTo>
                      <a:pt x="783" y="99"/>
                      <a:pt x="731" y="65"/>
                      <a:pt x="680" y="56"/>
                    </a:cubicBezTo>
                    <a:cubicBezTo>
                      <a:pt x="628" y="30"/>
                      <a:pt x="568" y="22"/>
                      <a:pt x="516" y="13"/>
                    </a:cubicBezTo>
                    <a:cubicBezTo>
                      <a:pt x="473" y="5"/>
                      <a:pt x="430" y="0"/>
                      <a:pt x="3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5"/>
              <p:cNvSpPr/>
              <p:nvPr/>
            </p:nvSpPr>
            <p:spPr>
              <a:xfrm>
                <a:off x="2529048" y="2752086"/>
                <a:ext cx="63239" cy="49270"/>
              </a:xfrm>
              <a:custGeom>
                <a:rect b="b" l="l" r="r" t="t"/>
                <a:pathLst>
                  <a:path extrusionOk="0" h="706" w="903">
                    <a:moveTo>
                      <a:pt x="386" y="1"/>
                    </a:moveTo>
                    <a:cubicBezTo>
                      <a:pt x="344" y="1"/>
                      <a:pt x="301" y="5"/>
                      <a:pt x="258" y="14"/>
                    </a:cubicBezTo>
                    <a:cubicBezTo>
                      <a:pt x="138" y="48"/>
                      <a:pt x="43" y="134"/>
                      <a:pt x="17" y="254"/>
                    </a:cubicBezTo>
                    <a:cubicBezTo>
                      <a:pt x="0" y="314"/>
                      <a:pt x="0" y="383"/>
                      <a:pt x="9" y="443"/>
                    </a:cubicBezTo>
                    <a:cubicBezTo>
                      <a:pt x="43" y="563"/>
                      <a:pt x="129" y="658"/>
                      <a:pt x="249" y="692"/>
                    </a:cubicBezTo>
                    <a:cubicBezTo>
                      <a:pt x="292" y="701"/>
                      <a:pt x="335" y="705"/>
                      <a:pt x="377" y="705"/>
                    </a:cubicBezTo>
                    <a:cubicBezTo>
                      <a:pt x="419" y="705"/>
                      <a:pt x="460" y="701"/>
                      <a:pt x="498" y="692"/>
                    </a:cubicBezTo>
                    <a:cubicBezTo>
                      <a:pt x="559" y="692"/>
                      <a:pt x="610" y="684"/>
                      <a:pt x="653" y="667"/>
                    </a:cubicBezTo>
                    <a:cubicBezTo>
                      <a:pt x="713" y="649"/>
                      <a:pt x="773" y="624"/>
                      <a:pt x="816" y="581"/>
                    </a:cubicBezTo>
                    <a:lnTo>
                      <a:pt x="816" y="572"/>
                    </a:lnTo>
                    <a:cubicBezTo>
                      <a:pt x="825" y="563"/>
                      <a:pt x="833" y="555"/>
                      <a:pt x="833" y="555"/>
                    </a:cubicBezTo>
                    <a:cubicBezTo>
                      <a:pt x="859" y="520"/>
                      <a:pt x="876" y="486"/>
                      <a:pt x="894" y="443"/>
                    </a:cubicBezTo>
                    <a:cubicBezTo>
                      <a:pt x="894" y="435"/>
                      <a:pt x="902" y="417"/>
                      <a:pt x="902" y="409"/>
                    </a:cubicBezTo>
                    <a:cubicBezTo>
                      <a:pt x="902" y="374"/>
                      <a:pt x="902" y="349"/>
                      <a:pt x="902" y="314"/>
                    </a:cubicBezTo>
                    <a:cubicBezTo>
                      <a:pt x="894" y="297"/>
                      <a:pt x="894" y="289"/>
                      <a:pt x="894" y="280"/>
                    </a:cubicBezTo>
                    <a:cubicBezTo>
                      <a:pt x="885" y="237"/>
                      <a:pt x="859" y="203"/>
                      <a:pt x="842" y="168"/>
                    </a:cubicBezTo>
                    <a:lnTo>
                      <a:pt x="825" y="151"/>
                    </a:lnTo>
                    <a:lnTo>
                      <a:pt x="816" y="142"/>
                    </a:lnTo>
                    <a:cubicBezTo>
                      <a:pt x="782" y="100"/>
                      <a:pt x="730" y="65"/>
                      <a:pt x="670" y="57"/>
                    </a:cubicBezTo>
                    <a:cubicBezTo>
                      <a:pt x="619" y="31"/>
                      <a:pt x="567" y="22"/>
                      <a:pt x="507" y="14"/>
                    </a:cubicBezTo>
                    <a:cubicBezTo>
                      <a:pt x="468"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5"/>
              <p:cNvSpPr/>
              <p:nvPr/>
            </p:nvSpPr>
            <p:spPr>
              <a:xfrm>
                <a:off x="2525406" y="2825851"/>
                <a:ext cx="63239" cy="48991"/>
              </a:xfrm>
              <a:custGeom>
                <a:rect b="b" l="l" r="r" t="t"/>
                <a:pathLst>
                  <a:path extrusionOk="0" h="702" w="903">
                    <a:moveTo>
                      <a:pt x="387" y="0"/>
                    </a:moveTo>
                    <a:cubicBezTo>
                      <a:pt x="344" y="0"/>
                      <a:pt x="301" y="5"/>
                      <a:pt x="258" y="13"/>
                    </a:cubicBezTo>
                    <a:cubicBezTo>
                      <a:pt x="147" y="39"/>
                      <a:pt x="52" y="134"/>
                      <a:pt x="18" y="254"/>
                    </a:cubicBezTo>
                    <a:cubicBezTo>
                      <a:pt x="1" y="314"/>
                      <a:pt x="1" y="374"/>
                      <a:pt x="9" y="443"/>
                    </a:cubicBezTo>
                    <a:cubicBezTo>
                      <a:pt x="43" y="555"/>
                      <a:pt x="129" y="649"/>
                      <a:pt x="250" y="683"/>
                    </a:cubicBezTo>
                    <a:cubicBezTo>
                      <a:pt x="297" y="694"/>
                      <a:pt x="349" y="701"/>
                      <a:pt x="401" y="701"/>
                    </a:cubicBezTo>
                    <a:cubicBezTo>
                      <a:pt x="433" y="701"/>
                      <a:pt x="466" y="699"/>
                      <a:pt x="499" y="692"/>
                    </a:cubicBezTo>
                    <a:cubicBezTo>
                      <a:pt x="550" y="692"/>
                      <a:pt x="602" y="675"/>
                      <a:pt x="653" y="658"/>
                    </a:cubicBezTo>
                    <a:cubicBezTo>
                      <a:pt x="714" y="649"/>
                      <a:pt x="765" y="623"/>
                      <a:pt x="808" y="572"/>
                    </a:cubicBezTo>
                    <a:cubicBezTo>
                      <a:pt x="817" y="572"/>
                      <a:pt x="817" y="572"/>
                      <a:pt x="817" y="563"/>
                    </a:cubicBezTo>
                    <a:lnTo>
                      <a:pt x="834" y="555"/>
                    </a:lnTo>
                    <a:cubicBezTo>
                      <a:pt x="860" y="520"/>
                      <a:pt x="877" y="486"/>
                      <a:pt x="885" y="443"/>
                    </a:cubicBezTo>
                    <a:cubicBezTo>
                      <a:pt x="894" y="434"/>
                      <a:pt x="894" y="417"/>
                      <a:pt x="894" y="409"/>
                    </a:cubicBezTo>
                    <a:cubicBezTo>
                      <a:pt x="903" y="391"/>
                      <a:pt x="903" y="374"/>
                      <a:pt x="903" y="357"/>
                    </a:cubicBezTo>
                    <a:cubicBezTo>
                      <a:pt x="903" y="340"/>
                      <a:pt x="903" y="323"/>
                      <a:pt x="903" y="314"/>
                    </a:cubicBezTo>
                    <a:cubicBezTo>
                      <a:pt x="903" y="297"/>
                      <a:pt x="894" y="288"/>
                      <a:pt x="894" y="271"/>
                    </a:cubicBezTo>
                    <a:cubicBezTo>
                      <a:pt x="885" y="237"/>
                      <a:pt x="868" y="194"/>
                      <a:pt x="842" y="168"/>
                    </a:cubicBezTo>
                    <a:lnTo>
                      <a:pt x="825" y="151"/>
                    </a:lnTo>
                    <a:cubicBezTo>
                      <a:pt x="825" y="142"/>
                      <a:pt x="825" y="142"/>
                      <a:pt x="825" y="142"/>
                    </a:cubicBezTo>
                    <a:cubicBezTo>
                      <a:pt x="782" y="91"/>
                      <a:pt x="731" y="65"/>
                      <a:pt x="671" y="48"/>
                    </a:cubicBezTo>
                    <a:cubicBezTo>
                      <a:pt x="628" y="31"/>
                      <a:pt x="568" y="13"/>
                      <a:pt x="516" y="13"/>
                    </a:cubicBezTo>
                    <a:cubicBezTo>
                      <a:pt x="473" y="5"/>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5"/>
              <p:cNvSpPr/>
              <p:nvPr/>
            </p:nvSpPr>
            <p:spPr>
              <a:xfrm>
                <a:off x="2530238" y="2901361"/>
                <a:ext cx="63800" cy="49270"/>
              </a:xfrm>
              <a:custGeom>
                <a:rect b="b" l="l" r="r" t="t"/>
                <a:pathLst>
                  <a:path extrusionOk="0" h="706" w="911">
                    <a:moveTo>
                      <a:pt x="394" y="1"/>
                    </a:moveTo>
                    <a:cubicBezTo>
                      <a:pt x="353" y="1"/>
                      <a:pt x="310" y="5"/>
                      <a:pt x="267" y="14"/>
                    </a:cubicBezTo>
                    <a:cubicBezTo>
                      <a:pt x="146" y="48"/>
                      <a:pt x="52" y="134"/>
                      <a:pt x="17" y="254"/>
                    </a:cubicBezTo>
                    <a:cubicBezTo>
                      <a:pt x="0" y="315"/>
                      <a:pt x="0" y="383"/>
                      <a:pt x="9" y="443"/>
                    </a:cubicBezTo>
                    <a:cubicBezTo>
                      <a:pt x="43" y="564"/>
                      <a:pt x="129" y="658"/>
                      <a:pt x="249" y="693"/>
                    </a:cubicBezTo>
                    <a:cubicBezTo>
                      <a:pt x="292" y="701"/>
                      <a:pt x="335" y="705"/>
                      <a:pt x="377" y="705"/>
                    </a:cubicBezTo>
                    <a:cubicBezTo>
                      <a:pt x="419" y="705"/>
                      <a:pt x="460" y="701"/>
                      <a:pt x="499" y="693"/>
                    </a:cubicBezTo>
                    <a:cubicBezTo>
                      <a:pt x="550" y="693"/>
                      <a:pt x="610" y="684"/>
                      <a:pt x="653" y="667"/>
                    </a:cubicBezTo>
                    <a:cubicBezTo>
                      <a:pt x="713" y="658"/>
                      <a:pt x="773" y="624"/>
                      <a:pt x="816" y="581"/>
                    </a:cubicBezTo>
                    <a:cubicBezTo>
                      <a:pt x="816" y="572"/>
                      <a:pt x="816" y="572"/>
                      <a:pt x="816" y="572"/>
                    </a:cubicBezTo>
                    <a:cubicBezTo>
                      <a:pt x="825" y="564"/>
                      <a:pt x="834" y="564"/>
                      <a:pt x="834" y="555"/>
                    </a:cubicBezTo>
                    <a:cubicBezTo>
                      <a:pt x="859" y="521"/>
                      <a:pt x="877" y="486"/>
                      <a:pt x="894" y="443"/>
                    </a:cubicBezTo>
                    <a:cubicBezTo>
                      <a:pt x="894" y="435"/>
                      <a:pt x="894" y="418"/>
                      <a:pt x="902" y="409"/>
                    </a:cubicBezTo>
                    <a:cubicBezTo>
                      <a:pt x="902" y="392"/>
                      <a:pt x="902" y="375"/>
                      <a:pt x="902" y="357"/>
                    </a:cubicBezTo>
                    <a:cubicBezTo>
                      <a:pt x="911" y="349"/>
                      <a:pt x="911" y="332"/>
                      <a:pt x="902" y="315"/>
                    </a:cubicBezTo>
                    <a:cubicBezTo>
                      <a:pt x="902" y="297"/>
                      <a:pt x="894" y="289"/>
                      <a:pt x="894" y="272"/>
                    </a:cubicBezTo>
                    <a:cubicBezTo>
                      <a:pt x="885" y="237"/>
                      <a:pt x="868" y="203"/>
                      <a:pt x="842" y="168"/>
                    </a:cubicBezTo>
                    <a:lnTo>
                      <a:pt x="834" y="151"/>
                    </a:lnTo>
                    <a:lnTo>
                      <a:pt x="825" y="143"/>
                    </a:lnTo>
                    <a:cubicBezTo>
                      <a:pt x="791" y="100"/>
                      <a:pt x="739" y="65"/>
                      <a:pt x="679" y="57"/>
                    </a:cubicBezTo>
                    <a:cubicBezTo>
                      <a:pt x="627" y="31"/>
                      <a:pt x="576" y="22"/>
                      <a:pt x="516" y="14"/>
                    </a:cubicBezTo>
                    <a:cubicBezTo>
                      <a:pt x="477" y="5"/>
                      <a:pt x="436" y="1"/>
                      <a:pt x="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5"/>
              <p:cNvSpPr/>
              <p:nvPr/>
            </p:nvSpPr>
            <p:spPr>
              <a:xfrm>
                <a:off x="2278121" y="2662688"/>
                <a:ext cx="444706" cy="478393"/>
              </a:xfrm>
              <a:custGeom>
                <a:rect b="b" l="l" r="r" t="t"/>
                <a:pathLst>
                  <a:path extrusionOk="0" h="6855" w="6350">
                    <a:moveTo>
                      <a:pt x="5932" y="0"/>
                    </a:moveTo>
                    <a:cubicBezTo>
                      <a:pt x="5844" y="0"/>
                      <a:pt x="5738" y="54"/>
                      <a:pt x="5611" y="178"/>
                    </a:cubicBezTo>
                    <a:cubicBezTo>
                      <a:pt x="5301" y="470"/>
                      <a:pt x="5078" y="839"/>
                      <a:pt x="4846" y="1191"/>
                    </a:cubicBezTo>
                    <a:cubicBezTo>
                      <a:pt x="4382" y="1930"/>
                      <a:pt x="4021" y="2729"/>
                      <a:pt x="3557" y="3468"/>
                    </a:cubicBezTo>
                    <a:cubicBezTo>
                      <a:pt x="3437" y="3666"/>
                      <a:pt x="3308" y="3863"/>
                      <a:pt x="3188" y="4070"/>
                    </a:cubicBezTo>
                    <a:cubicBezTo>
                      <a:pt x="3068" y="3863"/>
                      <a:pt x="2947" y="3666"/>
                      <a:pt x="2818" y="3468"/>
                    </a:cubicBezTo>
                    <a:cubicBezTo>
                      <a:pt x="2363" y="2729"/>
                      <a:pt x="2002" y="1930"/>
                      <a:pt x="1530" y="1191"/>
                    </a:cubicBezTo>
                    <a:cubicBezTo>
                      <a:pt x="1332" y="848"/>
                      <a:pt x="1092" y="521"/>
                      <a:pt x="825" y="229"/>
                    </a:cubicBezTo>
                    <a:cubicBezTo>
                      <a:pt x="726" y="130"/>
                      <a:pt x="642" y="58"/>
                      <a:pt x="542" y="58"/>
                    </a:cubicBezTo>
                    <a:cubicBezTo>
                      <a:pt x="495" y="58"/>
                      <a:pt x="444" y="73"/>
                      <a:pt x="387" y="109"/>
                    </a:cubicBezTo>
                    <a:cubicBezTo>
                      <a:pt x="232" y="195"/>
                      <a:pt x="112" y="341"/>
                      <a:pt x="69" y="513"/>
                    </a:cubicBezTo>
                    <a:cubicBezTo>
                      <a:pt x="0" y="856"/>
                      <a:pt x="52" y="1269"/>
                      <a:pt x="69" y="1621"/>
                    </a:cubicBezTo>
                    <a:cubicBezTo>
                      <a:pt x="78" y="1999"/>
                      <a:pt x="112" y="2369"/>
                      <a:pt x="164" y="2747"/>
                    </a:cubicBezTo>
                    <a:cubicBezTo>
                      <a:pt x="258" y="3494"/>
                      <a:pt x="456" y="4224"/>
                      <a:pt x="765" y="4920"/>
                    </a:cubicBezTo>
                    <a:cubicBezTo>
                      <a:pt x="997" y="5444"/>
                      <a:pt x="1349" y="5917"/>
                      <a:pt x="1787" y="6303"/>
                    </a:cubicBezTo>
                    <a:cubicBezTo>
                      <a:pt x="2222" y="6674"/>
                      <a:pt x="2709" y="6854"/>
                      <a:pt x="3193" y="6854"/>
                    </a:cubicBezTo>
                    <a:cubicBezTo>
                      <a:pt x="3686" y="6854"/>
                      <a:pt x="4176" y="6667"/>
                      <a:pt x="4605" y="6303"/>
                    </a:cubicBezTo>
                    <a:cubicBezTo>
                      <a:pt x="5044" y="5917"/>
                      <a:pt x="5396" y="5444"/>
                      <a:pt x="5628" y="4920"/>
                    </a:cubicBezTo>
                    <a:cubicBezTo>
                      <a:pt x="6075" y="3915"/>
                      <a:pt x="6272" y="2824"/>
                      <a:pt x="6315" y="1733"/>
                    </a:cubicBezTo>
                    <a:cubicBezTo>
                      <a:pt x="6324" y="1518"/>
                      <a:pt x="6350" y="796"/>
                      <a:pt x="6229" y="350"/>
                    </a:cubicBezTo>
                    <a:cubicBezTo>
                      <a:pt x="6171" y="142"/>
                      <a:pt x="6076" y="0"/>
                      <a:pt x="59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5"/>
              <p:cNvSpPr/>
              <p:nvPr/>
            </p:nvSpPr>
            <p:spPr>
              <a:xfrm>
                <a:off x="2151783" y="2705328"/>
                <a:ext cx="187757" cy="274404"/>
              </a:xfrm>
              <a:custGeom>
                <a:rect b="b" l="l" r="r" t="t"/>
                <a:pathLst>
                  <a:path extrusionOk="0" h="3932" w="2681">
                    <a:moveTo>
                      <a:pt x="1953" y="0"/>
                    </a:moveTo>
                    <a:cubicBezTo>
                      <a:pt x="1919" y="0"/>
                      <a:pt x="1885" y="14"/>
                      <a:pt x="1856" y="48"/>
                    </a:cubicBezTo>
                    <a:cubicBezTo>
                      <a:pt x="997" y="1053"/>
                      <a:pt x="1" y="2539"/>
                      <a:pt x="172" y="3930"/>
                    </a:cubicBezTo>
                    <a:lnTo>
                      <a:pt x="172" y="3930"/>
                    </a:lnTo>
                    <a:cubicBezTo>
                      <a:pt x="167" y="3875"/>
                      <a:pt x="542" y="3475"/>
                      <a:pt x="584" y="3416"/>
                    </a:cubicBezTo>
                    <a:cubicBezTo>
                      <a:pt x="791" y="3141"/>
                      <a:pt x="1005" y="2883"/>
                      <a:pt x="1237" y="2634"/>
                    </a:cubicBezTo>
                    <a:cubicBezTo>
                      <a:pt x="1574" y="2289"/>
                      <a:pt x="1872" y="1685"/>
                      <a:pt x="2430" y="1685"/>
                    </a:cubicBezTo>
                    <a:cubicBezTo>
                      <a:pt x="2456" y="1685"/>
                      <a:pt x="2482" y="1686"/>
                      <a:pt x="2509" y="1689"/>
                    </a:cubicBezTo>
                    <a:cubicBezTo>
                      <a:pt x="2603" y="1689"/>
                      <a:pt x="2681" y="1594"/>
                      <a:pt x="2655" y="1500"/>
                    </a:cubicBezTo>
                    <a:cubicBezTo>
                      <a:pt x="2500" y="1070"/>
                      <a:pt x="2277" y="675"/>
                      <a:pt x="2097" y="263"/>
                    </a:cubicBezTo>
                    <a:lnTo>
                      <a:pt x="2088" y="245"/>
                    </a:lnTo>
                    <a:cubicBezTo>
                      <a:pt x="2153" y="135"/>
                      <a:pt x="2056" y="0"/>
                      <a:pt x="1953" y="0"/>
                    </a:cubicBezTo>
                    <a:close/>
                    <a:moveTo>
                      <a:pt x="172" y="3930"/>
                    </a:moveTo>
                    <a:cubicBezTo>
                      <a:pt x="172" y="3931"/>
                      <a:pt x="172" y="3931"/>
                      <a:pt x="172" y="3931"/>
                    </a:cubicBezTo>
                    <a:cubicBezTo>
                      <a:pt x="172" y="3931"/>
                      <a:pt x="172" y="3931"/>
                      <a:pt x="172" y="393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5"/>
              <p:cNvSpPr/>
              <p:nvPr/>
            </p:nvSpPr>
            <p:spPr>
              <a:xfrm>
                <a:off x="2244436" y="2285556"/>
                <a:ext cx="526714" cy="705272"/>
              </a:xfrm>
              <a:custGeom>
                <a:rect b="b" l="l" r="r" t="t"/>
                <a:pathLst>
                  <a:path extrusionOk="0" h="10106" w="7521">
                    <a:moveTo>
                      <a:pt x="7357" y="1"/>
                    </a:moveTo>
                    <a:cubicBezTo>
                      <a:pt x="7316" y="1"/>
                      <a:pt x="7274" y="18"/>
                      <a:pt x="7243" y="57"/>
                    </a:cubicBezTo>
                    <a:cubicBezTo>
                      <a:pt x="5928" y="1303"/>
                      <a:pt x="5499" y="3228"/>
                      <a:pt x="4983" y="4886"/>
                    </a:cubicBezTo>
                    <a:cubicBezTo>
                      <a:pt x="4562" y="6226"/>
                      <a:pt x="3909" y="7506"/>
                      <a:pt x="3531" y="8864"/>
                    </a:cubicBezTo>
                    <a:cubicBezTo>
                      <a:pt x="3334" y="7773"/>
                      <a:pt x="2793" y="6767"/>
                      <a:pt x="2234" y="5805"/>
                    </a:cubicBezTo>
                    <a:cubicBezTo>
                      <a:pt x="1779" y="5015"/>
                      <a:pt x="1280" y="4233"/>
                      <a:pt x="937" y="3382"/>
                    </a:cubicBezTo>
                    <a:cubicBezTo>
                      <a:pt x="765" y="2944"/>
                      <a:pt x="619" y="2497"/>
                      <a:pt x="499" y="2042"/>
                    </a:cubicBezTo>
                    <a:cubicBezTo>
                      <a:pt x="472" y="1935"/>
                      <a:pt x="352" y="1358"/>
                      <a:pt x="244" y="1358"/>
                    </a:cubicBezTo>
                    <a:cubicBezTo>
                      <a:pt x="212" y="1358"/>
                      <a:pt x="182" y="1406"/>
                      <a:pt x="155" y="1527"/>
                    </a:cubicBezTo>
                    <a:cubicBezTo>
                      <a:pt x="0" y="2205"/>
                      <a:pt x="52" y="2918"/>
                      <a:pt x="164" y="3614"/>
                    </a:cubicBezTo>
                    <a:cubicBezTo>
                      <a:pt x="310" y="4577"/>
                      <a:pt x="413" y="5522"/>
                      <a:pt x="679" y="6475"/>
                    </a:cubicBezTo>
                    <a:cubicBezTo>
                      <a:pt x="1057" y="7987"/>
                      <a:pt x="2054" y="9267"/>
                      <a:pt x="3420" y="10015"/>
                    </a:cubicBezTo>
                    <a:cubicBezTo>
                      <a:pt x="3539" y="10077"/>
                      <a:pt x="3620" y="10106"/>
                      <a:pt x="3687" y="10106"/>
                    </a:cubicBezTo>
                    <a:cubicBezTo>
                      <a:pt x="3822" y="10106"/>
                      <a:pt x="3894" y="9987"/>
                      <a:pt x="4090" y="9791"/>
                    </a:cubicBezTo>
                    <a:cubicBezTo>
                      <a:pt x="4313" y="9568"/>
                      <a:pt x="4537" y="9345"/>
                      <a:pt x="4760" y="9121"/>
                    </a:cubicBezTo>
                    <a:cubicBezTo>
                      <a:pt x="5636" y="8236"/>
                      <a:pt x="6504" y="7274"/>
                      <a:pt x="6865" y="6054"/>
                    </a:cubicBezTo>
                    <a:cubicBezTo>
                      <a:pt x="7423" y="4147"/>
                      <a:pt x="7252" y="2119"/>
                      <a:pt x="7509" y="169"/>
                    </a:cubicBezTo>
                    <a:cubicBezTo>
                      <a:pt x="7521" y="71"/>
                      <a:pt x="7440" y="1"/>
                      <a:pt x="73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5"/>
              <p:cNvSpPr/>
              <p:nvPr/>
            </p:nvSpPr>
            <p:spPr>
              <a:xfrm>
                <a:off x="2251019" y="2354297"/>
                <a:ext cx="287063" cy="667797"/>
              </a:xfrm>
              <a:custGeom>
                <a:rect b="b" l="l" r="r" t="t"/>
                <a:pathLst>
                  <a:path extrusionOk="0" h="9569" w="4099">
                    <a:moveTo>
                      <a:pt x="188" y="1"/>
                    </a:moveTo>
                    <a:cubicBezTo>
                      <a:pt x="159" y="1"/>
                      <a:pt x="133" y="19"/>
                      <a:pt x="130" y="60"/>
                    </a:cubicBezTo>
                    <a:lnTo>
                      <a:pt x="121" y="60"/>
                    </a:lnTo>
                    <a:cubicBezTo>
                      <a:pt x="1" y="920"/>
                      <a:pt x="156" y="1779"/>
                      <a:pt x="362" y="2612"/>
                    </a:cubicBezTo>
                    <a:cubicBezTo>
                      <a:pt x="576" y="3497"/>
                      <a:pt x="817" y="4391"/>
                      <a:pt x="1083" y="5267"/>
                    </a:cubicBezTo>
                    <a:cubicBezTo>
                      <a:pt x="1582" y="6934"/>
                      <a:pt x="2931" y="8171"/>
                      <a:pt x="3927" y="9537"/>
                    </a:cubicBezTo>
                    <a:cubicBezTo>
                      <a:pt x="3942" y="9559"/>
                      <a:pt x="3965" y="9569"/>
                      <a:pt x="3987" y="9569"/>
                    </a:cubicBezTo>
                    <a:cubicBezTo>
                      <a:pt x="4042" y="9569"/>
                      <a:pt x="4099" y="9514"/>
                      <a:pt x="4056" y="9459"/>
                    </a:cubicBezTo>
                    <a:cubicBezTo>
                      <a:pt x="3085" y="8119"/>
                      <a:pt x="1796" y="6925"/>
                      <a:pt x="1255" y="5327"/>
                    </a:cubicBezTo>
                    <a:cubicBezTo>
                      <a:pt x="1126" y="4932"/>
                      <a:pt x="1040" y="4519"/>
                      <a:pt x="937" y="4124"/>
                    </a:cubicBezTo>
                    <a:cubicBezTo>
                      <a:pt x="817" y="3703"/>
                      <a:pt x="697" y="3282"/>
                      <a:pt x="585" y="2861"/>
                    </a:cubicBezTo>
                    <a:cubicBezTo>
                      <a:pt x="345" y="1968"/>
                      <a:pt x="138" y="1023"/>
                      <a:pt x="267" y="95"/>
                    </a:cubicBezTo>
                    <a:cubicBezTo>
                      <a:pt x="277" y="39"/>
                      <a:pt x="230" y="1"/>
                      <a:pt x="1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5"/>
              <p:cNvSpPr/>
              <p:nvPr/>
            </p:nvSpPr>
            <p:spPr>
              <a:xfrm>
                <a:off x="2481846" y="2282974"/>
                <a:ext cx="291405" cy="758730"/>
              </a:xfrm>
              <a:custGeom>
                <a:rect b="b" l="l" r="r" t="t"/>
                <a:pathLst>
                  <a:path extrusionOk="0" h="10872" w="4161">
                    <a:moveTo>
                      <a:pt x="4066" y="1"/>
                    </a:moveTo>
                    <a:cubicBezTo>
                      <a:pt x="4045" y="1"/>
                      <a:pt x="4023" y="11"/>
                      <a:pt x="4008" y="34"/>
                    </a:cubicBezTo>
                    <a:lnTo>
                      <a:pt x="3999" y="34"/>
                    </a:lnTo>
                    <a:cubicBezTo>
                      <a:pt x="3054" y="1641"/>
                      <a:pt x="2822" y="3531"/>
                      <a:pt x="2341" y="5301"/>
                    </a:cubicBezTo>
                    <a:cubicBezTo>
                      <a:pt x="2083" y="6263"/>
                      <a:pt x="1765" y="7200"/>
                      <a:pt x="1379" y="8119"/>
                    </a:cubicBezTo>
                    <a:cubicBezTo>
                      <a:pt x="1190" y="8583"/>
                      <a:pt x="966" y="9029"/>
                      <a:pt x="734" y="9468"/>
                    </a:cubicBezTo>
                    <a:cubicBezTo>
                      <a:pt x="502" y="9906"/>
                      <a:pt x="227" y="10310"/>
                      <a:pt x="30" y="10756"/>
                    </a:cubicBezTo>
                    <a:cubicBezTo>
                      <a:pt x="0" y="10816"/>
                      <a:pt x="53" y="10871"/>
                      <a:pt x="102" y="10871"/>
                    </a:cubicBezTo>
                    <a:cubicBezTo>
                      <a:pt x="124" y="10871"/>
                      <a:pt x="145" y="10860"/>
                      <a:pt x="159" y="10834"/>
                    </a:cubicBezTo>
                    <a:cubicBezTo>
                      <a:pt x="348" y="10413"/>
                      <a:pt x="597" y="10035"/>
                      <a:pt x="820" y="9631"/>
                    </a:cubicBezTo>
                    <a:cubicBezTo>
                      <a:pt x="1061" y="9193"/>
                      <a:pt x="1275" y="8746"/>
                      <a:pt x="1473" y="8291"/>
                    </a:cubicBezTo>
                    <a:cubicBezTo>
                      <a:pt x="1851" y="7397"/>
                      <a:pt x="2169" y="6478"/>
                      <a:pt x="2427" y="5541"/>
                    </a:cubicBezTo>
                    <a:cubicBezTo>
                      <a:pt x="2942" y="3729"/>
                      <a:pt x="3157" y="1770"/>
                      <a:pt x="4136" y="112"/>
                    </a:cubicBezTo>
                    <a:cubicBezTo>
                      <a:pt x="4160" y="52"/>
                      <a:pt x="4114" y="1"/>
                      <a:pt x="40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5"/>
              <p:cNvSpPr/>
              <p:nvPr/>
            </p:nvSpPr>
            <p:spPr>
              <a:xfrm>
                <a:off x="2502435" y="2265946"/>
                <a:ext cx="282021" cy="737375"/>
              </a:xfrm>
              <a:custGeom>
                <a:rect b="b" l="l" r="r" t="t"/>
                <a:pathLst>
                  <a:path extrusionOk="0" h="10566" w="4027">
                    <a:moveTo>
                      <a:pt x="3925" y="0"/>
                    </a:moveTo>
                    <a:cubicBezTo>
                      <a:pt x="3903" y="0"/>
                      <a:pt x="3881" y="11"/>
                      <a:pt x="3868" y="38"/>
                    </a:cubicBezTo>
                    <a:lnTo>
                      <a:pt x="3860" y="38"/>
                    </a:lnTo>
                    <a:cubicBezTo>
                      <a:pt x="3705" y="364"/>
                      <a:pt x="3610" y="708"/>
                      <a:pt x="3576" y="1069"/>
                    </a:cubicBezTo>
                    <a:cubicBezTo>
                      <a:pt x="3516" y="1524"/>
                      <a:pt x="3464" y="1971"/>
                      <a:pt x="3378" y="2426"/>
                    </a:cubicBezTo>
                    <a:cubicBezTo>
                      <a:pt x="3207" y="3388"/>
                      <a:pt x="2983" y="4333"/>
                      <a:pt x="2691" y="5261"/>
                    </a:cubicBezTo>
                    <a:cubicBezTo>
                      <a:pt x="2399" y="6206"/>
                      <a:pt x="2047" y="7126"/>
                      <a:pt x="1531" y="7968"/>
                    </a:cubicBezTo>
                    <a:cubicBezTo>
                      <a:pt x="1274" y="8363"/>
                      <a:pt x="1007" y="8758"/>
                      <a:pt x="750" y="9145"/>
                    </a:cubicBezTo>
                    <a:cubicBezTo>
                      <a:pt x="483" y="9566"/>
                      <a:pt x="277" y="10012"/>
                      <a:pt x="36" y="10450"/>
                    </a:cubicBezTo>
                    <a:cubicBezTo>
                      <a:pt x="1" y="10510"/>
                      <a:pt x="51" y="10565"/>
                      <a:pt x="103" y="10565"/>
                    </a:cubicBezTo>
                    <a:cubicBezTo>
                      <a:pt x="126" y="10565"/>
                      <a:pt x="149" y="10554"/>
                      <a:pt x="165" y="10528"/>
                    </a:cubicBezTo>
                    <a:cubicBezTo>
                      <a:pt x="389" y="10124"/>
                      <a:pt x="578" y="9712"/>
                      <a:pt x="827" y="9316"/>
                    </a:cubicBezTo>
                    <a:cubicBezTo>
                      <a:pt x="1067" y="8921"/>
                      <a:pt x="1342" y="8526"/>
                      <a:pt x="1600" y="8131"/>
                    </a:cubicBezTo>
                    <a:cubicBezTo>
                      <a:pt x="2107" y="7340"/>
                      <a:pt x="2433" y="6507"/>
                      <a:pt x="2734" y="5622"/>
                    </a:cubicBezTo>
                    <a:cubicBezTo>
                      <a:pt x="3043" y="4703"/>
                      <a:pt x="3284" y="3758"/>
                      <a:pt x="3464" y="2796"/>
                    </a:cubicBezTo>
                    <a:cubicBezTo>
                      <a:pt x="3542" y="2383"/>
                      <a:pt x="3628" y="1971"/>
                      <a:pt x="3679" y="1550"/>
                    </a:cubicBezTo>
                    <a:cubicBezTo>
                      <a:pt x="3739" y="1060"/>
                      <a:pt x="3765" y="562"/>
                      <a:pt x="3997" y="115"/>
                    </a:cubicBezTo>
                    <a:cubicBezTo>
                      <a:pt x="4027" y="56"/>
                      <a:pt x="3974" y="0"/>
                      <a:pt x="39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5"/>
              <p:cNvSpPr/>
              <p:nvPr/>
            </p:nvSpPr>
            <p:spPr>
              <a:xfrm>
                <a:off x="2263415" y="2676157"/>
                <a:ext cx="92583" cy="217807"/>
              </a:xfrm>
              <a:custGeom>
                <a:rect b="b" l="l" r="r" t="t"/>
                <a:pathLst>
                  <a:path extrusionOk="0" h="3121" w="1322">
                    <a:moveTo>
                      <a:pt x="91" y="1"/>
                    </a:moveTo>
                    <a:cubicBezTo>
                      <a:pt x="46" y="1"/>
                      <a:pt x="1" y="39"/>
                      <a:pt x="21" y="96"/>
                    </a:cubicBezTo>
                    <a:cubicBezTo>
                      <a:pt x="339" y="1110"/>
                      <a:pt x="683" y="2124"/>
                      <a:pt x="1156" y="3078"/>
                    </a:cubicBezTo>
                    <a:cubicBezTo>
                      <a:pt x="1170" y="3108"/>
                      <a:pt x="1193" y="3121"/>
                      <a:pt x="1218" y="3121"/>
                    </a:cubicBezTo>
                    <a:cubicBezTo>
                      <a:pt x="1269" y="3121"/>
                      <a:pt x="1322" y="3067"/>
                      <a:pt x="1293" y="3009"/>
                    </a:cubicBezTo>
                    <a:cubicBezTo>
                      <a:pt x="820" y="2055"/>
                      <a:pt x="485" y="1059"/>
                      <a:pt x="159" y="53"/>
                    </a:cubicBezTo>
                    <a:cubicBezTo>
                      <a:pt x="149" y="16"/>
                      <a:pt x="120" y="1"/>
                      <a:pt x="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5"/>
              <p:cNvSpPr/>
              <p:nvPr/>
            </p:nvSpPr>
            <p:spPr>
              <a:xfrm>
                <a:off x="2163198" y="2765973"/>
                <a:ext cx="139295" cy="213759"/>
              </a:xfrm>
              <a:custGeom>
                <a:rect b="b" l="l" r="r" t="t"/>
                <a:pathLst>
                  <a:path extrusionOk="0" h="3063" w="1989">
                    <a:moveTo>
                      <a:pt x="1871" y="0"/>
                    </a:moveTo>
                    <a:cubicBezTo>
                      <a:pt x="1858" y="0"/>
                      <a:pt x="1844" y="4"/>
                      <a:pt x="1830" y="12"/>
                    </a:cubicBezTo>
                    <a:cubicBezTo>
                      <a:pt x="1306" y="330"/>
                      <a:pt x="885" y="794"/>
                      <a:pt x="619" y="1352"/>
                    </a:cubicBezTo>
                    <a:cubicBezTo>
                      <a:pt x="370" y="1859"/>
                      <a:pt x="164" y="2392"/>
                      <a:pt x="1" y="2942"/>
                    </a:cubicBezTo>
                    <a:cubicBezTo>
                      <a:pt x="1" y="2976"/>
                      <a:pt x="1" y="3019"/>
                      <a:pt x="9" y="3062"/>
                    </a:cubicBezTo>
                    <a:cubicBezTo>
                      <a:pt x="61" y="2959"/>
                      <a:pt x="138" y="2865"/>
                      <a:pt x="215" y="2787"/>
                    </a:cubicBezTo>
                    <a:cubicBezTo>
                      <a:pt x="344" y="2426"/>
                      <a:pt x="482" y="2066"/>
                      <a:pt x="628" y="1713"/>
                    </a:cubicBezTo>
                    <a:cubicBezTo>
                      <a:pt x="885" y="1060"/>
                      <a:pt x="1298" y="502"/>
                      <a:pt x="1916" y="141"/>
                    </a:cubicBezTo>
                    <a:cubicBezTo>
                      <a:pt x="1988" y="98"/>
                      <a:pt x="1940" y="0"/>
                      <a:pt x="18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5"/>
              <p:cNvSpPr/>
              <p:nvPr/>
            </p:nvSpPr>
            <p:spPr>
              <a:xfrm>
                <a:off x="2342271" y="2955586"/>
                <a:ext cx="28643" cy="45920"/>
              </a:xfrm>
              <a:custGeom>
                <a:rect b="b" l="l" r="r" t="t"/>
                <a:pathLst>
                  <a:path extrusionOk="0" h="658" w="409">
                    <a:moveTo>
                      <a:pt x="93" y="0"/>
                    </a:moveTo>
                    <a:cubicBezTo>
                      <a:pt x="46" y="0"/>
                      <a:pt x="0" y="38"/>
                      <a:pt x="21" y="96"/>
                    </a:cubicBezTo>
                    <a:lnTo>
                      <a:pt x="30" y="96"/>
                    </a:lnTo>
                    <a:cubicBezTo>
                      <a:pt x="81" y="276"/>
                      <a:pt x="150" y="457"/>
                      <a:pt x="244" y="620"/>
                    </a:cubicBezTo>
                    <a:cubicBezTo>
                      <a:pt x="258" y="647"/>
                      <a:pt x="280" y="657"/>
                      <a:pt x="303" y="657"/>
                    </a:cubicBezTo>
                    <a:cubicBezTo>
                      <a:pt x="354" y="657"/>
                      <a:pt x="409" y="602"/>
                      <a:pt x="373" y="543"/>
                    </a:cubicBezTo>
                    <a:cubicBezTo>
                      <a:pt x="287" y="388"/>
                      <a:pt x="219" y="225"/>
                      <a:pt x="167" y="53"/>
                    </a:cubicBezTo>
                    <a:cubicBezTo>
                      <a:pt x="154" y="16"/>
                      <a:pt x="123" y="0"/>
                      <a:pt x="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5"/>
              <p:cNvSpPr/>
              <p:nvPr/>
            </p:nvSpPr>
            <p:spPr>
              <a:xfrm>
                <a:off x="2384011" y="3028793"/>
                <a:ext cx="48533" cy="48851"/>
              </a:xfrm>
              <a:custGeom>
                <a:rect b="b" l="l" r="r" t="t"/>
                <a:pathLst>
                  <a:path extrusionOk="0" h="700" w="693">
                    <a:moveTo>
                      <a:pt x="104" y="0"/>
                    </a:moveTo>
                    <a:cubicBezTo>
                      <a:pt x="51" y="0"/>
                      <a:pt x="0" y="54"/>
                      <a:pt x="35" y="112"/>
                    </a:cubicBezTo>
                    <a:cubicBezTo>
                      <a:pt x="164" y="336"/>
                      <a:pt x="336" y="533"/>
                      <a:pt x="550" y="688"/>
                    </a:cubicBezTo>
                    <a:cubicBezTo>
                      <a:pt x="563" y="696"/>
                      <a:pt x="575" y="700"/>
                      <a:pt x="587" y="700"/>
                    </a:cubicBezTo>
                    <a:cubicBezTo>
                      <a:pt x="649" y="700"/>
                      <a:pt x="693" y="602"/>
                      <a:pt x="628" y="559"/>
                    </a:cubicBezTo>
                    <a:cubicBezTo>
                      <a:pt x="439" y="422"/>
                      <a:pt x="284" y="241"/>
                      <a:pt x="172" y="44"/>
                    </a:cubicBezTo>
                    <a:cubicBezTo>
                      <a:pt x="156" y="13"/>
                      <a:pt x="130" y="0"/>
                      <a:pt x="1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5"/>
              <p:cNvSpPr/>
              <p:nvPr/>
            </p:nvSpPr>
            <p:spPr>
              <a:xfrm>
                <a:off x="2452362" y="3089578"/>
                <a:ext cx="42090" cy="25752"/>
              </a:xfrm>
              <a:custGeom>
                <a:rect b="b" l="l" r="r" t="t"/>
                <a:pathLst>
                  <a:path extrusionOk="0" h="369" w="601">
                    <a:moveTo>
                      <a:pt x="104" y="1"/>
                    </a:moveTo>
                    <a:cubicBezTo>
                      <a:pt x="51" y="1"/>
                      <a:pt x="1" y="75"/>
                      <a:pt x="47" y="135"/>
                    </a:cubicBezTo>
                    <a:lnTo>
                      <a:pt x="38" y="135"/>
                    </a:lnTo>
                    <a:cubicBezTo>
                      <a:pt x="150" y="255"/>
                      <a:pt x="305" y="341"/>
                      <a:pt x="468" y="367"/>
                    </a:cubicBezTo>
                    <a:cubicBezTo>
                      <a:pt x="473" y="368"/>
                      <a:pt x="478" y="368"/>
                      <a:pt x="483" y="368"/>
                    </a:cubicBezTo>
                    <a:cubicBezTo>
                      <a:pt x="567" y="368"/>
                      <a:pt x="600" y="237"/>
                      <a:pt x="511" y="221"/>
                    </a:cubicBezTo>
                    <a:cubicBezTo>
                      <a:pt x="373" y="195"/>
                      <a:pt x="245" y="135"/>
                      <a:pt x="150" y="23"/>
                    </a:cubicBezTo>
                    <a:cubicBezTo>
                      <a:pt x="136" y="7"/>
                      <a:pt x="120" y="1"/>
                      <a:pt x="1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5"/>
              <p:cNvSpPr/>
              <p:nvPr/>
            </p:nvSpPr>
            <p:spPr>
              <a:xfrm>
                <a:off x="2421968" y="3035563"/>
                <a:ext cx="38308" cy="31055"/>
              </a:xfrm>
              <a:custGeom>
                <a:rect b="b" l="l" r="r" t="t"/>
                <a:pathLst>
                  <a:path extrusionOk="0" h="445" w="547">
                    <a:moveTo>
                      <a:pt x="108" y="0"/>
                    </a:moveTo>
                    <a:cubicBezTo>
                      <a:pt x="52" y="0"/>
                      <a:pt x="0" y="55"/>
                      <a:pt x="43" y="110"/>
                    </a:cubicBezTo>
                    <a:cubicBezTo>
                      <a:pt x="129" y="247"/>
                      <a:pt x="258" y="359"/>
                      <a:pt x="395" y="436"/>
                    </a:cubicBezTo>
                    <a:cubicBezTo>
                      <a:pt x="407" y="442"/>
                      <a:pt x="419" y="445"/>
                      <a:pt x="430" y="445"/>
                    </a:cubicBezTo>
                    <a:cubicBezTo>
                      <a:pt x="499" y="445"/>
                      <a:pt x="546" y="344"/>
                      <a:pt x="472" y="307"/>
                    </a:cubicBezTo>
                    <a:cubicBezTo>
                      <a:pt x="352" y="239"/>
                      <a:pt x="249" y="144"/>
                      <a:pt x="172" y="32"/>
                    </a:cubicBezTo>
                    <a:cubicBezTo>
                      <a:pt x="154" y="10"/>
                      <a:pt x="131" y="0"/>
                      <a:pt x="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5"/>
              <p:cNvSpPr/>
              <p:nvPr/>
            </p:nvSpPr>
            <p:spPr>
              <a:xfrm>
                <a:off x="2667852" y="2884752"/>
                <a:ext cx="15267" cy="48293"/>
              </a:xfrm>
              <a:custGeom>
                <a:rect b="b" l="l" r="r" t="t"/>
                <a:pathLst>
                  <a:path extrusionOk="0" h="692" w="218">
                    <a:moveTo>
                      <a:pt x="136" y="1"/>
                    </a:moveTo>
                    <a:cubicBezTo>
                      <a:pt x="102" y="1"/>
                      <a:pt x="67" y="24"/>
                      <a:pt x="63" y="71"/>
                    </a:cubicBezTo>
                    <a:cubicBezTo>
                      <a:pt x="63" y="243"/>
                      <a:pt x="46" y="424"/>
                      <a:pt x="11" y="595"/>
                    </a:cubicBezTo>
                    <a:cubicBezTo>
                      <a:pt x="1" y="653"/>
                      <a:pt x="51" y="691"/>
                      <a:pt x="95" y="691"/>
                    </a:cubicBezTo>
                    <a:cubicBezTo>
                      <a:pt x="124" y="691"/>
                      <a:pt x="151" y="675"/>
                      <a:pt x="157" y="638"/>
                    </a:cubicBezTo>
                    <a:cubicBezTo>
                      <a:pt x="192" y="449"/>
                      <a:pt x="217" y="260"/>
                      <a:pt x="209" y="71"/>
                    </a:cubicBezTo>
                    <a:cubicBezTo>
                      <a:pt x="205" y="24"/>
                      <a:pt x="170" y="1"/>
                      <a:pt x="1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5"/>
              <p:cNvSpPr/>
              <p:nvPr/>
            </p:nvSpPr>
            <p:spPr>
              <a:xfrm>
                <a:off x="2630945" y="2966961"/>
                <a:ext cx="34036" cy="56528"/>
              </a:xfrm>
              <a:custGeom>
                <a:rect b="b" l="l" r="r" t="t"/>
                <a:pathLst>
                  <a:path extrusionOk="0" h="810" w="486">
                    <a:moveTo>
                      <a:pt x="394" y="0"/>
                    </a:moveTo>
                    <a:cubicBezTo>
                      <a:pt x="365" y="0"/>
                      <a:pt x="339" y="16"/>
                      <a:pt x="332" y="53"/>
                    </a:cubicBezTo>
                    <a:cubicBezTo>
                      <a:pt x="281" y="277"/>
                      <a:pt x="177" y="491"/>
                      <a:pt x="40" y="680"/>
                    </a:cubicBezTo>
                    <a:cubicBezTo>
                      <a:pt x="1" y="733"/>
                      <a:pt x="51" y="810"/>
                      <a:pt x="104" y="810"/>
                    </a:cubicBezTo>
                    <a:cubicBezTo>
                      <a:pt x="120" y="810"/>
                      <a:pt x="137" y="802"/>
                      <a:pt x="152" y="784"/>
                    </a:cubicBezTo>
                    <a:cubicBezTo>
                      <a:pt x="306" y="577"/>
                      <a:pt x="418" y="345"/>
                      <a:pt x="470" y="96"/>
                    </a:cubicBezTo>
                    <a:cubicBezTo>
                      <a:pt x="485" y="39"/>
                      <a:pt x="437" y="0"/>
                      <a:pt x="3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5"/>
              <p:cNvSpPr/>
              <p:nvPr/>
            </p:nvSpPr>
            <p:spPr>
              <a:xfrm>
                <a:off x="2582343" y="3044844"/>
                <a:ext cx="36067" cy="32242"/>
              </a:xfrm>
              <a:custGeom>
                <a:rect b="b" l="l" r="r" t="t"/>
                <a:pathLst>
                  <a:path extrusionOk="0" h="462" w="515">
                    <a:moveTo>
                      <a:pt x="427" y="1"/>
                    </a:moveTo>
                    <a:cubicBezTo>
                      <a:pt x="397" y="1"/>
                      <a:pt x="364" y="16"/>
                      <a:pt x="347" y="54"/>
                    </a:cubicBezTo>
                    <a:cubicBezTo>
                      <a:pt x="287" y="174"/>
                      <a:pt x="193" y="269"/>
                      <a:pt x="72" y="320"/>
                    </a:cubicBezTo>
                    <a:cubicBezTo>
                      <a:pt x="0" y="364"/>
                      <a:pt x="43" y="461"/>
                      <a:pt x="109" y="461"/>
                    </a:cubicBezTo>
                    <a:cubicBezTo>
                      <a:pt x="122" y="461"/>
                      <a:pt x="136" y="458"/>
                      <a:pt x="150" y="449"/>
                    </a:cubicBezTo>
                    <a:cubicBezTo>
                      <a:pt x="304" y="381"/>
                      <a:pt x="425" y="252"/>
                      <a:pt x="493" y="88"/>
                    </a:cubicBezTo>
                    <a:cubicBezTo>
                      <a:pt x="514" y="37"/>
                      <a:pt x="473" y="1"/>
                      <a:pt x="4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5"/>
              <p:cNvSpPr/>
              <p:nvPr/>
            </p:nvSpPr>
            <p:spPr>
              <a:xfrm>
                <a:off x="2600481" y="2983990"/>
                <a:ext cx="29904" cy="37406"/>
              </a:xfrm>
              <a:custGeom>
                <a:rect b="b" l="l" r="r" t="t"/>
                <a:pathLst>
                  <a:path extrusionOk="0" h="536" w="427">
                    <a:moveTo>
                      <a:pt x="341" y="1"/>
                    </a:moveTo>
                    <a:cubicBezTo>
                      <a:pt x="312" y="1"/>
                      <a:pt x="282" y="16"/>
                      <a:pt x="269" y="50"/>
                    </a:cubicBezTo>
                    <a:lnTo>
                      <a:pt x="260" y="50"/>
                    </a:lnTo>
                    <a:cubicBezTo>
                      <a:pt x="217" y="179"/>
                      <a:pt x="149" y="299"/>
                      <a:pt x="54" y="402"/>
                    </a:cubicBezTo>
                    <a:cubicBezTo>
                      <a:pt x="0" y="456"/>
                      <a:pt x="51" y="535"/>
                      <a:pt x="113" y="535"/>
                    </a:cubicBezTo>
                    <a:cubicBezTo>
                      <a:pt x="130" y="535"/>
                      <a:pt x="149" y="529"/>
                      <a:pt x="166" y="514"/>
                    </a:cubicBezTo>
                    <a:cubicBezTo>
                      <a:pt x="277" y="393"/>
                      <a:pt x="363" y="247"/>
                      <a:pt x="406" y="93"/>
                    </a:cubicBezTo>
                    <a:cubicBezTo>
                      <a:pt x="427" y="36"/>
                      <a:pt x="385" y="1"/>
                      <a:pt x="3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5"/>
              <p:cNvSpPr/>
              <p:nvPr/>
            </p:nvSpPr>
            <p:spPr>
              <a:xfrm>
                <a:off x="2922490" y="3883202"/>
                <a:ext cx="59668" cy="67275"/>
              </a:xfrm>
              <a:custGeom>
                <a:rect b="b" l="l" r="r" t="t"/>
                <a:pathLst>
                  <a:path extrusionOk="0" h="964" w="852">
                    <a:moveTo>
                      <a:pt x="499" y="1"/>
                    </a:moveTo>
                    <a:cubicBezTo>
                      <a:pt x="412" y="1"/>
                      <a:pt x="324" y="72"/>
                      <a:pt x="345" y="181"/>
                    </a:cubicBezTo>
                    <a:cubicBezTo>
                      <a:pt x="353" y="198"/>
                      <a:pt x="362" y="224"/>
                      <a:pt x="362" y="241"/>
                    </a:cubicBezTo>
                    <a:lnTo>
                      <a:pt x="276" y="318"/>
                    </a:lnTo>
                    <a:cubicBezTo>
                      <a:pt x="241" y="283"/>
                      <a:pt x="191" y="263"/>
                      <a:pt x="144" y="263"/>
                    </a:cubicBezTo>
                    <a:cubicBezTo>
                      <a:pt x="86" y="263"/>
                      <a:pt x="32" y="294"/>
                      <a:pt x="18" y="370"/>
                    </a:cubicBezTo>
                    <a:cubicBezTo>
                      <a:pt x="1" y="533"/>
                      <a:pt x="18" y="688"/>
                      <a:pt x="78" y="842"/>
                    </a:cubicBezTo>
                    <a:cubicBezTo>
                      <a:pt x="87" y="894"/>
                      <a:pt x="130" y="937"/>
                      <a:pt x="181" y="954"/>
                    </a:cubicBezTo>
                    <a:cubicBezTo>
                      <a:pt x="228" y="961"/>
                      <a:pt x="276" y="964"/>
                      <a:pt x="324" y="964"/>
                    </a:cubicBezTo>
                    <a:cubicBezTo>
                      <a:pt x="459" y="964"/>
                      <a:pt x="593" y="938"/>
                      <a:pt x="714" y="894"/>
                    </a:cubicBezTo>
                    <a:cubicBezTo>
                      <a:pt x="808" y="859"/>
                      <a:pt x="851" y="748"/>
                      <a:pt x="808" y="662"/>
                    </a:cubicBezTo>
                    <a:cubicBezTo>
                      <a:pt x="731" y="481"/>
                      <a:pt x="680" y="292"/>
                      <a:pt x="637" y="103"/>
                    </a:cubicBezTo>
                    <a:cubicBezTo>
                      <a:pt x="613" y="32"/>
                      <a:pt x="556" y="1"/>
                      <a:pt x="4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5"/>
              <p:cNvSpPr/>
              <p:nvPr/>
            </p:nvSpPr>
            <p:spPr>
              <a:xfrm>
                <a:off x="2756443" y="2871562"/>
                <a:ext cx="361088" cy="857619"/>
              </a:xfrm>
              <a:custGeom>
                <a:rect b="b" l="l" r="r" t="t"/>
                <a:pathLst>
                  <a:path extrusionOk="0" h="12289" w="5156">
                    <a:moveTo>
                      <a:pt x="2424" y="0"/>
                    </a:moveTo>
                    <a:cubicBezTo>
                      <a:pt x="2265" y="0"/>
                      <a:pt x="2093" y="53"/>
                      <a:pt x="1908" y="175"/>
                    </a:cubicBezTo>
                    <a:cubicBezTo>
                      <a:pt x="1530" y="424"/>
                      <a:pt x="1298" y="888"/>
                      <a:pt x="1109" y="1283"/>
                    </a:cubicBezTo>
                    <a:cubicBezTo>
                      <a:pt x="877" y="1824"/>
                      <a:pt x="688" y="2382"/>
                      <a:pt x="542" y="2958"/>
                    </a:cubicBezTo>
                    <a:cubicBezTo>
                      <a:pt x="310" y="3860"/>
                      <a:pt x="164" y="4788"/>
                      <a:pt x="112" y="5725"/>
                    </a:cubicBezTo>
                    <a:cubicBezTo>
                      <a:pt x="1" y="7855"/>
                      <a:pt x="95" y="9994"/>
                      <a:pt x="95" y="12134"/>
                    </a:cubicBezTo>
                    <a:cubicBezTo>
                      <a:pt x="95" y="12159"/>
                      <a:pt x="104" y="12185"/>
                      <a:pt x="112" y="12211"/>
                    </a:cubicBezTo>
                    <a:cubicBezTo>
                      <a:pt x="138" y="12263"/>
                      <a:pt x="190" y="12288"/>
                      <a:pt x="241" y="12288"/>
                    </a:cubicBezTo>
                    <a:cubicBezTo>
                      <a:pt x="668" y="12265"/>
                      <a:pt x="1095" y="12257"/>
                      <a:pt x="1522" y="12257"/>
                    </a:cubicBezTo>
                    <a:cubicBezTo>
                      <a:pt x="2263" y="12257"/>
                      <a:pt x="3004" y="12280"/>
                      <a:pt x="3743" y="12280"/>
                    </a:cubicBezTo>
                    <a:cubicBezTo>
                      <a:pt x="4137" y="12280"/>
                      <a:pt x="4531" y="12273"/>
                      <a:pt x="4924" y="12254"/>
                    </a:cubicBezTo>
                    <a:cubicBezTo>
                      <a:pt x="4950" y="12269"/>
                      <a:pt x="4977" y="12276"/>
                      <a:pt x="5003" y="12276"/>
                    </a:cubicBezTo>
                    <a:cubicBezTo>
                      <a:pt x="5080" y="12276"/>
                      <a:pt x="5149" y="12215"/>
                      <a:pt x="5155" y="12125"/>
                    </a:cubicBezTo>
                    <a:lnTo>
                      <a:pt x="5155" y="12099"/>
                    </a:lnTo>
                    <a:lnTo>
                      <a:pt x="5147" y="12099"/>
                    </a:lnTo>
                    <a:cubicBezTo>
                      <a:pt x="5147" y="11635"/>
                      <a:pt x="5052" y="10922"/>
                      <a:pt x="5018" y="10458"/>
                    </a:cubicBezTo>
                    <a:cubicBezTo>
                      <a:pt x="4958" y="9599"/>
                      <a:pt x="4889" y="8740"/>
                      <a:pt x="4812" y="7881"/>
                    </a:cubicBezTo>
                    <a:cubicBezTo>
                      <a:pt x="4649" y="5974"/>
                      <a:pt x="4460" y="4023"/>
                      <a:pt x="3944" y="2176"/>
                    </a:cubicBezTo>
                    <a:cubicBezTo>
                      <a:pt x="3763" y="1525"/>
                      <a:pt x="3277" y="0"/>
                      <a:pt x="2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5"/>
              <p:cNvSpPr/>
              <p:nvPr/>
            </p:nvSpPr>
            <p:spPr>
              <a:xfrm>
                <a:off x="2835300" y="2906805"/>
                <a:ext cx="56586" cy="44455"/>
              </a:xfrm>
              <a:custGeom>
                <a:rect b="b" l="l" r="r" t="t"/>
                <a:pathLst>
                  <a:path extrusionOk="0" h="637" w="808">
                    <a:moveTo>
                      <a:pt x="468" y="0"/>
                    </a:moveTo>
                    <a:cubicBezTo>
                      <a:pt x="430" y="0"/>
                      <a:pt x="391" y="5"/>
                      <a:pt x="352" y="13"/>
                    </a:cubicBezTo>
                    <a:cubicBezTo>
                      <a:pt x="301" y="22"/>
                      <a:pt x="258" y="30"/>
                      <a:pt x="206" y="48"/>
                    </a:cubicBezTo>
                    <a:cubicBezTo>
                      <a:pt x="155" y="56"/>
                      <a:pt x="112" y="90"/>
                      <a:pt x="77" y="125"/>
                    </a:cubicBezTo>
                    <a:lnTo>
                      <a:pt x="69" y="133"/>
                    </a:lnTo>
                    <a:cubicBezTo>
                      <a:pt x="60" y="142"/>
                      <a:pt x="60" y="142"/>
                      <a:pt x="60" y="151"/>
                    </a:cubicBezTo>
                    <a:cubicBezTo>
                      <a:pt x="34" y="176"/>
                      <a:pt x="17" y="211"/>
                      <a:pt x="9" y="245"/>
                    </a:cubicBezTo>
                    <a:cubicBezTo>
                      <a:pt x="9" y="254"/>
                      <a:pt x="0" y="262"/>
                      <a:pt x="0" y="279"/>
                    </a:cubicBezTo>
                    <a:cubicBezTo>
                      <a:pt x="0" y="288"/>
                      <a:pt x="0" y="305"/>
                      <a:pt x="0" y="322"/>
                    </a:cubicBezTo>
                    <a:cubicBezTo>
                      <a:pt x="0" y="331"/>
                      <a:pt x="0" y="348"/>
                      <a:pt x="0" y="365"/>
                    </a:cubicBezTo>
                    <a:cubicBezTo>
                      <a:pt x="0" y="374"/>
                      <a:pt x="0" y="383"/>
                      <a:pt x="9" y="400"/>
                    </a:cubicBezTo>
                    <a:cubicBezTo>
                      <a:pt x="17" y="426"/>
                      <a:pt x="34" y="460"/>
                      <a:pt x="60" y="486"/>
                    </a:cubicBezTo>
                    <a:cubicBezTo>
                      <a:pt x="60" y="494"/>
                      <a:pt x="60" y="503"/>
                      <a:pt x="69" y="503"/>
                    </a:cubicBezTo>
                    <a:lnTo>
                      <a:pt x="77" y="511"/>
                    </a:lnTo>
                    <a:cubicBezTo>
                      <a:pt x="112" y="554"/>
                      <a:pt x="163" y="580"/>
                      <a:pt x="215" y="589"/>
                    </a:cubicBezTo>
                    <a:cubicBezTo>
                      <a:pt x="258" y="606"/>
                      <a:pt x="309" y="623"/>
                      <a:pt x="352" y="623"/>
                    </a:cubicBezTo>
                    <a:cubicBezTo>
                      <a:pt x="391" y="632"/>
                      <a:pt x="430" y="636"/>
                      <a:pt x="468" y="636"/>
                    </a:cubicBezTo>
                    <a:cubicBezTo>
                      <a:pt x="507" y="636"/>
                      <a:pt x="546" y="632"/>
                      <a:pt x="584" y="623"/>
                    </a:cubicBezTo>
                    <a:cubicBezTo>
                      <a:pt x="687" y="589"/>
                      <a:pt x="765" y="511"/>
                      <a:pt x="799" y="408"/>
                    </a:cubicBezTo>
                    <a:cubicBezTo>
                      <a:pt x="808" y="348"/>
                      <a:pt x="808" y="288"/>
                      <a:pt x="799" y="228"/>
                    </a:cubicBezTo>
                    <a:cubicBezTo>
                      <a:pt x="765" y="125"/>
                      <a:pt x="687" y="48"/>
                      <a:pt x="584" y="13"/>
                    </a:cubicBezTo>
                    <a:cubicBezTo>
                      <a:pt x="546" y="5"/>
                      <a:pt x="507" y="0"/>
                      <a:pt x="4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5"/>
              <p:cNvSpPr/>
              <p:nvPr/>
            </p:nvSpPr>
            <p:spPr>
              <a:xfrm>
                <a:off x="2903231" y="2913365"/>
                <a:ext cx="56026" cy="43827"/>
              </a:xfrm>
              <a:custGeom>
                <a:rect b="b" l="l" r="r" t="t"/>
                <a:pathLst>
                  <a:path extrusionOk="0" h="628" w="800">
                    <a:moveTo>
                      <a:pt x="461" y="1"/>
                    </a:moveTo>
                    <a:cubicBezTo>
                      <a:pt x="422" y="1"/>
                      <a:pt x="383" y="5"/>
                      <a:pt x="345" y="14"/>
                    </a:cubicBezTo>
                    <a:cubicBezTo>
                      <a:pt x="302" y="14"/>
                      <a:pt x="250" y="31"/>
                      <a:pt x="207" y="48"/>
                    </a:cubicBezTo>
                    <a:cubicBezTo>
                      <a:pt x="156" y="57"/>
                      <a:pt x="104" y="82"/>
                      <a:pt x="70" y="125"/>
                    </a:cubicBezTo>
                    <a:lnTo>
                      <a:pt x="70" y="134"/>
                    </a:lnTo>
                    <a:cubicBezTo>
                      <a:pt x="61" y="134"/>
                      <a:pt x="61" y="143"/>
                      <a:pt x="61" y="143"/>
                    </a:cubicBezTo>
                    <a:cubicBezTo>
                      <a:pt x="35" y="177"/>
                      <a:pt x="18" y="203"/>
                      <a:pt x="10" y="237"/>
                    </a:cubicBezTo>
                    <a:cubicBezTo>
                      <a:pt x="10" y="254"/>
                      <a:pt x="1" y="263"/>
                      <a:pt x="1" y="271"/>
                    </a:cubicBezTo>
                    <a:cubicBezTo>
                      <a:pt x="1" y="289"/>
                      <a:pt x="1" y="306"/>
                      <a:pt x="1" y="314"/>
                    </a:cubicBezTo>
                    <a:cubicBezTo>
                      <a:pt x="1" y="332"/>
                      <a:pt x="1" y="349"/>
                      <a:pt x="1" y="357"/>
                    </a:cubicBezTo>
                    <a:cubicBezTo>
                      <a:pt x="1" y="374"/>
                      <a:pt x="1" y="383"/>
                      <a:pt x="10" y="392"/>
                    </a:cubicBezTo>
                    <a:cubicBezTo>
                      <a:pt x="18" y="426"/>
                      <a:pt x="35" y="460"/>
                      <a:pt x="61" y="486"/>
                    </a:cubicBezTo>
                    <a:cubicBezTo>
                      <a:pt x="61" y="495"/>
                      <a:pt x="61" y="495"/>
                      <a:pt x="70" y="503"/>
                    </a:cubicBezTo>
                    <a:lnTo>
                      <a:pt x="70" y="512"/>
                    </a:lnTo>
                    <a:cubicBezTo>
                      <a:pt x="104" y="546"/>
                      <a:pt x="156" y="581"/>
                      <a:pt x="207" y="589"/>
                    </a:cubicBezTo>
                    <a:cubicBezTo>
                      <a:pt x="250" y="606"/>
                      <a:pt x="302" y="615"/>
                      <a:pt x="345" y="615"/>
                    </a:cubicBezTo>
                    <a:cubicBezTo>
                      <a:pt x="383" y="624"/>
                      <a:pt x="422" y="628"/>
                      <a:pt x="461" y="628"/>
                    </a:cubicBezTo>
                    <a:cubicBezTo>
                      <a:pt x="499" y="628"/>
                      <a:pt x="538" y="624"/>
                      <a:pt x="577" y="615"/>
                    </a:cubicBezTo>
                    <a:cubicBezTo>
                      <a:pt x="680" y="589"/>
                      <a:pt x="757" y="503"/>
                      <a:pt x="791" y="400"/>
                    </a:cubicBezTo>
                    <a:cubicBezTo>
                      <a:pt x="800" y="349"/>
                      <a:pt x="800" y="289"/>
                      <a:pt x="791" y="228"/>
                    </a:cubicBezTo>
                    <a:cubicBezTo>
                      <a:pt x="757" y="125"/>
                      <a:pt x="680" y="39"/>
                      <a:pt x="577" y="14"/>
                    </a:cubicBezTo>
                    <a:cubicBezTo>
                      <a:pt x="538" y="5"/>
                      <a:pt x="499" y="1"/>
                      <a:pt x="4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5"/>
              <p:cNvSpPr/>
              <p:nvPr/>
            </p:nvSpPr>
            <p:spPr>
              <a:xfrm>
                <a:off x="2798603" y="2966892"/>
                <a:ext cx="63800" cy="49689"/>
              </a:xfrm>
              <a:custGeom>
                <a:rect b="b" l="l" r="r" t="t"/>
                <a:pathLst>
                  <a:path extrusionOk="0" h="712" w="911">
                    <a:moveTo>
                      <a:pt x="532" y="1"/>
                    </a:moveTo>
                    <a:cubicBezTo>
                      <a:pt x="490" y="1"/>
                      <a:pt x="447" y="7"/>
                      <a:pt x="404" y="20"/>
                    </a:cubicBezTo>
                    <a:cubicBezTo>
                      <a:pt x="344" y="20"/>
                      <a:pt x="292" y="28"/>
                      <a:pt x="241" y="54"/>
                    </a:cubicBezTo>
                    <a:cubicBezTo>
                      <a:pt x="180" y="63"/>
                      <a:pt x="129" y="97"/>
                      <a:pt x="95" y="140"/>
                    </a:cubicBezTo>
                    <a:cubicBezTo>
                      <a:pt x="95" y="140"/>
                      <a:pt x="95" y="149"/>
                      <a:pt x="86" y="149"/>
                    </a:cubicBezTo>
                    <a:cubicBezTo>
                      <a:pt x="77" y="149"/>
                      <a:pt x="77" y="157"/>
                      <a:pt x="69" y="166"/>
                    </a:cubicBezTo>
                    <a:cubicBezTo>
                      <a:pt x="52" y="192"/>
                      <a:pt x="26" y="235"/>
                      <a:pt x="17" y="269"/>
                    </a:cubicBezTo>
                    <a:cubicBezTo>
                      <a:pt x="17" y="286"/>
                      <a:pt x="9" y="295"/>
                      <a:pt x="9" y="312"/>
                    </a:cubicBezTo>
                    <a:cubicBezTo>
                      <a:pt x="0" y="338"/>
                      <a:pt x="0" y="372"/>
                      <a:pt x="9" y="406"/>
                    </a:cubicBezTo>
                    <a:cubicBezTo>
                      <a:pt x="9" y="415"/>
                      <a:pt x="17" y="432"/>
                      <a:pt x="17" y="441"/>
                    </a:cubicBezTo>
                    <a:cubicBezTo>
                      <a:pt x="26" y="484"/>
                      <a:pt x="52" y="518"/>
                      <a:pt x="69" y="553"/>
                    </a:cubicBezTo>
                    <a:cubicBezTo>
                      <a:pt x="69" y="553"/>
                      <a:pt x="77" y="561"/>
                      <a:pt x="86" y="570"/>
                    </a:cubicBezTo>
                    <a:cubicBezTo>
                      <a:pt x="95" y="570"/>
                      <a:pt x="86" y="570"/>
                      <a:pt x="95" y="578"/>
                    </a:cubicBezTo>
                    <a:cubicBezTo>
                      <a:pt x="138" y="621"/>
                      <a:pt x="189" y="656"/>
                      <a:pt x="249" y="664"/>
                    </a:cubicBezTo>
                    <a:cubicBezTo>
                      <a:pt x="301" y="681"/>
                      <a:pt x="352" y="690"/>
                      <a:pt x="404" y="699"/>
                    </a:cubicBezTo>
                    <a:cubicBezTo>
                      <a:pt x="447" y="707"/>
                      <a:pt x="490" y="711"/>
                      <a:pt x="532" y="711"/>
                    </a:cubicBezTo>
                    <a:cubicBezTo>
                      <a:pt x="574" y="711"/>
                      <a:pt x="614" y="707"/>
                      <a:pt x="653" y="699"/>
                    </a:cubicBezTo>
                    <a:cubicBezTo>
                      <a:pt x="773" y="664"/>
                      <a:pt x="868" y="570"/>
                      <a:pt x="894" y="458"/>
                    </a:cubicBezTo>
                    <a:cubicBezTo>
                      <a:pt x="911" y="389"/>
                      <a:pt x="911" y="321"/>
                      <a:pt x="894" y="260"/>
                    </a:cubicBezTo>
                    <a:cubicBezTo>
                      <a:pt x="868" y="140"/>
                      <a:pt x="773" y="46"/>
                      <a:pt x="653" y="20"/>
                    </a:cubicBezTo>
                    <a:cubicBezTo>
                      <a:pt x="614" y="7"/>
                      <a:pt x="574" y="1"/>
                      <a:pt x="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5"/>
              <p:cNvSpPr/>
              <p:nvPr/>
            </p:nvSpPr>
            <p:spPr>
              <a:xfrm>
                <a:off x="2784106" y="3034516"/>
                <a:ext cx="63870" cy="49200"/>
              </a:xfrm>
              <a:custGeom>
                <a:rect b="b" l="l" r="r" t="t"/>
                <a:pathLst>
                  <a:path extrusionOk="0" h="705" w="912">
                    <a:moveTo>
                      <a:pt x="525" y="0"/>
                    </a:moveTo>
                    <a:cubicBezTo>
                      <a:pt x="482" y="0"/>
                      <a:pt x="439" y="5"/>
                      <a:pt x="396" y="13"/>
                    </a:cubicBezTo>
                    <a:cubicBezTo>
                      <a:pt x="345" y="13"/>
                      <a:pt x="293" y="30"/>
                      <a:pt x="241" y="47"/>
                    </a:cubicBezTo>
                    <a:cubicBezTo>
                      <a:pt x="181" y="56"/>
                      <a:pt x="130" y="90"/>
                      <a:pt x="87" y="133"/>
                    </a:cubicBezTo>
                    <a:lnTo>
                      <a:pt x="87" y="142"/>
                    </a:lnTo>
                    <a:lnTo>
                      <a:pt x="70" y="159"/>
                    </a:lnTo>
                    <a:cubicBezTo>
                      <a:pt x="44" y="194"/>
                      <a:pt x="27" y="228"/>
                      <a:pt x="18" y="271"/>
                    </a:cubicBezTo>
                    <a:cubicBezTo>
                      <a:pt x="9" y="279"/>
                      <a:pt x="9" y="288"/>
                      <a:pt x="9" y="305"/>
                    </a:cubicBezTo>
                    <a:cubicBezTo>
                      <a:pt x="1" y="322"/>
                      <a:pt x="1" y="340"/>
                      <a:pt x="9" y="357"/>
                    </a:cubicBezTo>
                    <a:cubicBezTo>
                      <a:pt x="9" y="365"/>
                      <a:pt x="9" y="383"/>
                      <a:pt x="9" y="400"/>
                    </a:cubicBezTo>
                    <a:cubicBezTo>
                      <a:pt x="9" y="417"/>
                      <a:pt x="9" y="425"/>
                      <a:pt x="18" y="443"/>
                    </a:cubicBezTo>
                    <a:cubicBezTo>
                      <a:pt x="27" y="477"/>
                      <a:pt x="44" y="511"/>
                      <a:pt x="70" y="546"/>
                    </a:cubicBezTo>
                    <a:cubicBezTo>
                      <a:pt x="70" y="554"/>
                      <a:pt x="78" y="554"/>
                      <a:pt x="87" y="563"/>
                    </a:cubicBezTo>
                    <a:lnTo>
                      <a:pt x="87" y="572"/>
                    </a:lnTo>
                    <a:cubicBezTo>
                      <a:pt x="130" y="615"/>
                      <a:pt x="181" y="649"/>
                      <a:pt x="241" y="657"/>
                    </a:cubicBezTo>
                    <a:cubicBezTo>
                      <a:pt x="293" y="675"/>
                      <a:pt x="345" y="692"/>
                      <a:pt x="396" y="692"/>
                    </a:cubicBezTo>
                    <a:cubicBezTo>
                      <a:pt x="439" y="700"/>
                      <a:pt x="482" y="705"/>
                      <a:pt x="525" y="705"/>
                    </a:cubicBezTo>
                    <a:cubicBezTo>
                      <a:pt x="568" y="705"/>
                      <a:pt x="611" y="700"/>
                      <a:pt x="654" y="692"/>
                    </a:cubicBezTo>
                    <a:cubicBezTo>
                      <a:pt x="765" y="657"/>
                      <a:pt x="860" y="572"/>
                      <a:pt x="894" y="451"/>
                    </a:cubicBezTo>
                    <a:cubicBezTo>
                      <a:pt x="912" y="383"/>
                      <a:pt x="912" y="322"/>
                      <a:pt x="894" y="254"/>
                    </a:cubicBezTo>
                    <a:cubicBezTo>
                      <a:pt x="860" y="133"/>
                      <a:pt x="765" y="47"/>
                      <a:pt x="654" y="13"/>
                    </a:cubicBezTo>
                    <a:cubicBezTo>
                      <a:pt x="611" y="5"/>
                      <a:pt x="568" y="0"/>
                      <a:pt x="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5"/>
              <p:cNvSpPr/>
              <p:nvPr/>
            </p:nvSpPr>
            <p:spPr>
              <a:xfrm>
                <a:off x="2775702" y="3097464"/>
                <a:ext cx="63870" cy="49689"/>
              </a:xfrm>
              <a:custGeom>
                <a:rect b="b" l="l" r="r" t="t"/>
                <a:pathLst>
                  <a:path extrusionOk="0" h="712" w="912">
                    <a:moveTo>
                      <a:pt x="525" y="0"/>
                    </a:moveTo>
                    <a:cubicBezTo>
                      <a:pt x="482" y="0"/>
                      <a:pt x="439" y="5"/>
                      <a:pt x="396" y="13"/>
                    </a:cubicBezTo>
                    <a:cubicBezTo>
                      <a:pt x="344" y="13"/>
                      <a:pt x="293" y="30"/>
                      <a:pt x="241" y="48"/>
                    </a:cubicBezTo>
                    <a:cubicBezTo>
                      <a:pt x="181" y="65"/>
                      <a:pt x="129" y="91"/>
                      <a:pt x="86" y="133"/>
                    </a:cubicBezTo>
                    <a:cubicBezTo>
                      <a:pt x="86" y="133"/>
                      <a:pt x="86" y="142"/>
                      <a:pt x="86" y="142"/>
                    </a:cubicBezTo>
                    <a:cubicBezTo>
                      <a:pt x="78" y="151"/>
                      <a:pt x="69" y="151"/>
                      <a:pt x="69" y="159"/>
                    </a:cubicBezTo>
                    <a:cubicBezTo>
                      <a:pt x="44" y="194"/>
                      <a:pt x="26" y="228"/>
                      <a:pt x="18" y="271"/>
                    </a:cubicBezTo>
                    <a:cubicBezTo>
                      <a:pt x="9" y="280"/>
                      <a:pt x="9" y="288"/>
                      <a:pt x="9" y="305"/>
                    </a:cubicBezTo>
                    <a:cubicBezTo>
                      <a:pt x="1" y="322"/>
                      <a:pt x="1" y="340"/>
                      <a:pt x="9" y="357"/>
                    </a:cubicBezTo>
                    <a:cubicBezTo>
                      <a:pt x="1" y="365"/>
                      <a:pt x="1" y="383"/>
                      <a:pt x="9" y="400"/>
                    </a:cubicBezTo>
                    <a:cubicBezTo>
                      <a:pt x="9" y="417"/>
                      <a:pt x="9" y="426"/>
                      <a:pt x="18" y="443"/>
                    </a:cubicBezTo>
                    <a:cubicBezTo>
                      <a:pt x="26" y="477"/>
                      <a:pt x="44" y="511"/>
                      <a:pt x="69" y="546"/>
                    </a:cubicBezTo>
                    <a:cubicBezTo>
                      <a:pt x="69" y="554"/>
                      <a:pt x="78" y="554"/>
                      <a:pt x="86" y="563"/>
                    </a:cubicBezTo>
                    <a:lnTo>
                      <a:pt x="86" y="572"/>
                    </a:lnTo>
                    <a:cubicBezTo>
                      <a:pt x="129" y="615"/>
                      <a:pt x="181" y="649"/>
                      <a:pt x="241" y="658"/>
                    </a:cubicBezTo>
                    <a:cubicBezTo>
                      <a:pt x="293" y="675"/>
                      <a:pt x="344" y="692"/>
                      <a:pt x="396" y="692"/>
                    </a:cubicBezTo>
                    <a:cubicBezTo>
                      <a:pt x="439" y="705"/>
                      <a:pt x="482" y="711"/>
                      <a:pt x="525" y="711"/>
                    </a:cubicBezTo>
                    <a:cubicBezTo>
                      <a:pt x="568" y="711"/>
                      <a:pt x="611" y="705"/>
                      <a:pt x="654" y="692"/>
                    </a:cubicBezTo>
                    <a:cubicBezTo>
                      <a:pt x="765" y="666"/>
                      <a:pt x="860" y="572"/>
                      <a:pt x="894" y="451"/>
                    </a:cubicBezTo>
                    <a:cubicBezTo>
                      <a:pt x="911" y="391"/>
                      <a:pt x="911" y="322"/>
                      <a:pt x="894" y="254"/>
                    </a:cubicBezTo>
                    <a:cubicBezTo>
                      <a:pt x="860" y="142"/>
                      <a:pt x="765" y="48"/>
                      <a:pt x="654" y="13"/>
                    </a:cubicBezTo>
                    <a:cubicBezTo>
                      <a:pt x="611" y="5"/>
                      <a:pt x="568" y="0"/>
                      <a:pt x="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5"/>
              <p:cNvSpPr/>
              <p:nvPr/>
            </p:nvSpPr>
            <p:spPr>
              <a:xfrm>
                <a:off x="2765478" y="3172974"/>
                <a:ext cx="63239" cy="48921"/>
              </a:xfrm>
              <a:custGeom>
                <a:rect b="b" l="l" r="r" t="t"/>
                <a:pathLst>
                  <a:path extrusionOk="0" h="701" w="903">
                    <a:moveTo>
                      <a:pt x="520" y="1"/>
                    </a:moveTo>
                    <a:cubicBezTo>
                      <a:pt x="479" y="1"/>
                      <a:pt x="439" y="5"/>
                      <a:pt x="396" y="14"/>
                    </a:cubicBezTo>
                    <a:cubicBezTo>
                      <a:pt x="336" y="22"/>
                      <a:pt x="284" y="31"/>
                      <a:pt x="232" y="48"/>
                    </a:cubicBezTo>
                    <a:cubicBezTo>
                      <a:pt x="172" y="65"/>
                      <a:pt x="121" y="91"/>
                      <a:pt x="86" y="134"/>
                    </a:cubicBezTo>
                    <a:lnTo>
                      <a:pt x="78" y="151"/>
                    </a:lnTo>
                    <a:lnTo>
                      <a:pt x="69" y="160"/>
                    </a:lnTo>
                    <a:cubicBezTo>
                      <a:pt x="43" y="194"/>
                      <a:pt x="18" y="228"/>
                      <a:pt x="9" y="271"/>
                    </a:cubicBezTo>
                    <a:cubicBezTo>
                      <a:pt x="9" y="280"/>
                      <a:pt x="1" y="297"/>
                      <a:pt x="1" y="306"/>
                    </a:cubicBezTo>
                    <a:cubicBezTo>
                      <a:pt x="1" y="323"/>
                      <a:pt x="1" y="340"/>
                      <a:pt x="1" y="357"/>
                    </a:cubicBezTo>
                    <a:cubicBezTo>
                      <a:pt x="1" y="375"/>
                      <a:pt x="1" y="392"/>
                      <a:pt x="1" y="400"/>
                    </a:cubicBezTo>
                    <a:cubicBezTo>
                      <a:pt x="1" y="418"/>
                      <a:pt x="9" y="426"/>
                      <a:pt x="9" y="443"/>
                    </a:cubicBezTo>
                    <a:cubicBezTo>
                      <a:pt x="18" y="478"/>
                      <a:pt x="43" y="521"/>
                      <a:pt x="69" y="546"/>
                    </a:cubicBezTo>
                    <a:cubicBezTo>
                      <a:pt x="69" y="555"/>
                      <a:pt x="78" y="564"/>
                      <a:pt x="78" y="564"/>
                    </a:cubicBezTo>
                    <a:lnTo>
                      <a:pt x="86" y="572"/>
                    </a:lnTo>
                    <a:cubicBezTo>
                      <a:pt x="129" y="624"/>
                      <a:pt x="181" y="649"/>
                      <a:pt x="241" y="658"/>
                    </a:cubicBezTo>
                    <a:cubicBezTo>
                      <a:pt x="329" y="687"/>
                      <a:pt x="421" y="701"/>
                      <a:pt x="515" y="701"/>
                    </a:cubicBezTo>
                    <a:cubicBezTo>
                      <a:pt x="558" y="701"/>
                      <a:pt x="601" y="698"/>
                      <a:pt x="645" y="692"/>
                    </a:cubicBezTo>
                    <a:cubicBezTo>
                      <a:pt x="765" y="658"/>
                      <a:pt x="860" y="572"/>
                      <a:pt x="885" y="452"/>
                    </a:cubicBezTo>
                    <a:cubicBezTo>
                      <a:pt x="903" y="383"/>
                      <a:pt x="903" y="323"/>
                      <a:pt x="885" y="254"/>
                    </a:cubicBezTo>
                    <a:cubicBezTo>
                      <a:pt x="860" y="143"/>
                      <a:pt x="765" y="48"/>
                      <a:pt x="645" y="14"/>
                    </a:cubicBezTo>
                    <a:cubicBezTo>
                      <a:pt x="602" y="5"/>
                      <a:pt x="561" y="1"/>
                      <a:pt x="5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5"/>
              <p:cNvSpPr/>
              <p:nvPr/>
            </p:nvSpPr>
            <p:spPr>
              <a:xfrm>
                <a:off x="2758894" y="3240180"/>
                <a:ext cx="63239" cy="49619"/>
              </a:xfrm>
              <a:custGeom>
                <a:rect b="b" l="l" r="r" t="t"/>
                <a:pathLst>
                  <a:path extrusionOk="0" h="711" w="903">
                    <a:moveTo>
                      <a:pt x="524" y="0"/>
                    </a:moveTo>
                    <a:cubicBezTo>
                      <a:pt x="481" y="0"/>
                      <a:pt x="438" y="4"/>
                      <a:pt x="395" y="13"/>
                    </a:cubicBezTo>
                    <a:cubicBezTo>
                      <a:pt x="344" y="22"/>
                      <a:pt x="292" y="30"/>
                      <a:pt x="241" y="47"/>
                    </a:cubicBezTo>
                    <a:cubicBezTo>
                      <a:pt x="180" y="64"/>
                      <a:pt x="129" y="90"/>
                      <a:pt x="86" y="133"/>
                    </a:cubicBezTo>
                    <a:cubicBezTo>
                      <a:pt x="86" y="142"/>
                      <a:pt x="86" y="142"/>
                      <a:pt x="77" y="142"/>
                    </a:cubicBezTo>
                    <a:lnTo>
                      <a:pt x="69" y="159"/>
                    </a:lnTo>
                    <a:cubicBezTo>
                      <a:pt x="43" y="193"/>
                      <a:pt x="26" y="228"/>
                      <a:pt x="17" y="271"/>
                    </a:cubicBezTo>
                    <a:cubicBezTo>
                      <a:pt x="17" y="279"/>
                      <a:pt x="9" y="296"/>
                      <a:pt x="9" y="305"/>
                    </a:cubicBezTo>
                    <a:cubicBezTo>
                      <a:pt x="0" y="339"/>
                      <a:pt x="0" y="374"/>
                      <a:pt x="9" y="408"/>
                    </a:cubicBezTo>
                    <a:cubicBezTo>
                      <a:pt x="9" y="417"/>
                      <a:pt x="9" y="425"/>
                      <a:pt x="17" y="443"/>
                    </a:cubicBezTo>
                    <a:cubicBezTo>
                      <a:pt x="26" y="477"/>
                      <a:pt x="43" y="520"/>
                      <a:pt x="69" y="546"/>
                    </a:cubicBezTo>
                    <a:lnTo>
                      <a:pt x="77" y="563"/>
                    </a:lnTo>
                    <a:cubicBezTo>
                      <a:pt x="86" y="571"/>
                      <a:pt x="86" y="571"/>
                      <a:pt x="86" y="571"/>
                    </a:cubicBezTo>
                    <a:cubicBezTo>
                      <a:pt x="129" y="623"/>
                      <a:pt x="180" y="649"/>
                      <a:pt x="241" y="657"/>
                    </a:cubicBezTo>
                    <a:cubicBezTo>
                      <a:pt x="292" y="683"/>
                      <a:pt x="344" y="692"/>
                      <a:pt x="395" y="692"/>
                    </a:cubicBezTo>
                    <a:cubicBezTo>
                      <a:pt x="438" y="705"/>
                      <a:pt x="481" y="711"/>
                      <a:pt x="524" y="711"/>
                    </a:cubicBezTo>
                    <a:cubicBezTo>
                      <a:pt x="567" y="711"/>
                      <a:pt x="610" y="705"/>
                      <a:pt x="653" y="692"/>
                    </a:cubicBezTo>
                    <a:cubicBezTo>
                      <a:pt x="765" y="666"/>
                      <a:pt x="859" y="571"/>
                      <a:pt x="894" y="451"/>
                    </a:cubicBezTo>
                    <a:cubicBezTo>
                      <a:pt x="902" y="391"/>
                      <a:pt x="902" y="322"/>
                      <a:pt x="894" y="262"/>
                    </a:cubicBezTo>
                    <a:cubicBezTo>
                      <a:pt x="859" y="142"/>
                      <a:pt x="765" y="47"/>
                      <a:pt x="653" y="13"/>
                    </a:cubicBezTo>
                    <a:cubicBezTo>
                      <a:pt x="610" y="4"/>
                      <a:pt x="567" y="0"/>
                      <a:pt x="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5"/>
              <p:cNvSpPr/>
              <p:nvPr/>
            </p:nvSpPr>
            <p:spPr>
              <a:xfrm>
                <a:off x="2755253" y="3320016"/>
                <a:ext cx="62609" cy="49689"/>
              </a:xfrm>
              <a:custGeom>
                <a:rect b="b" l="l" r="r" t="t"/>
                <a:pathLst>
                  <a:path extrusionOk="0" h="712" w="894">
                    <a:moveTo>
                      <a:pt x="516" y="1"/>
                    </a:moveTo>
                    <a:cubicBezTo>
                      <a:pt x="473" y="1"/>
                      <a:pt x="430" y="7"/>
                      <a:pt x="387" y="20"/>
                    </a:cubicBezTo>
                    <a:cubicBezTo>
                      <a:pt x="336" y="20"/>
                      <a:pt x="284" y="29"/>
                      <a:pt x="232" y="55"/>
                    </a:cubicBezTo>
                    <a:cubicBezTo>
                      <a:pt x="172" y="63"/>
                      <a:pt x="121" y="98"/>
                      <a:pt x="78" y="140"/>
                    </a:cubicBezTo>
                    <a:lnTo>
                      <a:pt x="78" y="149"/>
                    </a:lnTo>
                    <a:lnTo>
                      <a:pt x="61" y="166"/>
                    </a:lnTo>
                    <a:cubicBezTo>
                      <a:pt x="35" y="192"/>
                      <a:pt x="18" y="235"/>
                      <a:pt x="9" y="269"/>
                    </a:cubicBezTo>
                    <a:lnTo>
                      <a:pt x="0" y="312"/>
                    </a:lnTo>
                    <a:cubicBezTo>
                      <a:pt x="0" y="321"/>
                      <a:pt x="0" y="338"/>
                      <a:pt x="0" y="355"/>
                    </a:cubicBezTo>
                    <a:cubicBezTo>
                      <a:pt x="0" y="372"/>
                      <a:pt x="0" y="390"/>
                      <a:pt x="0" y="407"/>
                    </a:cubicBezTo>
                    <a:lnTo>
                      <a:pt x="9" y="441"/>
                    </a:lnTo>
                    <a:cubicBezTo>
                      <a:pt x="18" y="484"/>
                      <a:pt x="35" y="518"/>
                      <a:pt x="61" y="553"/>
                    </a:cubicBezTo>
                    <a:lnTo>
                      <a:pt x="78" y="570"/>
                    </a:lnTo>
                    <a:lnTo>
                      <a:pt x="78" y="579"/>
                    </a:lnTo>
                    <a:cubicBezTo>
                      <a:pt x="121" y="622"/>
                      <a:pt x="172" y="647"/>
                      <a:pt x="232" y="665"/>
                    </a:cubicBezTo>
                    <a:cubicBezTo>
                      <a:pt x="284" y="682"/>
                      <a:pt x="336" y="690"/>
                      <a:pt x="387" y="699"/>
                    </a:cubicBezTo>
                    <a:cubicBezTo>
                      <a:pt x="430" y="707"/>
                      <a:pt x="473" y="712"/>
                      <a:pt x="516" y="712"/>
                    </a:cubicBezTo>
                    <a:cubicBezTo>
                      <a:pt x="559" y="712"/>
                      <a:pt x="602" y="707"/>
                      <a:pt x="645" y="699"/>
                    </a:cubicBezTo>
                    <a:cubicBezTo>
                      <a:pt x="757" y="665"/>
                      <a:pt x="851" y="570"/>
                      <a:pt x="885" y="458"/>
                    </a:cubicBezTo>
                    <a:cubicBezTo>
                      <a:pt x="894" y="390"/>
                      <a:pt x="894" y="321"/>
                      <a:pt x="885" y="261"/>
                    </a:cubicBezTo>
                    <a:cubicBezTo>
                      <a:pt x="851" y="140"/>
                      <a:pt x="757" y="46"/>
                      <a:pt x="645" y="20"/>
                    </a:cubicBezTo>
                    <a:cubicBezTo>
                      <a:pt x="602" y="7"/>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5"/>
              <p:cNvSpPr/>
              <p:nvPr/>
            </p:nvSpPr>
            <p:spPr>
              <a:xfrm>
                <a:off x="2757074" y="3393642"/>
                <a:ext cx="63239" cy="48921"/>
              </a:xfrm>
              <a:custGeom>
                <a:rect b="b" l="l" r="r" t="t"/>
                <a:pathLst>
                  <a:path extrusionOk="0" h="701" w="903">
                    <a:moveTo>
                      <a:pt x="523" y="0"/>
                    </a:moveTo>
                    <a:cubicBezTo>
                      <a:pt x="481" y="0"/>
                      <a:pt x="438" y="5"/>
                      <a:pt x="395" y="13"/>
                    </a:cubicBezTo>
                    <a:cubicBezTo>
                      <a:pt x="344" y="13"/>
                      <a:pt x="284" y="31"/>
                      <a:pt x="232" y="48"/>
                    </a:cubicBezTo>
                    <a:cubicBezTo>
                      <a:pt x="172" y="65"/>
                      <a:pt x="121" y="91"/>
                      <a:pt x="86" y="134"/>
                    </a:cubicBezTo>
                    <a:lnTo>
                      <a:pt x="78" y="142"/>
                    </a:lnTo>
                    <a:cubicBezTo>
                      <a:pt x="78" y="151"/>
                      <a:pt x="69" y="151"/>
                      <a:pt x="69" y="159"/>
                    </a:cubicBezTo>
                    <a:cubicBezTo>
                      <a:pt x="43" y="194"/>
                      <a:pt x="26" y="228"/>
                      <a:pt x="9" y="271"/>
                    </a:cubicBezTo>
                    <a:cubicBezTo>
                      <a:pt x="9" y="280"/>
                      <a:pt x="9" y="297"/>
                      <a:pt x="0" y="305"/>
                    </a:cubicBezTo>
                    <a:cubicBezTo>
                      <a:pt x="0" y="323"/>
                      <a:pt x="0" y="340"/>
                      <a:pt x="0" y="357"/>
                    </a:cubicBezTo>
                    <a:cubicBezTo>
                      <a:pt x="0" y="366"/>
                      <a:pt x="0" y="383"/>
                      <a:pt x="0" y="400"/>
                    </a:cubicBezTo>
                    <a:cubicBezTo>
                      <a:pt x="9" y="417"/>
                      <a:pt x="9" y="426"/>
                      <a:pt x="9" y="443"/>
                    </a:cubicBezTo>
                    <a:cubicBezTo>
                      <a:pt x="26" y="477"/>
                      <a:pt x="43" y="512"/>
                      <a:pt x="69" y="546"/>
                    </a:cubicBezTo>
                    <a:lnTo>
                      <a:pt x="78" y="563"/>
                    </a:lnTo>
                    <a:lnTo>
                      <a:pt x="86" y="572"/>
                    </a:lnTo>
                    <a:cubicBezTo>
                      <a:pt x="129" y="615"/>
                      <a:pt x="181" y="649"/>
                      <a:pt x="241" y="658"/>
                    </a:cubicBezTo>
                    <a:cubicBezTo>
                      <a:pt x="329" y="687"/>
                      <a:pt x="421" y="700"/>
                      <a:pt x="514" y="700"/>
                    </a:cubicBezTo>
                    <a:cubicBezTo>
                      <a:pt x="558" y="700"/>
                      <a:pt x="601" y="697"/>
                      <a:pt x="645" y="692"/>
                    </a:cubicBezTo>
                    <a:cubicBezTo>
                      <a:pt x="765" y="658"/>
                      <a:pt x="859" y="563"/>
                      <a:pt x="894" y="451"/>
                    </a:cubicBezTo>
                    <a:cubicBezTo>
                      <a:pt x="902" y="383"/>
                      <a:pt x="902" y="323"/>
                      <a:pt x="894" y="254"/>
                    </a:cubicBezTo>
                    <a:cubicBezTo>
                      <a:pt x="859" y="142"/>
                      <a:pt x="765" y="48"/>
                      <a:pt x="645" y="13"/>
                    </a:cubicBezTo>
                    <a:cubicBezTo>
                      <a:pt x="606" y="5"/>
                      <a:pt x="565" y="0"/>
                      <a:pt x="5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5"/>
              <p:cNvSpPr/>
              <p:nvPr/>
            </p:nvSpPr>
            <p:spPr>
              <a:xfrm>
                <a:off x="2755253" y="3463220"/>
                <a:ext cx="62609" cy="49200"/>
              </a:xfrm>
              <a:custGeom>
                <a:rect b="b" l="l" r="r" t="t"/>
                <a:pathLst>
                  <a:path extrusionOk="0" h="705" w="894">
                    <a:moveTo>
                      <a:pt x="516" y="0"/>
                    </a:moveTo>
                    <a:cubicBezTo>
                      <a:pt x="473" y="0"/>
                      <a:pt x="430" y="4"/>
                      <a:pt x="387" y="13"/>
                    </a:cubicBezTo>
                    <a:cubicBezTo>
                      <a:pt x="336" y="13"/>
                      <a:pt x="284" y="30"/>
                      <a:pt x="232" y="47"/>
                    </a:cubicBezTo>
                    <a:cubicBezTo>
                      <a:pt x="172" y="56"/>
                      <a:pt x="121" y="90"/>
                      <a:pt x="78" y="133"/>
                    </a:cubicBezTo>
                    <a:lnTo>
                      <a:pt x="78" y="142"/>
                    </a:lnTo>
                    <a:lnTo>
                      <a:pt x="61" y="159"/>
                    </a:lnTo>
                    <a:cubicBezTo>
                      <a:pt x="35" y="193"/>
                      <a:pt x="18" y="228"/>
                      <a:pt x="9" y="271"/>
                    </a:cubicBezTo>
                    <a:lnTo>
                      <a:pt x="0" y="305"/>
                    </a:lnTo>
                    <a:cubicBezTo>
                      <a:pt x="0" y="322"/>
                      <a:pt x="0" y="339"/>
                      <a:pt x="0" y="357"/>
                    </a:cubicBezTo>
                    <a:cubicBezTo>
                      <a:pt x="0" y="365"/>
                      <a:pt x="0" y="382"/>
                      <a:pt x="0" y="400"/>
                    </a:cubicBezTo>
                    <a:lnTo>
                      <a:pt x="9" y="442"/>
                    </a:lnTo>
                    <a:cubicBezTo>
                      <a:pt x="18" y="477"/>
                      <a:pt x="35" y="511"/>
                      <a:pt x="61" y="546"/>
                    </a:cubicBezTo>
                    <a:cubicBezTo>
                      <a:pt x="61" y="554"/>
                      <a:pt x="69" y="554"/>
                      <a:pt x="78" y="563"/>
                    </a:cubicBezTo>
                    <a:lnTo>
                      <a:pt x="78" y="571"/>
                    </a:lnTo>
                    <a:cubicBezTo>
                      <a:pt x="121" y="614"/>
                      <a:pt x="172" y="649"/>
                      <a:pt x="232" y="657"/>
                    </a:cubicBezTo>
                    <a:cubicBezTo>
                      <a:pt x="284" y="674"/>
                      <a:pt x="336" y="692"/>
                      <a:pt x="387" y="692"/>
                    </a:cubicBezTo>
                    <a:cubicBezTo>
                      <a:pt x="430" y="700"/>
                      <a:pt x="473" y="705"/>
                      <a:pt x="516" y="705"/>
                    </a:cubicBezTo>
                    <a:cubicBezTo>
                      <a:pt x="559" y="705"/>
                      <a:pt x="602" y="700"/>
                      <a:pt x="645" y="692"/>
                    </a:cubicBezTo>
                    <a:cubicBezTo>
                      <a:pt x="757" y="666"/>
                      <a:pt x="851" y="571"/>
                      <a:pt x="885" y="451"/>
                    </a:cubicBezTo>
                    <a:cubicBezTo>
                      <a:pt x="894" y="382"/>
                      <a:pt x="894" y="322"/>
                      <a:pt x="885" y="253"/>
                    </a:cubicBezTo>
                    <a:cubicBezTo>
                      <a:pt x="851" y="133"/>
                      <a:pt x="757" y="47"/>
                      <a:pt x="645" y="13"/>
                    </a:cubicBezTo>
                    <a:cubicBezTo>
                      <a:pt x="602" y="4"/>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5"/>
              <p:cNvSpPr/>
              <p:nvPr/>
            </p:nvSpPr>
            <p:spPr>
              <a:xfrm>
                <a:off x="2752241" y="3534543"/>
                <a:ext cx="63870" cy="49689"/>
              </a:xfrm>
              <a:custGeom>
                <a:rect b="b" l="l" r="r" t="t"/>
                <a:pathLst>
                  <a:path extrusionOk="0" h="712" w="912">
                    <a:moveTo>
                      <a:pt x="529" y="0"/>
                    </a:moveTo>
                    <a:cubicBezTo>
                      <a:pt x="488" y="0"/>
                      <a:pt x="447" y="5"/>
                      <a:pt x="404" y="13"/>
                    </a:cubicBezTo>
                    <a:cubicBezTo>
                      <a:pt x="344" y="13"/>
                      <a:pt x="293" y="30"/>
                      <a:pt x="241" y="48"/>
                    </a:cubicBezTo>
                    <a:cubicBezTo>
                      <a:pt x="181" y="65"/>
                      <a:pt x="129" y="91"/>
                      <a:pt x="95" y="134"/>
                    </a:cubicBezTo>
                    <a:lnTo>
                      <a:pt x="86" y="142"/>
                    </a:lnTo>
                    <a:lnTo>
                      <a:pt x="69" y="159"/>
                    </a:lnTo>
                    <a:cubicBezTo>
                      <a:pt x="43" y="194"/>
                      <a:pt x="26" y="228"/>
                      <a:pt x="18" y="271"/>
                    </a:cubicBezTo>
                    <a:cubicBezTo>
                      <a:pt x="18" y="280"/>
                      <a:pt x="9" y="297"/>
                      <a:pt x="9" y="305"/>
                    </a:cubicBezTo>
                    <a:cubicBezTo>
                      <a:pt x="9" y="323"/>
                      <a:pt x="1" y="340"/>
                      <a:pt x="1" y="357"/>
                    </a:cubicBezTo>
                    <a:cubicBezTo>
                      <a:pt x="1" y="374"/>
                      <a:pt x="9" y="383"/>
                      <a:pt x="9" y="400"/>
                    </a:cubicBezTo>
                    <a:cubicBezTo>
                      <a:pt x="9" y="417"/>
                      <a:pt x="9" y="426"/>
                      <a:pt x="18" y="443"/>
                    </a:cubicBezTo>
                    <a:cubicBezTo>
                      <a:pt x="26" y="477"/>
                      <a:pt x="43" y="512"/>
                      <a:pt x="69" y="546"/>
                    </a:cubicBezTo>
                    <a:cubicBezTo>
                      <a:pt x="78" y="555"/>
                      <a:pt x="78" y="563"/>
                      <a:pt x="86" y="563"/>
                    </a:cubicBezTo>
                    <a:lnTo>
                      <a:pt x="95" y="572"/>
                    </a:lnTo>
                    <a:cubicBezTo>
                      <a:pt x="129" y="615"/>
                      <a:pt x="190" y="649"/>
                      <a:pt x="250" y="658"/>
                    </a:cubicBezTo>
                    <a:cubicBezTo>
                      <a:pt x="301" y="675"/>
                      <a:pt x="353" y="692"/>
                      <a:pt x="404" y="692"/>
                    </a:cubicBezTo>
                    <a:cubicBezTo>
                      <a:pt x="447" y="705"/>
                      <a:pt x="488" y="711"/>
                      <a:pt x="529" y="711"/>
                    </a:cubicBezTo>
                    <a:cubicBezTo>
                      <a:pt x="570" y="711"/>
                      <a:pt x="610" y="705"/>
                      <a:pt x="653" y="692"/>
                    </a:cubicBezTo>
                    <a:cubicBezTo>
                      <a:pt x="774" y="666"/>
                      <a:pt x="868" y="572"/>
                      <a:pt x="894" y="451"/>
                    </a:cubicBezTo>
                    <a:cubicBezTo>
                      <a:pt x="911" y="391"/>
                      <a:pt x="911" y="323"/>
                      <a:pt x="894" y="254"/>
                    </a:cubicBezTo>
                    <a:cubicBezTo>
                      <a:pt x="868" y="134"/>
                      <a:pt x="774" y="48"/>
                      <a:pt x="653" y="13"/>
                    </a:cubicBezTo>
                    <a:cubicBezTo>
                      <a:pt x="610" y="5"/>
                      <a:pt x="570" y="0"/>
                      <a:pt x="5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5"/>
              <p:cNvSpPr/>
              <p:nvPr/>
            </p:nvSpPr>
            <p:spPr>
              <a:xfrm>
                <a:off x="2754622" y="3608169"/>
                <a:ext cx="63239" cy="48433"/>
              </a:xfrm>
              <a:custGeom>
                <a:rect b="b" l="l" r="r" t="t"/>
                <a:pathLst>
                  <a:path extrusionOk="0" h="694" w="903">
                    <a:moveTo>
                      <a:pt x="497" y="1"/>
                    </a:moveTo>
                    <a:cubicBezTo>
                      <a:pt x="409" y="1"/>
                      <a:pt x="322" y="14"/>
                      <a:pt x="241" y="41"/>
                    </a:cubicBezTo>
                    <a:cubicBezTo>
                      <a:pt x="181" y="58"/>
                      <a:pt x="130" y="84"/>
                      <a:pt x="87" y="127"/>
                    </a:cubicBezTo>
                    <a:cubicBezTo>
                      <a:pt x="87" y="135"/>
                      <a:pt x="87" y="135"/>
                      <a:pt x="87" y="135"/>
                    </a:cubicBezTo>
                    <a:cubicBezTo>
                      <a:pt x="78" y="144"/>
                      <a:pt x="70" y="152"/>
                      <a:pt x="70" y="152"/>
                    </a:cubicBezTo>
                    <a:cubicBezTo>
                      <a:pt x="44" y="187"/>
                      <a:pt x="27" y="221"/>
                      <a:pt x="18" y="264"/>
                    </a:cubicBezTo>
                    <a:lnTo>
                      <a:pt x="9" y="299"/>
                    </a:lnTo>
                    <a:cubicBezTo>
                      <a:pt x="1" y="333"/>
                      <a:pt x="1" y="367"/>
                      <a:pt x="9" y="393"/>
                    </a:cubicBezTo>
                    <a:lnTo>
                      <a:pt x="18" y="436"/>
                    </a:lnTo>
                    <a:cubicBezTo>
                      <a:pt x="27" y="470"/>
                      <a:pt x="44" y="513"/>
                      <a:pt x="70" y="539"/>
                    </a:cubicBezTo>
                    <a:cubicBezTo>
                      <a:pt x="70" y="548"/>
                      <a:pt x="78" y="556"/>
                      <a:pt x="87" y="556"/>
                    </a:cubicBezTo>
                    <a:cubicBezTo>
                      <a:pt x="87" y="565"/>
                      <a:pt x="87" y="565"/>
                      <a:pt x="87" y="565"/>
                    </a:cubicBezTo>
                    <a:cubicBezTo>
                      <a:pt x="130" y="616"/>
                      <a:pt x="181" y="642"/>
                      <a:pt x="241" y="651"/>
                    </a:cubicBezTo>
                    <a:cubicBezTo>
                      <a:pt x="335" y="680"/>
                      <a:pt x="429" y="693"/>
                      <a:pt x="523" y="693"/>
                    </a:cubicBezTo>
                    <a:cubicBezTo>
                      <a:pt x="567" y="693"/>
                      <a:pt x="610" y="691"/>
                      <a:pt x="654" y="685"/>
                    </a:cubicBezTo>
                    <a:cubicBezTo>
                      <a:pt x="766" y="651"/>
                      <a:pt x="860" y="556"/>
                      <a:pt x="894" y="445"/>
                    </a:cubicBezTo>
                    <a:cubicBezTo>
                      <a:pt x="903" y="384"/>
                      <a:pt x="903" y="316"/>
                      <a:pt x="894" y="256"/>
                    </a:cubicBezTo>
                    <a:cubicBezTo>
                      <a:pt x="860" y="135"/>
                      <a:pt x="766" y="41"/>
                      <a:pt x="654" y="15"/>
                    </a:cubicBezTo>
                    <a:cubicBezTo>
                      <a:pt x="602" y="5"/>
                      <a:pt x="550" y="1"/>
                      <a:pt x="4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5"/>
              <p:cNvSpPr/>
              <p:nvPr/>
            </p:nvSpPr>
            <p:spPr>
              <a:xfrm>
                <a:off x="2748600" y="3683819"/>
                <a:ext cx="63309" cy="49270"/>
              </a:xfrm>
              <a:custGeom>
                <a:rect b="b" l="l" r="r" t="t"/>
                <a:pathLst>
                  <a:path extrusionOk="0" h="706" w="904">
                    <a:moveTo>
                      <a:pt x="518" y="1"/>
                    </a:moveTo>
                    <a:cubicBezTo>
                      <a:pt x="476" y="1"/>
                      <a:pt x="435" y="5"/>
                      <a:pt x="396" y="14"/>
                    </a:cubicBezTo>
                    <a:cubicBezTo>
                      <a:pt x="336" y="14"/>
                      <a:pt x="284" y="31"/>
                      <a:pt x="233" y="48"/>
                    </a:cubicBezTo>
                    <a:cubicBezTo>
                      <a:pt x="173" y="56"/>
                      <a:pt x="121" y="91"/>
                      <a:pt x="87" y="134"/>
                    </a:cubicBezTo>
                    <a:lnTo>
                      <a:pt x="78" y="142"/>
                    </a:lnTo>
                    <a:cubicBezTo>
                      <a:pt x="70" y="151"/>
                      <a:pt x="70" y="151"/>
                      <a:pt x="61" y="160"/>
                    </a:cubicBezTo>
                    <a:cubicBezTo>
                      <a:pt x="35" y="194"/>
                      <a:pt x="18" y="228"/>
                      <a:pt x="10" y="271"/>
                    </a:cubicBezTo>
                    <a:lnTo>
                      <a:pt x="1" y="306"/>
                    </a:lnTo>
                    <a:cubicBezTo>
                      <a:pt x="1" y="323"/>
                      <a:pt x="1" y="340"/>
                      <a:pt x="1" y="357"/>
                    </a:cubicBezTo>
                    <a:cubicBezTo>
                      <a:pt x="1" y="366"/>
                      <a:pt x="1" y="383"/>
                      <a:pt x="1" y="400"/>
                    </a:cubicBezTo>
                    <a:lnTo>
                      <a:pt x="10" y="435"/>
                    </a:lnTo>
                    <a:cubicBezTo>
                      <a:pt x="18" y="477"/>
                      <a:pt x="35" y="512"/>
                      <a:pt x="61" y="546"/>
                    </a:cubicBezTo>
                    <a:cubicBezTo>
                      <a:pt x="70" y="555"/>
                      <a:pt x="70" y="555"/>
                      <a:pt x="78" y="563"/>
                    </a:cubicBezTo>
                    <a:lnTo>
                      <a:pt x="87" y="572"/>
                    </a:lnTo>
                    <a:cubicBezTo>
                      <a:pt x="121" y="615"/>
                      <a:pt x="181" y="649"/>
                      <a:pt x="242" y="658"/>
                    </a:cubicBezTo>
                    <a:cubicBezTo>
                      <a:pt x="293" y="675"/>
                      <a:pt x="345" y="684"/>
                      <a:pt x="396" y="692"/>
                    </a:cubicBezTo>
                    <a:cubicBezTo>
                      <a:pt x="435" y="701"/>
                      <a:pt x="476" y="705"/>
                      <a:pt x="518" y="705"/>
                    </a:cubicBezTo>
                    <a:cubicBezTo>
                      <a:pt x="559" y="705"/>
                      <a:pt x="602" y="701"/>
                      <a:pt x="645" y="692"/>
                    </a:cubicBezTo>
                    <a:cubicBezTo>
                      <a:pt x="766" y="658"/>
                      <a:pt x="860" y="572"/>
                      <a:pt x="886" y="452"/>
                    </a:cubicBezTo>
                    <a:cubicBezTo>
                      <a:pt x="903" y="383"/>
                      <a:pt x="903" y="323"/>
                      <a:pt x="886" y="254"/>
                    </a:cubicBezTo>
                    <a:cubicBezTo>
                      <a:pt x="860" y="134"/>
                      <a:pt x="766" y="48"/>
                      <a:pt x="645" y="14"/>
                    </a:cubicBezTo>
                    <a:cubicBezTo>
                      <a:pt x="602" y="5"/>
                      <a:pt x="559" y="1"/>
                      <a:pt x="5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5"/>
              <p:cNvSpPr/>
              <p:nvPr/>
            </p:nvSpPr>
            <p:spPr>
              <a:xfrm>
                <a:off x="2992943" y="2967590"/>
                <a:ext cx="63239" cy="48991"/>
              </a:xfrm>
              <a:custGeom>
                <a:rect b="b" l="l" r="r" t="t"/>
                <a:pathLst>
                  <a:path extrusionOk="0" h="702" w="903">
                    <a:moveTo>
                      <a:pt x="398" y="1"/>
                    </a:moveTo>
                    <a:cubicBezTo>
                      <a:pt x="347" y="1"/>
                      <a:pt x="294" y="8"/>
                      <a:pt x="241" y="18"/>
                    </a:cubicBezTo>
                    <a:cubicBezTo>
                      <a:pt x="129" y="61"/>
                      <a:pt x="34" y="156"/>
                      <a:pt x="9" y="276"/>
                    </a:cubicBezTo>
                    <a:cubicBezTo>
                      <a:pt x="0" y="336"/>
                      <a:pt x="0" y="396"/>
                      <a:pt x="17" y="448"/>
                    </a:cubicBezTo>
                    <a:cubicBezTo>
                      <a:pt x="52" y="568"/>
                      <a:pt x="146" y="654"/>
                      <a:pt x="266" y="689"/>
                    </a:cubicBezTo>
                    <a:cubicBezTo>
                      <a:pt x="309" y="697"/>
                      <a:pt x="352" y="701"/>
                      <a:pt x="394" y="701"/>
                    </a:cubicBezTo>
                    <a:cubicBezTo>
                      <a:pt x="436" y="701"/>
                      <a:pt x="477" y="697"/>
                      <a:pt x="516" y="689"/>
                    </a:cubicBezTo>
                    <a:cubicBezTo>
                      <a:pt x="576" y="680"/>
                      <a:pt x="627" y="663"/>
                      <a:pt x="670" y="646"/>
                    </a:cubicBezTo>
                    <a:cubicBezTo>
                      <a:pt x="730" y="628"/>
                      <a:pt x="790" y="603"/>
                      <a:pt x="825" y="551"/>
                    </a:cubicBezTo>
                    <a:lnTo>
                      <a:pt x="833" y="543"/>
                    </a:lnTo>
                    <a:cubicBezTo>
                      <a:pt x="833" y="534"/>
                      <a:pt x="842" y="534"/>
                      <a:pt x="842" y="525"/>
                    </a:cubicBezTo>
                    <a:cubicBezTo>
                      <a:pt x="868" y="491"/>
                      <a:pt x="885" y="457"/>
                      <a:pt x="894" y="422"/>
                    </a:cubicBezTo>
                    <a:cubicBezTo>
                      <a:pt x="902" y="405"/>
                      <a:pt x="902" y="396"/>
                      <a:pt x="902" y="379"/>
                    </a:cubicBezTo>
                    <a:cubicBezTo>
                      <a:pt x="902" y="362"/>
                      <a:pt x="902" y="345"/>
                      <a:pt x="902" y="336"/>
                    </a:cubicBezTo>
                    <a:cubicBezTo>
                      <a:pt x="902" y="319"/>
                      <a:pt x="902" y="302"/>
                      <a:pt x="894" y="285"/>
                    </a:cubicBezTo>
                    <a:cubicBezTo>
                      <a:pt x="894" y="268"/>
                      <a:pt x="894" y="259"/>
                      <a:pt x="885" y="250"/>
                    </a:cubicBezTo>
                    <a:cubicBezTo>
                      <a:pt x="876" y="207"/>
                      <a:pt x="851" y="173"/>
                      <a:pt x="833" y="147"/>
                    </a:cubicBezTo>
                    <a:lnTo>
                      <a:pt x="816" y="130"/>
                    </a:lnTo>
                    <a:cubicBezTo>
                      <a:pt x="816" y="130"/>
                      <a:pt x="808" y="122"/>
                      <a:pt x="808" y="122"/>
                    </a:cubicBezTo>
                    <a:cubicBezTo>
                      <a:pt x="765" y="79"/>
                      <a:pt x="713" y="53"/>
                      <a:pt x="653" y="44"/>
                    </a:cubicBezTo>
                    <a:cubicBezTo>
                      <a:pt x="601" y="18"/>
                      <a:pt x="550" y="10"/>
                      <a:pt x="490" y="10"/>
                    </a:cubicBezTo>
                    <a:cubicBezTo>
                      <a:pt x="460" y="3"/>
                      <a:pt x="429" y="1"/>
                      <a:pt x="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5"/>
              <p:cNvSpPr/>
              <p:nvPr/>
            </p:nvSpPr>
            <p:spPr>
              <a:xfrm>
                <a:off x="2961639" y="2908549"/>
                <a:ext cx="56586" cy="43547"/>
              </a:xfrm>
              <a:custGeom>
                <a:rect b="b" l="l" r="r" t="t"/>
                <a:pathLst>
                  <a:path extrusionOk="0" h="624" w="808">
                    <a:moveTo>
                      <a:pt x="362" y="0"/>
                    </a:moveTo>
                    <a:cubicBezTo>
                      <a:pt x="313" y="0"/>
                      <a:pt x="264" y="6"/>
                      <a:pt x="215" y="23"/>
                    </a:cubicBezTo>
                    <a:cubicBezTo>
                      <a:pt x="112" y="48"/>
                      <a:pt x="26" y="134"/>
                      <a:pt x="0" y="246"/>
                    </a:cubicBezTo>
                    <a:cubicBezTo>
                      <a:pt x="0" y="297"/>
                      <a:pt x="0" y="349"/>
                      <a:pt x="17" y="401"/>
                    </a:cubicBezTo>
                    <a:cubicBezTo>
                      <a:pt x="43" y="512"/>
                      <a:pt x="129" y="590"/>
                      <a:pt x="241" y="615"/>
                    </a:cubicBezTo>
                    <a:cubicBezTo>
                      <a:pt x="279" y="621"/>
                      <a:pt x="318" y="624"/>
                      <a:pt x="357" y="624"/>
                    </a:cubicBezTo>
                    <a:cubicBezTo>
                      <a:pt x="441" y="624"/>
                      <a:pt x="525" y="610"/>
                      <a:pt x="602" y="581"/>
                    </a:cubicBezTo>
                    <a:cubicBezTo>
                      <a:pt x="662" y="564"/>
                      <a:pt x="705" y="538"/>
                      <a:pt x="739" y="495"/>
                    </a:cubicBezTo>
                    <a:lnTo>
                      <a:pt x="739" y="486"/>
                    </a:lnTo>
                    <a:lnTo>
                      <a:pt x="756" y="469"/>
                    </a:lnTo>
                    <a:cubicBezTo>
                      <a:pt x="774" y="443"/>
                      <a:pt x="791" y="409"/>
                      <a:pt x="799" y="375"/>
                    </a:cubicBezTo>
                    <a:cubicBezTo>
                      <a:pt x="808" y="366"/>
                      <a:pt x="808" y="358"/>
                      <a:pt x="808" y="340"/>
                    </a:cubicBezTo>
                    <a:lnTo>
                      <a:pt x="808" y="297"/>
                    </a:lnTo>
                    <a:cubicBezTo>
                      <a:pt x="808" y="289"/>
                      <a:pt x="808" y="272"/>
                      <a:pt x="808" y="254"/>
                    </a:cubicBezTo>
                    <a:lnTo>
                      <a:pt x="799" y="220"/>
                    </a:lnTo>
                    <a:cubicBezTo>
                      <a:pt x="782" y="186"/>
                      <a:pt x="765" y="160"/>
                      <a:pt x="748" y="134"/>
                    </a:cubicBezTo>
                    <a:lnTo>
                      <a:pt x="731" y="117"/>
                    </a:lnTo>
                    <a:cubicBezTo>
                      <a:pt x="722" y="117"/>
                      <a:pt x="722" y="108"/>
                      <a:pt x="722" y="108"/>
                    </a:cubicBezTo>
                    <a:cubicBezTo>
                      <a:pt x="688" y="74"/>
                      <a:pt x="645" y="48"/>
                      <a:pt x="593" y="40"/>
                    </a:cubicBezTo>
                    <a:cubicBezTo>
                      <a:pt x="542" y="23"/>
                      <a:pt x="490" y="14"/>
                      <a:pt x="447" y="5"/>
                    </a:cubicBezTo>
                    <a:cubicBezTo>
                      <a:pt x="419" y="2"/>
                      <a:pt x="390" y="0"/>
                      <a:pt x="3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5"/>
              <p:cNvSpPr/>
              <p:nvPr/>
            </p:nvSpPr>
            <p:spPr>
              <a:xfrm>
                <a:off x="3009751" y="3034446"/>
                <a:ext cx="63870" cy="48712"/>
              </a:xfrm>
              <a:custGeom>
                <a:rect b="b" l="l" r="r" t="t"/>
                <a:pathLst>
                  <a:path extrusionOk="0" h="698" w="912">
                    <a:moveTo>
                      <a:pt x="405" y="0"/>
                    </a:moveTo>
                    <a:cubicBezTo>
                      <a:pt x="351" y="0"/>
                      <a:pt x="299" y="6"/>
                      <a:pt x="250" y="23"/>
                    </a:cubicBezTo>
                    <a:cubicBezTo>
                      <a:pt x="129" y="57"/>
                      <a:pt x="44" y="152"/>
                      <a:pt x="9" y="272"/>
                    </a:cubicBezTo>
                    <a:cubicBezTo>
                      <a:pt x="1" y="332"/>
                      <a:pt x="9" y="392"/>
                      <a:pt x="18" y="452"/>
                    </a:cubicBezTo>
                    <a:cubicBezTo>
                      <a:pt x="61" y="564"/>
                      <a:pt x="155" y="650"/>
                      <a:pt x="267" y="684"/>
                    </a:cubicBezTo>
                    <a:cubicBezTo>
                      <a:pt x="310" y="693"/>
                      <a:pt x="353" y="697"/>
                      <a:pt x="396" y="697"/>
                    </a:cubicBezTo>
                    <a:cubicBezTo>
                      <a:pt x="439" y="697"/>
                      <a:pt x="482" y="693"/>
                      <a:pt x="525" y="684"/>
                    </a:cubicBezTo>
                    <a:cubicBezTo>
                      <a:pt x="576" y="676"/>
                      <a:pt x="628" y="658"/>
                      <a:pt x="679" y="641"/>
                    </a:cubicBezTo>
                    <a:cubicBezTo>
                      <a:pt x="739" y="633"/>
                      <a:pt x="791" y="598"/>
                      <a:pt x="825" y="547"/>
                    </a:cubicBezTo>
                    <a:lnTo>
                      <a:pt x="834" y="538"/>
                    </a:lnTo>
                    <a:cubicBezTo>
                      <a:pt x="843" y="538"/>
                      <a:pt x="843" y="530"/>
                      <a:pt x="851" y="521"/>
                    </a:cubicBezTo>
                    <a:cubicBezTo>
                      <a:pt x="877" y="495"/>
                      <a:pt x="894" y="452"/>
                      <a:pt x="903" y="418"/>
                    </a:cubicBezTo>
                    <a:cubicBezTo>
                      <a:pt x="911" y="401"/>
                      <a:pt x="911" y="392"/>
                      <a:pt x="911" y="375"/>
                    </a:cubicBezTo>
                    <a:cubicBezTo>
                      <a:pt x="911" y="358"/>
                      <a:pt x="911" y="349"/>
                      <a:pt x="911" y="332"/>
                    </a:cubicBezTo>
                    <a:cubicBezTo>
                      <a:pt x="903" y="315"/>
                      <a:pt x="903" y="298"/>
                      <a:pt x="903" y="280"/>
                    </a:cubicBezTo>
                    <a:cubicBezTo>
                      <a:pt x="894" y="272"/>
                      <a:pt x="894" y="255"/>
                      <a:pt x="894" y="246"/>
                    </a:cubicBezTo>
                    <a:cubicBezTo>
                      <a:pt x="877" y="212"/>
                      <a:pt x="860" y="177"/>
                      <a:pt x="834" y="143"/>
                    </a:cubicBezTo>
                    <a:lnTo>
                      <a:pt x="817" y="126"/>
                    </a:lnTo>
                    <a:lnTo>
                      <a:pt x="808" y="117"/>
                    </a:lnTo>
                    <a:cubicBezTo>
                      <a:pt x="774" y="74"/>
                      <a:pt x="714" y="48"/>
                      <a:pt x="662" y="40"/>
                    </a:cubicBezTo>
                    <a:cubicBezTo>
                      <a:pt x="611" y="23"/>
                      <a:pt x="550" y="14"/>
                      <a:pt x="499" y="6"/>
                    </a:cubicBezTo>
                    <a:cubicBezTo>
                      <a:pt x="467" y="2"/>
                      <a:pt x="436" y="0"/>
                      <a:pt x="4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5"/>
              <p:cNvSpPr/>
              <p:nvPr/>
            </p:nvSpPr>
            <p:spPr>
              <a:xfrm>
                <a:off x="3020606" y="3097115"/>
                <a:ext cx="63239" cy="48991"/>
              </a:xfrm>
              <a:custGeom>
                <a:rect b="b" l="l" r="r" t="t"/>
                <a:pathLst>
                  <a:path extrusionOk="0" h="702" w="903">
                    <a:moveTo>
                      <a:pt x="398" y="0"/>
                    </a:moveTo>
                    <a:cubicBezTo>
                      <a:pt x="347" y="0"/>
                      <a:pt x="294" y="8"/>
                      <a:pt x="241" y="18"/>
                    </a:cubicBezTo>
                    <a:cubicBezTo>
                      <a:pt x="121" y="53"/>
                      <a:pt x="35" y="156"/>
                      <a:pt x="9" y="276"/>
                    </a:cubicBezTo>
                    <a:cubicBezTo>
                      <a:pt x="0" y="327"/>
                      <a:pt x="0" y="396"/>
                      <a:pt x="17" y="448"/>
                    </a:cubicBezTo>
                    <a:cubicBezTo>
                      <a:pt x="52" y="568"/>
                      <a:pt x="146" y="654"/>
                      <a:pt x="267" y="688"/>
                    </a:cubicBezTo>
                    <a:cubicBezTo>
                      <a:pt x="310" y="697"/>
                      <a:pt x="353" y="701"/>
                      <a:pt x="394" y="701"/>
                    </a:cubicBezTo>
                    <a:cubicBezTo>
                      <a:pt x="436" y="701"/>
                      <a:pt x="477" y="697"/>
                      <a:pt x="516" y="688"/>
                    </a:cubicBezTo>
                    <a:cubicBezTo>
                      <a:pt x="576" y="680"/>
                      <a:pt x="627" y="663"/>
                      <a:pt x="670" y="645"/>
                    </a:cubicBezTo>
                    <a:cubicBezTo>
                      <a:pt x="731" y="628"/>
                      <a:pt x="791" y="602"/>
                      <a:pt x="825" y="551"/>
                    </a:cubicBezTo>
                    <a:lnTo>
                      <a:pt x="834" y="542"/>
                    </a:lnTo>
                    <a:cubicBezTo>
                      <a:pt x="834" y="534"/>
                      <a:pt x="842" y="534"/>
                      <a:pt x="842" y="525"/>
                    </a:cubicBezTo>
                    <a:cubicBezTo>
                      <a:pt x="868" y="491"/>
                      <a:pt x="885" y="456"/>
                      <a:pt x="894" y="422"/>
                    </a:cubicBezTo>
                    <a:cubicBezTo>
                      <a:pt x="902" y="405"/>
                      <a:pt x="902" y="396"/>
                      <a:pt x="902" y="379"/>
                    </a:cubicBezTo>
                    <a:cubicBezTo>
                      <a:pt x="902" y="362"/>
                      <a:pt x="902" y="345"/>
                      <a:pt x="902" y="336"/>
                    </a:cubicBezTo>
                    <a:cubicBezTo>
                      <a:pt x="902" y="319"/>
                      <a:pt x="902" y="302"/>
                      <a:pt x="894" y="285"/>
                    </a:cubicBezTo>
                    <a:cubicBezTo>
                      <a:pt x="894" y="267"/>
                      <a:pt x="894" y="259"/>
                      <a:pt x="885" y="250"/>
                    </a:cubicBezTo>
                    <a:cubicBezTo>
                      <a:pt x="877" y="207"/>
                      <a:pt x="851" y="173"/>
                      <a:pt x="834" y="147"/>
                    </a:cubicBezTo>
                    <a:lnTo>
                      <a:pt x="816" y="130"/>
                    </a:lnTo>
                    <a:lnTo>
                      <a:pt x="808" y="121"/>
                    </a:lnTo>
                    <a:cubicBezTo>
                      <a:pt x="765" y="78"/>
                      <a:pt x="713" y="53"/>
                      <a:pt x="653" y="35"/>
                    </a:cubicBezTo>
                    <a:cubicBezTo>
                      <a:pt x="602" y="18"/>
                      <a:pt x="550" y="10"/>
                      <a:pt x="490" y="10"/>
                    </a:cubicBezTo>
                    <a:cubicBezTo>
                      <a:pt x="460" y="3"/>
                      <a:pt x="430" y="0"/>
                      <a:pt x="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5"/>
              <p:cNvSpPr/>
              <p:nvPr/>
            </p:nvSpPr>
            <p:spPr>
              <a:xfrm>
                <a:off x="3033842" y="3172346"/>
                <a:ext cx="63239" cy="49061"/>
              </a:xfrm>
              <a:custGeom>
                <a:rect b="b" l="l" r="r" t="t"/>
                <a:pathLst>
                  <a:path extrusionOk="0" h="703" w="903">
                    <a:moveTo>
                      <a:pt x="402" y="0"/>
                    </a:moveTo>
                    <a:cubicBezTo>
                      <a:pt x="350" y="0"/>
                      <a:pt x="295" y="6"/>
                      <a:pt x="241" y="23"/>
                    </a:cubicBezTo>
                    <a:cubicBezTo>
                      <a:pt x="121" y="57"/>
                      <a:pt x="35" y="152"/>
                      <a:pt x="9" y="272"/>
                    </a:cubicBezTo>
                    <a:cubicBezTo>
                      <a:pt x="0" y="332"/>
                      <a:pt x="0" y="392"/>
                      <a:pt x="17" y="461"/>
                    </a:cubicBezTo>
                    <a:cubicBezTo>
                      <a:pt x="52" y="573"/>
                      <a:pt x="146" y="658"/>
                      <a:pt x="267" y="693"/>
                    </a:cubicBezTo>
                    <a:cubicBezTo>
                      <a:pt x="299" y="699"/>
                      <a:pt x="332" y="702"/>
                      <a:pt x="365" y="702"/>
                    </a:cubicBezTo>
                    <a:cubicBezTo>
                      <a:pt x="417" y="702"/>
                      <a:pt x="468" y="695"/>
                      <a:pt x="516" y="684"/>
                    </a:cubicBezTo>
                    <a:cubicBezTo>
                      <a:pt x="576" y="676"/>
                      <a:pt x="627" y="667"/>
                      <a:pt x="679" y="641"/>
                    </a:cubicBezTo>
                    <a:cubicBezTo>
                      <a:pt x="731" y="633"/>
                      <a:pt x="791" y="598"/>
                      <a:pt x="825" y="555"/>
                    </a:cubicBezTo>
                    <a:lnTo>
                      <a:pt x="834" y="547"/>
                    </a:lnTo>
                    <a:lnTo>
                      <a:pt x="842" y="521"/>
                    </a:lnTo>
                    <a:cubicBezTo>
                      <a:pt x="868" y="495"/>
                      <a:pt x="885" y="452"/>
                      <a:pt x="894" y="418"/>
                    </a:cubicBezTo>
                    <a:cubicBezTo>
                      <a:pt x="894" y="409"/>
                      <a:pt x="902" y="392"/>
                      <a:pt x="902" y="384"/>
                    </a:cubicBezTo>
                    <a:cubicBezTo>
                      <a:pt x="902" y="366"/>
                      <a:pt x="902" y="349"/>
                      <a:pt x="902" y="332"/>
                    </a:cubicBezTo>
                    <a:cubicBezTo>
                      <a:pt x="902" y="315"/>
                      <a:pt x="902" y="298"/>
                      <a:pt x="894" y="280"/>
                    </a:cubicBezTo>
                    <a:cubicBezTo>
                      <a:pt x="894" y="272"/>
                      <a:pt x="885" y="263"/>
                      <a:pt x="885" y="246"/>
                    </a:cubicBezTo>
                    <a:cubicBezTo>
                      <a:pt x="877" y="212"/>
                      <a:pt x="851" y="177"/>
                      <a:pt x="825" y="143"/>
                    </a:cubicBezTo>
                    <a:cubicBezTo>
                      <a:pt x="825" y="143"/>
                      <a:pt x="816" y="134"/>
                      <a:pt x="816" y="126"/>
                    </a:cubicBezTo>
                    <a:cubicBezTo>
                      <a:pt x="808" y="126"/>
                      <a:pt x="808" y="126"/>
                      <a:pt x="808" y="117"/>
                    </a:cubicBezTo>
                    <a:cubicBezTo>
                      <a:pt x="765" y="74"/>
                      <a:pt x="713" y="48"/>
                      <a:pt x="653" y="40"/>
                    </a:cubicBezTo>
                    <a:cubicBezTo>
                      <a:pt x="602" y="23"/>
                      <a:pt x="550" y="14"/>
                      <a:pt x="490" y="6"/>
                    </a:cubicBezTo>
                    <a:cubicBezTo>
                      <a:pt x="462" y="2"/>
                      <a:pt x="432" y="0"/>
                      <a:pt x="4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5"/>
              <p:cNvSpPr/>
              <p:nvPr/>
            </p:nvSpPr>
            <p:spPr>
              <a:xfrm>
                <a:off x="3042246" y="3239202"/>
                <a:ext cx="63239" cy="48851"/>
              </a:xfrm>
              <a:custGeom>
                <a:rect b="b" l="l" r="r" t="t"/>
                <a:pathLst>
                  <a:path extrusionOk="0" h="700" w="903">
                    <a:moveTo>
                      <a:pt x="408" y="1"/>
                    </a:moveTo>
                    <a:cubicBezTo>
                      <a:pt x="352" y="1"/>
                      <a:pt x="297" y="10"/>
                      <a:pt x="241" y="27"/>
                    </a:cubicBezTo>
                    <a:cubicBezTo>
                      <a:pt x="129" y="61"/>
                      <a:pt x="35" y="156"/>
                      <a:pt x="9" y="276"/>
                    </a:cubicBezTo>
                    <a:cubicBezTo>
                      <a:pt x="1" y="328"/>
                      <a:pt x="1" y="388"/>
                      <a:pt x="18" y="448"/>
                    </a:cubicBezTo>
                    <a:cubicBezTo>
                      <a:pt x="52" y="568"/>
                      <a:pt x="147" y="654"/>
                      <a:pt x="267" y="680"/>
                    </a:cubicBezTo>
                    <a:cubicBezTo>
                      <a:pt x="310" y="693"/>
                      <a:pt x="353" y="699"/>
                      <a:pt x="396" y="699"/>
                    </a:cubicBezTo>
                    <a:cubicBezTo>
                      <a:pt x="439" y="699"/>
                      <a:pt x="482" y="693"/>
                      <a:pt x="525" y="680"/>
                    </a:cubicBezTo>
                    <a:cubicBezTo>
                      <a:pt x="576" y="680"/>
                      <a:pt x="628" y="663"/>
                      <a:pt x="679" y="646"/>
                    </a:cubicBezTo>
                    <a:cubicBezTo>
                      <a:pt x="731" y="628"/>
                      <a:pt x="791" y="603"/>
                      <a:pt x="825" y="551"/>
                    </a:cubicBezTo>
                    <a:cubicBezTo>
                      <a:pt x="834" y="551"/>
                      <a:pt x="834" y="542"/>
                      <a:pt x="834" y="542"/>
                    </a:cubicBezTo>
                    <a:lnTo>
                      <a:pt x="843" y="525"/>
                    </a:lnTo>
                    <a:cubicBezTo>
                      <a:pt x="868" y="491"/>
                      <a:pt x="885" y="457"/>
                      <a:pt x="894" y="422"/>
                    </a:cubicBezTo>
                    <a:cubicBezTo>
                      <a:pt x="903" y="405"/>
                      <a:pt x="903" y="396"/>
                      <a:pt x="903" y="379"/>
                    </a:cubicBezTo>
                    <a:cubicBezTo>
                      <a:pt x="903" y="362"/>
                      <a:pt x="903" y="345"/>
                      <a:pt x="903" y="336"/>
                    </a:cubicBezTo>
                    <a:cubicBezTo>
                      <a:pt x="903" y="319"/>
                      <a:pt x="903" y="302"/>
                      <a:pt x="894" y="285"/>
                    </a:cubicBezTo>
                    <a:cubicBezTo>
                      <a:pt x="894" y="276"/>
                      <a:pt x="885" y="259"/>
                      <a:pt x="885" y="250"/>
                    </a:cubicBezTo>
                    <a:cubicBezTo>
                      <a:pt x="877" y="207"/>
                      <a:pt x="860" y="173"/>
                      <a:pt x="834" y="147"/>
                    </a:cubicBezTo>
                    <a:lnTo>
                      <a:pt x="817" y="130"/>
                    </a:lnTo>
                    <a:lnTo>
                      <a:pt x="808" y="121"/>
                    </a:lnTo>
                    <a:cubicBezTo>
                      <a:pt x="765" y="78"/>
                      <a:pt x="714" y="53"/>
                      <a:pt x="662" y="44"/>
                    </a:cubicBezTo>
                    <a:cubicBezTo>
                      <a:pt x="602" y="27"/>
                      <a:pt x="550" y="10"/>
                      <a:pt x="499" y="10"/>
                    </a:cubicBezTo>
                    <a:cubicBezTo>
                      <a:pt x="468" y="4"/>
                      <a:pt x="438" y="1"/>
                      <a:pt x="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5"/>
              <p:cNvSpPr/>
              <p:nvPr/>
            </p:nvSpPr>
            <p:spPr>
              <a:xfrm>
                <a:off x="3049459" y="3318970"/>
                <a:ext cx="63239" cy="48921"/>
              </a:xfrm>
              <a:custGeom>
                <a:rect b="b" l="l" r="r" t="t"/>
                <a:pathLst>
                  <a:path extrusionOk="0" h="701" w="903">
                    <a:moveTo>
                      <a:pt x="392" y="0"/>
                    </a:moveTo>
                    <a:cubicBezTo>
                      <a:pt x="340" y="0"/>
                      <a:pt x="289" y="7"/>
                      <a:pt x="241" y="18"/>
                    </a:cubicBezTo>
                    <a:cubicBezTo>
                      <a:pt x="121" y="61"/>
                      <a:pt x="35" y="155"/>
                      <a:pt x="9" y="276"/>
                    </a:cubicBezTo>
                    <a:cubicBezTo>
                      <a:pt x="1" y="327"/>
                      <a:pt x="1" y="396"/>
                      <a:pt x="18" y="448"/>
                    </a:cubicBezTo>
                    <a:cubicBezTo>
                      <a:pt x="52" y="568"/>
                      <a:pt x="147" y="654"/>
                      <a:pt x="267" y="688"/>
                    </a:cubicBezTo>
                    <a:cubicBezTo>
                      <a:pt x="306" y="697"/>
                      <a:pt x="346" y="701"/>
                      <a:pt x="388" y="701"/>
                    </a:cubicBezTo>
                    <a:cubicBezTo>
                      <a:pt x="430" y="701"/>
                      <a:pt x="473" y="697"/>
                      <a:pt x="516" y="688"/>
                    </a:cubicBezTo>
                    <a:cubicBezTo>
                      <a:pt x="568" y="680"/>
                      <a:pt x="619" y="662"/>
                      <a:pt x="671" y="645"/>
                    </a:cubicBezTo>
                    <a:cubicBezTo>
                      <a:pt x="731" y="628"/>
                      <a:pt x="782" y="602"/>
                      <a:pt x="825" y="551"/>
                    </a:cubicBezTo>
                    <a:cubicBezTo>
                      <a:pt x="825" y="551"/>
                      <a:pt x="825" y="542"/>
                      <a:pt x="825" y="542"/>
                    </a:cubicBezTo>
                    <a:cubicBezTo>
                      <a:pt x="834" y="533"/>
                      <a:pt x="843" y="533"/>
                      <a:pt x="843" y="525"/>
                    </a:cubicBezTo>
                    <a:cubicBezTo>
                      <a:pt x="868" y="491"/>
                      <a:pt x="886" y="456"/>
                      <a:pt x="894" y="422"/>
                    </a:cubicBezTo>
                    <a:cubicBezTo>
                      <a:pt x="894" y="405"/>
                      <a:pt x="903" y="396"/>
                      <a:pt x="903" y="379"/>
                    </a:cubicBezTo>
                    <a:cubicBezTo>
                      <a:pt x="903" y="362"/>
                      <a:pt x="903" y="344"/>
                      <a:pt x="903" y="336"/>
                    </a:cubicBezTo>
                    <a:cubicBezTo>
                      <a:pt x="903" y="319"/>
                      <a:pt x="894" y="302"/>
                      <a:pt x="894" y="284"/>
                    </a:cubicBezTo>
                    <a:cubicBezTo>
                      <a:pt x="894" y="276"/>
                      <a:pt x="886" y="259"/>
                      <a:pt x="886" y="250"/>
                    </a:cubicBezTo>
                    <a:cubicBezTo>
                      <a:pt x="868" y="207"/>
                      <a:pt x="851" y="173"/>
                      <a:pt x="825" y="147"/>
                    </a:cubicBezTo>
                    <a:lnTo>
                      <a:pt x="817" y="130"/>
                    </a:lnTo>
                    <a:lnTo>
                      <a:pt x="808" y="121"/>
                    </a:lnTo>
                    <a:cubicBezTo>
                      <a:pt x="765" y="78"/>
                      <a:pt x="714" y="52"/>
                      <a:pt x="654" y="44"/>
                    </a:cubicBezTo>
                    <a:cubicBezTo>
                      <a:pt x="602" y="18"/>
                      <a:pt x="551" y="9"/>
                      <a:pt x="490" y="9"/>
                    </a:cubicBezTo>
                    <a:cubicBezTo>
                      <a:pt x="458" y="3"/>
                      <a:pt x="425" y="0"/>
                      <a:pt x="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5"/>
              <p:cNvSpPr/>
              <p:nvPr/>
            </p:nvSpPr>
            <p:spPr>
              <a:xfrm>
                <a:off x="3049459" y="3392526"/>
                <a:ext cx="63870" cy="49130"/>
              </a:xfrm>
              <a:custGeom>
                <a:rect b="b" l="l" r="r" t="t"/>
                <a:pathLst>
                  <a:path extrusionOk="0" h="704" w="912">
                    <a:moveTo>
                      <a:pt x="384" y="0"/>
                    </a:moveTo>
                    <a:cubicBezTo>
                      <a:pt x="338" y="0"/>
                      <a:pt x="292" y="7"/>
                      <a:pt x="250" y="21"/>
                    </a:cubicBezTo>
                    <a:cubicBezTo>
                      <a:pt x="130" y="55"/>
                      <a:pt x="44" y="150"/>
                      <a:pt x="9" y="270"/>
                    </a:cubicBezTo>
                    <a:cubicBezTo>
                      <a:pt x="1" y="339"/>
                      <a:pt x="9" y="399"/>
                      <a:pt x="26" y="459"/>
                    </a:cubicBezTo>
                    <a:cubicBezTo>
                      <a:pt x="61" y="579"/>
                      <a:pt x="155" y="665"/>
                      <a:pt x="276" y="691"/>
                    </a:cubicBezTo>
                    <a:cubicBezTo>
                      <a:pt x="314" y="699"/>
                      <a:pt x="355" y="704"/>
                      <a:pt x="397" y="704"/>
                    </a:cubicBezTo>
                    <a:cubicBezTo>
                      <a:pt x="439" y="704"/>
                      <a:pt x="482" y="699"/>
                      <a:pt x="525" y="691"/>
                    </a:cubicBezTo>
                    <a:cubicBezTo>
                      <a:pt x="576" y="682"/>
                      <a:pt x="628" y="674"/>
                      <a:pt x="679" y="648"/>
                    </a:cubicBezTo>
                    <a:cubicBezTo>
                      <a:pt x="740" y="639"/>
                      <a:pt x="791" y="605"/>
                      <a:pt x="834" y="553"/>
                    </a:cubicBezTo>
                    <a:lnTo>
                      <a:pt x="834" y="545"/>
                    </a:lnTo>
                    <a:cubicBezTo>
                      <a:pt x="843" y="545"/>
                      <a:pt x="843" y="536"/>
                      <a:pt x="851" y="528"/>
                    </a:cubicBezTo>
                    <a:cubicBezTo>
                      <a:pt x="877" y="502"/>
                      <a:pt x="894" y="459"/>
                      <a:pt x="903" y="425"/>
                    </a:cubicBezTo>
                    <a:cubicBezTo>
                      <a:pt x="903" y="407"/>
                      <a:pt x="903" y="399"/>
                      <a:pt x="911" y="382"/>
                    </a:cubicBezTo>
                    <a:cubicBezTo>
                      <a:pt x="911" y="373"/>
                      <a:pt x="911" y="356"/>
                      <a:pt x="911" y="339"/>
                    </a:cubicBezTo>
                    <a:cubicBezTo>
                      <a:pt x="903" y="313"/>
                      <a:pt x="903" y="278"/>
                      <a:pt x="894" y="253"/>
                    </a:cubicBezTo>
                    <a:cubicBezTo>
                      <a:pt x="877" y="210"/>
                      <a:pt x="860" y="175"/>
                      <a:pt x="834" y="141"/>
                    </a:cubicBezTo>
                    <a:lnTo>
                      <a:pt x="817" y="132"/>
                    </a:lnTo>
                    <a:cubicBezTo>
                      <a:pt x="808" y="124"/>
                      <a:pt x="808" y="124"/>
                      <a:pt x="808" y="124"/>
                    </a:cubicBezTo>
                    <a:cubicBezTo>
                      <a:pt x="774" y="81"/>
                      <a:pt x="714" y="47"/>
                      <a:pt x="662" y="38"/>
                    </a:cubicBezTo>
                    <a:cubicBezTo>
                      <a:pt x="611" y="21"/>
                      <a:pt x="551" y="12"/>
                      <a:pt x="499" y="12"/>
                    </a:cubicBezTo>
                    <a:cubicBezTo>
                      <a:pt x="460" y="4"/>
                      <a:pt x="422" y="0"/>
                      <a:pt x="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5"/>
              <p:cNvSpPr/>
              <p:nvPr/>
            </p:nvSpPr>
            <p:spPr>
              <a:xfrm>
                <a:off x="3053661" y="3461615"/>
                <a:ext cx="63870" cy="48991"/>
              </a:xfrm>
              <a:custGeom>
                <a:rect b="b" l="l" r="r" t="t"/>
                <a:pathLst>
                  <a:path extrusionOk="0" h="702" w="912">
                    <a:moveTo>
                      <a:pt x="407" y="1"/>
                    </a:moveTo>
                    <a:cubicBezTo>
                      <a:pt x="356" y="1"/>
                      <a:pt x="303" y="8"/>
                      <a:pt x="250" y="19"/>
                    </a:cubicBezTo>
                    <a:cubicBezTo>
                      <a:pt x="130" y="62"/>
                      <a:pt x="44" y="156"/>
                      <a:pt x="18" y="276"/>
                    </a:cubicBezTo>
                    <a:cubicBezTo>
                      <a:pt x="1" y="337"/>
                      <a:pt x="9" y="397"/>
                      <a:pt x="18" y="457"/>
                    </a:cubicBezTo>
                    <a:cubicBezTo>
                      <a:pt x="52" y="577"/>
                      <a:pt x="147" y="663"/>
                      <a:pt x="267" y="689"/>
                    </a:cubicBezTo>
                    <a:cubicBezTo>
                      <a:pt x="310" y="697"/>
                      <a:pt x="353" y="702"/>
                      <a:pt x="396" y="702"/>
                    </a:cubicBezTo>
                    <a:cubicBezTo>
                      <a:pt x="439" y="702"/>
                      <a:pt x="482" y="697"/>
                      <a:pt x="525" y="689"/>
                    </a:cubicBezTo>
                    <a:cubicBezTo>
                      <a:pt x="576" y="680"/>
                      <a:pt x="628" y="663"/>
                      <a:pt x="680" y="646"/>
                    </a:cubicBezTo>
                    <a:cubicBezTo>
                      <a:pt x="731" y="629"/>
                      <a:pt x="791" y="603"/>
                      <a:pt x="826" y="551"/>
                    </a:cubicBezTo>
                    <a:lnTo>
                      <a:pt x="834" y="543"/>
                    </a:lnTo>
                    <a:lnTo>
                      <a:pt x="843" y="526"/>
                    </a:lnTo>
                    <a:cubicBezTo>
                      <a:pt x="869" y="491"/>
                      <a:pt x="886" y="457"/>
                      <a:pt x="894" y="423"/>
                    </a:cubicBezTo>
                    <a:cubicBezTo>
                      <a:pt x="903" y="405"/>
                      <a:pt x="903" y="397"/>
                      <a:pt x="903" y="380"/>
                    </a:cubicBezTo>
                    <a:cubicBezTo>
                      <a:pt x="911" y="345"/>
                      <a:pt x="911" y="319"/>
                      <a:pt x="903" y="285"/>
                    </a:cubicBezTo>
                    <a:cubicBezTo>
                      <a:pt x="903" y="276"/>
                      <a:pt x="894" y="259"/>
                      <a:pt x="894" y="251"/>
                    </a:cubicBezTo>
                    <a:cubicBezTo>
                      <a:pt x="886" y="208"/>
                      <a:pt x="860" y="173"/>
                      <a:pt x="834" y="148"/>
                    </a:cubicBezTo>
                    <a:lnTo>
                      <a:pt x="826" y="130"/>
                    </a:lnTo>
                    <a:lnTo>
                      <a:pt x="817" y="122"/>
                    </a:lnTo>
                    <a:cubicBezTo>
                      <a:pt x="774" y="79"/>
                      <a:pt x="722" y="53"/>
                      <a:pt x="662" y="45"/>
                    </a:cubicBezTo>
                    <a:cubicBezTo>
                      <a:pt x="611" y="27"/>
                      <a:pt x="559" y="10"/>
                      <a:pt x="499" y="10"/>
                    </a:cubicBezTo>
                    <a:cubicBezTo>
                      <a:pt x="470" y="4"/>
                      <a:pt x="439" y="1"/>
                      <a:pt x="4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5"/>
              <p:cNvSpPr/>
              <p:nvPr/>
            </p:nvSpPr>
            <p:spPr>
              <a:xfrm>
                <a:off x="3058494" y="3533008"/>
                <a:ext cx="63870" cy="48991"/>
              </a:xfrm>
              <a:custGeom>
                <a:rect b="b" l="l" r="r" t="t"/>
                <a:pathLst>
                  <a:path extrusionOk="0" h="702" w="912">
                    <a:moveTo>
                      <a:pt x="401" y="0"/>
                    </a:moveTo>
                    <a:cubicBezTo>
                      <a:pt x="349" y="0"/>
                      <a:pt x="297" y="7"/>
                      <a:pt x="250" y="18"/>
                    </a:cubicBezTo>
                    <a:cubicBezTo>
                      <a:pt x="129" y="61"/>
                      <a:pt x="43" y="156"/>
                      <a:pt x="9" y="276"/>
                    </a:cubicBezTo>
                    <a:cubicBezTo>
                      <a:pt x="1" y="336"/>
                      <a:pt x="9" y="396"/>
                      <a:pt x="26" y="456"/>
                    </a:cubicBezTo>
                    <a:cubicBezTo>
                      <a:pt x="61" y="577"/>
                      <a:pt x="155" y="662"/>
                      <a:pt x="275" y="688"/>
                    </a:cubicBezTo>
                    <a:cubicBezTo>
                      <a:pt x="314" y="697"/>
                      <a:pt x="355" y="701"/>
                      <a:pt x="397" y="701"/>
                    </a:cubicBezTo>
                    <a:cubicBezTo>
                      <a:pt x="439" y="701"/>
                      <a:pt x="482" y="697"/>
                      <a:pt x="525" y="688"/>
                    </a:cubicBezTo>
                    <a:cubicBezTo>
                      <a:pt x="576" y="680"/>
                      <a:pt x="628" y="671"/>
                      <a:pt x="679" y="645"/>
                    </a:cubicBezTo>
                    <a:cubicBezTo>
                      <a:pt x="739" y="628"/>
                      <a:pt x="791" y="602"/>
                      <a:pt x="834" y="551"/>
                    </a:cubicBezTo>
                    <a:lnTo>
                      <a:pt x="834" y="542"/>
                    </a:lnTo>
                    <a:lnTo>
                      <a:pt x="851" y="525"/>
                    </a:lnTo>
                    <a:cubicBezTo>
                      <a:pt x="877" y="491"/>
                      <a:pt x="894" y="456"/>
                      <a:pt x="903" y="422"/>
                    </a:cubicBezTo>
                    <a:cubicBezTo>
                      <a:pt x="903" y="405"/>
                      <a:pt x="903" y="396"/>
                      <a:pt x="911" y="379"/>
                    </a:cubicBezTo>
                    <a:cubicBezTo>
                      <a:pt x="911" y="362"/>
                      <a:pt x="911" y="345"/>
                      <a:pt x="911" y="336"/>
                    </a:cubicBezTo>
                    <a:cubicBezTo>
                      <a:pt x="903" y="319"/>
                      <a:pt x="903" y="302"/>
                      <a:pt x="903" y="284"/>
                    </a:cubicBezTo>
                    <a:cubicBezTo>
                      <a:pt x="903" y="276"/>
                      <a:pt x="894" y="259"/>
                      <a:pt x="894" y="250"/>
                    </a:cubicBezTo>
                    <a:cubicBezTo>
                      <a:pt x="877" y="207"/>
                      <a:pt x="860" y="173"/>
                      <a:pt x="834" y="147"/>
                    </a:cubicBezTo>
                    <a:cubicBezTo>
                      <a:pt x="825" y="138"/>
                      <a:pt x="825" y="138"/>
                      <a:pt x="817" y="130"/>
                    </a:cubicBezTo>
                    <a:lnTo>
                      <a:pt x="808" y="121"/>
                    </a:lnTo>
                    <a:cubicBezTo>
                      <a:pt x="774" y="78"/>
                      <a:pt x="714" y="52"/>
                      <a:pt x="662" y="44"/>
                    </a:cubicBezTo>
                    <a:cubicBezTo>
                      <a:pt x="611" y="27"/>
                      <a:pt x="550" y="10"/>
                      <a:pt x="499" y="10"/>
                    </a:cubicBezTo>
                    <a:cubicBezTo>
                      <a:pt x="466" y="3"/>
                      <a:pt x="433" y="0"/>
                      <a:pt x="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5"/>
              <p:cNvSpPr/>
              <p:nvPr/>
            </p:nvSpPr>
            <p:spPr>
              <a:xfrm>
                <a:off x="3059124" y="3606703"/>
                <a:ext cx="63239" cy="48572"/>
              </a:xfrm>
              <a:custGeom>
                <a:rect b="b" l="l" r="r" t="t"/>
                <a:pathLst>
                  <a:path extrusionOk="0" h="696" w="903">
                    <a:moveTo>
                      <a:pt x="400" y="1"/>
                    </a:moveTo>
                    <a:cubicBezTo>
                      <a:pt x="348" y="1"/>
                      <a:pt x="297" y="8"/>
                      <a:pt x="249" y="19"/>
                    </a:cubicBezTo>
                    <a:cubicBezTo>
                      <a:pt x="129" y="62"/>
                      <a:pt x="43" y="156"/>
                      <a:pt x="17" y="268"/>
                    </a:cubicBezTo>
                    <a:cubicBezTo>
                      <a:pt x="0" y="328"/>
                      <a:pt x="0" y="397"/>
                      <a:pt x="17" y="457"/>
                    </a:cubicBezTo>
                    <a:cubicBezTo>
                      <a:pt x="52" y="569"/>
                      <a:pt x="146" y="663"/>
                      <a:pt x="266" y="689"/>
                    </a:cubicBezTo>
                    <a:cubicBezTo>
                      <a:pt x="302" y="693"/>
                      <a:pt x="337" y="696"/>
                      <a:pt x="373" y="696"/>
                    </a:cubicBezTo>
                    <a:cubicBezTo>
                      <a:pt x="474" y="696"/>
                      <a:pt x="575" y="678"/>
                      <a:pt x="670" y="646"/>
                    </a:cubicBezTo>
                    <a:cubicBezTo>
                      <a:pt x="730" y="629"/>
                      <a:pt x="782" y="594"/>
                      <a:pt x="825" y="552"/>
                    </a:cubicBezTo>
                    <a:lnTo>
                      <a:pt x="825" y="543"/>
                    </a:lnTo>
                    <a:lnTo>
                      <a:pt x="842" y="526"/>
                    </a:lnTo>
                    <a:cubicBezTo>
                      <a:pt x="868" y="491"/>
                      <a:pt x="885" y="457"/>
                      <a:pt x="894" y="423"/>
                    </a:cubicBezTo>
                    <a:cubicBezTo>
                      <a:pt x="894" y="405"/>
                      <a:pt x="902" y="397"/>
                      <a:pt x="902" y="380"/>
                    </a:cubicBezTo>
                    <a:cubicBezTo>
                      <a:pt x="902" y="345"/>
                      <a:pt x="902" y="320"/>
                      <a:pt x="902" y="285"/>
                    </a:cubicBezTo>
                    <a:cubicBezTo>
                      <a:pt x="894" y="268"/>
                      <a:pt x="894" y="259"/>
                      <a:pt x="894" y="251"/>
                    </a:cubicBezTo>
                    <a:cubicBezTo>
                      <a:pt x="876" y="208"/>
                      <a:pt x="859" y="173"/>
                      <a:pt x="833" y="148"/>
                    </a:cubicBezTo>
                    <a:lnTo>
                      <a:pt x="816" y="131"/>
                    </a:lnTo>
                    <a:cubicBezTo>
                      <a:pt x="816" y="122"/>
                      <a:pt x="816" y="122"/>
                      <a:pt x="808" y="122"/>
                    </a:cubicBezTo>
                    <a:cubicBezTo>
                      <a:pt x="773" y="79"/>
                      <a:pt x="722" y="53"/>
                      <a:pt x="662" y="36"/>
                    </a:cubicBezTo>
                    <a:cubicBezTo>
                      <a:pt x="610" y="19"/>
                      <a:pt x="550" y="10"/>
                      <a:pt x="498" y="10"/>
                    </a:cubicBezTo>
                    <a:cubicBezTo>
                      <a:pt x="466" y="4"/>
                      <a:pt x="433" y="1"/>
                      <a:pt x="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25"/>
              <p:cNvSpPr/>
              <p:nvPr/>
            </p:nvSpPr>
            <p:spPr>
              <a:xfrm>
                <a:off x="3068088" y="3682074"/>
                <a:ext cx="63309" cy="49200"/>
              </a:xfrm>
              <a:custGeom>
                <a:rect b="b" l="l" r="r" t="t"/>
                <a:pathLst>
                  <a:path extrusionOk="0" h="705" w="904">
                    <a:moveTo>
                      <a:pt x="382" y="1"/>
                    </a:moveTo>
                    <a:cubicBezTo>
                      <a:pt x="336" y="1"/>
                      <a:pt x="289" y="7"/>
                      <a:pt x="242" y="21"/>
                    </a:cubicBezTo>
                    <a:cubicBezTo>
                      <a:pt x="130" y="56"/>
                      <a:pt x="35" y="150"/>
                      <a:pt x="10" y="270"/>
                    </a:cubicBezTo>
                    <a:cubicBezTo>
                      <a:pt x="1" y="331"/>
                      <a:pt x="1" y="399"/>
                      <a:pt x="18" y="460"/>
                    </a:cubicBezTo>
                    <a:cubicBezTo>
                      <a:pt x="53" y="580"/>
                      <a:pt x="147" y="666"/>
                      <a:pt x="267" y="691"/>
                    </a:cubicBezTo>
                    <a:cubicBezTo>
                      <a:pt x="310" y="700"/>
                      <a:pt x="353" y="704"/>
                      <a:pt x="395" y="704"/>
                    </a:cubicBezTo>
                    <a:cubicBezTo>
                      <a:pt x="437" y="704"/>
                      <a:pt x="478" y="700"/>
                      <a:pt x="516" y="691"/>
                    </a:cubicBezTo>
                    <a:cubicBezTo>
                      <a:pt x="577" y="683"/>
                      <a:pt x="628" y="666"/>
                      <a:pt x="671" y="649"/>
                    </a:cubicBezTo>
                    <a:cubicBezTo>
                      <a:pt x="731" y="640"/>
                      <a:pt x="783" y="606"/>
                      <a:pt x="826" y="554"/>
                    </a:cubicBezTo>
                    <a:cubicBezTo>
                      <a:pt x="834" y="554"/>
                      <a:pt x="834" y="545"/>
                      <a:pt x="834" y="545"/>
                    </a:cubicBezTo>
                    <a:lnTo>
                      <a:pt x="843" y="528"/>
                    </a:lnTo>
                    <a:cubicBezTo>
                      <a:pt x="869" y="502"/>
                      <a:pt x="886" y="460"/>
                      <a:pt x="894" y="425"/>
                    </a:cubicBezTo>
                    <a:cubicBezTo>
                      <a:pt x="903" y="408"/>
                      <a:pt x="903" y="399"/>
                      <a:pt x="903" y="382"/>
                    </a:cubicBezTo>
                    <a:cubicBezTo>
                      <a:pt x="903" y="374"/>
                      <a:pt x="903" y="356"/>
                      <a:pt x="903" y="339"/>
                    </a:cubicBezTo>
                    <a:cubicBezTo>
                      <a:pt x="903" y="322"/>
                      <a:pt x="903" y="305"/>
                      <a:pt x="894" y="288"/>
                    </a:cubicBezTo>
                    <a:cubicBezTo>
                      <a:pt x="894" y="279"/>
                      <a:pt x="894" y="262"/>
                      <a:pt x="886" y="253"/>
                    </a:cubicBezTo>
                    <a:cubicBezTo>
                      <a:pt x="877" y="210"/>
                      <a:pt x="860" y="176"/>
                      <a:pt x="834" y="142"/>
                    </a:cubicBezTo>
                    <a:lnTo>
                      <a:pt x="817" y="133"/>
                    </a:lnTo>
                    <a:lnTo>
                      <a:pt x="809" y="124"/>
                    </a:lnTo>
                    <a:cubicBezTo>
                      <a:pt x="766" y="81"/>
                      <a:pt x="714" y="47"/>
                      <a:pt x="654" y="39"/>
                    </a:cubicBezTo>
                    <a:cubicBezTo>
                      <a:pt x="602" y="21"/>
                      <a:pt x="551" y="13"/>
                      <a:pt x="491" y="13"/>
                    </a:cubicBezTo>
                    <a:cubicBezTo>
                      <a:pt x="456" y="5"/>
                      <a:pt x="419" y="1"/>
                      <a:pt x="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25"/>
              <p:cNvSpPr/>
              <p:nvPr/>
            </p:nvSpPr>
            <p:spPr>
              <a:xfrm>
                <a:off x="2868986" y="2969125"/>
                <a:ext cx="63239" cy="49200"/>
              </a:xfrm>
              <a:custGeom>
                <a:rect b="b" l="l" r="r" t="t"/>
                <a:pathLst>
                  <a:path extrusionOk="0" h="705" w="903">
                    <a:moveTo>
                      <a:pt x="516" y="1"/>
                    </a:moveTo>
                    <a:cubicBezTo>
                      <a:pt x="473" y="1"/>
                      <a:pt x="430" y="5"/>
                      <a:pt x="387" y="14"/>
                    </a:cubicBezTo>
                    <a:cubicBezTo>
                      <a:pt x="335" y="22"/>
                      <a:pt x="275" y="31"/>
                      <a:pt x="232" y="57"/>
                    </a:cubicBezTo>
                    <a:cubicBezTo>
                      <a:pt x="172" y="65"/>
                      <a:pt x="121" y="100"/>
                      <a:pt x="78" y="143"/>
                    </a:cubicBezTo>
                    <a:cubicBezTo>
                      <a:pt x="78" y="143"/>
                      <a:pt x="78" y="151"/>
                      <a:pt x="78" y="151"/>
                    </a:cubicBezTo>
                    <a:lnTo>
                      <a:pt x="60" y="168"/>
                    </a:lnTo>
                    <a:cubicBezTo>
                      <a:pt x="35" y="203"/>
                      <a:pt x="17" y="237"/>
                      <a:pt x="9" y="280"/>
                    </a:cubicBezTo>
                    <a:cubicBezTo>
                      <a:pt x="0" y="289"/>
                      <a:pt x="0" y="306"/>
                      <a:pt x="0" y="314"/>
                    </a:cubicBezTo>
                    <a:cubicBezTo>
                      <a:pt x="0" y="332"/>
                      <a:pt x="0" y="349"/>
                      <a:pt x="0" y="366"/>
                    </a:cubicBezTo>
                    <a:cubicBezTo>
                      <a:pt x="0" y="374"/>
                      <a:pt x="0" y="392"/>
                      <a:pt x="9" y="409"/>
                    </a:cubicBezTo>
                    <a:cubicBezTo>
                      <a:pt x="9" y="426"/>
                      <a:pt x="9" y="435"/>
                      <a:pt x="17" y="452"/>
                    </a:cubicBezTo>
                    <a:cubicBezTo>
                      <a:pt x="26" y="486"/>
                      <a:pt x="43" y="521"/>
                      <a:pt x="69" y="546"/>
                    </a:cubicBezTo>
                    <a:cubicBezTo>
                      <a:pt x="78" y="555"/>
                      <a:pt x="78" y="563"/>
                      <a:pt x="86" y="563"/>
                    </a:cubicBezTo>
                    <a:cubicBezTo>
                      <a:pt x="86" y="563"/>
                      <a:pt x="86" y="572"/>
                      <a:pt x="95" y="572"/>
                    </a:cubicBezTo>
                    <a:cubicBezTo>
                      <a:pt x="138" y="624"/>
                      <a:pt x="189" y="649"/>
                      <a:pt x="249" y="658"/>
                    </a:cubicBezTo>
                    <a:cubicBezTo>
                      <a:pt x="301" y="675"/>
                      <a:pt x="352" y="692"/>
                      <a:pt x="404" y="692"/>
                    </a:cubicBezTo>
                    <a:cubicBezTo>
                      <a:pt x="443" y="700"/>
                      <a:pt x="481" y="704"/>
                      <a:pt x="519" y="704"/>
                    </a:cubicBezTo>
                    <a:cubicBezTo>
                      <a:pt x="565" y="704"/>
                      <a:pt x="611" y="698"/>
                      <a:pt x="653" y="684"/>
                    </a:cubicBezTo>
                    <a:cubicBezTo>
                      <a:pt x="773" y="649"/>
                      <a:pt x="859" y="555"/>
                      <a:pt x="894" y="435"/>
                    </a:cubicBezTo>
                    <a:cubicBezTo>
                      <a:pt x="902" y="374"/>
                      <a:pt x="902" y="314"/>
                      <a:pt x="885" y="254"/>
                    </a:cubicBezTo>
                    <a:cubicBezTo>
                      <a:pt x="851" y="134"/>
                      <a:pt x="756" y="48"/>
                      <a:pt x="645"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5"/>
              <p:cNvSpPr/>
              <p:nvPr/>
            </p:nvSpPr>
            <p:spPr>
              <a:xfrm>
                <a:off x="2855119" y="3037237"/>
                <a:ext cx="63239" cy="48363"/>
              </a:xfrm>
              <a:custGeom>
                <a:rect b="b" l="l" r="r" t="t"/>
                <a:pathLst>
                  <a:path extrusionOk="0" h="693" w="903">
                    <a:moveTo>
                      <a:pt x="512" y="0"/>
                    </a:moveTo>
                    <a:cubicBezTo>
                      <a:pt x="416" y="0"/>
                      <a:pt x="320" y="15"/>
                      <a:pt x="224" y="51"/>
                    </a:cubicBezTo>
                    <a:cubicBezTo>
                      <a:pt x="172" y="60"/>
                      <a:pt x="121" y="94"/>
                      <a:pt x="78" y="137"/>
                    </a:cubicBezTo>
                    <a:lnTo>
                      <a:pt x="69" y="146"/>
                    </a:lnTo>
                    <a:lnTo>
                      <a:pt x="61" y="163"/>
                    </a:lnTo>
                    <a:cubicBezTo>
                      <a:pt x="35" y="189"/>
                      <a:pt x="18" y="232"/>
                      <a:pt x="9" y="266"/>
                    </a:cubicBezTo>
                    <a:cubicBezTo>
                      <a:pt x="9" y="283"/>
                      <a:pt x="1" y="292"/>
                      <a:pt x="1" y="309"/>
                    </a:cubicBezTo>
                    <a:cubicBezTo>
                      <a:pt x="1" y="318"/>
                      <a:pt x="1" y="335"/>
                      <a:pt x="1" y="352"/>
                    </a:cubicBezTo>
                    <a:cubicBezTo>
                      <a:pt x="1" y="369"/>
                      <a:pt x="1" y="386"/>
                      <a:pt x="1" y="404"/>
                    </a:cubicBezTo>
                    <a:cubicBezTo>
                      <a:pt x="1" y="412"/>
                      <a:pt x="1" y="429"/>
                      <a:pt x="9" y="438"/>
                    </a:cubicBezTo>
                    <a:cubicBezTo>
                      <a:pt x="18" y="472"/>
                      <a:pt x="35" y="507"/>
                      <a:pt x="61" y="541"/>
                    </a:cubicBezTo>
                    <a:cubicBezTo>
                      <a:pt x="69" y="550"/>
                      <a:pt x="69" y="550"/>
                      <a:pt x="78" y="558"/>
                    </a:cubicBezTo>
                    <a:lnTo>
                      <a:pt x="87" y="567"/>
                    </a:lnTo>
                    <a:cubicBezTo>
                      <a:pt x="130" y="610"/>
                      <a:pt x="181" y="644"/>
                      <a:pt x="241" y="653"/>
                    </a:cubicBezTo>
                    <a:cubicBezTo>
                      <a:pt x="293" y="670"/>
                      <a:pt x="344" y="679"/>
                      <a:pt x="396" y="687"/>
                    </a:cubicBezTo>
                    <a:cubicBezTo>
                      <a:pt x="431" y="691"/>
                      <a:pt x="467" y="693"/>
                      <a:pt x="503" y="693"/>
                    </a:cubicBezTo>
                    <a:cubicBezTo>
                      <a:pt x="553" y="693"/>
                      <a:pt x="603" y="689"/>
                      <a:pt x="654" y="679"/>
                    </a:cubicBezTo>
                    <a:cubicBezTo>
                      <a:pt x="765" y="644"/>
                      <a:pt x="860" y="550"/>
                      <a:pt x="886" y="429"/>
                    </a:cubicBezTo>
                    <a:cubicBezTo>
                      <a:pt x="903" y="369"/>
                      <a:pt x="903" y="309"/>
                      <a:pt x="886" y="249"/>
                    </a:cubicBezTo>
                    <a:cubicBezTo>
                      <a:pt x="851" y="129"/>
                      <a:pt x="757" y="34"/>
                      <a:pt x="636" y="8"/>
                    </a:cubicBezTo>
                    <a:cubicBezTo>
                      <a:pt x="595" y="3"/>
                      <a:pt x="553" y="0"/>
                      <a:pt x="5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5"/>
              <p:cNvSpPr/>
              <p:nvPr/>
            </p:nvSpPr>
            <p:spPr>
              <a:xfrm>
                <a:off x="2847906" y="3099837"/>
                <a:ext cx="63239" cy="49340"/>
              </a:xfrm>
              <a:custGeom>
                <a:rect b="b" l="l" r="r" t="t"/>
                <a:pathLst>
                  <a:path extrusionOk="0" h="707" w="903">
                    <a:moveTo>
                      <a:pt x="516" y="1"/>
                    </a:moveTo>
                    <a:cubicBezTo>
                      <a:pt x="473" y="1"/>
                      <a:pt x="430" y="5"/>
                      <a:pt x="387" y="14"/>
                    </a:cubicBezTo>
                    <a:cubicBezTo>
                      <a:pt x="336" y="22"/>
                      <a:pt x="284" y="31"/>
                      <a:pt x="233" y="57"/>
                    </a:cubicBezTo>
                    <a:cubicBezTo>
                      <a:pt x="172" y="65"/>
                      <a:pt x="121" y="99"/>
                      <a:pt x="86" y="142"/>
                    </a:cubicBezTo>
                    <a:lnTo>
                      <a:pt x="78" y="151"/>
                    </a:lnTo>
                    <a:cubicBezTo>
                      <a:pt x="78" y="160"/>
                      <a:pt x="69" y="160"/>
                      <a:pt x="61" y="168"/>
                    </a:cubicBezTo>
                    <a:cubicBezTo>
                      <a:pt x="35" y="203"/>
                      <a:pt x="18" y="237"/>
                      <a:pt x="9" y="280"/>
                    </a:cubicBezTo>
                    <a:cubicBezTo>
                      <a:pt x="9" y="288"/>
                      <a:pt x="1" y="306"/>
                      <a:pt x="1" y="314"/>
                    </a:cubicBezTo>
                    <a:cubicBezTo>
                      <a:pt x="1" y="331"/>
                      <a:pt x="1" y="349"/>
                      <a:pt x="1" y="366"/>
                    </a:cubicBezTo>
                    <a:cubicBezTo>
                      <a:pt x="1" y="374"/>
                      <a:pt x="1" y="392"/>
                      <a:pt x="1" y="409"/>
                    </a:cubicBezTo>
                    <a:cubicBezTo>
                      <a:pt x="1" y="426"/>
                      <a:pt x="9" y="435"/>
                      <a:pt x="9" y="452"/>
                    </a:cubicBezTo>
                    <a:cubicBezTo>
                      <a:pt x="26" y="486"/>
                      <a:pt x="43" y="520"/>
                      <a:pt x="69" y="555"/>
                    </a:cubicBezTo>
                    <a:lnTo>
                      <a:pt x="78" y="572"/>
                    </a:lnTo>
                    <a:lnTo>
                      <a:pt x="86" y="581"/>
                    </a:lnTo>
                    <a:cubicBezTo>
                      <a:pt x="129" y="624"/>
                      <a:pt x="181" y="658"/>
                      <a:pt x="241" y="667"/>
                    </a:cubicBezTo>
                    <a:cubicBezTo>
                      <a:pt x="293" y="684"/>
                      <a:pt x="344" y="692"/>
                      <a:pt x="404" y="701"/>
                    </a:cubicBezTo>
                    <a:cubicBezTo>
                      <a:pt x="436" y="704"/>
                      <a:pt x="470" y="707"/>
                      <a:pt x="504" y="707"/>
                    </a:cubicBezTo>
                    <a:cubicBezTo>
                      <a:pt x="553" y="707"/>
                      <a:pt x="603" y="702"/>
                      <a:pt x="653" y="692"/>
                    </a:cubicBezTo>
                    <a:cubicBezTo>
                      <a:pt x="774" y="658"/>
                      <a:pt x="860" y="563"/>
                      <a:pt x="894" y="443"/>
                    </a:cubicBezTo>
                    <a:cubicBezTo>
                      <a:pt x="903" y="383"/>
                      <a:pt x="903" y="314"/>
                      <a:pt x="885" y="254"/>
                    </a:cubicBezTo>
                    <a:cubicBezTo>
                      <a:pt x="851" y="134"/>
                      <a:pt x="757" y="48"/>
                      <a:pt x="645"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5"/>
              <p:cNvSpPr/>
              <p:nvPr/>
            </p:nvSpPr>
            <p:spPr>
              <a:xfrm>
                <a:off x="2838872" y="3175975"/>
                <a:ext cx="63239" cy="49340"/>
              </a:xfrm>
              <a:custGeom>
                <a:rect b="b" l="l" r="r" t="t"/>
                <a:pathLst>
                  <a:path extrusionOk="0" h="707" w="903">
                    <a:moveTo>
                      <a:pt x="515" y="1"/>
                    </a:moveTo>
                    <a:cubicBezTo>
                      <a:pt x="473" y="1"/>
                      <a:pt x="430" y="5"/>
                      <a:pt x="387" y="14"/>
                    </a:cubicBezTo>
                    <a:cubicBezTo>
                      <a:pt x="336" y="22"/>
                      <a:pt x="276" y="31"/>
                      <a:pt x="224" y="57"/>
                    </a:cubicBezTo>
                    <a:cubicBezTo>
                      <a:pt x="172" y="65"/>
                      <a:pt x="121" y="100"/>
                      <a:pt x="78" y="143"/>
                    </a:cubicBezTo>
                    <a:lnTo>
                      <a:pt x="78" y="151"/>
                    </a:lnTo>
                    <a:lnTo>
                      <a:pt x="61" y="168"/>
                    </a:lnTo>
                    <a:cubicBezTo>
                      <a:pt x="35" y="203"/>
                      <a:pt x="18" y="237"/>
                      <a:pt x="9" y="280"/>
                    </a:cubicBezTo>
                    <a:cubicBezTo>
                      <a:pt x="1" y="289"/>
                      <a:pt x="1" y="306"/>
                      <a:pt x="1" y="314"/>
                    </a:cubicBezTo>
                    <a:cubicBezTo>
                      <a:pt x="1" y="332"/>
                      <a:pt x="1" y="349"/>
                      <a:pt x="1" y="366"/>
                    </a:cubicBezTo>
                    <a:cubicBezTo>
                      <a:pt x="1" y="375"/>
                      <a:pt x="1" y="392"/>
                      <a:pt x="1" y="409"/>
                    </a:cubicBezTo>
                    <a:cubicBezTo>
                      <a:pt x="1" y="426"/>
                      <a:pt x="9" y="435"/>
                      <a:pt x="9" y="452"/>
                    </a:cubicBezTo>
                    <a:cubicBezTo>
                      <a:pt x="18" y="486"/>
                      <a:pt x="44" y="521"/>
                      <a:pt x="69" y="555"/>
                    </a:cubicBezTo>
                    <a:cubicBezTo>
                      <a:pt x="69" y="564"/>
                      <a:pt x="78" y="564"/>
                      <a:pt x="78" y="572"/>
                    </a:cubicBezTo>
                    <a:cubicBezTo>
                      <a:pt x="78" y="572"/>
                      <a:pt x="87" y="581"/>
                      <a:pt x="87" y="581"/>
                    </a:cubicBezTo>
                    <a:cubicBezTo>
                      <a:pt x="130" y="624"/>
                      <a:pt x="181" y="658"/>
                      <a:pt x="241" y="667"/>
                    </a:cubicBezTo>
                    <a:cubicBezTo>
                      <a:pt x="293" y="684"/>
                      <a:pt x="344" y="692"/>
                      <a:pt x="396" y="701"/>
                    </a:cubicBezTo>
                    <a:cubicBezTo>
                      <a:pt x="431" y="705"/>
                      <a:pt x="467" y="707"/>
                      <a:pt x="503" y="707"/>
                    </a:cubicBezTo>
                    <a:cubicBezTo>
                      <a:pt x="553" y="707"/>
                      <a:pt x="603" y="702"/>
                      <a:pt x="654" y="692"/>
                    </a:cubicBezTo>
                    <a:cubicBezTo>
                      <a:pt x="765" y="658"/>
                      <a:pt x="860" y="564"/>
                      <a:pt x="886" y="443"/>
                    </a:cubicBezTo>
                    <a:cubicBezTo>
                      <a:pt x="903" y="383"/>
                      <a:pt x="903" y="314"/>
                      <a:pt x="886" y="254"/>
                    </a:cubicBezTo>
                    <a:cubicBezTo>
                      <a:pt x="851" y="134"/>
                      <a:pt x="757" y="48"/>
                      <a:pt x="636" y="14"/>
                    </a:cubicBezTo>
                    <a:cubicBezTo>
                      <a:pt x="598" y="5"/>
                      <a:pt x="557" y="1"/>
                      <a:pt x="5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5"/>
              <p:cNvSpPr/>
              <p:nvPr/>
            </p:nvSpPr>
            <p:spPr>
              <a:xfrm>
                <a:off x="2905052" y="3180162"/>
                <a:ext cx="51194" cy="39779"/>
              </a:xfrm>
              <a:custGeom>
                <a:rect b="b" l="l" r="r" t="t"/>
                <a:pathLst>
                  <a:path extrusionOk="0" h="570" w="731">
                    <a:moveTo>
                      <a:pt x="422" y="1"/>
                    </a:moveTo>
                    <a:cubicBezTo>
                      <a:pt x="387" y="1"/>
                      <a:pt x="353" y="5"/>
                      <a:pt x="319" y="14"/>
                    </a:cubicBezTo>
                    <a:cubicBezTo>
                      <a:pt x="267" y="14"/>
                      <a:pt x="224" y="31"/>
                      <a:pt x="181" y="48"/>
                    </a:cubicBezTo>
                    <a:cubicBezTo>
                      <a:pt x="138" y="57"/>
                      <a:pt x="95" y="83"/>
                      <a:pt x="61" y="117"/>
                    </a:cubicBezTo>
                    <a:lnTo>
                      <a:pt x="61" y="125"/>
                    </a:lnTo>
                    <a:cubicBezTo>
                      <a:pt x="52" y="125"/>
                      <a:pt x="52" y="134"/>
                      <a:pt x="44" y="143"/>
                    </a:cubicBezTo>
                    <a:cubicBezTo>
                      <a:pt x="26" y="160"/>
                      <a:pt x="9" y="194"/>
                      <a:pt x="1" y="220"/>
                    </a:cubicBezTo>
                    <a:cubicBezTo>
                      <a:pt x="1" y="237"/>
                      <a:pt x="1" y="246"/>
                      <a:pt x="1" y="254"/>
                    </a:cubicBezTo>
                    <a:cubicBezTo>
                      <a:pt x="1" y="263"/>
                      <a:pt x="1" y="280"/>
                      <a:pt x="1" y="297"/>
                    </a:cubicBezTo>
                    <a:lnTo>
                      <a:pt x="1" y="332"/>
                    </a:lnTo>
                    <a:cubicBezTo>
                      <a:pt x="1" y="340"/>
                      <a:pt x="1" y="349"/>
                      <a:pt x="9" y="366"/>
                    </a:cubicBezTo>
                    <a:cubicBezTo>
                      <a:pt x="18" y="392"/>
                      <a:pt x="35" y="418"/>
                      <a:pt x="52" y="443"/>
                    </a:cubicBezTo>
                    <a:lnTo>
                      <a:pt x="61" y="461"/>
                    </a:lnTo>
                    <a:lnTo>
                      <a:pt x="61" y="469"/>
                    </a:lnTo>
                    <a:cubicBezTo>
                      <a:pt x="95" y="504"/>
                      <a:pt x="138" y="529"/>
                      <a:pt x="190" y="538"/>
                    </a:cubicBezTo>
                    <a:cubicBezTo>
                      <a:pt x="233" y="546"/>
                      <a:pt x="276" y="564"/>
                      <a:pt x="319" y="564"/>
                    </a:cubicBezTo>
                    <a:cubicBezTo>
                      <a:pt x="347" y="567"/>
                      <a:pt x="376" y="569"/>
                      <a:pt x="404" y="569"/>
                    </a:cubicBezTo>
                    <a:cubicBezTo>
                      <a:pt x="444" y="569"/>
                      <a:pt x="485" y="565"/>
                      <a:pt x="525" y="555"/>
                    </a:cubicBezTo>
                    <a:cubicBezTo>
                      <a:pt x="619" y="529"/>
                      <a:pt x="697" y="452"/>
                      <a:pt x="722" y="357"/>
                    </a:cubicBezTo>
                    <a:cubicBezTo>
                      <a:pt x="731" y="306"/>
                      <a:pt x="731" y="254"/>
                      <a:pt x="722" y="211"/>
                    </a:cubicBezTo>
                    <a:cubicBezTo>
                      <a:pt x="697" y="108"/>
                      <a:pt x="619" y="40"/>
                      <a:pt x="525" y="14"/>
                    </a:cubicBezTo>
                    <a:cubicBezTo>
                      <a:pt x="490" y="5"/>
                      <a:pt x="456" y="1"/>
                      <a:pt x="4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5"/>
              <p:cNvSpPr/>
              <p:nvPr/>
            </p:nvSpPr>
            <p:spPr>
              <a:xfrm>
                <a:off x="2909885" y="3112887"/>
                <a:ext cx="41599" cy="31404"/>
              </a:xfrm>
              <a:custGeom>
                <a:rect b="b" l="l" r="r" t="t"/>
                <a:pathLst>
                  <a:path extrusionOk="0" h="450" w="594">
                    <a:moveTo>
                      <a:pt x="340" y="1"/>
                    </a:moveTo>
                    <a:cubicBezTo>
                      <a:pt x="312" y="1"/>
                      <a:pt x="284" y="3"/>
                      <a:pt x="258" y="7"/>
                    </a:cubicBezTo>
                    <a:cubicBezTo>
                      <a:pt x="215" y="16"/>
                      <a:pt x="181" y="24"/>
                      <a:pt x="147" y="33"/>
                    </a:cubicBezTo>
                    <a:cubicBezTo>
                      <a:pt x="112" y="41"/>
                      <a:pt x="78" y="59"/>
                      <a:pt x="52" y="93"/>
                    </a:cubicBezTo>
                    <a:lnTo>
                      <a:pt x="43" y="101"/>
                    </a:lnTo>
                    <a:cubicBezTo>
                      <a:pt x="26" y="119"/>
                      <a:pt x="18" y="144"/>
                      <a:pt x="9" y="170"/>
                    </a:cubicBezTo>
                    <a:lnTo>
                      <a:pt x="0" y="196"/>
                    </a:lnTo>
                    <a:cubicBezTo>
                      <a:pt x="0" y="205"/>
                      <a:pt x="0" y="213"/>
                      <a:pt x="0" y="230"/>
                    </a:cubicBezTo>
                    <a:cubicBezTo>
                      <a:pt x="0" y="239"/>
                      <a:pt x="0" y="248"/>
                      <a:pt x="0" y="256"/>
                    </a:cubicBezTo>
                    <a:cubicBezTo>
                      <a:pt x="0" y="265"/>
                      <a:pt x="9" y="273"/>
                      <a:pt x="9" y="282"/>
                    </a:cubicBezTo>
                    <a:cubicBezTo>
                      <a:pt x="18" y="308"/>
                      <a:pt x="26" y="325"/>
                      <a:pt x="43" y="351"/>
                    </a:cubicBezTo>
                    <a:lnTo>
                      <a:pt x="52" y="359"/>
                    </a:lnTo>
                    <a:cubicBezTo>
                      <a:pt x="86" y="394"/>
                      <a:pt x="121" y="411"/>
                      <a:pt x="164" y="419"/>
                    </a:cubicBezTo>
                    <a:cubicBezTo>
                      <a:pt x="198" y="428"/>
                      <a:pt x="224" y="437"/>
                      <a:pt x="267" y="437"/>
                    </a:cubicBezTo>
                    <a:cubicBezTo>
                      <a:pt x="293" y="445"/>
                      <a:pt x="318" y="449"/>
                      <a:pt x="345" y="449"/>
                    </a:cubicBezTo>
                    <a:cubicBezTo>
                      <a:pt x="372" y="449"/>
                      <a:pt x="400" y="445"/>
                      <a:pt x="430" y="437"/>
                    </a:cubicBezTo>
                    <a:cubicBezTo>
                      <a:pt x="507" y="419"/>
                      <a:pt x="559" y="359"/>
                      <a:pt x="585" y="282"/>
                    </a:cubicBezTo>
                    <a:cubicBezTo>
                      <a:pt x="593" y="239"/>
                      <a:pt x="593" y="205"/>
                      <a:pt x="585" y="162"/>
                    </a:cubicBezTo>
                    <a:cubicBezTo>
                      <a:pt x="559" y="84"/>
                      <a:pt x="499" y="33"/>
                      <a:pt x="421" y="7"/>
                    </a:cubicBezTo>
                    <a:cubicBezTo>
                      <a:pt x="396" y="3"/>
                      <a:pt x="368" y="1"/>
                      <a:pt x="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5"/>
              <p:cNvSpPr/>
              <p:nvPr/>
            </p:nvSpPr>
            <p:spPr>
              <a:xfrm>
                <a:off x="2833479" y="3243180"/>
                <a:ext cx="63239" cy="49200"/>
              </a:xfrm>
              <a:custGeom>
                <a:rect b="b" l="l" r="r" t="t"/>
                <a:pathLst>
                  <a:path extrusionOk="0" h="705" w="903">
                    <a:moveTo>
                      <a:pt x="516" y="0"/>
                    </a:moveTo>
                    <a:cubicBezTo>
                      <a:pt x="473" y="0"/>
                      <a:pt x="430" y="4"/>
                      <a:pt x="387" y="13"/>
                    </a:cubicBezTo>
                    <a:cubicBezTo>
                      <a:pt x="335" y="21"/>
                      <a:pt x="284" y="30"/>
                      <a:pt x="232" y="56"/>
                    </a:cubicBezTo>
                    <a:cubicBezTo>
                      <a:pt x="172" y="64"/>
                      <a:pt x="121" y="99"/>
                      <a:pt x="86" y="142"/>
                    </a:cubicBezTo>
                    <a:lnTo>
                      <a:pt x="78" y="150"/>
                    </a:lnTo>
                    <a:lnTo>
                      <a:pt x="60" y="168"/>
                    </a:lnTo>
                    <a:cubicBezTo>
                      <a:pt x="35" y="202"/>
                      <a:pt x="18" y="236"/>
                      <a:pt x="9" y="271"/>
                    </a:cubicBezTo>
                    <a:cubicBezTo>
                      <a:pt x="9" y="288"/>
                      <a:pt x="0" y="296"/>
                      <a:pt x="0" y="314"/>
                    </a:cubicBezTo>
                    <a:cubicBezTo>
                      <a:pt x="0" y="331"/>
                      <a:pt x="0" y="348"/>
                      <a:pt x="0" y="357"/>
                    </a:cubicBezTo>
                    <a:cubicBezTo>
                      <a:pt x="0" y="374"/>
                      <a:pt x="0" y="391"/>
                      <a:pt x="9" y="408"/>
                    </a:cubicBezTo>
                    <a:cubicBezTo>
                      <a:pt x="9" y="417"/>
                      <a:pt x="9" y="434"/>
                      <a:pt x="18" y="442"/>
                    </a:cubicBezTo>
                    <a:cubicBezTo>
                      <a:pt x="26" y="485"/>
                      <a:pt x="43" y="520"/>
                      <a:pt x="69" y="554"/>
                    </a:cubicBezTo>
                    <a:cubicBezTo>
                      <a:pt x="78" y="563"/>
                      <a:pt x="78" y="563"/>
                      <a:pt x="86" y="571"/>
                    </a:cubicBezTo>
                    <a:cubicBezTo>
                      <a:pt x="86" y="571"/>
                      <a:pt x="95" y="580"/>
                      <a:pt x="95" y="580"/>
                    </a:cubicBezTo>
                    <a:cubicBezTo>
                      <a:pt x="138" y="623"/>
                      <a:pt x="189" y="649"/>
                      <a:pt x="249" y="666"/>
                    </a:cubicBezTo>
                    <a:cubicBezTo>
                      <a:pt x="301" y="683"/>
                      <a:pt x="353" y="692"/>
                      <a:pt x="404" y="692"/>
                    </a:cubicBezTo>
                    <a:cubicBezTo>
                      <a:pt x="447" y="700"/>
                      <a:pt x="490" y="704"/>
                      <a:pt x="533" y="704"/>
                    </a:cubicBezTo>
                    <a:cubicBezTo>
                      <a:pt x="576" y="704"/>
                      <a:pt x="619" y="700"/>
                      <a:pt x="662" y="692"/>
                    </a:cubicBezTo>
                    <a:cubicBezTo>
                      <a:pt x="774" y="657"/>
                      <a:pt x="868" y="563"/>
                      <a:pt x="894" y="442"/>
                    </a:cubicBezTo>
                    <a:cubicBezTo>
                      <a:pt x="902" y="374"/>
                      <a:pt x="902" y="314"/>
                      <a:pt x="885" y="253"/>
                    </a:cubicBezTo>
                    <a:cubicBezTo>
                      <a:pt x="851" y="133"/>
                      <a:pt x="765" y="47"/>
                      <a:pt x="645" y="13"/>
                    </a:cubicBezTo>
                    <a:cubicBezTo>
                      <a:pt x="602" y="4"/>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5"/>
              <p:cNvSpPr/>
              <p:nvPr/>
            </p:nvSpPr>
            <p:spPr>
              <a:xfrm>
                <a:off x="2902041" y="3243460"/>
                <a:ext cx="63870" cy="48991"/>
              </a:xfrm>
              <a:custGeom>
                <a:rect b="b" l="l" r="r" t="t"/>
                <a:pathLst>
                  <a:path extrusionOk="0" h="702" w="912">
                    <a:moveTo>
                      <a:pt x="520" y="1"/>
                    </a:moveTo>
                    <a:cubicBezTo>
                      <a:pt x="424" y="1"/>
                      <a:pt x="329" y="16"/>
                      <a:pt x="233" y="52"/>
                    </a:cubicBezTo>
                    <a:cubicBezTo>
                      <a:pt x="181" y="60"/>
                      <a:pt x="130" y="95"/>
                      <a:pt x="87" y="138"/>
                    </a:cubicBezTo>
                    <a:lnTo>
                      <a:pt x="78" y="146"/>
                    </a:lnTo>
                    <a:cubicBezTo>
                      <a:pt x="78" y="155"/>
                      <a:pt x="69" y="155"/>
                      <a:pt x="69" y="164"/>
                    </a:cubicBezTo>
                    <a:cubicBezTo>
                      <a:pt x="44" y="198"/>
                      <a:pt x="27" y="232"/>
                      <a:pt x="18" y="275"/>
                    </a:cubicBezTo>
                    <a:cubicBezTo>
                      <a:pt x="18" y="284"/>
                      <a:pt x="9" y="301"/>
                      <a:pt x="9" y="310"/>
                    </a:cubicBezTo>
                    <a:cubicBezTo>
                      <a:pt x="1" y="327"/>
                      <a:pt x="1" y="344"/>
                      <a:pt x="9" y="361"/>
                    </a:cubicBezTo>
                    <a:cubicBezTo>
                      <a:pt x="9" y="370"/>
                      <a:pt x="9" y="387"/>
                      <a:pt x="9" y="404"/>
                    </a:cubicBezTo>
                    <a:cubicBezTo>
                      <a:pt x="18" y="421"/>
                      <a:pt x="18" y="430"/>
                      <a:pt x="27" y="447"/>
                    </a:cubicBezTo>
                    <a:cubicBezTo>
                      <a:pt x="35" y="481"/>
                      <a:pt x="52" y="516"/>
                      <a:pt x="78" y="550"/>
                    </a:cubicBezTo>
                    <a:lnTo>
                      <a:pt x="95" y="567"/>
                    </a:lnTo>
                    <a:cubicBezTo>
                      <a:pt x="95" y="567"/>
                      <a:pt x="95" y="576"/>
                      <a:pt x="104" y="576"/>
                    </a:cubicBezTo>
                    <a:cubicBezTo>
                      <a:pt x="138" y="619"/>
                      <a:pt x="198" y="653"/>
                      <a:pt x="259" y="662"/>
                    </a:cubicBezTo>
                    <a:cubicBezTo>
                      <a:pt x="301" y="679"/>
                      <a:pt x="362" y="688"/>
                      <a:pt x="413" y="696"/>
                    </a:cubicBezTo>
                    <a:cubicBezTo>
                      <a:pt x="445" y="700"/>
                      <a:pt x="479" y="702"/>
                      <a:pt x="513" y="702"/>
                    </a:cubicBezTo>
                    <a:cubicBezTo>
                      <a:pt x="562" y="702"/>
                      <a:pt x="612" y="698"/>
                      <a:pt x="662" y="688"/>
                    </a:cubicBezTo>
                    <a:cubicBezTo>
                      <a:pt x="783" y="653"/>
                      <a:pt x="868" y="559"/>
                      <a:pt x="903" y="438"/>
                    </a:cubicBezTo>
                    <a:cubicBezTo>
                      <a:pt x="911" y="378"/>
                      <a:pt x="911" y="310"/>
                      <a:pt x="894" y="249"/>
                    </a:cubicBezTo>
                    <a:cubicBezTo>
                      <a:pt x="860" y="129"/>
                      <a:pt x="765" y="43"/>
                      <a:pt x="645" y="9"/>
                    </a:cubicBezTo>
                    <a:cubicBezTo>
                      <a:pt x="603" y="4"/>
                      <a:pt x="562" y="1"/>
                      <a:pt x="5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5"/>
              <p:cNvSpPr/>
              <p:nvPr/>
            </p:nvSpPr>
            <p:spPr>
              <a:xfrm>
                <a:off x="2830468" y="3322878"/>
                <a:ext cx="63239" cy="49270"/>
              </a:xfrm>
              <a:custGeom>
                <a:rect b="b" l="l" r="r" t="t"/>
                <a:pathLst>
                  <a:path extrusionOk="0" h="706" w="903">
                    <a:moveTo>
                      <a:pt x="517" y="1"/>
                    </a:moveTo>
                    <a:cubicBezTo>
                      <a:pt x="475" y="1"/>
                      <a:pt x="434" y="5"/>
                      <a:pt x="396" y="14"/>
                    </a:cubicBezTo>
                    <a:cubicBezTo>
                      <a:pt x="335" y="22"/>
                      <a:pt x="284" y="31"/>
                      <a:pt x="232" y="57"/>
                    </a:cubicBezTo>
                    <a:cubicBezTo>
                      <a:pt x="172" y="65"/>
                      <a:pt x="121" y="99"/>
                      <a:pt x="86" y="142"/>
                    </a:cubicBezTo>
                    <a:lnTo>
                      <a:pt x="78" y="151"/>
                    </a:lnTo>
                    <a:lnTo>
                      <a:pt x="69" y="168"/>
                    </a:lnTo>
                    <a:cubicBezTo>
                      <a:pt x="43" y="203"/>
                      <a:pt x="26" y="237"/>
                      <a:pt x="9" y="271"/>
                    </a:cubicBezTo>
                    <a:cubicBezTo>
                      <a:pt x="9" y="288"/>
                      <a:pt x="9" y="297"/>
                      <a:pt x="0" y="314"/>
                    </a:cubicBezTo>
                    <a:cubicBezTo>
                      <a:pt x="0" y="331"/>
                      <a:pt x="0" y="349"/>
                      <a:pt x="0" y="357"/>
                    </a:cubicBezTo>
                    <a:cubicBezTo>
                      <a:pt x="0" y="374"/>
                      <a:pt x="0" y="392"/>
                      <a:pt x="0" y="409"/>
                    </a:cubicBezTo>
                    <a:cubicBezTo>
                      <a:pt x="9" y="417"/>
                      <a:pt x="9" y="435"/>
                      <a:pt x="18" y="443"/>
                    </a:cubicBezTo>
                    <a:cubicBezTo>
                      <a:pt x="26" y="486"/>
                      <a:pt x="43" y="520"/>
                      <a:pt x="69" y="555"/>
                    </a:cubicBezTo>
                    <a:cubicBezTo>
                      <a:pt x="69" y="563"/>
                      <a:pt x="78" y="563"/>
                      <a:pt x="86" y="572"/>
                    </a:cubicBezTo>
                    <a:cubicBezTo>
                      <a:pt x="86" y="581"/>
                      <a:pt x="86" y="581"/>
                      <a:pt x="95" y="581"/>
                    </a:cubicBezTo>
                    <a:cubicBezTo>
                      <a:pt x="129" y="624"/>
                      <a:pt x="189" y="658"/>
                      <a:pt x="250" y="666"/>
                    </a:cubicBezTo>
                    <a:cubicBezTo>
                      <a:pt x="292" y="684"/>
                      <a:pt x="353" y="692"/>
                      <a:pt x="404" y="692"/>
                    </a:cubicBezTo>
                    <a:cubicBezTo>
                      <a:pt x="443" y="701"/>
                      <a:pt x="484" y="705"/>
                      <a:pt x="526" y="705"/>
                    </a:cubicBezTo>
                    <a:cubicBezTo>
                      <a:pt x="567" y="705"/>
                      <a:pt x="610" y="701"/>
                      <a:pt x="653" y="692"/>
                    </a:cubicBezTo>
                    <a:cubicBezTo>
                      <a:pt x="774" y="658"/>
                      <a:pt x="860" y="563"/>
                      <a:pt x="894" y="443"/>
                    </a:cubicBezTo>
                    <a:cubicBezTo>
                      <a:pt x="902" y="383"/>
                      <a:pt x="902" y="314"/>
                      <a:pt x="894" y="254"/>
                    </a:cubicBezTo>
                    <a:cubicBezTo>
                      <a:pt x="860" y="134"/>
                      <a:pt x="765" y="48"/>
                      <a:pt x="645" y="14"/>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5"/>
              <p:cNvSpPr/>
              <p:nvPr/>
            </p:nvSpPr>
            <p:spPr>
              <a:xfrm>
                <a:off x="2834039" y="3396643"/>
                <a:ext cx="63309" cy="48991"/>
              </a:xfrm>
              <a:custGeom>
                <a:rect b="b" l="l" r="r" t="t"/>
                <a:pathLst>
                  <a:path extrusionOk="0" h="702" w="904">
                    <a:moveTo>
                      <a:pt x="516" y="0"/>
                    </a:moveTo>
                    <a:cubicBezTo>
                      <a:pt x="473" y="0"/>
                      <a:pt x="431" y="5"/>
                      <a:pt x="388" y="13"/>
                    </a:cubicBezTo>
                    <a:cubicBezTo>
                      <a:pt x="336" y="13"/>
                      <a:pt x="284" y="30"/>
                      <a:pt x="233" y="56"/>
                    </a:cubicBezTo>
                    <a:cubicBezTo>
                      <a:pt x="173" y="65"/>
                      <a:pt x="121" y="91"/>
                      <a:pt x="87" y="142"/>
                    </a:cubicBezTo>
                    <a:lnTo>
                      <a:pt x="78" y="151"/>
                    </a:lnTo>
                    <a:lnTo>
                      <a:pt x="61" y="168"/>
                    </a:lnTo>
                    <a:cubicBezTo>
                      <a:pt x="35" y="194"/>
                      <a:pt x="18" y="237"/>
                      <a:pt x="10" y="271"/>
                    </a:cubicBezTo>
                    <a:cubicBezTo>
                      <a:pt x="10" y="288"/>
                      <a:pt x="1" y="297"/>
                      <a:pt x="1" y="314"/>
                    </a:cubicBezTo>
                    <a:cubicBezTo>
                      <a:pt x="1" y="323"/>
                      <a:pt x="1" y="340"/>
                      <a:pt x="1" y="357"/>
                    </a:cubicBezTo>
                    <a:cubicBezTo>
                      <a:pt x="1" y="374"/>
                      <a:pt x="1" y="391"/>
                      <a:pt x="1" y="408"/>
                    </a:cubicBezTo>
                    <a:cubicBezTo>
                      <a:pt x="1" y="417"/>
                      <a:pt x="10" y="434"/>
                      <a:pt x="10" y="443"/>
                    </a:cubicBezTo>
                    <a:cubicBezTo>
                      <a:pt x="18" y="486"/>
                      <a:pt x="44" y="520"/>
                      <a:pt x="70" y="546"/>
                    </a:cubicBezTo>
                    <a:lnTo>
                      <a:pt x="78" y="563"/>
                    </a:lnTo>
                    <a:lnTo>
                      <a:pt x="87" y="572"/>
                    </a:lnTo>
                    <a:cubicBezTo>
                      <a:pt x="130" y="615"/>
                      <a:pt x="181" y="649"/>
                      <a:pt x="241" y="658"/>
                    </a:cubicBezTo>
                    <a:cubicBezTo>
                      <a:pt x="293" y="675"/>
                      <a:pt x="345" y="683"/>
                      <a:pt x="396" y="692"/>
                    </a:cubicBezTo>
                    <a:cubicBezTo>
                      <a:pt x="429" y="699"/>
                      <a:pt x="462" y="701"/>
                      <a:pt x="495" y="701"/>
                    </a:cubicBezTo>
                    <a:cubicBezTo>
                      <a:pt x="548" y="701"/>
                      <a:pt x="601" y="694"/>
                      <a:pt x="654" y="683"/>
                    </a:cubicBezTo>
                    <a:cubicBezTo>
                      <a:pt x="766" y="649"/>
                      <a:pt x="860" y="555"/>
                      <a:pt x="886" y="434"/>
                    </a:cubicBezTo>
                    <a:cubicBezTo>
                      <a:pt x="903" y="374"/>
                      <a:pt x="903" y="314"/>
                      <a:pt x="886" y="254"/>
                    </a:cubicBezTo>
                    <a:cubicBezTo>
                      <a:pt x="851" y="134"/>
                      <a:pt x="757" y="39"/>
                      <a:pt x="645" y="13"/>
                    </a:cubicBezTo>
                    <a:cubicBezTo>
                      <a:pt x="602" y="5"/>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5"/>
              <p:cNvSpPr/>
              <p:nvPr/>
            </p:nvSpPr>
            <p:spPr>
              <a:xfrm>
                <a:off x="2832849" y="3465733"/>
                <a:ext cx="63870" cy="49200"/>
              </a:xfrm>
              <a:custGeom>
                <a:rect b="b" l="l" r="r" t="t"/>
                <a:pathLst>
                  <a:path extrusionOk="0" h="705" w="912">
                    <a:moveTo>
                      <a:pt x="517" y="1"/>
                    </a:moveTo>
                    <a:cubicBezTo>
                      <a:pt x="475" y="1"/>
                      <a:pt x="435" y="7"/>
                      <a:pt x="396" y="20"/>
                    </a:cubicBezTo>
                    <a:cubicBezTo>
                      <a:pt x="336" y="20"/>
                      <a:pt x="284" y="37"/>
                      <a:pt x="233" y="54"/>
                    </a:cubicBezTo>
                    <a:cubicBezTo>
                      <a:pt x="173" y="71"/>
                      <a:pt x="121" y="97"/>
                      <a:pt x="87" y="140"/>
                    </a:cubicBezTo>
                    <a:lnTo>
                      <a:pt x="78" y="149"/>
                    </a:lnTo>
                    <a:lnTo>
                      <a:pt x="69" y="166"/>
                    </a:lnTo>
                    <a:cubicBezTo>
                      <a:pt x="44" y="200"/>
                      <a:pt x="27" y="235"/>
                      <a:pt x="18" y="278"/>
                    </a:cubicBezTo>
                    <a:cubicBezTo>
                      <a:pt x="9" y="286"/>
                      <a:pt x="9" y="303"/>
                      <a:pt x="9" y="312"/>
                    </a:cubicBezTo>
                    <a:cubicBezTo>
                      <a:pt x="1" y="329"/>
                      <a:pt x="1" y="346"/>
                      <a:pt x="9" y="364"/>
                    </a:cubicBezTo>
                    <a:cubicBezTo>
                      <a:pt x="9" y="381"/>
                      <a:pt x="9" y="398"/>
                      <a:pt x="9" y="406"/>
                    </a:cubicBezTo>
                    <a:cubicBezTo>
                      <a:pt x="18" y="424"/>
                      <a:pt x="18" y="432"/>
                      <a:pt x="18" y="449"/>
                    </a:cubicBezTo>
                    <a:cubicBezTo>
                      <a:pt x="35" y="484"/>
                      <a:pt x="52" y="527"/>
                      <a:pt x="78" y="553"/>
                    </a:cubicBezTo>
                    <a:lnTo>
                      <a:pt x="95" y="570"/>
                    </a:lnTo>
                    <a:cubicBezTo>
                      <a:pt x="95" y="578"/>
                      <a:pt x="95" y="578"/>
                      <a:pt x="95" y="578"/>
                    </a:cubicBezTo>
                    <a:cubicBezTo>
                      <a:pt x="138" y="621"/>
                      <a:pt x="190" y="656"/>
                      <a:pt x="250" y="664"/>
                    </a:cubicBezTo>
                    <a:cubicBezTo>
                      <a:pt x="301" y="681"/>
                      <a:pt x="353" y="690"/>
                      <a:pt x="413" y="699"/>
                    </a:cubicBezTo>
                    <a:cubicBezTo>
                      <a:pt x="445" y="702"/>
                      <a:pt x="479" y="704"/>
                      <a:pt x="513" y="704"/>
                    </a:cubicBezTo>
                    <a:cubicBezTo>
                      <a:pt x="562" y="704"/>
                      <a:pt x="612" y="700"/>
                      <a:pt x="662" y="690"/>
                    </a:cubicBezTo>
                    <a:cubicBezTo>
                      <a:pt x="783" y="656"/>
                      <a:pt x="868" y="561"/>
                      <a:pt x="903" y="441"/>
                    </a:cubicBezTo>
                    <a:cubicBezTo>
                      <a:pt x="911" y="381"/>
                      <a:pt x="911" y="312"/>
                      <a:pt x="894" y="252"/>
                    </a:cubicBezTo>
                    <a:cubicBezTo>
                      <a:pt x="860" y="140"/>
                      <a:pt x="765" y="46"/>
                      <a:pt x="645" y="20"/>
                    </a:cubicBezTo>
                    <a:cubicBezTo>
                      <a:pt x="602" y="7"/>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5"/>
              <p:cNvSpPr/>
              <p:nvPr/>
            </p:nvSpPr>
            <p:spPr>
              <a:xfrm>
                <a:off x="2832289" y="3537544"/>
                <a:ext cx="63800" cy="48991"/>
              </a:xfrm>
              <a:custGeom>
                <a:rect b="b" l="l" r="r" t="t"/>
                <a:pathLst>
                  <a:path extrusionOk="0" h="702" w="911">
                    <a:moveTo>
                      <a:pt x="517" y="0"/>
                    </a:moveTo>
                    <a:cubicBezTo>
                      <a:pt x="475" y="0"/>
                      <a:pt x="434" y="5"/>
                      <a:pt x="395" y="13"/>
                    </a:cubicBezTo>
                    <a:cubicBezTo>
                      <a:pt x="335" y="13"/>
                      <a:pt x="284" y="30"/>
                      <a:pt x="232" y="48"/>
                    </a:cubicBezTo>
                    <a:cubicBezTo>
                      <a:pt x="172" y="65"/>
                      <a:pt x="120" y="91"/>
                      <a:pt x="86" y="134"/>
                    </a:cubicBezTo>
                    <a:lnTo>
                      <a:pt x="77" y="142"/>
                    </a:lnTo>
                    <a:cubicBezTo>
                      <a:pt x="69" y="151"/>
                      <a:pt x="69" y="159"/>
                      <a:pt x="60" y="159"/>
                    </a:cubicBezTo>
                    <a:cubicBezTo>
                      <a:pt x="43" y="194"/>
                      <a:pt x="17" y="228"/>
                      <a:pt x="9" y="271"/>
                    </a:cubicBezTo>
                    <a:cubicBezTo>
                      <a:pt x="9" y="280"/>
                      <a:pt x="9" y="297"/>
                      <a:pt x="0" y="305"/>
                    </a:cubicBezTo>
                    <a:cubicBezTo>
                      <a:pt x="0" y="323"/>
                      <a:pt x="0" y="340"/>
                      <a:pt x="0" y="357"/>
                    </a:cubicBezTo>
                    <a:cubicBezTo>
                      <a:pt x="9" y="374"/>
                      <a:pt x="9" y="391"/>
                      <a:pt x="9" y="400"/>
                    </a:cubicBezTo>
                    <a:cubicBezTo>
                      <a:pt x="9" y="417"/>
                      <a:pt x="17" y="426"/>
                      <a:pt x="17" y="443"/>
                    </a:cubicBezTo>
                    <a:cubicBezTo>
                      <a:pt x="35" y="477"/>
                      <a:pt x="52" y="520"/>
                      <a:pt x="77" y="546"/>
                    </a:cubicBezTo>
                    <a:cubicBezTo>
                      <a:pt x="77" y="554"/>
                      <a:pt x="86" y="563"/>
                      <a:pt x="86" y="563"/>
                    </a:cubicBezTo>
                    <a:cubicBezTo>
                      <a:pt x="95" y="572"/>
                      <a:pt x="86" y="572"/>
                      <a:pt x="95" y="572"/>
                    </a:cubicBezTo>
                    <a:cubicBezTo>
                      <a:pt x="138" y="615"/>
                      <a:pt x="189" y="649"/>
                      <a:pt x="249" y="658"/>
                    </a:cubicBezTo>
                    <a:cubicBezTo>
                      <a:pt x="301" y="675"/>
                      <a:pt x="352" y="683"/>
                      <a:pt x="413" y="692"/>
                    </a:cubicBezTo>
                    <a:cubicBezTo>
                      <a:pt x="442" y="699"/>
                      <a:pt x="473" y="701"/>
                      <a:pt x="504" y="701"/>
                    </a:cubicBezTo>
                    <a:cubicBezTo>
                      <a:pt x="555" y="701"/>
                      <a:pt x="609" y="694"/>
                      <a:pt x="662" y="683"/>
                    </a:cubicBezTo>
                    <a:cubicBezTo>
                      <a:pt x="773" y="649"/>
                      <a:pt x="868" y="554"/>
                      <a:pt x="902" y="434"/>
                    </a:cubicBezTo>
                    <a:cubicBezTo>
                      <a:pt x="911" y="374"/>
                      <a:pt x="902" y="314"/>
                      <a:pt x="894" y="254"/>
                    </a:cubicBezTo>
                    <a:cubicBezTo>
                      <a:pt x="859" y="134"/>
                      <a:pt x="765" y="39"/>
                      <a:pt x="645" y="13"/>
                    </a:cubicBezTo>
                    <a:cubicBezTo>
                      <a:pt x="602" y="5"/>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25"/>
              <p:cNvSpPr/>
              <p:nvPr/>
            </p:nvSpPr>
            <p:spPr>
              <a:xfrm>
                <a:off x="2835860" y="3610681"/>
                <a:ext cx="63239" cy="49340"/>
              </a:xfrm>
              <a:custGeom>
                <a:rect b="b" l="l" r="r" t="t"/>
                <a:pathLst>
                  <a:path extrusionOk="0" h="707" w="903">
                    <a:moveTo>
                      <a:pt x="515" y="1"/>
                    </a:moveTo>
                    <a:cubicBezTo>
                      <a:pt x="473" y="1"/>
                      <a:pt x="430" y="5"/>
                      <a:pt x="387" y="13"/>
                    </a:cubicBezTo>
                    <a:cubicBezTo>
                      <a:pt x="327" y="22"/>
                      <a:pt x="276" y="31"/>
                      <a:pt x="224" y="56"/>
                    </a:cubicBezTo>
                    <a:cubicBezTo>
                      <a:pt x="173" y="65"/>
                      <a:pt x="121" y="99"/>
                      <a:pt x="78" y="142"/>
                    </a:cubicBezTo>
                    <a:lnTo>
                      <a:pt x="69" y="151"/>
                    </a:lnTo>
                    <a:lnTo>
                      <a:pt x="61" y="168"/>
                    </a:lnTo>
                    <a:cubicBezTo>
                      <a:pt x="35" y="202"/>
                      <a:pt x="18" y="237"/>
                      <a:pt x="9" y="280"/>
                    </a:cubicBezTo>
                    <a:cubicBezTo>
                      <a:pt x="9" y="288"/>
                      <a:pt x="1" y="305"/>
                      <a:pt x="1" y="314"/>
                    </a:cubicBezTo>
                    <a:cubicBezTo>
                      <a:pt x="1" y="331"/>
                      <a:pt x="1" y="348"/>
                      <a:pt x="1" y="366"/>
                    </a:cubicBezTo>
                    <a:cubicBezTo>
                      <a:pt x="1" y="383"/>
                      <a:pt x="1" y="391"/>
                      <a:pt x="1" y="409"/>
                    </a:cubicBezTo>
                    <a:cubicBezTo>
                      <a:pt x="9" y="426"/>
                      <a:pt x="9" y="434"/>
                      <a:pt x="18" y="452"/>
                    </a:cubicBezTo>
                    <a:cubicBezTo>
                      <a:pt x="26" y="486"/>
                      <a:pt x="44" y="520"/>
                      <a:pt x="69" y="555"/>
                    </a:cubicBezTo>
                    <a:cubicBezTo>
                      <a:pt x="78" y="563"/>
                      <a:pt x="78" y="563"/>
                      <a:pt x="87" y="572"/>
                    </a:cubicBezTo>
                    <a:lnTo>
                      <a:pt x="95" y="580"/>
                    </a:lnTo>
                    <a:cubicBezTo>
                      <a:pt x="130" y="623"/>
                      <a:pt x="190" y="658"/>
                      <a:pt x="250" y="666"/>
                    </a:cubicBezTo>
                    <a:cubicBezTo>
                      <a:pt x="293" y="684"/>
                      <a:pt x="353" y="692"/>
                      <a:pt x="405" y="701"/>
                    </a:cubicBezTo>
                    <a:cubicBezTo>
                      <a:pt x="437" y="704"/>
                      <a:pt x="470" y="706"/>
                      <a:pt x="504" y="706"/>
                    </a:cubicBezTo>
                    <a:cubicBezTo>
                      <a:pt x="553" y="706"/>
                      <a:pt x="603" y="702"/>
                      <a:pt x="654" y="692"/>
                    </a:cubicBezTo>
                    <a:cubicBezTo>
                      <a:pt x="774" y="658"/>
                      <a:pt x="860" y="563"/>
                      <a:pt x="894" y="443"/>
                    </a:cubicBezTo>
                    <a:cubicBezTo>
                      <a:pt x="903" y="383"/>
                      <a:pt x="903" y="314"/>
                      <a:pt x="886" y="254"/>
                    </a:cubicBezTo>
                    <a:cubicBezTo>
                      <a:pt x="851" y="134"/>
                      <a:pt x="757" y="48"/>
                      <a:pt x="636" y="13"/>
                    </a:cubicBezTo>
                    <a:cubicBezTo>
                      <a:pt x="598" y="5"/>
                      <a:pt x="557" y="1"/>
                      <a:pt x="5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5"/>
              <p:cNvSpPr/>
              <p:nvPr/>
            </p:nvSpPr>
            <p:spPr>
              <a:xfrm>
                <a:off x="2830468" y="3686820"/>
                <a:ext cx="63239" cy="48991"/>
              </a:xfrm>
              <a:custGeom>
                <a:rect b="b" l="l" r="r" t="t"/>
                <a:pathLst>
                  <a:path extrusionOk="0" h="702" w="903">
                    <a:moveTo>
                      <a:pt x="517" y="1"/>
                    </a:moveTo>
                    <a:cubicBezTo>
                      <a:pt x="475" y="1"/>
                      <a:pt x="434" y="5"/>
                      <a:pt x="396" y="13"/>
                    </a:cubicBezTo>
                    <a:cubicBezTo>
                      <a:pt x="335" y="13"/>
                      <a:pt x="284" y="31"/>
                      <a:pt x="232" y="48"/>
                    </a:cubicBezTo>
                    <a:cubicBezTo>
                      <a:pt x="172" y="65"/>
                      <a:pt x="121" y="91"/>
                      <a:pt x="86" y="142"/>
                    </a:cubicBezTo>
                    <a:cubicBezTo>
                      <a:pt x="86" y="142"/>
                      <a:pt x="78" y="142"/>
                      <a:pt x="78" y="151"/>
                    </a:cubicBezTo>
                    <a:lnTo>
                      <a:pt x="69" y="168"/>
                    </a:lnTo>
                    <a:cubicBezTo>
                      <a:pt x="43" y="194"/>
                      <a:pt x="26" y="228"/>
                      <a:pt x="18" y="271"/>
                    </a:cubicBezTo>
                    <a:cubicBezTo>
                      <a:pt x="18" y="288"/>
                      <a:pt x="9" y="297"/>
                      <a:pt x="9" y="306"/>
                    </a:cubicBezTo>
                    <a:cubicBezTo>
                      <a:pt x="0" y="340"/>
                      <a:pt x="0" y="374"/>
                      <a:pt x="9" y="409"/>
                    </a:cubicBezTo>
                    <a:cubicBezTo>
                      <a:pt x="9" y="417"/>
                      <a:pt x="9" y="426"/>
                      <a:pt x="18" y="443"/>
                    </a:cubicBezTo>
                    <a:cubicBezTo>
                      <a:pt x="26" y="477"/>
                      <a:pt x="43" y="520"/>
                      <a:pt x="69" y="546"/>
                    </a:cubicBezTo>
                    <a:lnTo>
                      <a:pt x="86" y="563"/>
                    </a:lnTo>
                    <a:cubicBezTo>
                      <a:pt x="86" y="563"/>
                      <a:pt x="86" y="572"/>
                      <a:pt x="95" y="572"/>
                    </a:cubicBezTo>
                    <a:cubicBezTo>
                      <a:pt x="129" y="615"/>
                      <a:pt x="189" y="649"/>
                      <a:pt x="250" y="658"/>
                    </a:cubicBezTo>
                    <a:cubicBezTo>
                      <a:pt x="301" y="675"/>
                      <a:pt x="353" y="684"/>
                      <a:pt x="404" y="692"/>
                    </a:cubicBezTo>
                    <a:cubicBezTo>
                      <a:pt x="437" y="699"/>
                      <a:pt x="470" y="702"/>
                      <a:pt x="502" y="702"/>
                    </a:cubicBezTo>
                    <a:cubicBezTo>
                      <a:pt x="554" y="702"/>
                      <a:pt x="606" y="694"/>
                      <a:pt x="653" y="684"/>
                    </a:cubicBezTo>
                    <a:cubicBezTo>
                      <a:pt x="774" y="649"/>
                      <a:pt x="860" y="555"/>
                      <a:pt x="894" y="434"/>
                    </a:cubicBezTo>
                    <a:cubicBezTo>
                      <a:pt x="902" y="374"/>
                      <a:pt x="902" y="314"/>
                      <a:pt x="894" y="245"/>
                    </a:cubicBezTo>
                    <a:cubicBezTo>
                      <a:pt x="860" y="134"/>
                      <a:pt x="765" y="39"/>
                      <a:pt x="645" y="13"/>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5"/>
              <p:cNvSpPr/>
              <p:nvPr/>
            </p:nvSpPr>
            <p:spPr>
              <a:xfrm>
                <a:off x="2931525" y="2969125"/>
                <a:ext cx="63239" cy="49200"/>
              </a:xfrm>
              <a:custGeom>
                <a:rect b="b" l="l" r="r" t="t"/>
                <a:pathLst>
                  <a:path extrusionOk="0" h="705" w="903">
                    <a:moveTo>
                      <a:pt x="387" y="1"/>
                    </a:moveTo>
                    <a:cubicBezTo>
                      <a:pt x="344" y="1"/>
                      <a:pt x="301" y="5"/>
                      <a:pt x="258" y="14"/>
                    </a:cubicBezTo>
                    <a:cubicBezTo>
                      <a:pt x="138" y="48"/>
                      <a:pt x="52" y="134"/>
                      <a:pt x="18" y="254"/>
                    </a:cubicBezTo>
                    <a:cubicBezTo>
                      <a:pt x="1" y="314"/>
                      <a:pt x="1" y="374"/>
                      <a:pt x="9" y="435"/>
                    </a:cubicBezTo>
                    <a:cubicBezTo>
                      <a:pt x="44" y="555"/>
                      <a:pt x="138" y="649"/>
                      <a:pt x="250" y="684"/>
                    </a:cubicBezTo>
                    <a:cubicBezTo>
                      <a:pt x="297" y="698"/>
                      <a:pt x="344" y="704"/>
                      <a:pt x="390" y="704"/>
                    </a:cubicBezTo>
                    <a:cubicBezTo>
                      <a:pt x="428" y="704"/>
                      <a:pt x="464" y="700"/>
                      <a:pt x="499" y="692"/>
                    </a:cubicBezTo>
                    <a:cubicBezTo>
                      <a:pt x="559" y="692"/>
                      <a:pt x="611" y="675"/>
                      <a:pt x="662" y="658"/>
                    </a:cubicBezTo>
                    <a:cubicBezTo>
                      <a:pt x="722" y="649"/>
                      <a:pt x="774" y="624"/>
                      <a:pt x="817" y="572"/>
                    </a:cubicBezTo>
                    <a:cubicBezTo>
                      <a:pt x="817" y="572"/>
                      <a:pt x="817" y="572"/>
                      <a:pt x="826" y="563"/>
                    </a:cubicBezTo>
                    <a:cubicBezTo>
                      <a:pt x="826" y="563"/>
                      <a:pt x="834" y="555"/>
                      <a:pt x="834" y="546"/>
                    </a:cubicBezTo>
                    <a:cubicBezTo>
                      <a:pt x="860" y="521"/>
                      <a:pt x="877" y="486"/>
                      <a:pt x="894" y="452"/>
                    </a:cubicBezTo>
                    <a:cubicBezTo>
                      <a:pt x="894" y="435"/>
                      <a:pt x="903" y="426"/>
                      <a:pt x="903" y="409"/>
                    </a:cubicBezTo>
                    <a:cubicBezTo>
                      <a:pt x="903" y="392"/>
                      <a:pt x="903" y="374"/>
                      <a:pt x="903" y="366"/>
                    </a:cubicBezTo>
                    <a:cubicBezTo>
                      <a:pt x="903" y="349"/>
                      <a:pt x="903" y="332"/>
                      <a:pt x="903" y="314"/>
                    </a:cubicBezTo>
                    <a:cubicBezTo>
                      <a:pt x="903" y="306"/>
                      <a:pt x="894" y="289"/>
                      <a:pt x="894" y="280"/>
                    </a:cubicBezTo>
                    <a:cubicBezTo>
                      <a:pt x="886" y="237"/>
                      <a:pt x="868" y="203"/>
                      <a:pt x="843" y="168"/>
                    </a:cubicBezTo>
                    <a:cubicBezTo>
                      <a:pt x="834" y="168"/>
                      <a:pt x="834" y="160"/>
                      <a:pt x="826" y="151"/>
                    </a:cubicBezTo>
                    <a:cubicBezTo>
                      <a:pt x="817" y="151"/>
                      <a:pt x="817" y="143"/>
                      <a:pt x="817" y="143"/>
                    </a:cubicBezTo>
                    <a:cubicBezTo>
                      <a:pt x="783" y="100"/>
                      <a:pt x="731" y="65"/>
                      <a:pt x="671" y="57"/>
                    </a:cubicBezTo>
                    <a:cubicBezTo>
                      <a:pt x="619" y="31"/>
                      <a:pt x="568" y="22"/>
                      <a:pt x="516" y="14"/>
                    </a:cubicBezTo>
                    <a:cubicBezTo>
                      <a:pt x="473" y="5"/>
                      <a:pt x="430" y="1"/>
                      <a:pt x="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5"/>
              <p:cNvSpPr/>
              <p:nvPr/>
            </p:nvSpPr>
            <p:spPr>
              <a:xfrm>
                <a:off x="2944761" y="3037237"/>
                <a:ext cx="63870" cy="48363"/>
              </a:xfrm>
              <a:custGeom>
                <a:rect b="b" l="l" r="r" t="t"/>
                <a:pathLst>
                  <a:path extrusionOk="0" h="693" w="912">
                    <a:moveTo>
                      <a:pt x="392" y="0"/>
                    </a:moveTo>
                    <a:cubicBezTo>
                      <a:pt x="350" y="0"/>
                      <a:pt x="309" y="3"/>
                      <a:pt x="267" y="8"/>
                    </a:cubicBezTo>
                    <a:cubicBezTo>
                      <a:pt x="147" y="34"/>
                      <a:pt x="52" y="129"/>
                      <a:pt x="18" y="249"/>
                    </a:cubicBezTo>
                    <a:cubicBezTo>
                      <a:pt x="9" y="309"/>
                      <a:pt x="1" y="369"/>
                      <a:pt x="9" y="429"/>
                    </a:cubicBezTo>
                    <a:cubicBezTo>
                      <a:pt x="44" y="550"/>
                      <a:pt x="130" y="644"/>
                      <a:pt x="250" y="679"/>
                    </a:cubicBezTo>
                    <a:cubicBezTo>
                      <a:pt x="300" y="689"/>
                      <a:pt x="351" y="693"/>
                      <a:pt x="399" y="693"/>
                    </a:cubicBezTo>
                    <a:cubicBezTo>
                      <a:pt x="434" y="693"/>
                      <a:pt x="467" y="691"/>
                      <a:pt x="499" y="687"/>
                    </a:cubicBezTo>
                    <a:cubicBezTo>
                      <a:pt x="559" y="679"/>
                      <a:pt x="611" y="670"/>
                      <a:pt x="662" y="653"/>
                    </a:cubicBezTo>
                    <a:cubicBezTo>
                      <a:pt x="722" y="644"/>
                      <a:pt x="774" y="610"/>
                      <a:pt x="817" y="567"/>
                    </a:cubicBezTo>
                    <a:lnTo>
                      <a:pt x="826" y="558"/>
                    </a:lnTo>
                    <a:lnTo>
                      <a:pt x="834" y="541"/>
                    </a:lnTo>
                    <a:cubicBezTo>
                      <a:pt x="860" y="515"/>
                      <a:pt x="877" y="472"/>
                      <a:pt x="894" y="438"/>
                    </a:cubicBezTo>
                    <a:cubicBezTo>
                      <a:pt x="894" y="429"/>
                      <a:pt x="903" y="412"/>
                      <a:pt x="903" y="404"/>
                    </a:cubicBezTo>
                    <a:cubicBezTo>
                      <a:pt x="903" y="386"/>
                      <a:pt x="903" y="369"/>
                      <a:pt x="903" y="352"/>
                    </a:cubicBezTo>
                    <a:cubicBezTo>
                      <a:pt x="911" y="335"/>
                      <a:pt x="911" y="318"/>
                      <a:pt x="903" y="309"/>
                    </a:cubicBezTo>
                    <a:cubicBezTo>
                      <a:pt x="903" y="292"/>
                      <a:pt x="894" y="283"/>
                      <a:pt x="894" y="266"/>
                    </a:cubicBezTo>
                    <a:cubicBezTo>
                      <a:pt x="886" y="232"/>
                      <a:pt x="868" y="189"/>
                      <a:pt x="843" y="163"/>
                    </a:cubicBezTo>
                    <a:lnTo>
                      <a:pt x="834" y="146"/>
                    </a:lnTo>
                    <a:lnTo>
                      <a:pt x="826" y="137"/>
                    </a:lnTo>
                    <a:cubicBezTo>
                      <a:pt x="791" y="94"/>
                      <a:pt x="740" y="60"/>
                      <a:pt x="679" y="51"/>
                    </a:cubicBezTo>
                    <a:cubicBezTo>
                      <a:pt x="584" y="15"/>
                      <a:pt x="488" y="0"/>
                      <a:pt x="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25"/>
              <p:cNvSpPr/>
              <p:nvPr/>
            </p:nvSpPr>
            <p:spPr>
              <a:xfrm>
                <a:off x="2951974" y="3099837"/>
                <a:ext cx="63870" cy="49340"/>
              </a:xfrm>
              <a:custGeom>
                <a:rect b="b" l="l" r="r" t="t"/>
                <a:pathLst>
                  <a:path extrusionOk="0" h="707" w="912">
                    <a:moveTo>
                      <a:pt x="395" y="1"/>
                    </a:moveTo>
                    <a:cubicBezTo>
                      <a:pt x="353" y="1"/>
                      <a:pt x="310" y="5"/>
                      <a:pt x="267" y="14"/>
                    </a:cubicBezTo>
                    <a:cubicBezTo>
                      <a:pt x="147" y="48"/>
                      <a:pt x="52" y="134"/>
                      <a:pt x="18" y="254"/>
                    </a:cubicBezTo>
                    <a:cubicBezTo>
                      <a:pt x="9" y="314"/>
                      <a:pt x="1" y="383"/>
                      <a:pt x="9" y="443"/>
                    </a:cubicBezTo>
                    <a:cubicBezTo>
                      <a:pt x="44" y="563"/>
                      <a:pt x="138" y="658"/>
                      <a:pt x="250" y="692"/>
                    </a:cubicBezTo>
                    <a:cubicBezTo>
                      <a:pt x="300" y="702"/>
                      <a:pt x="351" y="707"/>
                      <a:pt x="401" y="707"/>
                    </a:cubicBezTo>
                    <a:cubicBezTo>
                      <a:pt x="437" y="707"/>
                      <a:pt x="472" y="704"/>
                      <a:pt x="508" y="701"/>
                    </a:cubicBezTo>
                    <a:cubicBezTo>
                      <a:pt x="559" y="692"/>
                      <a:pt x="611" y="684"/>
                      <a:pt x="662" y="667"/>
                    </a:cubicBezTo>
                    <a:cubicBezTo>
                      <a:pt x="723" y="658"/>
                      <a:pt x="774" y="624"/>
                      <a:pt x="817" y="581"/>
                    </a:cubicBezTo>
                    <a:lnTo>
                      <a:pt x="826" y="572"/>
                    </a:lnTo>
                    <a:lnTo>
                      <a:pt x="834" y="555"/>
                    </a:lnTo>
                    <a:cubicBezTo>
                      <a:pt x="860" y="520"/>
                      <a:pt x="886" y="486"/>
                      <a:pt x="894" y="452"/>
                    </a:cubicBezTo>
                    <a:cubicBezTo>
                      <a:pt x="894" y="435"/>
                      <a:pt x="903" y="426"/>
                      <a:pt x="903" y="409"/>
                    </a:cubicBezTo>
                    <a:cubicBezTo>
                      <a:pt x="903" y="392"/>
                      <a:pt x="912" y="383"/>
                      <a:pt x="912" y="366"/>
                    </a:cubicBezTo>
                    <a:cubicBezTo>
                      <a:pt x="912" y="349"/>
                      <a:pt x="912" y="331"/>
                      <a:pt x="912" y="314"/>
                    </a:cubicBezTo>
                    <a:cubicBezTo>
                      <a:pt x="903" y="306"/>
                      <a:pt x="903" y="288"/>
                      <a:pt x="903" y="280"/>
                    </a:cubicBezTo>
                    <a:cubicBezTo>
                      <a:pt x="886" y="237"/>
                      <a:pt x="869" y="203"/>
                      <a:pt x="843" y="168"/>
                    </a:cubicBezTo>
                    <a:cubicBezTo>
                      <a:pt x="843" y="160"/>
                      <a:pt x="834" y="160"/>
                      <a:pt x="834" y="151"/>
                    </a:cubicBezTo>
                    <a:lnTo>
                      <a:pt x="826" y="142"/>
                    </a:lnTo>
                    <a:cubicBezTo>
                      <a:pt x="791" y="99"/>
                      <a:pt x="740" y="65"/>
                      <a:pt x="680" y="57"/>
                    </a:cubicBezTo>
                    <a:cubicBezTo>
                      <a:pt x="628" y="31"/>
                      <a:pt x="576" y="22"/>
                      <a:pt x="516" y="14"/>
                    </a:cubicBezTo>
                    <a:cubicBezTo>
                      <a:pt x="478" y="5"/>
                      <a:pt x="437" y="1"/>
                      <a:pt x="3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5"/>
              <p:cNvSpPr/>
              <p:nvPr/>
            </p:nvSpPr>
            <p:spPr>
              <a:xfrm>
                <a:off x="2961639" y="3175975"/>
                <a:ext cx="63239" cy="49340"/>
              </a:xfrm>
              <a:custGeom>
                <a:rect b="b" l="l" r="r" t="t"/>
                <a:pathLst>
                  <a:path extrusionOk="0" h="707" w="903">
                    <a:moveTo>
                      <a:pt x="387" y="1"/>
                    </a:moveTo>
                    <a:cubicBezTo>
                      <a:pt x="344" y="1"/>
                      <a:pt x="301" y="5"/>
                      <a:pt x="258" y="14"/>
                    </a:cubicBezTo>
                    <a:cubicBezTo>
                      <a:pt x="146" y="48"/>
                      <a:pt x="52" y="134"/>
                      <a:pt x="17" y="254"/>
                    </a:cubicBezTo>
                    <a:cubicBezTo>
                      <a:pt x="0" y="314"/>
                      <a:pt x="0" y="383"/>
                      <a:pt x="9" y="443"/>
                    </a:cubicBezTo>
                    <a:cubicBezTo>
                      <a:pt x="43" y="564"/>
                      <a:pt x="129" y="658"/>
                      <a:pt x="249" y="692"/>
                    </a:cubicBezTo>
                    <a:cubicBezTo>
                      <a:pt x="300" y="702"/>
                      <a:pt x="350" y="707"/>
                      <a:pt x="399" y="707"/>
                    </a:cubicBezTo>
                    <a:cubicBezTo>
                      <a:pt x="433" y="707"/>
                      <a:pt x="467" y="705"/>
                      <a:pt x="499" y="701"/>
                    </a:cubicBezTo>
                    <a:cubicBezTo>
                      <a:pt x="559" y="692"/>
                      <a:pt x="610" y="684"/>
                      <a:pt x="662" y="667"/>
                    </a:cubicBezTo>
                    <a:cubicBezTo>
                      <a:pt x="722" y="658"/>
                      <a:pt x="774" y="624"/>
                      <a:pt x="816" y="581"/>
                    </a:cubicBezTo>
                    <a:cubicBezTo>
                      <a:pt x="816" y="581"/>
                      <a:pt x="816" y="572"/>
                      <a:pt x="825" y="572"/>
                    </a:cubicBezTo>
                    <a:cubicBezTo>
                      <a:pt x="825" y="564"/>
                      <a:pt x="834" y="564"/>
                      <a:pt x="834" y="555"/>
                    </a:cubicBezTo>
                    <a:cubicBezTo>
                      <a:pt x="859" y="521"/>
                      <a:pt x="885" y="486"/>
                      <a:pt x="894" y="452"/>
                    </a:cubicBezTo>
                    <a:lnTo>
                      <a:pt x="902" y="409"/>
                    </a:lnTo>
                    <a:cubicBezTo>
                      <a:pt x="902" y="392"/>
                      <a:pt x="902" y="375"/>
                      <a:pt x="902" y="366"/>
                    </a:cubicBezTo>
                    <a:cubicBezTo>
                      <a:pt x="902" y="349"/>
                      <a:pt x="902" y="332"/>
                      <a:pt x="902" y="314"/>
                    </a:cubicBezTo>
                    <a:cubicBezTo>
                      <a:pt x="902" y="306"/>
                      <a:pt x="894" y="289"/>
                      <a:pt x="894" y="280"/>
                    </a:cubicBezTo>
                    <a:cubicBezTo>
                      <a:pt x="885" y="237"/>
                      <a:pt x="868" y="203"/>
                      <a:pt x="842" y="168"/>
                    </a:cubicBezTo>
                    <a:cubicBezTo>
                      <a:pt x="842" y="160"/>
                      <a:pt x="834" y="160"/>
                      <a:pt x="825" y="151"/>
                    </a:cubicBezTo>
                    <a:lnTo>
                      <a:pt x="816" y="143"/>
                    </a:lnTo>
                    <a:cubicBezTo>
                      <a:pt x="782" y="100"/>
                      <a:pt x="731" y="65"/>
                      <a:pt x="670" y="57"/>
                    </a:cubicBezTo>
                    <a:cubicBezTo>
                      <a:pt x="627" y="31"/>
                      <a:pt x="567" y="22"/>
                      <a:pt x="516" y="14"/>
                    </a:cubicBezTo>
                    <a:cubicBezTo>
                      <a:pt x="473" y="5"/>
                      <a:pt x="430" y="1"/>
                      <a:pt x="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5"/>
              <p:cNvSpPr/>
              <p:nvPr/>
            </p:nvSpPr>
            <p:spPr>
              <a:xfrm>
                <a:off x="2966471" y="3243180"/>
                <a:ext cx="63800" cy="49200"/>
              </a:xfrm>
              <a:custGeom>
                <a:rect b="b" l="l" r="r" t="t"/>
                <a:pathLst>
                  <a:path extrusionOk="0" h="705" w="911">
                    <a:moveTo>
                      <a:pt x="394" y="0"/>
                    </a:moveTo>
                    <a:cubicBezTo>
                      <a:pt x="352" y="0"/>
                      <a:pt x="309" y="4"/>
                      <a:pt x="266" y="13"/>
                    </a:cubicBezTo>
                    <a:cubicBezTo>
                      <a:pt x="146" y="47"/>
                      <a:pt x="52" y="133"/>
                      <a:pt x="17" y="253"/>
                    </a:cubicBezTo>
                    <a:cubicBezTo>
                      <a:pt x="9" y="314"/>
                      <a:pt x="0" y="374"/>
                      <a:pt x="9" y="442"/>
                    </a:cubicBezTo>
                    <a:cubicBezTo>
                      <a:pt x="43" y="563"/>
                      <a:pt x="138" y="657"/>
                      <a:pt x="249" y="692"/>
                    </a:cubicBezTo>
                    <a:cubicBezTo>
                      <a:pt x="292" y="700"/>
                      <a:pt x="335" y="704"/>
                      <a:pt x="377" y="704"/>
                    </a:cubicBezTo>
                    <a:cubicBezTo>
                      <a:pt x="419" y="704"/>
                      <a:pt x="460" y="700"/>
                      <a:pt x="498" y="692"/>
                    </a:cubicBezTo>
                    <a:cubicBezTo>
                      <a:pt x="558" y="692"/>
                      <a:pt x="610" y="683"/>
                      <a:pt x="662" y="666"/>
                    </a:cubicBezTo>
                    <a:cubicBezTo>
                      <a:pt x="722" y="649"/>
                      <a:pt x="773" y="623"/>
                      <a:pt x="816" y="580"/>
                    </a:cubicBezTo>
                    <a:cubicBezTo>
                      <a:pt x="816" y="580"/>
                      <a:pt x="816" y="571"/>
                      <a:pt x="825" y="571"/>
                    </a:cubicBezTo>
                    <a:cubicBezTo>
                      <a:pt x="825" y="563"/>
                      <a:pt x="833" y="563"/>
                      <a:pt x="833" y="554"/>
                    </a:cubicBezTo>
                    <a:cubicBezTo>
                      <a:pt x="859" y="520"/>
                      <a:pt x="876" y="485"/>
                      <a:pt x="894" y="442"/>
                    </a:cubicBezTo>
                    <a:cubicBezTo>
                      <a:pt x="894" y="434"/>
                      <a:pt x="902" y="417"/>
                      <a:pt x="902" y="408"/>
                    </a:cubicBezTo>
                    <a:cubicBezTo>
                      <a:pt x="902" y="391"/>
                      <a:pt x="911" y="374"/>
                      <a:pt x="911" y="357"/>
                    </a:cubicBezTo>
                    <a:cubicBezTo>
                      <a:pt x="911" y="348"/>
                      <a:pt x="911" y="331"/>
                      <a:pt x="911" y="314"/>
                    </a:cubicBezTo>
                    <a:cubicBezTo>
                      <a:pt x="902" y="296"/>
                      <a:pt x="902" y="288"/>
                      <a:pt x="902" y="271"/>
                    </a:cubicBezTo>
                    <a:cubicBezTo>
                      <a:pt x="885" y="236"/>
                      <a:pt x="868" y="202"/>
                      <a:pt x="851" y="168"/>
                    </a:cubicBezTo>
                    <a:lnTo>
                      <a:pt x="833" y="150"/>
                    </a:lnTo>
                    <a:lnTo>
                      <a:pt x="825" y="142"/>
                    </a:lnTo>
                    <a:cubicBezTo>
                      <a:pt x="790" y="99"/>
                      <a:pt x="739" y="64"/>
                      <a:pt x="679" y="56"/>
                    </a:cubicBezTo>
                    <a:cubicBezTo>
                      <a:pt x="627" y="30"/>
                      <a:pt x="576" y="21"/>
                      <a:pt x="516" y="13"/>
                    </a:cubicBezTo>
                    <a:cubicBezTo>
                      <a:pt x="477" y="4"/>
                      <a:pt x="436" y="0"/>
                      <a:pt x="3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5"/>
              <p:cNvSpPr/>
              <p:nvPr/>
            </p:nvSpPr>
            <p:spPr>
              <a:xfrm>
                <a:off x="2969412" y="3322878"/>
                <a:ext cx="63870" cy="49270"/>
              </a:xfrm>
              <a:custGeom>
                <a:rect b="b" l="l" r="r" t="t"/>
                <a:pathLst>
                  <a:path extrusionOk="0" h="706" w="912">
                    <a:moveTo>
                      <a:pt x="389" y="1"/>
                    </a:moveTo>
                    <a:cubicBezTo>
                      <a:pt x="347" y="1"/>
                      <a:pt x="306" y="5"/>
                      <a:pt x="267" y="14"/>
                    </a:cubicBezTo>
                    <a:cubicBezTo>
                      <a:pt x="147" y="48"/>
                      <a:pt x="53" y="134"/>
                      <a:pt x="18" y="254"/>
                    </a:cubicBezTo>
                    <a:cubicBezTo>
                      <a:pt x="10" y="314"/>
                      <a:pt x="1" y="383"/>
                      <a:pt x="18" y="443"/>
                    </a:cubicBezTo>
                    <a:cubicBezTo>
                      <a:pt x="53" y="563"/>
                      <a:pt x="138" y="649"/>
                      <a:pt x="259" y="692"/>
                    </a:cubicBezTo>
                    <a:cubicBezTo>
                      <a:pt x="297" y="701"/>
                      <a:pt x="338" y="705"/>
                      <a:pt x="380" y="705"/>
                    </a:cubicBezTo>
                    <a:cubicBezTo>
                      <a:pt x="422" y="705"/>
                      <a:pt x="465" y="701"/>
                      <a:pt x="508" y="692"/>
                    </a:cubicBezTo>
                    <a:cubicBezTo>
                      <a:pt x="559" y="692"/>
                      <a:pt x="611" y="684"/>
                      <a:pt x="663" y="666"/>
                    </a:cubicBezTo>
                    <a:cubicBezTo>
                      <a:pt x="723" y="658"/>
                      <a:pt x="774" y="624"/>
                      <a:pt x="817" y="581"/>
                    </a:cubicBezTo>
                    <a:cubicBezTo>
                      <a:pt x="826" y="581"/>
                      <a:pt x="826" y="572"/>
                      <a:pt x="826" y="572"/>
                    </a:cubicBezTo>
                    <a:cubicBezTo>
                      <a:pt x="834" y="563"/>
                      <a:pt x="843" y="563"/>
                      <a:pt x="843" y="555"/>
                    </a:cubicBezTo>
                    <a:cubicBezTo>
                      <a:pt x="869" y="520"/>
                      <a:pt x="886" y="486"/>
                      <a:pt x="895" y="443"/>
                    </a:cubicBezTo>
                    <a:cubicBezTo>
                      <a:pt x="903" y="435"/>
                      <a:pt x="903" y="417"/>
                      <a:pt x="903" y="409"/>
                    </a:cubicBezTo>
                    <a:cubicBezTo>
                      <a:pt x="912" y="392"/>
                      <a:pt x="912" y="374"/>
                      <a:pt x="903" y="357"/>
                    </a:cubicBezTo>
                    <a:cubicBezTo>
                      <a:pt x="912" y="349"/>
                      <a:pt x="912" y="331"/>
                      <a:pt x="903" y="314"/>
                    </a:cubicBezTo>
                    <a:cubicBezTo>
                      <a:pt x="903" y="297"/>
                      <a:pt x="895" y="288"/>
                      <a:pt x="895" y="271"/>
                    </a:cubicBezTo>
                    <a:cubicBezTo>
                      <a:pt x="886" y="237"/>
                      <a:pt x="869" y="203"/>
                      <a:pt x="843" y="168"/>
                    </a:cubicBezTo>
                    <a:lnTo>
                      <a:pt x="834" y="151"/>
                    </a:lnTo>
                    <a:lnTo>
                      <a:pt x="826" y="142"/>
                    </a:lnTo>
                    <a:cubicBezTo>
                      <a:pt x="783" y="99"/>
                      <a:pt x="731" y="65"/>
                      <a:pt x="680" y="57"/>
                    </a:cubicBezTo>
                    <a:cubicBezTo>
                      <a:pt x="628" y="31"/>
                      <a:pt x="577" y="22"/>
                      <a:pt x="516" y="14"/>
                    </a:cubicBezTo>
                    <a:cubicBezTo>
                      <a:pt x="474" y="5"/>
                      <a:pt x="431" y="1"/>
                      <a:pt x="3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5"/>
              <p:cNvSpPr/>
              <p:nvPr/>
            </p:nvSpPr>
            <p:spPr>
              <a:xfrm>
                <a:off x="2900850" y="3322878"/>
                <a:ext cx="63239" cy="49270"/>
              </a:xfrm>
              <a:custGeom>
                <a:rect b="b" l="l" r="r" t="t"/>
                <a:pathLst>
                  <a:path extrusionOk="0" h="706" w="903">
                    <a:moveTo>
                      <a:pt x="388" y="1"/>
                    </a:moveTo>
                    <a:cubicBezTo>
                      <a:pt x="346" y="1"/>
                      <a:pt x="306" y="5"/>
                      <a:pt x="267" y="14"/>
                    </a:cubicBezTo>
                    <a:cubicBezTo>
                      <a:pt x="147" y="48"/>
                      <a:pt x="52" y="134"/>
                      <a:pt x="18" y="254"/>
                    </a:cubicBezTo>
                    <a:cubicBezTo>
                      <a:pt x="1" y="314"/>
                      <a:pt x="1" y="383"/>
                      <a:pt x="18" y="443"/>
                    </a:cubicBezTo>
                    <a:cubicBezTo>
                      <a:pt x="44" y="563"/>
                      <a:pt x="138" y="658"/>
                      <a:pt x="258" y="692"/>
                    </a:cubicBezTo>
                    <a:cubicBezTo>
                      <a:pt x="297" y="701"/>
                      <a:pt x="338" y="705"/>
                      <a:pt x="380" y="705"/>
                    </a:cubicBezTo>
                    <a:cubicBezTo>
                      <a:pt x="422" y="705"/>
                      <a:pt x="465" y="701"/>
                      <a:pt x="507" y="692"/>
                    </a:cubicBezTo>
                    <a:cubicBezTo>
                      <a:pt x="559" y="692"/>
                      <a:pt x="611" y="684"/>
                      <a:pt x="662" y="666"/>
                    </a:cubicBezTo>
                    <a:cubicBezTo>
                      <a:pt x="722" y="658"/>
                      <a:pt x="774" y="624"/>
                      <a:pt x="817" y="581"/>
                    </a:cubicBezTo>
                    <a:cubicBezTo>
                      <a:pt x="817" y="581"/>
                      <a:pt x="825" y="572"/>
                      <a:pt x="825" y="572"/>
                    </a:cubicBezTo>
                    <a:cubicBezTo>
                      <a:pt x="834" y="563"/>
                      <a:pt x="834" y="563"/>
                      <a:pt x="843" y="555"/>
                    </a:cubicBezTo>
                    <a:cubicBezTo>
                      <a:pt x="868" y="520"/>
                      <a:pt x="885" y="486"/>
                      <a:pt x="894" y="443"/>
                    </a:cubicBezTo>
                    <a:cubicBezTo>
                      <a:pt x="903" y="435"/>
                      <a:pt x="903" y="417"/>
                      <a:pt x="903" y="409"/>
                    </a:cubicBezTo>
                    <a:cubicBezTo>
                      <a:pt x="903" y="392"/>
                      <a:pt x="903" y="374"/>
                      <a:pt x="903" y="357"/>
                    </a:cubicBezTo>
                    <a:cubicBezTo>
                      <a:pt x="903" y="349"/>
                      <a:pt x="903" y="331"/>
                      <a:pt x="903" y="314"/>
                    </a:cubicBezTo>
                    <a:cubicBezTo>
                      <a:pt x="903" y="297"/>
                      <a:pt x="894" y="288"/>
                      <a:pt x="894" y="271"/>
                    </a:cubicBezTo>
                    <a:cubicBezTo>
                      <a:pt x="885" y="237"/>
                      <a:pt x="868" y="203"/>
                      <a:pt x="843" y="168"/>
                    </a:cubicBezTo>
                    <a:lnTo>
                      <a:pt x="834" y="151"/>
                    </a:lnTo>
                    <a:lnTo>
                      <a:pt x="825" y="142"/>
                    </a:lnTo>
                    <a:cubicBezTo>
                      <a:pt x="782" y="99"/>
                      <a:pt x="731" y="65"/>
                      <a:pt x="679" y="57"/>
                    </a:cubicBezTo>
                    <a:cubicBezTo>
                      <a:pt x="628" y="31"/>
                      <a:pt x="568" y="22"/>
                      <a:pt x="516" y="14"/>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5"/>
              <p:cNvSpPr/>
              <p:nvPr/>
            </p:nvSpPr>
            <p:spPr>
              <a:xfrm>
                <a:off x="2900850" y="3396015"/>
                <a:ext cx="63239" cy="49200"/>
              </a:xfrm>
              <a:custGeom>
                <a:rect b="b" l="l" r="r" t="t"/>
                <a:pathLst>
                  <a:path extrusionOk="0" h="705" w="903">
                    <a:moveTo>
                      <a:pt x="388" y="1"/>
                    </a:moveTo>
                    <a:cubicBezTo>
                      <a:pt x="346" y="1"/>
                      <a:pt x="306" y="5"/>
                      <a:pt x="267" y="14"/>
                    </a:cubicBezTo>
                    <a:cubicBezTo>
                      <a:pt x="147" y="39"/>
                      <a:pt x="52" y="134"/>
                      <a:pt x="18" y="254"/>
                    </a:cubicBezTo>
                    <a:cubicBezTo>
                      <a:pt x="1" y="314"/>
                      <a:pt x="1" y="375"/>
                      <a:pt x="18" y="443"/>
                    </a:cubicBezTo>
                    <a:cubicBezTo>
                      <a:pt x="44" y="555"/>
                      <a:pt x="138" y="649"/>
                      <a:pt x="258" y="684"/>
                    </a:cubicBezTo>
                    <a:cubicBezTo>
                      <a:pt x="301" y="698"/>
                      <a:pt x="346" y="704"/>
                      <a:pt x="392" y="704"/>
                    </a:cubicBezTo>
                    <a:cubicBezTo>
                      <a:pt x="430" y="704"/>
                      <a:pt x="469" y="700"/>
                      <a:pt x="507" y="692"/>
                    </a:cubicBezTo>
                    <a:cubicBezTo>
                      <a:pt x="559" y="692"/>
                      <a:pt x="611" y="675"/>
                      <a:pt x="662" y="658"/>
                    </a:cubicBezTo>
                    <a:cubicBezTo>
                      <a:pt x="722" y="649"/>
                      <a:pt x="774" y="624"/>
                      <a:pt x="817" y="581"/>
                    </a:cubicBezTo>
                    <a:cubicBezTo>
                      <a:pt x="817" y="572"/>
                      <a:pt x="825" y="572"/>
                      <a:pt x="825" y="572"/>
                    </a:cubicBezTo>
                    <a:cubicBezTo>
                      <a:pt x="834" y="564"/>
                      <a:pt x="834" y="555"/>
                      <a:pt x="843" y="555"/>
                    </a:cubicBezTo>
                    <a:cubicBezTo>
                      <a:pt x="868" y="521"/>
                      <a:pt x="885" y="486"/>
                      <a:pt x="894" y="443"/>
                    </a:cubicBezTo>
                    <a:cubicBezTo>
                      <a:pt x="903" y="435"/>
                      <a:pt x="903" y="417"/>
                      <a:pt x="903" y="409"/>
                    </a:cubicBezTo>
                    <a:cubicBezTo>
                      <a:pt x="903" y="392"/>
                      <a:pt x="903" y="375"/>
                      <a:pt x="903" y="357"/>
                    </a:cubicBezTo>
                    <a:cubicBezTo>
                      <a:pt x="903" y="340"/>
                      <a:pt x="903" y="323"/>
                      <a:pt x="903" y="314"/>
                    </a:cubicBezTo>
                    <a:cubicBezTo>
                      <a:pt x="903" y="297"/>
                      <a:pt x="894" y="289"/>
                      <a:pt x="894" y="271"/>
                    </a:cubicBezTo>
                    <a:cubicBezTo>
                      <a:pt x="885" y="237"/>
                      <a:pt x="868" y="194"/>
                      <a:pt x="843" y="168"/>
                    </a:cubicBezTo>
                    <a:lnTo>
                      <a:pt x="834" y="151"/>
                    </a:lnTo>
                    <a:lnTo>
                      <a:pt x="825" y="143"/>
                    </a:lnTo>
                    <a:cubicBezTo>
                      <a:pt x="782" y="91"/>
                      <a:pt x="731" y="65"/>
                      <a:pt x="679" y="48"/>
                    </a:cubicBezTo>
                    <a:cubicBezTo>
                      <a:pt x="628" y="31"/>
                      <a:pt x="568" y="14"/>
                      <a:pt x="516" y="14"/>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5"/>
              <p:cNvSpPr/>
              <p:nvPr/>
            </p:nvSpPr>
            <p:spPr>
              <a:xfrm>
                <a:off x="2900850" y="3465733"/>
                <a:ext cx="63239" cy="48991"/>
              </a:xfrm>
              <a:custGeom>
                <a:rect b="b" l="l" r="r" t="t"/>
                <a:pathLst>
                  <a:path extrusionOk="0" h="702" w="903">
                    <a:moveTo>
                      <a:pt x="388" y="1"/>
                    </a:moveTo>
                    <a:cubicBezTo>
                      <a:pt x="346" y="1"/>
                      <a:pt x="306" y="7"/>
                      <a:pt x="267" y="20"/>
                    </a:cubicBezTo>
                    <a:cubicBezTo>
                      <a:pt x="147" y="46"/>
                      <a:pt x="52" y="140"/>
                      <a:pt x="18" y="252"/>
                    </a:cubicBezTo>
                    <a:cubicBezTo>
                      <a:pt x="9" y="312"/>
                      <a:pt x="1" y="372"/>
                      <a:pt x="18" y="432"/>
                    </a:cubicBezTo>
                    <a:cubicBezTo>
                      <a:pt x="44" y="553"/>
                      <a:pt x="138" y="647"/>
                      <a:pt x="258" y="681"/>
                    </a:cubicBezTo>
                    <a:cubicBezTo>
                      <a:pt x="301" y="696"/>
                      <a:pt x="346" y="702"/>
                      <a:pt x="392" y="702"/>
                    </a:cubicBezTo>
                    <a:cubicBezTo>
                      <a:pt x="430" y="702"/>
                      <a:pt x="469" y="698"/>
                      <a:pt x="507" y="690"/>
                    </a:cubicBezTo>
                    <a:cubicBezTo>
                      <a:pt x="559" y="690"/>
                      <a:pt x="611" y="673"/>
                      <a:pt x="662" y="656"/>
                    </a:cubicBezTo>
                    <a:cubicBezTo>
                      <a:pt x="722" y="647"/>
                      <a:pt x="774" y="621"/>
                      <a:pt x="817" y="578"/>
                    </a:cubicBezTo>
                    <a:cubicBezTo>
                      <a:pt x="817" y="570"/>
                      <a:pt x="825" y="570"/>
                      <a:pt x="825" y="570"/>
                    </a:cubicBezTo>
                    <a:lnTo>
                      <a:pt x="843" y="553"/>
                    </a:lnTo>
                    <a:cubicBezTo>
                      <a:pt x="868" y="518"/>
                      <a:pt x="885" y="484"/>
                      <a:pt x="894" y="449"/>
                    </a:cubicBezTo>
                    <a:cubicBezTo>
                      <a:pt x="903" y="432"/>
                      <a:pt x="903" y="424"/>
                      <a:pt x="903" y="406"/>
                    </a:cubicBezTo>
                    <a:cubicBezTo>
                      <a:pt x="903" y="389"/>
                      <a:pt x="903" y="381"/>
                      <a:pt x="903" y="364"/>
                    </a:cubicBezTo>
                    <a:cubicBezTo>
                      <a:pt x="903" y="346"/>
                      <a:pt x="903" y="329"/>
                      <a:pt x="903" y="312"/>
                    </a:cubicBezTo>
                    <a:cubicBezTo>
                      <a:pt x="903" y="303"/>
                      <a:pt x="894" y="286"/>
                      <a:pt x="894" y="278"/>
                    </a:cubicBezTo>
                    <a:cubicBezTo>
                      <a:pt x="885" y="235"/>
                      <a:pt x="868" y="200"/>
                      <a:pt x="843" y="166"/>
                    </a:cubicBezTo>
                    <a:lnTo>
                      <a:pt x="834" y="149"/>
                    </a:lnTo>
                    <a:lnTo>
                      <a:pt x="825" y="140"/>
                    </a:lnTo>
                    <a:cubicBezTo>
                      <a:pt x="782" y="97"/>
                      <a:pt x="731" y="71"/>
                      <a:pt x="679" y="54"/>
                    </a:cubicBezTo>
                    <a:cubicBezTo>
                      <a:pt x="628" y="37"/>
                      <a:pt x="568" y="20"/>
                      <a:pt x="516" y="20"/>
                    </a:cubicBezTo>
                    <a:cubicBezTo>
                      <a:pt x="473" y="7"/>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5"/>
              <p:cNvSpPr/>
              <p:nvPr/>
            </p:nvSpPr>
            <p:spPr>
              <a:xfrm>
                <a:off x="2900850" y="3538730"/>
                <a:ext cx="63239" cy="48991"/>
              </a:xfrm>
              <a:custGeom>
                <a:rect b="b" l="l" r="r" t="t"/>
                <a:pathLst>
                  <a:path extrusionOk="0" h="702" w="903">
                    <a:moveTo>
                      <a:pt x="388" y="1"/>
                    </a:moveTo>
                    <a:cubicBezTo>
                      <a:pt x="346" y="1"/>
                      <a:pt x="306" y="5"/>
                      <a:pt x="267" y="13"/>
                    </a:cubicBezTo>
                    <a:cubicBezTo>
                      <a:pt x="147" y="48"/>
                      <a:pt x="52" y="134"/>
                      <a:pt x="18" y="254"/>
                    </a:cubicBezTo>
                    <a:cubicBezTo>
                      <a:pt x="1" y="314"/>
                      <a:pt x="1" y="374"/>
                      <a:pt x="18" y="434"/>
                    </a:cubicBezTo>
                    <a:cubicBezTo>
                      <a:pt x="44" y="555"/>
                      <a:pt x="138" y="649"/>
                      <a:pt x="258" y="684"/>
                    </a:cubicBezTo>
                    <a:cubicBezTo>
                      <a:pt x="306" y="694"/>
                      <a:pt x="357" y="702"/>
                      <a:pt x="409" y="702"/>
                    </a:cubicBezTo>
                    <a:cubicBezTo>
                      <a:pt x="442" y="702"/>
                      <a:pt x="475" y="699"/>
                      <a:pt x="507" y="692"/>
                    </a:cubicBezTo>
                    <a:cubicBezTo>
                      <a:pt x="559" y="684"/>
                      <a:pt x="611" y="675"/>
                      <a:pt x="662" y="658"/>
                    </a:cubicBezTo>
                    <a:cubicBezTo>
                      <a:pt x="722" y="649"/>
                      <a:pt x="774" y="615"/>
                      <a:pt x="817" y="572"/>
                    </a:cubicBezTo>
                    <a:lnTo>
                      <a:pt x="825" y="563"/>
                    </a:lnTo>
                    <a:lnTo>
                      <a:pt x="843" y="546"/>
                    </a:lnTo>
                    <a:cubicBezTo>
                      <a:pt x="868" y="520"/>
                      <a:pt x="885" y="486"/>
                      <a:pt x="894" y="443"/>
                    </a:cubicBezTo>
                    <a:cubicBezTo>
                      <a:pt x="903" y="434"/>
                      <a:pt x="903" y="417"/>
                      <a:pt x="903" y="409"/>
                    </a:cubicBezTo>
                    <a:cubicBezTo>
                      <a:pt x="903" y="391"/>
                      <a:pt x="903" y="374"/>
                      <a:pt x="903" y="357"/>
                    </a:cubicBezTo>
                    <a:cubicBezTo>
                      <a:pt x="903" y="348"/>
                      <a:pt x="903" y="331"/>
                      <a:pt x="903" y="314"/>
                    </a:cubicBezTo>
                    <a:cubicBezTo>
                      <a:pt x="903" y="297"/>
                      <a:pt x="894" y="288"/>
                      <a:pt x="894" y="271"/>
                    </a:cubicBezTo>
                    <a:cubicBezTo>
                      <a:pt x="885" y="237"/>
                      <a:pt x="868" y="202"/>
                      <a:pt x="843" y="168"/>
                    </a:cubicBezTo>
                    <a:lnTo>
                      <a:pt x="834" y="151"/>
                    </a:lnTo>
                    <a:cubicBezTo>
                      <a:pt x="825" y="142"/>
                      <a:pt x="825" y="142"/>
                      <a:pt x="825" y="142"/>
                    </a:cubicBezTo>
                    <a:cubicBezTo>
                      <a:pt x="782" y="99"/>
                      <a:pt x="731" y="65"/>
                      <a:pt x="679" y="56"/>
                    </a:cubicBezTo>
                    <a:cubicBezTo>
                      <a:pt x="628" y="31"/>
                      <a:pt x="568" y="22"/>
                      <a:pt x="516" y="13"/>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5"/>
              <p:cNvSpPr/>
              <p:nvPr/>
            </p:nvSpPr>
            <p:spPr>
              <a:xfrm>
                <a:off x="2900850" y="3610053"/>
                <a:ext cx="63239" cy="49200"/>
              </a:xfrm>
              <a:custGeom>
                <a:rect b="b" l="l" r="r" t="t"/>
                <a:pathLst>
                  <a:path extrusionOk="0" h="705" w="903">
                    <a:moveTo>
                      <a:pt x="388" y="1"/>
                    </a:moveTo>
                    <a:cubicBezTo>
                      <a:pt x="346" y="1"/>
                      <a:pt x="306" y="5"/>
                      <a:pt x="267" y="14"/>
                    </a:cubicBezTo>
                    <a:cubicBezTo>
                      <a:pt x="147" y="48"/>
                      <a:pt x="52" y="134"/>
                      <a:pt x="18" y="254"/>
                    </a:cubicBezTo>
                    <a:cubicBezTo>
                      <a:pt x="1" y="314"/>
                      <a:pt x="1" y="383"/>
                      <a:pt x="18" y="443"/>
                    </a:cubicBezTo>
                    <a:cubicBezTo>
                      <a:pt x="44" y="564"/>
                      <a:pt x="138" y="650"/>
                      <a:pt x="258" y="684"/>
                    </a:cubicBezTo>
                    <a:cubicBezTo>
                      <a:pt x="301" y="698"/>
                      <a:pt x="346" y="704"/>
                      <a:pt x="392" y="704"/>
                    </a:cubicBezTo>
                    <a:cubicBezTo>
                      <a:pt x="430" y="704"/>
                      <a:pt x="469" y="700"/>
                      <a:pt x="507" y="693"/>
                    </a:cubicBezTo>
                    <a:cubicBezTo>
                      <a:pt x="559" y="693"/>
                      <a:pt x="611" y="684"/>
                      <a:pt x="662" y="667"/>
                    </a:cubicBezTo>
                    <a:cubicBezTo>
                      <a:pt x="722" y="650"/>
                      <a:pt x="774" y="624"/>
                      <a:pt x="817" y="581"/>
                    </a:cubicBezTo>
                    <a:lnTo>
                      <a:pt x="825" y="572"/>
                    </a:lnTo>
                    <a:cubicBezTo>
                      <a:pt x="834" y="564"/>
                      <a:pt x="834" y="555"/>
                      <a:pt x="843" y="555"/>
                    </a:cubicBezTo>
                    <a:cubicBezTo>
                      <a:pt x="868" y="521"/>
                      <a:pt x="885" y="486"/>
                      <a:pt x="894" y="452"/>
                    </a:cubicBezTo>
                    <a:cubicBezTo>
                      <a:pt x="903" y="435"/>
                      <a:pt x="903" y="426"/>
                      <a:pt x="903" y="418"/>
                    </a:cubicBezTo>
                    <a:cubicBezTo>
                      <a:pt x="903" y="400"/>
                      <a:pt x="903" y="383"/>
                      <a:pt x="903" y="366"/>
                    </a:cubicBezTo>
                    <a:cubicBezTo>
                      <a:pt x="903" y="349"/>
                      <a:pt x="903" y="332"/>
                      <a:pt x="903" y="314"/>
                    </a:cubicBezTo>
                    <a:cubicBezTo>
                      <a:pt x="903" y="306"/>
                      <a:pt x="894" y="289"/>
                      <a:pt x="894" y="280"/>
                    </a:cubicBezTo>
                    <a:cubicBezTo>
                      <a:pt x="885" y="237"/>
                      <a:pt x="868" y="203"/>
                      <a:pt x="843" y="168"/>
                    </a:cubicBezTo>
                    <a:lnTo>
                      <a:pt x="834" y="151"/>
                    </a:lnTo>
                    <a:lnTo>
                      <a:pt x="825" y="143"/>
                    </a:lnTo>
                    <a:cubicBezTo>
                      <a:pt x="782" y="100"/>
                      <a:pt x="731" y="65"/>
                      <a:pt x="679" y="57"/>
                    </a:cubicBezTo>
                    <a:cubicBezTo>
                      <a:pt x="628" y="31"/>
                      <a:pt x="568" y="22"/>
                      <a:pt x="516" y="14"/>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5"/>
              <p:cNvSpPr/>
              <p:nvPr/>
            </p:nvSpPr>
            <p:spPr>
              <a:xfrm>
                <a:off x="2900850" y="3691635"/>
                <a:ext cx="63239" cy="49130"/>
              </a:xfrm>
              <a:custGeom>
                <a:rect b="b" l="l" r="r" t="t"/>
                <a:pathLst>
                  <a:path extrusionOk="0" h="704" w="903">
                    <a:moveTo>
                      <a:pt x="388" y="0"/>
                    </a:moveTo>
                    <a:cubicBezTo>
                      <a:pt x="346" y="0"/>
                      <a:pt x="306" y="5"/>
                      <a:pt x="267" y="13"/>
                    </a:cubicBezTo>
                    <a:cubicBezTo>
                      <a:pt x="147" y="39"/>
                      <a:pt x="52" y="133"/>
                      <a:pt x="18" y="254"/>
                    </a:cubicBezTo>
                    <a:cubicBezTo>
                      <a:pt x="1" y="314"/>
                      <a:pt x="1" y="374"/>
                      <a:pt x="18" y="443"/>
                    </a:cubicBezTo>
                    <a:cubicBezTo>
                      <a:pt x="44" y="554"/>
                      <a:pt x="138" y="649"/>
                      <a:pt x="258" y="683"/>
                    </a:cubicBezTo>
                    <a:cubicBezTo>
                      <a:pt x="301" y="698"/>
                      <a:pt x="346" y="704"/>
                      <a:pt x="392" y="704"/>
                    </a:cubicBezTo>
                    <a:cubicBezTo>
                      <a:pt x="430" y="704"/>
                      <a:pt x="469" y="700"/>
                      <a:pt x="507" y="692"/>
                    </a:cubicBezTo>
                    <a:cubicBezTo>
                      <a:pt x="559" y="692"/>
                      <a:pt x="611" y="675"/>
                      <a:pt x="662" y="658"/>
                    </a:cubicBezTo>
                    <a:cubicBezTo>
                      <a:pt x="722" y="649"/>
                      <a:pt x="774" y="623"/>
                      <a:pt x="817" y="580"/>
                    </a:cubicBezTo>
                    <a:cubicBezTo>
                      <a:pt x="817" y="572"/>
                      <a:pt x="825" y="572"/>
                      <a:pt x="825" y="572"/>
                    </a:cubicBezTo>
                    <a:cubicBezTo>
                      <a:pt x="834" y="563"/>
                      <a:pt x="834" y="554"/>
                      <a:pt x="843" y="554"/>
                    </a:cubicBezTo>
                    <a:cubicBezTo>
                      <a:pt x="868" y="520"/>
                      <a:pt x="885" y="486"/>
                      <a:pt x="894" y="443"/>
                    </a:cubicBezTo>
                    <a:cubicBezTo>
                      <a:pt x="903" y="434"/>
                      <a:pt x="903" y="417"/>
                      <a:pt x="903" y="408"/>
                    </a:cubicBezTo>
                    <a:cubicBezTo>
                      <a:pt x="903" y="391"/>
                      <a:pt x="903" y="374"/>
                      <a:pt x="903" y="357"/>
                    </a:cubicBezTo>
                    <a:cubicBezTo>
                      <a:pt x="903" y="340"/>
                      <a:pt x="903" y="323"/>
                      <a:pt x="903" y="314"/>
                    </a:cubicBezTo>
                    <a:cubicBezTo>
                      <a:pt x="903" y="297"/>
                      <a:pt x="894" y="288"/>
                      <a:pt x="894" y="271"/>
                    </a:cubicBezTo>
                    <a:cubicBezTo>
                      <a:pt x="885" y="237"/>
                      <a:pt x="868" y="194"/>
                      <a:pt x="843" y="168"/>
                    </a:cubicBezTo>
                    <a:lnTo>
                      <a:pt x="834" y="151"/>
                    </a:lnTo>
                    <a:cubicBezTo>
                      <a:pt x="825" y="142"/>
                      <a:pt x="825" y="142"/>
                      <a:pt x="825" y="142"/>
                    </a:cubicBezTo>
                    <a:cubicBezTo>
                      <a:pt x="782" y="91"/>
                      <a:pt x="731" y="65"/>
                      <a:pt x="679" y="48"/>
                    </a:cubicBezTo>
                    <a:cubicBezTo>
                      <a:pt x="628" y="30"/>
                      <a:pt x="568" y="13"/>
                      <a:pt x="516" y="13"/>
                    </a:cubicBezTo>
                    <a:cubicBezTo>
                      <a:pt x="473" y="5"/>
                      <a:pt x="43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5"/>
              <p:cNvSpPr/>
              <p:nvPr/>
            </p:nvSpPr>
            <p:spPr>
              <a:xfrm>
                <a:off x="2966471" y="3396643"/>
                <a:ext cx="63239" cy="48991"/>
              </a:xfrm>
              <a:custGeom>
                <a:rect b="b" l="l" r="r" t="t"/>
                <a:pathLst>
                  <a:path extrusionOk="0" h="702" w="903">
                    <a:moveTo>
                      <a:pt x="387" y="0"/>
                    </a:moveTo>
                    <a:cubicBezTo>
                      <a:pt x="344" y="0"/>
                      <a:pt x="301" y="5"/>
                      <a:pt x="258" y="13"/>
                    </a:cubicBezTo>
                    <a:cubicBezTo>
                      <a:pt x="138" y="39"/>
                      <a:pt x="43" y="134"/>
                      <a:pt x="17" y="254"/>
                    </a:cubicBezTo>
                    <a:cubicBezTo>
                      <a:pt x="0" y="314"/>
                      <a:pt x="0" y="374"/>
                      <a:pt x="9" y="434"/>
                    </a:cubicBezTo>
                    <a:cubicBezTo>
                      <a:pt x="43" y="555"/>
                      <a:pt x="129" y="649"/>
                      <a:pt x="249" y="683"/>
                    </a:cubicBezTo>
                    <a:cubicBezTo>
                      <a:pt x="302" y="694"/>
                      <a:pt x="355" y="701"/>
                      <a:pt x="406" y="701"/>
                    </a:cubicBezTo>
                    <a:cubicBezTo>
                      <a:pt x="438" y="701"/>
                      <a:pt x="469" y="699"/>
                      <a:pt x="498" y="692"/>
                    </a:cubicBezTo>
                    <a:cubicBezTo>
                      <a:pt x="558" y="683"/>
                      <a:pt x="610" y="675"/>
                      <a:pt x="653" y="658"/>
                    </a:cubicBezTo>
                    <a:cubicBezTo>
                      <a:pt x="722" y="649"/>
                      <a:pt x="773" y="615"/>
                      <a:pt x="816" y="572"/>
                    </a:cubicBezTo>
                    <a:lnTo>
                      <a:pt x="816" y="563"/>
                    </a:lnTo>
                    <a:cubicBezTo>
                      <a:pt x="825" y="555"/>
                      <a:pt x="833" y="555"/>
                      <a:pt x="833" y="546"/>
                    </a:cubicBezTo>
                    <a:cubicBezTo>
                      <a:pt x="859" y="520"/>
                      <a:pt x="876" y="486"/>
                      <a:pt x="894" y="443"/>
                    </a:cubicBezTo>
                    <a:cubicBezTo>
                      <a:pt x="894" y="434"/>
                      <a:pt x="894" y="417"/>
                      <a:pt x="902" y="408"/>
                    </a:cubicBezTo>
                    <a:cubicBezTo>
                      <a:pt x="902" y="391"/>
                      <a:pt x="902" y="374"/>
                      <a:pt x="902" y="357"/>
                    </a:cubicBezTo>
                    <a:cubicBezTo>
                      <a:pt x="902" y="340"/>
                      <a:pt x="902" y="323"/>
                      <a:pt x="902" y="314"/>
                    </a:cubicBezTo>
                    <a:cubicBezTo>
                      <a:pt x="894" y="297"/>
                      <a:pt x="894" y="288"/>
                      <a:pt x="894" y="271"/>
                    </a:cubicBezTo>
                    <a:cubicBezTo>
                      <a:pt x="885" y="237"/>
                      <a:pt x="868" y="194"/>
                      <a:pt x="842" y="168"/>
                    </a:cubicBezTo>
                    <a:cubicBezTo>
                      <a:pt x="833" y="159"/>
                      <a:pt x="833" y="151"/>
                      <a:pt x="825" y="151"/>
                    </a:cubicBezTo>
                    <a:lnTo>
                      <a:pt x="816" y="142"/>
                    </a:lnTo>
                    <a:cubicBezTo>
                      <a:pt x="782" y="91"/>
                      <a:pt x="730" y="65"/>
                      <a:pt x="670" y="56"/>
                    </a:cubicBezTo>
                    <a:cubicBezTo>
                      <a:pt x="619" y="30"/>
                      <a:pt x="567" y="13"/>
                      <a:pt x="516" y="13"/>
                    </a:cubicBezTo>
                    <a:cubicBezTo>
                      <a:pt x="473" y="5"/>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5"/>
              <p:cNvSpPr/>
              <p:nvPr/>
            </p:nvSpPr>
            <p:spPr>
              <a:xfrm>
                <a:off x="2967031" y="3465733"/>
                <a:ext cx="63239" cy="49200"/>
              </a:xfrm>
              <a:custGeom>
                <a:rect b="b" l="l" r="r" t="t"/>
                <a:pathLst>
                  <a:path extrusionOk="0" h="705" w="903">
                    <a:moveTo>
                      <a:pt x="388" y="1"/>
                    </a:moveTo>
                    <a:cubicBezTo>
                      <a:pt x="346" y="1"/>
                      <a:pt x="306" y="7"/>
                      <a:pt x="267" y="20"/>
                    </a:cubicBezTo>
                    <a:cubicBezTo>
                      <a:pt x="147" y="46"/>
                      <a:pt x="52" y="140"/>
                      <a:pt x="18" y="252"/>
                    </a:cubicBezTo>
                    <a:cubicBezTo>
                      <a:pt x="1" y="312"/>
                      <a:pt x="1" y="381"/>
                      <a:pt x="18" y="441"/>
                    </a:cubicBezTo>
                    <a:cubicBezTo>
                      <a:pt x="44" y="561"/>
                      <a:pt x="138" y="656"/>
                      <a:pt x="250" y="690"/>
                    </a:cubicBezTo>
                    <a:cubicBezTo>
                      <a:pt x="300" y="700"/>
                      <a:pt x="350" y="704"/>
                      <a:pt x="401" y="704"/>
                    </a:cubicBezTo>
                    <a:cubicBezTo>
                      <a:pt x="436" y="704"/>
                      <a:pt x="472" y="702"/>
                      <a:pt x="508" y="699"/>
                    </a:cubicBezTo>
                    <a:cubicBezTo>
                      <a:pt x="559" y="690"/>
                      <a:pt x="611" y="681"/>
                      <a:pt x="662" y="664"/>
                    </a:cubicBezTo>
                    <a:cubicBezTo>
                      <a:pt x="722" y="656"/>
                      <a:pt x="774" y="621"/>
                      <a:pt x="817" y="578"/>
                    </a:cubicBezTo>
                    <a:cubicBezTo>
                      <a:pt x="817" y="578"/>
                      <a:pt x="825" y="578"/>
                      <a:pt x="825" y="570"/>
                    </a:cubicBezTo>
                    <a:lnTo>
                      <a:pt x="834" y="553"/>
                    </a:lnTo>
                    <a:cubicBezTo>
                      <a:pt x="860" y="527"/>
                      <a:pt x="886" y="484"/>
                      <a:pt x="894" y="449"/>
                    </a:cubicBezTo>
                    <a:cubicBezTo>
                      <a:pt x="894" y="432"/>
                      <a:pt x="903" y="424"/>
                      <a:pt x="903" y="406"/>
                    </a:cubicBezTo>
                    <a:cubicBezTo>
                      <a:pt x="903" y="398"/>
                      <a:pt x="903" y="381"/>
                      <a:pt x="903" y="364"/>
                    </a:cubicBezTo>
                    <a:cubicBezTo>
                      <a:pt x="903" y="346"/>
                      <a:pt x="903" y="329"/>
                      <a:pt x="903" y="312"/>
                    </a:cubicBezTo>
                    <a:cubicBezTo>
                      <a:pt x="903" y="303"/>
                      <a:pt x="903" y="286"/>
                      <a:pt x="894" y="278"/>
                    </a:cubicBezTo>
                    <a:cubicBezTo>
                      <a:pt x="886" y="235"/>
                      <a:pt x="868" y="200"/>
                      <a:pt x="843" y="166"/>
                    </a:cubicBezTo>
                    <a:lnTo>
                      <a:pt x="834" y="149"/>
                    </a:lnTo>
                    <a:lnTo>
                      <a:pt x="825" y="140"/>
                    </a:lnTo>
                    <a:cubicBezTo>
                      <a:pt x="782" y="97"/>
                      <a:pt x="731" y="71"/>
                      <a:pt x="679" y="54"/>
                    </a:cubicBezTo>
                    <a:cubicBezTo>
                      <a:pt x="628" y="37"/>
                      <a:pt x="568" y="20"/>
                      <a:pt x="516" y="20"/>
                    </a:cubicBezTo>
                    <a:cubicBezTo>
                      <a:pt x="473" y="7"/>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5"/>
              <p:cNvSpPr/>
              <p:nvPr/>
            </p:nvSpPr>
            <p:spPr>
              <a:xfrm>
                <a:off x="2968222" y="3537544"/>
                <a:ext cx="63239" cy="48991"/>
              </a:xfrm>
              <a:custGeom>
                <a:rect b="b" l="l" r="r" t="t"/>
                <a:pathLst>
                  <a:path extrusionOk="0" h="702" w="903">
                    <a:moveTo>
                      <a:pt x="386" y="0"/>
                    </a:moveTo>
                    <a:cubicBezTo>
                      <a:pt x="344" y="0"/>
                      <a:pt x="302" y="5"/>
                      <a:pt x="259" y="13"/>
                    </a:cubicBezTo>
                    <a:cubicBezTo>
                      <a:pt x="138" y="39"/>
                      <a:pt x="44" y="134"/>
                      <a:pt x="18" y="254"/>
                    </a:cubicBezTo>
                    <a:cubicBezTo>
                      <a:pt x="1" y="314"/>
                      <a:pt x="1" y="374"/>
                      <a:pt x="9" y="434"/>
                    </a:cubicBezTo>
                    <a:cubicBezTo>
                      <a:pt x="44" y="554"/>
                      <a:pt x="130" y="649"/>
                      <a:pt x="250" y="683"/>
                    </a:cubicBezTo>
                    <a:cubicBezTo>
                      <a:pt x="303" y="694"/>
                      <a:pt x="356" y="701"/>
                      <a:pt x="407" y="701"/>
                    </a:cubicBezTo>
                    <a:cubicBezTo>
                      <a:pt x="439" y="701"/>
                      <a:pt x="470" y="699"/>
                      <a:pt x="499" y="692"/>
                    </a:cubicBezTo>
                    <a:cubicBezTo>
                      <a:pt x="559" y="683"/>
                      <a:pt x="611" y="675"/>
                      <a:pt x="654" y="658"/>
                    </a:cubicBezTo>
                    <a:cubicBezTo>
                      <a:pt x="714" y="649"/>
                      <a:pt x="774" y="615"/>
                      <a:pt x="817" y="572"/>
                    </a:cubicBezTo>
                    <a:cubicBezTo>
                      <a:pt x="817" y="572"/>
                      <a:pt x="817" y="572"/>
                      <a:pt x="817" y="563"/>
                    </a:cubicBezTo>
                    <a:cubicBezTo>
                      <a:pt x="826" y="563"/>
                      <a:pt x="834" y="554"/>
                      <a:pt x="834" y="546"/>
                    </a:cubicBezTo>
                    <a:cubicBezTo>
                      <a:pt x="860" y="520"/>
                      <a:pt x="877" y="477"/>
                      <a:pt x="894" y="443"/>
                    </a:cubicBezTo>
                    <a:cubicBezTo>
                      <a:pt x="894" y="426"/>
                      <a:pt x="894" y="417"/>
                      <a:pt x="903" y="400"/>
                    </a:cubicBezTo>
                    <a:cubicBezTo>
                      <a:pt x="903" y="391"/>
                      <a:pt x="903" y="374"/>
                      <a:pt x="903" y="357"/>
                    </a:cubicBezTo>
                    <a:cubicBezTo>
                      <a:pt x="903" y="340"/>
                      <a:pt x="903" y="323"/>
                      <a:pt x="903" y="305"/>
                    </a:cubicBezTo>
                    <a:cubicBezTo>
                      <a:pt x="894" y="297"/>
                      <a:pt x="894" y="280"/>
                      <a:pt x="894" y="271"/>
                    </a:cubicBezTo>
                    <a:cubicBezTo>
                      <a:pt x="886" y="228"/>
                      <a:pt x="860" y="194"/>
                      <a:pt x="843" y="159"/>
                    </a:cubicBezTo>
                    <a:lnTo>
                      <a:pt x="826" y="142"/>
                    </a:lnTo>
                    <a:lnTo>
                      <a:pt x="817" y="134"/>
                    </a:lnTo>
                    <a:cubicBezTo>
                      <a:pt x="783" y="91"/>
                      <a:pt x="731" y="65"/>
                      <a:pt x="671" y="48"/>
                    </a:cubicBezTo>
                    <a:cubicBezTo>
                      <a:pt x="619" y="30"/>
                      <a:pt x="568" y="13"/>
                      <a:pt x="508" y="13"/>
                    </a:cubicBezTo>
                    <a:cubicBezTo>
                      <a:pt x="469" y="5"/>
                      <a:pt x="428" y="0"/>
                      <a:pt x="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5"/>
              <p:cNvSpPr/>
              <p:nvPr/>
            </p:nvSpPr>
            <p:spPr>
              <a:xfrm>
                <a:off x="2964650" y="3610681"/>
                <a:ext cx="63239" cy="49340"/>
              </a:xfrm>
              <a:custGeom>
                <a:rect b="b" l="l" r="r" t="t"/>
                <a:pathLst>
                  <a:path extrusionOk="0" h="707" w="903">
                    <a:moveTo>
                      <a:pt x="388" y="1"/>
                    </a:moveTo>
                    <a:cubicBezTo>
                      <a:pt x="346" y="1"/>
                      <a:pt x="305" y="5"/>
                      <a:pt x="267" y="13"/>
                    </a:cubicBezTo>
                    <a:cubicBezTo>
                      <a:pt x="146" y="48"/>
                      <a:pt x="52" y="134"/>
                      <a:pt x="17" y="254"/>
                    </a:cubicBezTo>
                    <a:cubicBezTo>
                      <a:pt x="0" y="314"/>
                      <a:pt x="0" y="383"/>
                      <a:pt x="17" y="443"/>
                    </a:cubicBezTo>
                    <a:cubicBezTo>
                      <a:pt x="43" y="563"/>
                      <a:pt x="138" y="658"/>
                      <a:pt x="249" y="692"/>
                    </a:cubicBezTo>
                    <a:cubicBezTo>
                      <a:pt x="300" y="702"/>
                      <a:pt x="350" y="706"/>
                      <a:pt x="400" y="706"/>
                    </a:cubicBezTo>
                    <a:cubicBezTo>
                      <a:pt x="436" y="706"/>
                      <a:pt x="472" y="704"/>
                      <a:pt x="507" y="701"/>
                    </a:cubicBezTo>
                    <a:cubicBezTo>
                      <a:pt x="559" y="692"/>
                      <a:pt x="610" y="684"/>
                      <a:pt x="662" y="666"/>
                    </a:cubicBezTo>
                    <a:cubicBezTo>
                      <a:pt x="722" y="658"/>
                      <a:pt x="773" y="623"/>
                      <a:pt x="816" y="580"/>
                    </a:cubicBezTo>
                    <a:lnTo>
                      <a:pt x="825" y="572"/>
                    </a:lnTo>
                    <a:cubicBezTo>
                      <a:pt x="825" y="563"/>
                      <a:pt x="834" y="563"/>
                      <a:pt x="834" y="555"/>
                    </a:cubicBezTo>
                    <a:cubicBezTo>
                      <a:pt x="859" y="520"/>
                      <a:pt x="885" y="486"/>
                      <a:pt x="894" y="452"/>
                    </a:cubicBezTo>
                    <a:cubicBezTo>
                      <a:pt x="894" y="434"/>
                      <a:pt x="902" y="426"/>
                      <a:pt x="902" y="409"/>
                    </a:cubicBezTo>
                    <a:cubicBezTo>
                      <a:pt x="902" y="391"/>
                      <a:pt x="902" y="374"/>
                      <a:pt x="902" y="366"/>
                    </a:cubicBezTo>
                    <a:cubicBezTo>
                      <a:pt x="902" y="348"/>
                      <a:pt x="902" y="331"/>
                      <a:pt x="902" y="314"/>
                    </a:cubicBezTo>
                    <a:cubicBezTo>
                      <a:pt x="902" y="305"/>
                      <a:pt x="894" y="288"/>
                      <a:pt x="894" y="280"/>
                    </a:cubicBezTo>
                    <a:cubicBezTo>
                      <a:pt x="885" y="237"/>
                      <a:pt x="868" y="202"/>
                      <a:pt x="842" y="168"/>
                    </a:cubicBezTo>
                    <a:lnTo>
                      <a:pt x="825" y="151"/>
                    </a:lnTo>
                    <a:lnTo>
                      <a:pt x="825" y="142"/>
                    </a:lnTo>
                    <a:cubicBezTo>
                      <a:pt x="782" y="99"/>
                      <a:pt x="731" y="65"/>
                      <a:pt x="670" y="56"/>
                    </a:cubicBezTo>
                    <a:cubicBezTo>
                      <a:pt x="627" y="31"/>
                      <a:pt x="567" y="22"/>
                      <a:pt x="516" y="13"/>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25"/>
              <p:cNvSpPr/>
              <p:nvPr/>
            </p:nvSpPr>
            <p:spPr>
              <a:xfrm>
                <a:off x="2970042" y="3686820"/>
                <a:ext cx="63239" cy="48991"/>
              </a:xfrm>
              <a:custGeom>
                <a:rect b="b" l="l" r="r" t="t"/>
                <a:pathLst>
                  <a:path extrusionOk="0" h="702" w="903">
                    <a:moveTo>
                      <a:pt x="383" y="1"/>
                    </a:moveTo>
                    <a:cubicBezTo>
                      <a:pt x="342" y="1"/>
                      <a:pt x="301" y="5"/>
                      <a:pt x="258" y="13"/>
                    </a:cubicBezTo>
                    <a:cubicBezTo>
                      <a:pt x="138" y="39"/>
                      <a:pt x="44" y="134"/>
                      <a:pt x="9" y="245"/>
                    </a:cubicBezTo>
                    <a:cubicBezTo>
                      <a:pt x="1" y="314"/>
                      <a:pt x="1" y="374"/>
                      <a:pt x="9" y="434"/>
                    </a:cubicBezTo>
                    <a:cubicBezTo>
                      <a:pt x="44" y="555"/>
                      <a:pt x="129" y="649"/>
                      <a:pt x="250" y="684"/>
                    </a:cubicBezTo>
                    <a:cubicBezTo>
                      <a:pt x="298" y="694"/>
                      <a:pt x="349" y="702"/>
                      <a:pt x="401" y="702"/>
                    </a:cubicBezTo>
                    <a:cubicBezTo>
                      <a:pt x="433" y="702"/>
                      <a:pt x="466" y="699"/>
                      <a:pt x="499" y="692"/>
                    </a:cubicBezTo>
                    <a:cubicBezTo>
                      <a:pt x="550" y="684"/>
                      <a:pt x="602" y="675"/>
                      <a:pt x="654" y="658"/>
                    </a:cubicBezTo>
                    <a:cubicBezTo>
                      <a:pt x="714" y="649"/>
                      <a:pt x="774" y="615"/>
                      <a:pt x="808" y="572"/>
                    </a:cubicBezTo>
                    <a:cubicBezTo>
                      <a:pt x="817" y="572"/>
                      <a:pt x="817" y="563"/>
                      <a:pt x="817" y="563"/>
                    </a:cubicBezTo>
                    <a:lnTo>
                      <a:pt x="834" y="546"/>
                    </a:lnTo>
                    <a:cubicBezTo>
                      <a:pt x="860" y="520"/>
                      <a:pt x="877" y="477"/>
                      <a:pt x="886" y="443"/>
                    </a:cubicBezTo>
                    <a:cubicBezTo>
                      <a:pt x="894" y="426"/>
                      <a:pt x="894" y="417"/>
                      <a:pt x="894" y="409"/>
                    </a:cubicBezTo>
                    <a:cubicBezTo>
                      <a:pt x="903" y="374"/>
                      <a:pt x="903" y="340"/>
                      <a:pt x="894" y="306"/>
                    </a:cubicBezTo>
                    <a:cubicBezTo>
                      <a:pt x="894" y="297"/>
                      <a:pt x="894" y="288"/>
                      <a:pt x="894" y="271"/>
                    </a:cubicBezTo>
                    <a:cubicBezTo>
                      <a:pt x="877" y="228"/>
                      <a:pt x="860" y="194"/>
                      <a:pt x="834" y="168"/>
                    </a:cubicBezTo>
                    <a:lnTo>
                      <a:pt x="825" y="151"/>
                    </a:lnTo>
                    <a:lnTo>
                      <a:pt x="817" y="142"/>
                    </a:lnTo>
                    <a:cubicBezTo>
                      <a:pt x="782" y="91"/>
                      <a:pt x="731" y="65"/>
                      <a:pt x="671" y="48"/>
                    </a:cubicBezTo>
                    <a:cubicBezTo>
                      <a:pt x="619" y="31"/>
                      <a:pt x="568" y="13"/>
                      <a:pt x="507" y="13"/>
                    </a:cubicBezTo>
                    <a:cubicBezTo>
                      <a:pt x="465" y="5"/>
                      <a:pt x="424" y="1"/>
                      <a:pt x="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5"/>
              <p:cNvSpPr/>
              <p:nvPr/>
            </p:nvSpPr>
            <p:spPr>
              <a:xfrm>
                <a:off x="2717925" y="3447728"/>
                <a:ext cx="444146" cy="478603"/>
              </a:xfrm>
              <a:custGeom>
                <a:rect b="b" l="l" r="r" t="t"/>
                <a:pathLst>
                  <a:path extrusionOk="0" h="6858" w="6342">
                    <a:moveTo>
                      <a:pt x="5924" y="0"/>
                    </a:moveTo>
                    <a:cubicBezTo>
                      <a:pt x="5837" y="0"/>
                      <a:pt x="5731" y="52"/>
                      <a:pt x="5602" y="175"/>
                    </a:cubicBezTo>
                    <a:cubicBezTo>
                      <a:pt x="5293" y="467"/>
                      <a:pt x="5070" y="836"/>
                      <a:pt x="4846" y="1197"/>
                    </a:cubicBezTo>
                    <a:cubicBezTo>
                      <a:pt x="4374" y="1927"/>
                      <a:pt x="4013" y="2726"/>
                      <a:pt x="3558" y="3465"/>
                    </a:cubicBezTo>
                    <a:cubicBezTo>
                      <a:pt x="3429" y="3663"/>
                      <a:pt x="3308" y="3860"/>
                      <a:pt x="3188" y="4067"/>
                    </a:cubicBezTo>
                    <a:cubicBezTo>
                      <a:pt x="3068" y="3860"/>
                      <a:pt x="2939" y="3663"/>
                      <a:pt x="2819" y="3465"/>
                    </a:cubicBezTo>
                    <a:cubicBezTo>
                      <a:pt x="2355" y="2726"/>
                      <a:pt x="1994" y="1927"/>
                      <a:pt x="1530" y="1197"/>
                    </a:cubicBezTo>
                    <a:cubicBezTo>
                      <a:pt x="1315" y="862"/>
                      <a:pt x="1100" y="510"/>
                      <a:pt x="817" y="226"/>
                    </a:cubicBezTo>
                    <a:cubicBezTo>
                      <a:pt x="718" y="133"/>
                      <a:pt x="635" y="60"/>
                      <a:pt x="535" y="60"/>
                    </a:cubicBezTo>
                    <a:cubicBezTo>
                      <a:pt x="488" y="60"/>
                      <a:pt x="437" y="76"/>
                      <a:pt x="379" y="115"/>
                    </a:cubicBezTo>
                    <a:cubicBezTo>
                      <a:pt x="224" y="192"/>
                      <a:pt x="112" y="338"/>
                      <a:pt x="61" y="510"/>
                    </a:cubicBezTo>
                    <a:cubicBezTo>
                      <a:pt x="1" y="862"/>
                      <a:pt x="44" y="1274"/>
                      <a:pt x="61" y="1618"/>
                    </a:cubicBezTo>
                    <a:cubicBezTo>
                      <a:pt x="70" y="1996"/>
                      <a:pt x="104" y="2374"/>
                      <a:pt x="155" y="2752"/>
                    </a:cubicBezTo>
                    <a:cubicBezTo>
                      <a:pt x="250" y="3500"/>
                      <a:pt x="456" y="4230"/>
                      <a:pt x="757" y="4917"/>
                    </a:cubicBezTo>
                    <a:cubicBezTo>
                      <a:pt x="989" y="5450"/>
                      <a:pt x="1341" y="5922"/>
                      <a:pt x="1779" y="6300"/>
                    </a:cubicBezTo>
                    <a:cubicBezTo>
                      <a:pt x="2218" y="6675"/>
                      <a:pt x="2705" y="6858"/>
                      <a:pt x="3188" y="6858"/>
                    </a:cubicBezTo>
                    <a:cubicBezTo>
                      <a:pt x="3680" y="6858"/>
                      <a:pt x="4168" y="6669"/>
                      <a:pt x="4597" y="6300"/>
                    </a:cubicBezTo>
                    <a:cubicBezTo>
                      <a:pt x="5035" y="5922"/>
                      <a:pt x="5388" y="5450"/>
                      <a:pt x="5620" y="4917"/>
                    </a:cubicBezTo>
                    <a:cubicBezTo>
                      <a:pt x="6066" y="3921"/>
                      <a:pt x="6264" y="2830"/>
                      <a:pt x="6315" y="1738"/>
                    </a:cubicBezTo>
                    <a:cubicBezTo>
                      <a:pt x="6315" y="1524"/>
                      <a:pt x="6341" y="793"/>
                      <a:pt x="6221" y="355"/>
                    </a:cubicBezTo>
                    <a:cubicBezTo>
                      <a:pt x="6162" y="146"/>
                      <a:pt x="6069" y="0"/>
                      <a:pt x="59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5"/>
              <p:cNvSpPr/>
              <p:nvPr/>
            </p:nvSpPr>
            <p:spPr>
              <a:xfrm>
                <a:off x="2591027" y="3490368"/>
                <a:ext cx="187757" cy="274195"/>
              </a:xfrm>
              <a:custGeom>
                <a:rect b="b" l="l" r="r" t="t"/>
                <a:pathLst>
                  <a:path extrusionOk="0" h="3929" w="2681">
                    <a:moveTo>
                      <a:pt x="1957" y="1"/>
                    </a:moveTo>
                    <a:cubicBezTo>
                      <a:pt x="1922" y="1"/>
                      <a:pt x="1886" y="16"/>
                      <a:pt x="1856" y="53"/>
                    </a:cubicBezTo>
                    <a:cubicBezTo>
                      <a:pt x="997" y="1059"/>
                      <a:pt x="0" y="2536"/>
                      <a:pt x="172" y="3928"/>
                    </a:cubicBezTo>
                    <a:cubicBezTo>
                      <a:pt x="172" y="3877"/>
                      <a:pt x="541" y="3481"/>
                      <a:pt x="584" y="3421"/>
                    </a:cubicBezTo>
                    <a:cubicBezTo>
                      <a:pt x="790" y="3146"/>
                      <a:pt x="1005" y="2889"/>
                      <a:pt x="1237" y="2639"/>
                    </a:cubicBezTo>
                    <a:cubicBezTo>
                      <a:pt x="1574" y="2287"/>
                      <a:pt x="1871" y="1690"/>
                      <a:pt x="2429" y="1690"/>
                    </a:cubicBezTo>
                    <a:cubicBezTo>
                      <a:pt x="2455" y="1690"/>
                      <a:pt x="2481" y="1692"/>
                      <a:pt x="2509" y="1694"/>
                    </a:cubicBezTo>
                    <a:cubicBezTo>
                      <a:pt x="2603" y="1694"/>
                      <a:pt x="2681" y="1600"/>
                      <a:pt x="2655" y="1505"/>
                    </a:cubicBezTo>
                    <a:cubicBezTo>
                      <a:pt x="2500" y="1076"/>
                      <a:pt x="2277" y="681"/>
                      <a:pt x="2096" y="260"/>
                    </a:cubicBezTo>
                    <a:lnTo>
                      <a:pt x="2088" y="242"/>
                    </a:lnTo>
                    <a:cubicBezTo>
                      <a:pt x="2152" y="134"/>
                      <a:pt x="2058" y="1"/>
                      <a:pt x="19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5"/>
              <p:cNvSpPr/>
              <p:nvPr/>
            </p:nvSpPr>
            <p:spPr>
              <a:xfrm>
                <a:off x="2683680" y="3070387"/>
                <a:ext cx="527135" cy="706110"/>
              </a:xfrm>
              <a:custGeom>
                <a:rect b="b" l="l" r="r" t="t"/>
                <a:pathLst>
                  <a:path extrusionOk="0" h="10118" w="7527">
                    <a:moveTo>
                      <a:pt x="7357" y="1"/>
                    </a:moveTo>
                    <a:cubicBezTo>
                      <a:pt x="7316" y="1"/>
                      <a:pt x="7274" y="18"/>
                      <a:pt x="7243" y="58"/>
                    </a:cubicBezTo>
                    <a:cubicBezTo>
                      <a:pt x="5928" y="1303"/>
                      <a:pt x="5499" y="3228"/>
                      <a:pt x="4983" y="4903"/>
                    </a:cubicBezTo>
                    <a:cubicBezTo>
                      <a:pt x="4562" y="6235"/>
                      <a:pt x="3909" y="7523"/>
                      <a:pt x="3531" y="8872"/>
                    </a:cubicBezTo>
                    <a:cubicBezTo>
                      <a:pt x="3334" y="7781"/>
                      <a:pt x="2792" y="6776"/>
                      <a:pt x="2234" y="5814"/>
                    </a:cubicBezTo>
                    <a:cubicBezTo>
                      <a:pt x="1779" y="5023"/>
                      <a:pt x="1280" y="4242"/>
                      <a:pt x="937" y="3391"/>
                    </a:cubicBezTo>
                    <a:cubicBezTo>
                      <a:pt x="765" y="2961"/>
                      <a:pt x="619" y="2515"/>
                      <a:pt x="498" y="2059"/>
                    </a:cubicBezTo>
                    <a:cubicBezTo>
                      <a:pt x="472" y="1946"/>
                      <a:pt x="351" y="1370"/>
                      <a:pt x="243" y="1370"/>
                    </a:cubicBezTo>
                    <a:cubicBezTo>
                      <a:pt x="212" y="1370"/>
                      <a:pt x="181" y="1417"/>
                      <a:pt x="155" y="1535"/>
                    </a:cubicBezTo>
                    <a:cubicBezTo>
                      <a:pt x="0" y="2223"/>
                      <a:pt x="52" y="2936"/>
                      <a:pt x="155" y="3623"/>
                    </a:cubicBezTo>
                    <a:cubicBezTo>
                      <a:pt x="309" y="4585"/>
                      <a:pt x="412" y="5539"/>
                      <a:pt x="679" y="6484"/>
                    </a:cubicBezTo>
                    <a:cubicBezTo>
                      <a:pt x="1057" y="7996"/>
                      <a:pt x="2053" y="9285"/>
                      <a:pt x="3419" y="10032"/>
                    </a:cubicBezTo>
                    <a:cubicBezTo>
                      <a:pt x="3536" y="10090"/>
                      <a:pt x="3616" y="10117"/>
                      <a:pt x="3682" y="10117"/>
                    </a:cubicBezTo>
                    <a:cubicBezTo>
                      <a:pt x="3820" y="10117"/>
                      <a:pt x="3892" y="9998"/>
                      <a:pt x="4090" y="9800"/>
                    </a:cubicBezTo>
                    <a:cubicBezTo>
                      <a:pt x="4313" y="9577"/>
                      <a:pt x="4536" y="9353"/>
                      <a:pt x="4760" y="9130"/>
                    </a:cubicBezTo>
                    <a:cubicBezTo>
                      <a:pt x="5636" y="8245"/>
                      <a:pt x="6504" y="7283"/>
                      <a:pt x="6865" y="6063"/>
                    </a:cubicBezTo>
                    <a:cubicBezTo>
                      <a:pt x="7423" y="4164"/>
                      <a:pt x="7251" y="2128"/>
                      <a:pt x="7509" y="178"/>
                    </a:cubicBezTo>
                    <a:cubicBezTo>
                      <a:pt x="7526" y="74"/>
                      <a:pt x="7443" y="1"/>
                      <a:pt x="73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5"/>
              <p:cNvSpPr/>
              <p:nvPr/>
            </p:nvSpPr>
            <p:spPr>
              <a:xfrm>
                <a:off x="2690263" y="3139616"/>
                <a:ext cx="287063" cy="667936"/>
              </a:xfrm>
              <a:custGeom>
                <a:rect b="b" l="l" r="r" t="t"/>
                <a:pathLst>
                  <a:path extrusionOk="0" h="9571" w="4099">
                    <a:moveTo>
                      <a:pt x="185" y="1"/>
                    </a:moveTo>
                    <a:cubicBezTo>
                      <a:pt x="157" y="1"/>
                      <a:pt x="133" y="17"/>
                      <a:pt x="129" y="54"/>
                    </a:cubicBezTo>
                    <a:cubicBezTo>
                      <a:pt x="1" y="913"/>
                      <a:pt x="155" y="1772"/>
                      <a:pt x="361" y="2605"/>
                    </a:cubicBezTo>
                    <a:cubicBezTo>
                      <a:pt x="576" y="3490"/>
                      <a:pt x="817" y="4392"/>
                      <a:pt x="1083" y="5268"/>
                    </a:cubicBezTo>
                    <a:cubicBezTo>
                      <a:pt x="1590" y="6935"/>
                      <a:pt x="2939" y="8164"/>
                      <a:pt x="3927" y="9538"/>
                    </a:cubicBezTo>
                    <a:cubicBezTo>
                      <a:pt x="3944" y="9561"/>
                      <a:pt x="3968" y="9570"/>
                      <a:pt x="3991" y="9570"/>
                    </a:cubicBezTo>
                    <a:cubicBezTo>
                      <a:pt x="4046" y="9570"/>
                      <a:pt x="4098" y="9516"/>
                      <a:pt x="4056" y="9461"/>
                    </a:cubicBezTo>
                    <a:cubicBezTo>
                      <a:pt x="3085" y="8112"/>
                      <a:pt x="1805" y="6927"/>
                      <a:pt x="1255" y="5320"/>
                    </a:cubicBezTo>
                    <a:cubicBezTo>
                      <a:pt x="1126" y="4933"/>
                      <a:pt x="1040" y="4521"/>
                      <a:pt x="937" y="4117"/>
                    </a:cubicBezTo>
                    <a:cubicBezTo>
                      <a:pt x="817" y="3696"/>
                      <a:pt x="696" y="3284"/>
                      <a:pt x="585" y="2863"/>
                    </a:cubicBezTo>
                    <a:cubicBezTo>
                      <a:pt x="344" y="1969"/>
                      <a:pt x="138" y="1024"/>
                      <a:pt x="267" y="97"/>
                    </a:cubicBezTo>
                    <a:cubicBezTo>
                      <a:pt x="277" y="39"/>
                      <a:pt x="227" y="1"/>
                      <a:pt x="1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5"/>
              <p:cNvSpPr/>
              <p:nvPr/>
            </p:nvSpPr>
            <p:spPr>
              <a:xfrm>
                <a:off x="2921090" y="3068153"/>
                <a:ext cx="291615" cy="758799"/>
              </a:xfrm>
              <a:custGeom>
                <a:rect b="b" l="l" r="r" t="t"/>
                <a:pathLst>
                  <a:path extrusionOk="0" h="10873" w="4164">
                    <a:moveTo>
                      <a:pt x="4061" y="1"/>
                    </a:moveTo>
                    <a:cubicBezTo>
                      <a:pt x="4038" y="1"/>
                      <a:pt x="4015" y="12"/>
                      <a:pt x="3999" y="38"/>
                    </a:cubicBezTo>
                    <a:cubicBezTo>
                      <a:pt x="3062" y="1636"/>
                      <a:pt x="2822" y="3526"/>
                      <a:pt x="2341" y="5296"/>
                    </a:cubicBezTo>
                    <a:cubicBezTo>
                      <a:pt x="2083" y="6258"/>
                      <a:pt x="1765" y="7203"/>
                      <a:pt x="1378" y="8122"/>
                    </a:cubicBezTo>
                    <a:cubicBezTo>
                      <a:pt x="1189" y="8578"/>
                      <a:pt x="966" y="9025"/>
                      <a:pt x="734" y="9471"/>
                    </a:cubicBezTo>
                    <a:cubicBezTo>
                      <a:pt x="502" y="9909"/>
                      <a:pt x="227" y="10313"/>
                      <a:pt x="29" y="10760"/>
                    </a:cubicBezTo>
                    <a:cubicBezTo>
                      <a:pt x="0" y="10818"/>
                      <a:pt x="50" y="10872"/>
                      <a:pt x="98" y="10872"/>
                    </a:cubicBezTo>
                    <a:cubicBezTo>
                      <a:pt x="121" y="10872"/>
                      <a:pt x="144" y="10859"/>
                      <a:pt x="158" y="10829"/>
                    </a:cubicBezTo>
                    <a:cubicBezTo>
                      <a:pt x="347" y="10416"/>
                      <a:pt x="596" y="10030"/>
                      <a:pt x="811" y="9635"/>
                    </a:cubicBezTo>
                    <a:cubicBezTo>
                      <a:pt x="1052" y="9196"/>
                      <a:pt x="1267" y="8750"/>
                      <a:pt x="1473" y="8286"/>
                    </a:cubicBezTo>
                    <a:cubicBezTo>
                      <a:pt x="1851" y="7401"/>
                      <a:pt x="2169" y="6482"/>
                      <a:pt x="2426" y="5545"/>
                    </a:cubicBezTo>
                    <a:cubicBezTo>
                      <a:pt x="2942" y="3732"/>
                      <a:pt x="3157" y="1765"/>
                      <a:pt x="4128" y="115"/>
                    </a:cubicBezTo>
                    <a:cubicBezTo>
                      <a:pt x="4163" y="56"/>
                      <a:pt x="4113" y="1"/>
                      <a:pt x="40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5"/>
              <p:cNvSpPr/>
              <p:nvPr/>
            </p:nvSpPr>
            <p:spPr>
              <a:xfrm>
                <a:off x="2941679" y="3051335"/>
                <a:ext cx="282021" cy="737375"/>
              </a:xfrm>
              <a:custGeom>
                <a:rect b="b" l="l" r="r" t="t"/>
                <a:pathLst>
                  <a:path extrusionOk="0" h="10566" w="4027">
                    <a:moveTo>
                      <a:pt x="3925" y="1"/>
                    </a:moveTo>
                    <a:cubicBezTo>
                      <a:pt x="3903" y="1"/>
                      <a:pt x="3881" y="12"/>
                      <a:pt x="3868" y="38"/>
                    </a:cubicBezTo>
                    <a:lnTo>
                      <a:pt x="3859" y="38"/>
                    </a:lnTo>
                    <a:cubicBezTo>
                      <a:pt x="3705" y="356"/>
                      <a:pt x="3610" y="709"/>
                      <a:pt x="3576" y="1061"/>
                    </a:cubicBezTo>
                    <a:cubicBezTo>
                      <a:pt x="3516" y="1525"/>
                      <a:pt x="3464" y="1971"/>
                      <a:pt x="3378" y="2427"/>
                    </a:cubicBezTo>
                    <a:cubicBezTo>
                      <a:pt x="3215" y="3380"/>
                      <a:pt x="2983" y="4334"/>
                      <a:pt x="2691" y="5262"/>
                    </a:cubicBezTo>
                    <a:cubicBezTo>
                      <a:pt x="2399" y="6207"/>
                      <a:pt x="2055" y="7118"/>
                      <a:pt x="1531" y="7960"/>
                    </a:cubicBezTo>
                    <a:cubicBezTo>
                      <a:pt x="1273" y="8363"/>
                      <a:pt x="1007" y="8750"/>
                      <a:pt x="749" y="9145"/>
                    </a:cubicBezTo>
                    <a:cubicBezTo>
                      <a:pt x="483" y="9566"/>
                      <a:pt x="277" y="10013"/>
                      <a:pt x="36" y="10451"/>
                    </a:cubicBezTo>
                    <a:cubicBezTo>
                      <a:pt x="0" y="10511"/>
                      <a:pt x="55" y="10566"/>
                      <a:pt x="107" y="10566"/>
                    </a:cubicBezTo>
                    <a:cubicBezTo>
                      <a:pt x="130" y="10566"/>
                      <a:pt x="152" y="10555"/>
                      <a:pt x="165" y="10528"/>
                    </a:cubicBezTo>
                    <a:cubicBezTo>
                      <a:pt x="388" y="10116"/>
                      <a:pt x="577" y="9704"/>
                      <a:pt x="827" y="9308"/>
                    </a:cubicBezTo>
                    <a:cubicBezTo>
                      <a:pt x="1067" y="8913"/>
                      <a:pt x="1342" y="8518"/>
                      <a:pt x="1600" y="8131"/>
                    </a:cubicBezTo>
                    <a:cubicBezTo>
                      <a:pt x="2107" y="7341"/>
                      <a:pt x="2433" y="6508"/>
                      <a:pt x="2734" y="5623"/>
                    </a:cubicBezTo>
                    <a:cubicBezTo>
                      <a:pt x="3043" y="4704"/>
                      <a:pt x="3284" y="3758"/>
                      <a:pt x="3464" y="2796"/>
                    </a:cubicBezTo>
                    <a:cubicBezTo>
                      <a:pt x="3541" y="2384"/>
                      <a:pt x="3627" y="1963"/>
                      <a:pt x="3679" y="1551"/>
                    </a:cubicBezTo>
                    <a:cubicBezTo>
                      <a:pt x="3739" y="1061"/>
                      <a:pt x="3765" y="554"/>
                      <a:pt x="3997" y="116"/>
                    </a:cubicBezTo>
                    <a:cubicBezTo>
                      <a:pt x="4027" y="56"/>
                      <a:pt x="3974" y="1"/>
                      <a:pt x="39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5"/>
              <p:cNvSpPr/>
              <p:nvPr/>
            </p:nvSpPr>
            <p:spPr>
              <a:xfrm>
                <a:off x="2702658" y="3461266"/>
                <a:ext cx="92653" cy="217737"/>
              </a:xfrm>
              <a:custGeom>
                <a:rect b="b" l="l" r="r" t="t"/>
                <a:pathLst>
                  <a:path extrusionOk="0" h="3120" w="1323">
                    <a:moveTo>
                      <a:pt x="90" y="0"/>
                    </a:moveTo>
                    <a:cubicBezTo>
                      <a:pt x="45" y="0"/>
                      <a:pt x="0" y="35"/>
                      <a:pt x="21" y="92"/>
                    </a:cubicBezTo>
                    <a:cubicBezTo>
                      <a:pt x="339" y="1115"/>
                      <a:pt x="683" y="2120"/>
                      <a:pt x="1155" y="3082"/>
                    </a:cubicBezTo>
                    <a:cubicBezTo>
                      <a:pt x="1168" y="3109"/>
                      <a:pt x="1191" y="3120"/>
                      <a:pt x="1214" y="3120"/>
                    </a:cubicBezTo>
                    <a:cubicBezTo>
                      <a:pt x="1266" y="3120"/>
                      <a:pt x="1322" y="3064"/>
                      <a:pt x="1293" y="3005"/>
                    </a:cubicBezTo>
                    <a:cubicBezTo>
                      <a:pt x="820" y="2060"/>
                      <a:pt x="485" y="1055"/>
                      <a:pt x="159" y="50"/>
                    </a:cubicBezTo>
                    <a:cubicBezTo>
                      <a:pt x="148" y="15"/>
                      <a:pt x="119" y="0"/>
                      <a:pt x="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5"/>
              <p:cNvSpPr/>
              <p:nvPr/>
            </p:nvSpPr>
            <p:spPr>
              <a:xfrm>
                <a:off x="2602442" y="3551153"/>
                <a:ext cx="139225" cy="213410"/>
              </a:xfrm>
              <a:custGeom>
                <a:rect b="b" l="l" r="r" t="t"/>
                <a:pathLst>
                  <a:path extrusionOk="0" h="3058" w="1988">
                    <a:moveTo>
                      <a:pt x="1876" y="0"/>
                    </a:moveTo>
                    <a:cubicBezTo>
                      <a:pt x="1861" y="0"/>
                      <a:pt x="1846" y="5"/>
                      <a:pt x="1830" y="16"/>
                    </a:cubicBezTo>
                    <a:cubicBezTo>
                      <a:pt x="1306" y="325"/>
                      <a:pt x="885" y="798"/>
                      <a:pt x="627" y="1348"/>
                    </a:cubicBezTo>
                    <a:cubicBezTo>
                      <a:pt x="378" y="1863"/>
                      <a:pt x="172" y="2396"/>
                      <a:pt x="0" y="2937"/>
                    </a:cubicBezTo>
                    <a:cubicBezTo>
                      <a:pt x="0" y="2980"/>
                      <a:pt x="9" y="3023"/>
                      <a:pt x="17" y="3057"/>
                    </a:cubicBezTo>
                    <a:cubicBezTo>
                      <a:pt x="69" y="2954"/>
                      <a:pt x="138" y="2868"/>
                      <a:pt x="224" y="2782"/>
                    </a:cubicBezTo>
                    <a:cubicBezTo>
                      <a:pt x="344" y="2421"/>
                      <a:pt x="490" y="2069"/>
                      <a:pt x="636" y="1708"/>
                    </a:cubicBezTo>
                    <a:cubicBezTo>
                      <a:pt x="894" y="1055"/>
                      <a:pt x="1298" y="497"/>
                      <a:pt x="1925" y="145"/>
                    </a:cubicBezTo>
                    <a:cubicBezTo>
                      <a:pt x="1988" y="95"/>
                      <a:pt x="1942" y="0"/>
                      <a:pt x="18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5"/>
              <p:cNvSpPr/>
              <p:nvPr/>
            </p:nvSpPr>
            <p:spPr>
              <a:xfrm>
                <a:off x="2781515" y="3740765"/>
                <a:ext cx="28643" cy="46199"/>
              </a:xfrm>
              <a:custGeom>
                <a:rect b="b" l="l" r="r" t="t"/>
                <a:pathLst>
                  <a:path extrusionOk="0" h="662" w="409">
                    <a:moveTo>
                      <a:pt x="88" y="1"/>
                    </a:moveTo>
                    <a:cubicBezTo>
                      <a:pt x="43" y="1"/>
                      <a:pt x="0" y="35"/>
                      <a:pt x="21" y="91"/>
                    </a:cubicBezTo>
                    <a:lnTo>
                      <a:pt x="29" y="91"/>
                    </a:lnTo>
                    <a:cubicBezTo>
                      <a:pt x="81" y="280"/>
                      <a:pt x="150" y="452"/>
                      <a:pt x="244" y="624"/>
                    </a:cubicBezTo>
                    <a:cubicBezTo>
                      <a:pt x="257" y="650"/>
                      <a:pt x="279" y="661"/>
                      <a:pt x="302" y="661"/>
                    </a:cubicBezTo>
                    <a:cubicBezTo>
                      <a:pt x="354" y="661"/>
                      <a:pt x="409" y="606"/>
                      <a:pt x="373" y="546"/>
                    </a:cubicBezTo>
                    <a:cubicBezTo>
                      <a:pt x="287" y="392"/>
                      <a:pt x="218" y="220"/>
                      <a:pt x="167" y="57"/>
                    </a:cubicBezTo>
                    <a:cubicBezTo>
                      <a:pt x="153" y="18"/>
                      <a:pt x="119" y="1"/>
                      <a:pt x="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5"/>
              <p:cNvSpPr/>
              <p:nvPr/>
            </p:nvSpPr>
            <p:spPr>
              <a:xfrm>
                <a:off x="2824165" y="3814251"/>
                <a:ext cx="47552" cy="48433"/>
              </a:xfrm>
              <a:custGeom>
                <a:rect b="b" l="l" r="r" t="t"/>
                <a:pathLst>
                  <a:path extrusionOk="0" h="694" w="679">
                    <a:moveTo>
                      <a:pt x="95" y="1"/>
                    </a:moveTo>
                    <a:cubicBezTo>
                      <a:pt x="45" y="1"/>
                      <a:pt x="0" y="52"/>
                      <a:pt x="30" y="112"/>
                    </a:cubicBezTo>
                    <a:cubicBezTo>
                      <a:pt x="151" y="335"/>
                      <a:pt x="322" y="533"/>
                      <a:pt x="537" y="679"/>
                    </a:cubicBezTo>
                    <a:cubicBezTo>
                      <a:pt x="551" y="689"/>
                      <a:pt x="564" y="694"/>
                      <a:pt x="577" y="694"/>
                    </a:cubicBezTo>
                    <a:cubicBezTo>
                      <a:pt x="637" y="694"/>
                      <a:pt x="678" y="593"/>
                      <a:pt x="614" y="550"/>
                    </a:cubicBezTo>
                    <a:cubicBezTo>
                      <a:pt x="425" y="413"/>
                      <a:pt x="271" y="241"/>
                      <a:pt x="159" y="35"/>
                    </a:cubicBezTo>
                    <a:cubicBezTo>
                      <a:pt x="141" y="11"/>
                      <a:pt x="117" y="1"/>
                      <a:pt x="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5"/>
              <p:cNvSpPr/>
              <p:nvPr/>
            </p:nvSpPr>
            <p:spPr>
              <a:xfrm>
                <a:off x="2891606" y="3874757"/>
                <a:ext cx="41879" cy="25472"/>
              </a:xfrm>
              <a:custGeom>
                <a:rect b="b" l="l" r="r" t="t"/>
                <a:pathLst>
                  <a:path extrusionOk="0" h="365" w="598">
                    <a:moveTo>
                      <a:pt x="110" y="1"/>
                    </a:moveTo>
                    <a:cubicBezTo>
                      <a:pt x="55" y="1"/>
                      <a:pt x="1" y="80"/>
                      <a:pt x="47" y="138"/>
                    </a:cubicBezTo>
                    <a:lnTo>
                      <a:pt x="47" y="130"/>
                    </a:lnTo>
                    <a:cubicBezTo>
                      <a:pt x="158" y="259"/>
                      <a:pt x="304" y="336"/>
                      <a:pt x="476" y="362"/>
                    </a:cubicBezTo>
                    <a:cubicBezTo>
                      <a:pt x="484" y="364"/>
                      <a:pt x="491" y="365"/>
                      <a:pt x="498" y="365"/>
                    </a:cubicBezTo>
                    <a:cubicBezTo>
                      <a:pt x="575" y="365"/>
                      <a:pt x="597" y="239"/>
                      <a:pt x="511" y="216"/>
                    </a:cubicBezTo>
                    <a:cubicBezTo>
                      <a:pt x="373" y="199"/>
                      <a:pt x="244" y="130"/>
                      <a:pt x="158" y="27"/>
                    </a:cubicBezTo>
                    <a:cubicBezTo>
                      <a:pt x="144" y="8"/>
                      <a:pt x="127" y="1"/>
                      <a:pt x="1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5"/>
              <p:cNvSpPr/>
              <p:nvPr/>
            </p:nvSpPr>
            <p:spPr>
              <a:xfrm>
                <a:off x="2861142" y="3821021"/>
                <a:ext cx="38378" cy="31055"/>
              </a:xfrm>
              <a:custGeom>
                <a:rect b="b" l="l" r="r" t="t"/>
                <a:pathLst>
                  <a:path extrusionOk="0" h="445" w="548">
                    <a:moveTo>
                      <a:pt x="108" y="0"/>
                    </a:moveTo>
                    <a:cubicBezTo>
                      <a:pt x="53" y="0"/>
                      <a:pt x="1" y="55"/>
                      <a:pt x="44" y="109"/>
                    </a:cubicBezTo>
                    <a:cubicBezTo>
                      <a:pt x="129" y="238"/>
                      <a:pt x="258" y="350"/>
                      <a:pt x="396" y="436"/>
                    </a:cubicBezTo>
                    <a:cubicBezTo>
                      <a:pt x="408" y="442"/>
                      <a:pt x="419" y="445"/>
                      <a:pt x="431" y="445"/>
                    </a:cubicBezTo>
                    <a:cubicBezTo>
                      <a:pt x="500" y="445"/>
                      <a:pt x="547" y="343"/>
                      <a:pt x="473" y="298"/>
                    </a:cubicBezTo>
                    <a:cubicBezTo>
                      <a:pt x="353" y="238"/>
                      <a:pt x="250" y="144"/>
                      <a:pt x="172" y="32"/>
                    </a:cubicBezTo>
                    <a:cubicBezTo>
                      <a:pt x="155" y="9"/>
                      <a:pt x="131" y="0"/>
                      <a:pt x="10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5"/>
              <p:cNvSpPr/>
              <p:nvPr/>
            </p:nvSpPr>
            <p:spPr>
              <a:xfrm>
                <a:off x="3106746" y="3669163"/>
                <a:ext cx="15617" cy="49340"/>
              </a:xfrm>
              <a:custGeom>
                <a:rect b="b" l="l" r="r" t="t"/>
                <a:pathLst>
                  <a:path extrusionOk="0" h="707" w="223">
                    <a:moveTo>
                      <a:pt x="141" y="0"/>
                    </a:moveTo>
                    <a:cubicBezTo>
                      <a:pt x="104" y="0"/>
                      <a:pt x="68" y="26"/>
                      <a:pt x="68" y="77"/>
                    </a:cubicBezTo>
                    <a:cubicBezTo>
                      <a:pt x="68" y="258"/>
                      <a:pt x="50" y="430"/>
                      <a:pt x="16" y="610"/>
                    </a:cubicBezTo>
                    <a:cubicBezTo>
                      <a:pt x="0" y="668"/>
                      <a:pt x="48" y="706"/>
                      <a:pt x="94" y="706"/>
                    </a:cubicBezTo>
                    <a:cubicBezTo>
                      <a:pt x="123" y="706"/>
                      <a:pt x="152" y="690"/>
                      <a:pt x="162" y="653"/>
                    </a:cubicBezTo>
                    <a:cubicBezTo>
                      <a:pt x="196" y="464"/>
                      <a:pt x="222" y="266"/>
                      <a:pt x="214" y="77"/>
                    </a:cubicBezTo>
                    <a:cubicBezTo>
                      <a:pt x="214" y="26"/>
                      <a:pt x="177" y="0"/>
                      <a:pt x="1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5"/>
              <p:cNvSpPr/>
              <p:nvPr/>
            </p:nvSpPr>
            <p:spPr>
              <a:xfrm>
                <a:off x="3069699" y="3752141"/>
                <a:ext cx="34106" cy="56807"/>
              </a:xfrm>
              <a:custGeom>
                <a:rect b="b" l="l" r="r" t="t"/>
                <a:pathLst>
                  <a:path extrusionOk="0" h="814" w="487">
                    <a:moveTo>
                      <a:pt x="397" y="1"/>
                    </a:moveTo>
                    <a:cubicBezTo>
                      <a:pt x="366" y="1"/>
                      <a:pt x="337" y="18"/>
                      <a:pt x="330" y="57"/>
                    </a:cubicBezTo>
                    <a:cubicBezTo>
                      <a:pt x="279" y="280"/>
                      <a:pt x="184" y="495"/>
                      <a:pt x="47" y="675"/>
                    </a:cubicBezTo>
                    <a:cubicBezTo>
                      <a:pt x="1" y="734"/>
                      <a:pt x="50" y="813"/>
                      <a:pt x="102" y="813"/>
                    </a:cubicBezTo>
                    <a:cubicBezTo>
                      <a:pt x="119" y="813"/>
                      <a:pt x="136" y="806"/>
                      <a:pt x="150" y="787"/>
                    </a:cubicBezTo>
                    <a:cubicBezTo>
                      <a:pt x="304" y="581"/>
                      <a:pt x="416" y="340"/>
                      <a:pt x="476" y="91"/>
                    </a:cubicBezTo>
                    <a:cubicBezTo>
                      <a:pt x="486" y="36"/>
                      <a:pt x="440" y="1"/>
                      <a:pt x="3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5"/>
              <p:cNvSpPr/>
              <p:nvPr/>
            </p:nvSpPr>
            <p:spPr>
              <a:xfrm>
                <a:off x="3021446" y="3829954"/>
                <a:ext cx="36137" cy="32312"/>
              </a:xfrm>
              <a:custGeom>
                <a:rect b="b" l="l" r="r" t="t"/>
                <a:pathLst>
                  <a:path extrusionOk="0" h="463" w="516">
                    <a:moveTo>
                      <a:pt x="424" y="1"/>
                    </a:moveTo>
                    <a:cubicBezTo>
                      <a:pt x="394" y="1"/>
                      <a:pt x="363" y="16"/>
                      <a:pt x="349" y="50"/>
                    </a:cubicBezTo>
                    <a:cubicBezTo>
                      <a:pt x="289" y="170"/>
                      <a:pt x="194" y="265"/>
                      <a:pt x="74" y="325"/>
                    </a:cubicBezTo>
                    <a:cubicBezTo>
                      <a:pt x="0" y="362"/>
                      <a:pt x="47" y="463"/>
                      <a:pt x="116" y="463"/>
                    </a:cubicBezTo>
                    <a:cubicBezTo>
                      <a:pt x="128" y="463"/>
                      <a:pt x="140" y="460"/>
                      <a:pt x="152" y="454"/>
                    </a:cubicBezTo>
                    <a:cubicBezTo>
                      <a:pt x="306" y="377"/>
                      <a:pt x="426" y="248"/>
                      <a:pt x="495" y="93"/>
                    </a:cubicBezTo>
                    <a:cubicBezTo>
                      <a:pt x="516" y="36"/>
                      <a:pt x="471" y="1"/>
                      <a:pt x="4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5"/>
              <p:cNvSpPr/>
              <p:nvPr/>
            </p:nvSpPr>
            <p:spPr>
              <a:xfrm>
                <a:off x="3039305" y="3769169"/>
                <a:ext cx="30324" cy="37127"/>
              </a:xfrm>
              <a:custGeom>
                <a:rect b="b" l="l" r="r" t="t"/>
                <a:pathLst>
                  <a:path extrusionOk="0" h="532" w="433">
                    <a:moveTo>
                      <a:pt x="344" y="1"/>
                    </a:moveTo>
                    <a:cubicBezTo>
                      <a:pt x="314" y="1"/>
                      <a:pt x="283" y="16"/>
                      <a:pt x="266" y="53"/>
                    </a:cubicBezTo>
                    <a:lnTo>
                      <a:pt x="275" y="53"/>
                    </a:lnTo>
                    <a:cubicBezTo>
                      <a:pt x="223" y="182"/>
                      <a:pt x="154" y="303"/>
                      <a:pt x="60" y="406"/>
                    </a:cubicBezTo>
                    <a:cubicBezTo>
                      <a:pt x="0" y="458"/>
                      <a:pt x="52" y="531"/>
                      <a:pt x="111" y="531"/>
                    </a:cubicBezTo>
                    <a:cubicBezTo>
                      <a:pt x="129" y="531"/>
                      <a:pt x="147" y="525"/>
                      <a:pt x="163" y="509"/>
                    </a:cubicBezTo>
                    <a:cubicBezTo>
                      <a:pt x="275" y="389"/>
                      <a:pt x="360" y="251"/>
                      <a:pt x="412" y="96"/>
                    </a:cubicBezTo>
                    <a:cubicBezTo>
                      <a:pt x="433" y="39"/>
                      <a:pt x="390" y="1"/>
                      <a:pt x="3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5"/>
              <p:cNvSpPr/>
              <p:nvPr/>
            </p:nvSpPr>
            <p:spPr>
              <a:xfrm>
                <a:off x="3524770" y="3445425"/>
                <a:ext cx="59668" cy="67764"/>
              </a:xfrm>
              <a:custGeom>
                <a:rect b="b" l="l" r="r" t="t"/>
                <a:pathLst>
                  <a:path extrusionOk="0" h="971" w="852">
                    <a:moveTo>
                      <a:pt x="500" y="1"/>
                    </a:moveTo>
                    <a:cubicBezTo>
                      <a:pt x="411" y="1"/>
                      <a:pt x="319" y="77"/>
                      <a:pt x="345" y="191"/>
                    </a:cubicBezTo>
                    <a:lnTo>
                      <a:pt x="362" y="251"/>
                    </a:lnTo>
                    <a:lnTo>
                      <a:pt x="267" y="328"/>
                    </a:lnTo>
                    <a:cubicBezTo>
                      <a:pt x="239" y="286"/>
                      <a:pt x="197" y="267"/>
                      <a:pt x="155" y="267"/>
                    </a:cubicBezTo>
                    <a:cubicBezTo>
                      <a:pt x="94" y="267"/>
                      <a:pt x="33" y="308"/>
                      <a:pt x="18" y="380"/>
                    </a:cubicBezTo>
                    <a:cubicBezTo>
                      <a:pt x="1" y="543"/>
                      <a:pt x="18" y="697"/>
                      <a:pt x="78" y="852"/>
                    </a:cubicBezTo>
                    <a:cubicBezTo>
                      <a:pt x="87" y="904"/>
                      <a:pt x="130" y="947"/>
                      <a:pt x="181" y="955"/>
                    </a:cubicBezTo>
                    <a:cubicBezTo>
                      <a:pt x="235" y="965"/>
                      <a:pt x="290" y="970"/>
                      <a:pt x="344" y="970"/>
                    </a:cubicBezTo>
                    <a:cubicBezTo>
                      <a:pt x="473" y="970"/>
                      <a:pt x="602" y="943"/>
                      <a:pt x="723" y="895"/>
                    </a:cubicBezTo>
                    <a:cubicBezTo>
                      <a:pt x="808" y="869"/>
                      <a:pt x="851" y="758"/>
                      <a:pt x="800" y="672"/>
                    </a:cubicBezTo>
                    <a:cubicBezTo>
                      <a:pt x="731" y="491"/>
                      <a:pt x="680" y="302"/>
                      <a:pt x="637" y="113"/>
                    </a:cubicBezTo>
                    <a:cubicBezTo>
                      <a:pt x="616" y="34"/>
                      <a:pt x="559" y="1"/>
                      <a:pt x="5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5"/>
              <p:cNvSpPr/>
              <p:nvPr/>
            </p:nvSpPr>
            <p:spPr>
              <a:xfrm>
                <a:off x="3358723" y="2434413"/>
                <a:ext cx="361088" cy="857688"/>
              </a:xfrm>
              <a:custGeom>
                <a:rect b="b" l="l" r="r" t="t"/>
                <a:pathLst>
                  <a:path extrusionOk="0" h="12290" w="5156">
                    <a:moveTo>
                      <a:pt x="2424" y="1"/>
                    </a:moveTo>
                    <a:cubicBezTo>
                      <a:pt x="2265" y="1"/>
                      <a:pt x="2093" y="54"/>
                      <a:pt x="1908" y="175"/>
                    </a:cubicBezTo>
                    <a:cubicBezTo>
                      <a:pt x="1530" y="425"/>
                      <a:pt x="1298" y="888"/>
                      <a:pt x="1118" y="1284"/>
                    </a:cubicBezTo>
                    <a:cubicBezTo>
                      <a:pt x="877" y="1825"/>
                      <a:pt x="688" y="2383"/>
                      <a:pt x="550" y="2959"/>
                    </a:cubicBezTo>
                    <a:cubicBezTo>
                      <a:pt x="310" y="3861"/>
                      <a:pt x="164" y="4789"/>
                      <a:pt x="121" y="5725"/>
                    </a:cubicBezTo>
                    <a:cubicBezTo>
                      <a:pt x="1" y="7856"/>
                      <a:pt x="95" y="9995"/>
                      <a:pt x="95" y="12135"/>
                    </a:cubicBezTo>
                    <a:cubicBezTo>
                      <a:pt x="95" y="12160"/>
                      <a:pt x="104" y="12186"/>
                      <a:pt x="112" y="12212"/>
                    </a:cubicBezTo>
                    <a:cubicBezTo>
                      <a:pt x="138" y="12263"/>
                      <a:pt x="190" y="12289"/>
                      <a:pt x="241" y="12289"/>
                    </a:cubicBezTo>
                    <a:cubicBezTo>
                      <a:pt x="647" y="12267"/>
                      <a:pt x="1054" y="12260"/>
                      <a:pt x="1460" y="12260"/>
                    </a:cubicBezTo>
                    <a:cubicBezTo>
                      <a:pt x="2211" y="12260"/>
                      <a:pt x="2961" y="12284"/>
                      <a:pt x="3710" y="12284"/>
                    </a:cubicBezTo>
                    <a:cubicBezTo>
                      <a:pt x="4115" y="12284"/>
                      <a:pt x="4519" y="12277"/>
                      <a:pt x="4924" y="12255"/>
                    </a:cubicBezTo>
                    <a:cubicBezTo>
                      <a:pt x="4950" y="12270"/>
                      <a:pt x="4977" y="12277"/>
                      <a:pt x="5003" y="12277"/>
                    </a:cubicBezTo>
                    <a:cubicBezTo>
                      <a:pt x="5080" y="12277"/>
                      <a:pt x="5149" y="12216"/>
                      <a:pt x="5155" y="12126"/>
                    </a:cubicBezTo>
                    <a:lnTo>
                      <a:pt x="5155" y="12100"/>
                    </a:lnTo>
                    <a:cubicBezTo>
                      <a:pt x="5155" y="11636"/>
                      <a:pt x="5052" y="10923"/>
                      <a:pt x="5018" y="10459"/>
                    </a:cubicBezTo>
                    <a:cubicBezTo>
                      <a:pt x="4958" y="9600"/>
                      <a:pt x="4889" y="8741"/>
                      <a:pt x="4812" y="7882"/>
                    </a:cubicBezTo>
                    <a:cubicBezTo>
                      <a:pt x="4649" y="5975"/>
                      <a:pt x="4460" y="4024"/>
                      <a:pt x="3944" y="2177"/>
                    </a:cubicBezTo>
                    <a:cubicBezTo>
                      <a:pt x="3763" y="1525"/>
                      <a:pt x="3277" y="1"/>
                      <a:pt x="2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5"/>
              <p:cNvSpPr/>
              <p:nvPr/>
            </p:nvSpPr>
            <p:spPr>
              <a:xfrm>
                <a:off x="3437579" y="2469726"/>
                <a:ext cx="56586" cy="44385"/>
              </a:xfrm>
              <a:custGeom>
                <a:rect b="b" l="l" r="r" t="t"/>
                <a:pathLst>
                  <a:path extrusionOk="0" h="636" w="808">
                    <a:moveTo>
                      <a:pt x="467" y="0"/>
                    </a:moveTo>
                    <a:cubicBezTo>
                      <a:pt x="430" y="0"/>
                      <a:pt x="391" y="4"/>
                      <a:pt x="352" y="13"/>
                    </a:cubicBezTo>
                    <a:cubicBezTo>
                      <a:pt x="301" y="22"/>
                      <a:pt x="258" y="30"/>
                      <a:pt x="206" y="47"/>
                    </a:cubicBezTo>
                    <a:cubicBezTo>
                      <a:pt x="155" y="56"/>
                      <a:pt x="112" y="82"/>
                      <a:pt x="77" y="125"/>
                    </a:cubicBezTo>
                    <a:lnTo>
                      <a:pt x="69" y="133"/>
                    </a:lnTo>
                    <a:lnTo>
                      <a:pt x="60" y="151"/>
                    </a:lnTo>
                    <a:cubicBezTo>
                      <a:pt x="34" y="176"/>
                      <a:pt x="17" y="211"/>
                      <a:pt x="9" y="245"/>
                    </a:cubicBezTo>
                    <a:cubicBezTo>
                      <a:pt x="0" y="254"/>
                      <a:pt x="0" y="262"/>
                      <a:pt x="0" y="271"/>
                    </a:cubicBezTo>
                    <a:cubicBezTo>
                      <a:pt x="0" y="288"/>
                      <a:pt x="0" y="305"/>
                      <a:pt x="0" y="314"/>
                    </a:cubicBezTo>
                    <a:cubicBezTo>
                      <a:pt x="0" y="348"/>
                      <a:pt x="0" y="374"/>
                      <a:pt x="9" y="400"/>
                    </a:cubicBezTo>
                    <a:cubicBezTo>
                      <a:pt x="26" y="425"/>
                      <a:pt x="34" y="460"/>
                      <a:pt x="60" y="486"/>
                    </a:cubicBezTo>
                    <a:lnTo>
                      <a:pt x="77" y="503"/>
                    </a:lnTo>
                    <a:cubicBezTo>
                      <a:pt x="77" y="503"/>
                      <a:pt x="77" y="511"/>
                      <a:pt x="77" y="511"/>
                    </a:cubicBezTo>
                    <a:cubicBezTo>
                      <a:pt x="112" y="554"/>
                      <a:pt x="163" y="580"/>
                      <a:pt x="215" y="589"/>
                    </a:cubicBezTo>
                    <a:cubicBezTo>
                      <a:pt x="266" y="606"/>
                      <a:pt x="309" y="614"/>
                      <a:pt x="361" y="623"/>
                    </a:cubicBezTo>
                    <a:cubicBezTo>
                      <a:pt x="395" y="632"/>
                      <a:pt x="432" y="636"/>
                      <a:pt x="469" y="636"/>
                    </a:cubicBezTo>
                    <a:cubicBezTo>
                      <a:pt x="507" y="636"/>
                      <a:pt x="546" y="632"/>
                      <a:pt x="584" y="623"/>
                    </a:cubicBezTo>
                    <a:cubicBezTo>
                      <a:pt x="687" y="589"/>
                      <a:pt x="773" y="511"/>
                      <a:pt x="799" y="408"/>
                    </a:cubicBezTo>
                    <a:cubicBezTo>
                      <a:pt x="808" y="348"/>
                      <a:pt x="808" y="288"/>
                      <a:pt x="791" y="228"/>
                    </a:cubicBezTo>
                    <a:cubicBezTo>
                      <a:pt x="765" y="125"/>
                      <a:pt x="687" y="47"/>
                      <a:pt x="576" y="13"/>
                    </a:cubicBezTo>
                    <a:cubicBezTo>
                      <a:pt x="541" y="4"/>
                      <a:pt x="505" y="0"/>
                      <a:pt x="4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5"/>
              <p:cNvSpPr/>
              <p:nvPr/>
            </p:nvSpPr>
            <p:spPr>
              <a:xfrm>
                <a:off x="3504951" y="2476286"/>
                <a:ext cx="56586" cy="43827"/>
              </a:xfrm>
              <a:custGeom>
                <a:rect b="b" l="l" r="r" t="t"/>
                <a:pathLst>
                  <a:path extrusionOk="0" h="628" w="808">
                    <a:moveTo>
                      <a:pt x="469" y="1"/>
                    </a:moveTo>
                    <a:cubicBezTo>
                      <a:pt x="430" y="1"/>
                      <a:pt x="391" y="5"/>
                      <a:pt x="353" y="14"/>
                    </a:cubicBezTo>
                    <a:cubicBezTo>
                      <a:pt x="301" y="14"/>
                      <a:pt x="258" y="22"/>
                      <a:pt x="207" y="48"/>
                    </a:cubicBezTo>
                    <a:cubicBezTo>
                      <a:pt x="155" y="57"/>
                      <a:pt x="112" y="82"/>
                      <a:pt x="78" y="125"/>
                    </a:cubicBezTo>
                    <a:lnTo>
                      <a:pt x="69" y="134"/>
                    </a:lnTo>
                    <a:lnTo>
                      <a:pt x="60" y="142"/>
                    </a:lnTo>
                    <a:cubicBezTo>
                      <a:pt x="35" y="168"/>
                      <a:pt x="18" y="203"/>
                      <a:pt x="9" y="237"/>
                    </a:cubicBezTo>
                    <a:cubicBezTo>
                      <a:pt x="9" y="254"/>
                      <a:pt x="0" y="263"/>
                      <a:pt x="0" y="271"/>
                    </a:cubicBezTo>
                    <a:cubicBezTo>
                      <a:pt x="0" y="288"/>
                      <a:pt x="0" y="297"/>
                      <a:pt x="0" y="314"/>
                    </a:cubicBezTo>
                    <a:cubicBezTo>
                      <a:pt x="0" y="331"/>
                      <a:pt x="0" y="340"/>
                      <a:pt x="0" y="357"/>
                    </a:cubicBezTo>
                    <a:cubicBezTo>
                      <a:pt x="0" y="374"/>
                      <a:pt x="9" y="383"/>
                      <a:pt x="9" y="392"/>
                    </a:cubicBezTo>
                    <a:cubicBezTo>
                      <a:pt x="18" y="426"/>
                      <a:pt x="35" y="460"/>
                      <a:pt x="60" y="486"/>
                    </a:cubicBezTo>
                    <a:lnTo>
                      <a:pt x="69" y="503"/>
                    </a:lnTo>
                    <a:lnTo>
                      <a:pt x="78" y="512"/>
                    </a:lnTo>
                    <a:cubicBezTo>
                      <a:pt x="112" y="546"/>
                      <a:pt x="164" y="581"/>
                      <a:pt x="215" y="589"/>
                    </a:cubicBezTo>
                    <a:cubicBezTo>
                      <a:pt x="258" y="606"/>
                      <a:pt x="310" y="615"/>
                      <a:pt x="353" y="615"/>
                    </a:cubicBezTo>
                    <a:cubicBezTo>
                      <a:pt x="391" y="624"/>
                      <a:pt x="430" y="628"/>
                      <a:pt x="469" y="628"/>
                    </a:cubicBezTo>
                    <a:cubicBezTo>
                      <a:pt x="507" y="628"/>
                      <a:pt x="546" y="624"/>
                      <a:pt x="585" y="615"/>
                    </a:cubicBezTo>
                    <a:cubicBezTo>
                      <a:pt x="688" y="589"/>
                      <a:pt x="765" y="512"/>
                      <a:pt x="799" y="400"/>
                    </a:cubicBezTo>
                    <a:cubicBezTo>
                      <a:pt x="808" y="349"/>
                      <a:pt x="808" y="288"/>
                      <a:pt x="799" y="228"/>
                    </a:cubicBezTo>
                    <a:cubicBezTo>
                      <a:pt x="765" y="125"/>
                      <a:pt x="688" y="39"/>
                      <a:pt x="585" y="14"/>
                    </a:cubicBezTo>
                    <a:cubicBezTo>
                      <a:pt x="546" y="5"/>
                      <a:pt x="507" y="1"/>
                      <a:pt x="4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5"/>
              <p:cNvSpPr/>
              <p:nvPr/>
            </p:nvSpPr>
            <p:spPr>
              <a:xfrm>
                <a:off x="3400882" y="2529813"/>
                <a:ext cx="63800" cy="49689"/>
              </a:xfrm>
              <a:custGeom>
                <a:rect b="b" l="l" r="r" t="t"/>
                <a:pathLst>
                  <a:path extrusionOk="0" h="712" w="911">
                    <a:moveTo>
                      <a:pt x="528" y="0"/>
                    </a:moveTo>
                    <a:cubicBezTo>
                      <a:pt x="488" y="0"/>
                      <a:pt x="447" y="7"/>
                      <a:pt x="404" y="20"/>
                    </a:cubicBezTo>
                    <a:cubicBezTo>
                      <a:pt x="344" y="20"/>
                      <a:pt x="292" y="28"/>
                      <a:pt x="241" y="54"/>
                    </a:cubicBezTo>
                    <a:cubicBezTo>
                      <a:pt x="180" y="63"/>
                      <a:pt x="129" y="97"/>
                      <a:pt x="95" y="140"/>
                    </a:cubicBezTo>
                    <a:lnTo>
                      <a:pt x="86" y="149"/>
                    </a:lnTo>
                    <a:lnTo>
                      <a:pt x="69" y="166"/>
                    </a:lnTo>
                    <a:cubicBezTo>
                      <a:pt x="43" y="192"/>
                      <a:pt x="26" y="235"/>
                      <a:pt x="17" y="269"/>
                    </a:cubicBezTo>
                    <a:cubicBezTo>
                      <a:pt x="17" y="286"/>
                      <a:pt x="9" y="295"/>
                      <a:pt x="9" y="312"/>
                    </a:cubicBezTo>
                    <a:cubicBezTo>
                      <a:pt x="9" y="320"/>
                      <a:pt x="0" y="338"/>
                      <a:pt x="0" y="355"/>
                    </a:cubicBezTo>
                    <a:cubicBezTo>
                      <a:pt x="0" y="372"/>
                      <a:pt x="9" y="389"/>
                      <a:pt x="9" y="406"/>
                    </a:cubicBezTo>
                    <a:cubicBezTo>
                      <a:pt x="9" y="415"/>
                      <a:pt x="9" y="432"/>
                      <a:pt x="17" y="441"/>
                    </a:cubicBezTo>
                    <a:cubicBezTo>
                      <a:pt x="26" y="484"/>
                      <a:pt x="43" y="518"/>
                      <a:pt x="69" y="552"/>
                    </a:cubicBezTo>
                    <a:lnTo>
                      <a:pt x="86" y="570"/>
                    </a:lnTo>
                    <a:lnTo>
                      <a:pt x="95" y="578"/>
                    </a:lnTo>
                    <a:cubicBezTo>
                      <a:pt x="129" y="621"/>
                      <a:pt x="189" y="647"/>
                      <a:pt x="249" y="664"/>
                    </a:cubicBezTo>
                    <a:cubicBezTo>
                      <a:pt x="301" y="681"/>
                      <a:pt x="352" y="690"/>
                      <a:pt x="404" y="699"/>
                    </a:cubicBezTo>
                    <a:cubicBezTo>
                      <a:pt x="447" y="707"/>
                      <a:pt x="488" y="711"/>
                      <a:pt x="528" y="711"/>
                    </a:cubicBezTo>
                    <a:cubicBezTo>
                      <a:pt x="569" y="711"/>
                      <a:pt x="610" y="707"/>
                      <a:pt x="653" y="699"/>
                    </a:cubicBezTo>
                    <a:cubicBezTo>
                      <a:pt x="773" y="664"/>
                      <a:pt x="868" y="570"/>
                      <a:pt x="894" y="458"/>
                    </a:cubicBezTo>
                    <a:cubicBezTo>
                      <a:pt x="911" y="389"/>
                      <a:pt x="911" y="320"/>
                      <a:pt x="894" y="260"/>
                    </a:cubicBezTo>
                    <a:cubicBezTo>
                      <a:pt x="868" y="140"/>
                      <a:pt x="773" y="46"/>
                      <a:pt x="653" y="20"/>
                    </a:cubicBezTo>
                    <a:cubicBezTo>
                      <a:pt x="610" y="7"/>
                      <a:pt x="569" y="0"/>
                      <a:pt x="5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5"/>
              <p:cNvSpPr/>
              <p:nvPr/>
            </p:nvSpPr>
            <p:spPr>
              <a:xfrm>
                <a:off x="3386386" y="2597437"/>
                <a:ext cx="63239" cy="48712"/>
              </a:xfrm>
              <a:custGeom>
                <a:rect b="b" l="l" r="r" t="t"/>
                <a:pathLst>
                  <a:path extrusionOk="0" h="698" w="903">
                    <a:moveTo>
                      <a:pt x="525" y="0"/>
                    </a:moveTo>
                    <a:cubicBezTo>
                      <a:pt x="482" y="0"/>
                      <a:pt x="439" y="4"/>
                      <a:pt x="396" y="13"/>
                    </a:cubicBezTo>
                    <a:cubicBezTo>
                      <a:pt x="344" y="13"/>
                      <a:pt x="293" y="22"/>
                      <a:pt x="241" y="47"/>
                    </a:cubicBezTo>
                    <a:cubicBezTo>
                      <a:pt x="181" y="56"/>
                      <a:pt x="130" y="90"/>
                      <a:pt x="87" y="133"/>
                    </a:cubicBezTo>
                    <a:lnTo>
                      <a:pt x="78" y="142"/>
                    </a:lnTo>
                    <a:lnTo>
                      <a:pt x="70" y="159"/>
                    </a:lnTo>
                    <a:cubicBezTo>
                      <a:pt x="44" y="185"/>
                      <a:pt x="27" y="228"/>
                      <a:pt x="18" y="262"/>
                    </a:cubicBezTo>
                    <a:lnTo>
                      <a:pt x="1" y="305"/>
                    </a:lnTo>
                    <a:cubicBezTo>
                      <a:pt x="1" y="331"/>
                      <a:pt x="1" y="365"/>
                      <a:pt x="1" y="400"/>
                    </a:cubicBezTo>
                    <a:lnTo>
                      <a:pt x="18" y="434"/>
                    </a:lnTo>
                    <a:cubicBezTo>
                      <a:pt x="27" y="477"/>
                      <a:pt x="44" y="511"/>
                      <a:pt x="70" y="546"/>
                    </a:cubicBezTo>
                    <a:cubicBezTo>
                      <a:pt x="70" y="546"/>
                      <a:pt x="78" y="554"/>
                      <a:pt x="78" y="563"/>
                    </a:cubicBezTo>
                    <a:cubicBezTo>
                      <a:pt x="87" y="563"/>
                      <a:pt x="87" y="563"/>
                      <a:pt x="87" y="571"/>
                    </a:cubicBezTo>
                    <a:cubicBezTo>
                      <a:pt x="130" y="614"/>
                      <a:pt x="181" y="640"/>
                      <a:pt x="241" y="657"/>
                    </a:cubicBezTo>
                    <a:cubicBezTo>
                      <a:pt x="322" y="684"/>
                      <a:pt x="409" y="698"/>
                      <a:pt x="497" y="698"/>
                    </a:cubicBezTo>
                    <a:cubicBezTo>
                      <a:pt x="549" y="698"/>
                      <a:pt x="602" y="693"/>
                      <a:pt x="654" y="683"/>
                    </a:cubicBezTo>
                    <a:cubicBezTo>
                      <a:pt x="765" y="657"/>
                      <a:pt x="860" y="563"/>
                      <a:pt x="894" y="443"/>
                    </a:cubicBezTo>
                    <a:cubicBezTo>
                      <a:pt x="903" y="382"/>
                      <a:pt x="903" y="314"/>
                      <a:pt x="894" y="254"/>
                    </a:cubicBezTo>
                    <a:cubicBezTo>
                      <a:pt x="860" y="133"/>
                      <a:pt x="765" y="47"/>
                      <a:pt x="654" y="13"/>
                    </a:cubicBezTo>
                    <a:cubicBezTo>
                      <a:pt x="611" y="4"/>
                      <a:pt x="568" y="0"/>
                      <a:pt x="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5"/>
              <p:cNvSpPr/>
              <p:nvPr/>
            </p:nvSpPr>
            <p:spPr>
              <a:xfrm>
                <a:off x="3377982" y="2660385"/>
                <a:ext cx="63239" cy="49200"/>
              </a:xfrm>
              <a:custGeom>
                <a:rect b="b" l="l" r="r" t="t"/>
                <a:pathLst>
                  <a:path extrusionOk="0" h="705" w="903">
                    <a:moveTo>
                      <a:pt x="525" y="0"/>
                    </a:moveTo>
                    <a:cubicBezTo>
                      <a:pt x="482" y="0"/>
                      <a:pt x="439" y="5"/>
                      <a:pt x="396" y="13"/>
                    </a:cubicBezTo>
                    <a:cubicBezTo>
                      <a:pt x="344" y="13"/>
                      <a:pt x="284" y="30"/>
                      <a:pt x="241" y="47"/>
                    </a:cubicBezTo>
                    <a:cubicBezTo>
                      <a:pt x="181" y="56"/>
                      <a:pt x="129" y="90"/>
                      <a:pt x="86" y="133"/>
                    </a:cubicBezTo>
                    <a:lnTo>
                      <a:pt x="78" y="142"/>
                    </a:lnTo>
                    <a:cubicBezTo>
                      <a:pt x="78" y="151"/>
                      <a:pt x="69" y="151"/>
                      <a:pt x="69" y="159"/>
                    </a:cubicBezTo>
                    <a:cubicBezTo>
                      <a:pt x="44" y="194"/>
                      <a:pt x="26" y="228"/>
                      <a:pt x="9" y="271"/>
                    </a:cubicBezTo>
                    <a:cubicBezTo>
                      <a:pt x="9" y="279"/>
                      <a:pt x="9" y="288"/>
                      <a:pt x="9" y="305"/>
                    </a:cubicBezTo>
                    <a:cubicBezTo>
                      <a:pt x="1" y="322"/>
                      <a:pt x="1" y="340"/>
                      <a:pt x="9" y="357"/>
                    </a:cubicBezTo>
                    <a:cubicBezTo>
                      <a:pt x="1" y="365"/>
                      <a:pt x="1" y="383"/>
                      <a:pt x="9" y="400"/>
                    </a:cubicBezTo>
                    <a:cubicBezTo>
                      <a:pt x="9" y="408"/>
                      <a:pt x="9" y="425"/>
                      <a:pt x="9" y="434"/>
                    </a:cubicBezTo>
                    <a:cubicBezTo>
                      <a:pt x="26" y="477"/>
                      <a:pt x="44" y="511"/>
                      <a:pt x="69" y="546"/>
                    </a:cubicBezTo>
                    <a:cubicBezTo>
                      <a:pt x="69" y="546"/>
                      <a:pt x="78" y="554"/>
                      <a:pt x="78" y="563"/>
                    </a:cubicBezTo>
                    <a:cubicBezTo>
                      <a:pt x="82" y="567"/>
                      <a:pt x="82" y="567"/>
                      <a:pt x="82" y="567"/>
                    </a:cubicBezTo>
                    <a:cubicBezTo>
                      <a:pt x="82" y="567"/>
                      <a:pt x="82" y="567"/>
                      <a:pt x="86" y="572"/>
                    </a:cubicBezTo>
                    <a:cubicBezTo>
                      <a:pt x="129" y="615"/>
                      <a:pt x="181" y="649"/>
                      <a:pt x="241" y="657"/>
                    </a:cubicBezTo>
                    <a:cubicBezTo>
                      <a:pt x="293" y="675"/>
                      <a:pt x="344" y="692"/>
                      <a:pt x="396" y="692"/>
                    </a:cubicBezTo>
                    <a:cubicBezTo>
                      <a:pt x="439" y="700"/>
                      <a:pt x="482" y="705"/>
                      <a:pt x="525" y="705"/>
                    </a:cubicBezTo>
                    <a:cubicBezTo>
                      <a:pt x="568" y="705"/>
                      <a:pt x="611" y="700"/>
                      <a:pt x="654" y="692"/>
                    </a:cubicBezTo>
                    <a:cubicBezTo>
                      <a:pt x="765" y="657"/>
                      <a:pt x="860" y="563"/>
                      <a:pt x="894" y="451"/>
                    </a:cubicBezTo>
                    <a:cubicBezTo>
                      <a:pt x="903" y="383"/>
                      <a:pt x="903" y="322"/>
                      <a:pt x="894" y="254"/>
                    </a:cubicBezTo>
                    <a:cubicBezTo>
                      <a:pt x="860" y="133"/>
                      <a:pt x="765" y="47"/>
                      <a:pt x="654" y="13"/>
                    </a:cubicBezTo>
                    <a:cubicBezTo>
                      <a:pt x="611" y="5"/>
                      <a:pt x="568" y="0"/>
                      <a:pt x="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5"/>
              <p:cNvSpPr/>
              <p:nvPr/>
            </p:nvSpPr>
            <p:spPr>
              <a:xfrm>
                <a:off x="3367127" y="2735895"/>
                <a:ext cx="63870" cy="49270"/>
              </a:xfrm>
              <a:custGeom>
                <a:rect b="b" l="l" r="r" t="t"/>
                <a:pathLst>
                  <a:path extrusionOk="0" h="706" w="912">
                    <a:moveTo>
                      <a:pt x="526" y="1"/>
                    </a:moveTo>
                    <a:cubicBezTo>
                      <a:pt x="484" y="1"/>
                      <a:pt x="443" y="5"/>
                      <a:pt x="405" y="14"/>
                    </a:cubicBezTo>
                    <a:cubicBezTo>
                      <a:pt x="345" y="22"/>
                      <a:pt x="293" y="31"/>
                      <a:pt x="241" y="48"/>
                    </a:cubicBezTo>
                    <a:cubicBezTo>
                      <a:pt x="181" y="65"/>
                      <a:pt x="130" y="91"/>
                      <a:pt x="95" y="134"/>
                    </a:cubicBezTo>
                    <a:cubicBezTo>
                      <a:pt x="87" y="142"/>
                      <a:pt x="87" y="142"/>
                      <a:pt x="87" y="142"/>
                    </a:cubicBezTo>
                    <a:cubicBezTo>
                      <a:pt x="78" y="151"/>
                      <a:pt x="78" y="160"/>
                      <a:pt x="70" y="160"/>
                    </a:cubicBezTo>
                    <a:cubicBezTo>
                      <a:pt x="44" y="194"/>
                      <a:pt x="27" y="228"/>
                      <a:pt x="18" y="271"/>
                    </a:cubicBezTo>
                    <a:cubicBezTo>
                      <a:pt x="18" y="280"/>
                      <a:pt x="10" y="297"/>
                      <a:pt x="10" y="306"/>
                    </a:cubicBezTo>
                    <a:cubicBezTo>
                      <a:pt x="1" y="340"/>
                      <a:pt x="1" y="374"/>
                      <a:pt x="10" y="400"/>
                    </a:cubicBezTo>
                    <a:cubicBezTo>
                      <a:pt x="10" y="417"/>
                      <a:pt x="18" y="426"/>
                      <a:pt x="18" y="443"/>
                    </a:cubicBezTo>
                    <a:cubicBezTo>
                      <a:pt x="27" y="478"/>
                      <a:pt x="44" y="521"/>
                      <a:pt x="70" y="546"/>
                    </a:cubicBezTo>
                    <a:cubicBezTo>
                      <a:pt x="78" y="555"/>
                      <a:pt x="78" y="563"/>
                      <a:pt x="87" y="563"/>
                    </a:cubicBezTo>
                    <a:cubicBezTo>
                      <a:pt x="87" y="572"/>
                      <a:pt x="87" y="572"/>
                      <a:pt x="95" y="572"/>
                    </a:cubicBezTo>
                    <a:cubicBezTo>
                      <a:pt x="130" y="615"/>
                      <a:pt x="190" y="649"/>
                      <a:pt x="250" y="658"/>
                    </a:cubicBezTo>
                    <a:cubicBezTo>
                      <a:pt x="293" y="684"/>
                      <a:pt x="353" y="692"/>
                      <a:pt x="405" y="692"/>
                    </a:cubicBezTo>
                    <a:cubicBezTo>
                      <a:pt x="443" y="701"/>
                      <a:pt x="484" y="705"/>
                      <a:pt x="526" y="705"/>
                    </a:cubicBezTo>
                    <a:cubicBezTo>
                      <a:pt x="568" y="705"/>
                      <a:pt x="611" y="701"/>
                      <a:pt x="654" y="692"/>
                    </a:cubicBezTo>
                    <a:cubicBezTo>
                      <a:pt x="774" y="658"/>
                      <a:pt x="860" y="572"/>
                      <a:pt x="894" y="452"/>
                    </a:cubicBezTo>
                    <a:cubicBezTo>
                      <a:pt x="912" y="392"/>
                      <a:pt x="912" y="323"/>
                      <a:pt x="894" y="254"/>
                    </a:cubicBezTo>
                    <a:cubicBezTo>
                      <a:pt x="869" y="142"/>
                      <a:pt x="774" y="48"/>
                      <a:pt x="654" y="14"/>
                    </a:cubicBezTo>
                    <a:cubicBezTo>
                      <a:pt x="611" y="5"/>
                      <a:pt x="568" y="1"/>
                      <a:pt x="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5"/>
              <p:cNvSpPr/>
              <p:nvPr/>
            </p:nvSpPr>
            <p:spPr>
              <a:xfrm>
                <a:off x="3361174" y="2803031"/>
                <a:ext cx="63239" cy="49898"/>
              </a:xfrm>
              <a:custGeom>
                <a:rect b="b" l="l" r="r" t="t"/>
                <a:pathLst>
                  <a:path extrusionOk="0" h="715" w="903">
                    <a:moveTo>
                      <a:pt x="524" y="1"/>
                    </a:moveTo>
                    <a:cubicBezTo>
                      <a:pt x="481" y="1"/>
                      <a:pt x="438" y="5"/>
                      <a:pt x="395" y="14"/>
                    </a:cubicBezTo>
                    <a:cubicBezTo>
                      <a:pt x="344" y="22"/>
                      <a:pt x="292" y="31"/>
                      <a:pt x="241" y="48"/>
                    </a:cubicBezTo>
                    <a:cubicBezTo>
                      <a:pt x="180" y="65"/>
                      <a:pt x="129" y="91"/>
                      <a:pt x="86" y="134"/>
                    </a:cubicBezTo>
                    <a:lnTo>
                      <a:pt x="77" y="143"/>
                    </a:lnTo>
                    <a:cubicBezTo>
                      <a:pt x="77" y="151"/>
                      <a:pt x="69" y="160"/>
                      <a:pt x="69" y="160"/>
                    </a:cubicBezTo>
                    <a:cubicBezTo>
                      <a:pt x="43" y="194"/>
                      <a:pt x="26" y="229"/>
                      <a:pt x="9" y="272"/>
                    </a:cubicBezTo>
                    <a:cubicBezTo>
                      <a:pt x="9" y="280"/>
                      <a:pt x="9" y="297"/>
                      <a:pt x="9" y="306"/>
                    </a:cubicBezTo>
                    <a:cubicBezTo>
                      <a:pt x="0" y="340"/>
                      <a:pt x="0" y="375"/>
                      <a:pt x="9" y="409"/>
                    </a:cubicBezTo>
                    <a:cubicBezTo>
                      <a:pt x="9" y="418"/>
                      <a:pt x="9" y="426"/>
                      <a:pt x="9" y="443"/>
                    </a:cubicBezTo>
                    <a:cubicBezTo>
                      <a:pt x="26" y="478"/>
                      <a:pt x="43" y="521"/>
                      <a:pt x="69" y="547"/>
                    </a:cubicBezTo>
                    <a:lnTo>
                      <a:pt x="77" y="564"/>
                    </a:lnTo>
                    <a:lnTo>
                      <a:pt x="86" y="572"/>
                    </a:lnTo>
                    <a:cubicBezTo>
                      <a:pt x="129" y="624"/>
                      <a:pt x="180" y="650"/>
                      <a:pt x="241" y="667"/>
                    </a:cubicBezTo>
                    <a:cubicBezTo>
                      <a:pt x="292" y="684"/>
                      <a:pt x="344" y="693"/>
                      <a:pt x="395" y="701"/>
                    </a:cubicBezTo>
                    <a:cubicBezTo>
                      <a:pt x="438" y="710"/>
                      <a:pt x="481" y="714"/>
                      <a:pt x="524" y="714"/>
                    </a:cubicBezTo>
                    <a:cubicBezTo>
                      <a:pt x="567" y="714"/>
                      <a:pt x="610" y="710"/>
                      <a:pt x="653" y="701"/>
                    </a:cubicBezTo>
                    <a:cubicBezTo>
                      <a:pt x="765" y="667"/>
                      <a:pt x="859" y="572"/>
                      <a:pt x="894" y="452"/>
                    </a:cubicBezTo>
                    <a:cubicBezTo>
                      <a:pt x="902" y="392"/>
                      <a:pt x="902" y="323"/>
                      <a:pt x="894" y="254"/>
                    </a:cubicBezTo>
                    <a:cubicBezTo>
                      <a:pt x="859" y="143"/>
                      <a:pt x="765" y="48"/>
                      <a:pt x="653" y="14"/>
                    </a:cubicBezTo>
                    <a:cubicBezTo>
                      <a:pt x="610" y="5"/>
                      <a:pt x="567" y="1"/>
                      <a:pt x="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5"/>
              <p:cNvSpPr/>
              <p:nvPr/>
            </p:nvSpPr>
            <p:spPr>
              <a:xfrm>
                <a:off x="3356902" y="2882937"/>
                <a:ext cx="63239" cy="49200"/>
              </a:xfrm>
              <a:custGeom>
                <a:rect b="b" l="l" r="r" t="t"/>
                <a:pathLst>
                  <a:path extrusionOk="0" h="705" w="903">
                    <a:moveTo>
                      <a:pt x="525" y="1"/>
                    </a:moveTo>
                    <a:cubicBezTo>
                      <a:pt x="482" y="1"/>
                      <a:pt x="439" y="7"/>
                      <a:pt x="396" y="20"/>
                    </a:cubicBezTo>
                    <a:cubicBezTo>
                      <a:pt x="345" y="20"/>
                      <a:pt x="284" y="29"/>
                      <a:pt x="233" y="54"/>
                    </a:cubicBezTo>
                    <a:cubicBezTo>
                      <a:pt x="181" y="63"/>
                      <a:pt x="130" y="97"/>
                      <a:pt x="87" y="140"/>
                    </a:cubicBezTo>
                    <a:lnTo>
                      <a:pt x="78" y="149"/>
                    </a:lnTo>
                    <a:lnTo>
                      <a:pt x="70" y="166"/>
                    </a:lnTo>
                    <a:cubicBezTo>
                      <a:pt x="44" y="192"/>
                      <a:pt x="27" y="235"/>
                      <a:pt x="18" y="269"/>
                    </a:cubicBezTo>
                    <a:cubicBezTo>
                      <a:pt x="18" y="286"/>
                      <a:pt x="9" y="295"/>
                      <a:pt x="9" y="312"/>
                    </a:cubicBezTo>
                    <a:cubicBezTo>
                      <a:pt x="1" y="321"/>
                      <a:pt x="1" y="338"/>
                      <a:pt x="9" y="355"/>
                    </a:cubicBezTo>
                    <a:cubicBezTo>
                      <a:pt x="1" y="372"/>
                      <a:pt x="1" y="390"/>
                      <a:pt x="9" y="407"/>
                    </a:cubicBezTo>
                    <a:cubicBezTo>
                      <a:pt x="9" y="415"/>
                      <a:pt x="9" y="432"/>
                      <a:pt x="18" y="441"/>
                    </a:cubicBezTo>
                    <a:cubicBezTo>
                      <a:pt x="27" y="484"/>
                      <a:pt x="44" y="518"/>
                      <a:pt x="70" y="553"/>
                    </a:cubicBezTo>
                    <a:cubicBezTo>
                      <a:pt x="70" y="553"/>
                      <a:pt x="78" y="561"/>
                      <a:pt x="78" y="570"/>
                    </a:cubicBezTo>
                    <a:cubicBezTo>
                      <a:pt x="87" y="570"/>
                      <a:pt x="87" y="570"/>
                      <a:pt x="87" y="579"/>
                    </a:cubicBezTo>
                    <a:cubicBezTo>
                      <a:pt x="130" y="621"/>
                      <a:pt x="181" y="647"/>
                      <a:pt x="241" y="664"/>
                    </a:cubicBezTo>
                    <a:cubicBezTo>
                      <a:pt x="322" y="691"/>
                      <a:pt x="409" y="705"/>
                      <a:pt x="497" y="705"/>
                    </a:cubicBezTo>
                    <a:cubicBezTo>
                      <a:pt x="550" y="705"/>
                      <a:pt x="602" y="700"/>
                      <a:pt x="654" y="690"/>
                    </a:cubicBezTo>
                    <a:cubicBezTo>
                      <a:pt x="765" y="664"/>
                      <a:pt x="860" y="570"/>
                      <a:pt x="894" y="450"/>
                    </a:cubicBezTo>
                    <a:cubicBezTo>
                      <a:pt x="903" y="390"/>
                      <a:pt x="903" y="321"/>
                      <a:pt x="894" y="261"/>
                    </a:cubicBezTo>
                    <a:cubicBezTo>
                      <a:pt x="860" y="140"/>
                      <a:pt x="765" y="46"/>
                      <a:pt x="654" y="20"/>
                    </a:cubicBezTo>
                    <a:cubicBezTo>
                      <a:pt x="611" y="7"/>
                      <a:pt x="568" y="1"/>
                      <a:pt x="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5"/>
              <p:cNvSpPr/>
              <p:nvPr/>
            </p:nvSpPr>
            <p:spPr>
              <a:xfrm>
                <a:off x="3359353" y="2956563"/>
                <a:ext cx="63239" cy="49689"/>
              </a:xfrm>
              <a:custGeom>
                <a:rect b="b" l="l" r="r" t="t"/>
                <a:pathLst>
                  <a:path extrusionOk="0" h="712" w="903">
                    <a:moveTo>
                      <a:pt x="517" y="0"/>
                    </a:moveTo>
                    <a:cubicBezTo>
                      <a:pt x="475" y="0"/>
                      <a:pt x="434" y="5"/>
                      <a:pt x="395" y="13"/>
                    </a:cubicBezTo>
                    <a:cubicBezTo>
                      <a:pt x="335" y="22"/>
                      <a:pt x="284" y="30"/>
                      <a:pt x="232" y="48"/>
                    </a:cubicBezTo>
                    <a:cubicBezTo>
                      <a:pt x="172" y="65"/>
                      <a:pt x="121" y="91"/>
                      <a:pt x="86" y="134"/>
                    </a:cubicBezTo>
                    <a:cubicBezTo>
                      <a:pt x="78" y="142"/>
                      <a:pt x="78" y="142"/>
                      <a:pt x="78" y="142"/>
                    </a:cubicBezTo>
                    <a:cubicBezTo>
                      <a:pt x="69" y="151"/>
                      <a:pt x="69" y="159"/>
                      <a:pt x="60" y="159"/>
                    </a:cubicBezTo>
                    <a:cubicBezTo>
                      <a:pt x="35" y="194"/>
                      <a:pt x="17" y="228"/>
                      <a:pt x="9" y="271"/>
                    </a:cubicBezTo>
                    <a:cubicBezTo>
                      <a:pt x="0" y="280"/>
                      <a:pt x="0" y="297"/>
                      <a:pt x="0" y="305"/>
                    </a:cubicBezTo>
                    <a:cubicBezTo>
                      <a:pt x="0" y="323"/>
                      <a:pt x="0" y="340"/>
                      <a:pt x="0" y="357"/>
                    </a:cubicBezTo>
                    <a:cubicBezTo>
                      <a:pt x="0" y="365"/>
                      <a:pt x="0" y="383"/>
                      <a:pt x="0" y="400"/>
                    </a:cubicBezTo>
                    <a:cubicBezTo>
                      <a:pt x="0" y="417"/>
                      <a:pt x="9" y="426"/>
                      <a:pt x="9" y="443"/>
                    </a:cubicBezTo>
                    <a:cubicBezTo>
                      <a:pt x="17" y="477"/>
                      <a:pt x="35" y="512"/>
                      <a:pt x="60" y="546"/>
                    </a:cubicBezTo>
                    <a:cubicBezTo>
                      <a:pt x="69" y="554"/>
                      <a:pt x="69" y="563"/>
                      <a:pt x="78" y="563"/>
                    </a:cubicBezTo>
                    <a:lnTo>
                      <a:pt x="86" y="572"/>
                    </a:lnTo>
                    <a:cubicBezTo>
                      <a:pt x="121" y="623"/>
                      <a:pt x="181" y="649"/>
                      <a:pt x="241" y="658"/>
                    </a:cubicBezTo>
                    <a:cubicBezTo>
                      <a:pt x="284" y="683"/>
                      <a:pt x="344" y="692"/>
                      <a:pt x="395" y="692"/>
                    </a:cubicBezTo>
                    <a:cubicBezTo>
                      <a:pt x="434" y="705"/>
                      <a:pt x="475" y="711"/>
                      <a:pt x="517" y="711"/>
                    </a:cubicBezTo>
                    <a:cubicBezTo>
                      <a:pt x="559" y="711"/>
                      <a:pt x="602" y="705"/>
                      <a:pt x="645" y="692"/>
                    </a:cubicBezTo>
                    <a:cubicBezTo>
                      <a:pt x="765" y="666"/>
                      <a:pt x="859" y="572"/>
                      <a:pt x="885" y="451"/>
                    </a:cubicBezTo>
                    <a:cubicBezTo>
                      <a:pt x="902" y="391"/>
                      <a:pt x="902" y="323"/>
                      <a:pt x="885" y="254"/>
                    </a:cubicBezTo>
                    <a:cubicBezTo>
                      <a:pt x="859" y="142"/>
                      <a:pt x="765" y="48"/>
                      <a:pt x="645" y="13"/>
                    </a:cubicBezTo>
                    <a:cubicBezTo>
                      <a:pt x="602" y="5"/>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5"/>
              <p:cNvSpPr/>
              <p:nvPr/>
            </p:nvSpPr>
            <p:spPr>
              <a:xfrm>
                <a:off x="3356902" y="3026071"/>
                <a:ext cx="63239" cy="49270"/>
              </a:xfrm>
              <a:custGeom>
                <a:rect b="b" l="l" r="r" t="t"/>
                <a:pathLst>
                  <a:path extrusionOk="0" h="706" w="903">
                    <a:moveTo>
                      <a:pt x="525" y="1"/>
                    </a:moveTo>
                    <a:cubicBezTo>
                      <a:pt x="482" y="1"/>
                      <a:pt x="439" y="5"/>
                      <a:pt x="396" y="14"/>
                    </a:cubicBezTo>
                    <a:cubicBezTo>
                      <a:pt x="345" y="14"/>
                      <a:pt x="284" y="31"/>
                      <a:pt x="233" y="48"/>
                    </a:cubicBezTo>
                    <a:cubicBezTo>
                      <a:pt x="181" y="57"/>
                      <a:pt x="130" y="91"/>
                      <a:pt x="87" y="134"/>
                    </a:cubicBezTo>
                    <a:lnTo>
                      <a:pt x="78" y="143"/>
                    </a:lnTo>
                    <a:lnTo>
                      <a:pt x="70" y="160"/>
                    </a:lnTo>
                    <a:cubicBezTo>
                      <a:pt x="44" y="194"/>
                      <a:pt x="27" y="229"/>
                      <a:pt x="18" y="263"/>
                    </a:cubicBezTo>
                    <a:cubicBezTo>
                      <a:pt x="18" y="280"/>
                      <a:pt x="9" y="289"/>
                      <a:pt x="9" y="306"/>
                    </a:cubicBezTo>
                    <a:cubicBezTo>
                      <a:pt x="1" y="323"/>
                      <a:pt x="1" y="332"/>
                      <a:pt x="9" y="349"/>
                    </a:cubicBezTo>
                    <a:cubicBezTo>
                      <a:pt x="1" y="366"/>
                      <a:pt x="1" y="383"/>
                      <a:pt x="9" y="400"/>
                    </a:cubicBezTo>
                    <a:cubicBezTo>
                      <a:pt x="9" y="409"/>
                      <a:pt x="9" y="426"/>
                      <a:pt x="18" y="435"/>
                    </a:cubicBezTo>
                    <a:cubicBezTo>
                      <a:pt x="27" y="478"/>
                      <a:pt x="44" y="512"/>
                      <a:pt x="70" y="546"/>
                    </a:cubicBezTo>
                    <a:cubicBezTo>
                      <a:pt x="70" y="546"/>
                      <a:pt x="78" y="555"/>
                      <a:pt x="78" y="564"/>
                    </a:cubicBezTo>
                    <a:lnTo>
                      <a:pt x="87" y="572"/>
                    </a:lnTo>
                    <a:cubicBezTo>
                      <a:pt x="130" y="615"/>
                      <a:pt x="181" y="650"/>
                      <a:pt x="241" y="658"/>
                    </a:cubicBezTo>
                    <a:cubicBezTo>
                      <a:pt x="293" y="675"/>
                      <a:pt x="345" y="693"/>
                      <a:pt x="396" y="693"/>
                    </a:cubicBezTo>
                    <a:cubicBezTo>
                      <a:pt x="439" y="701"/>
                      <a:pt x="482" y="705"/>
                      <a:pt x="525" y="705"/>
                    </a:cubicBezTo>
                    <a:cubicBezTo>
                      <a:pt x="568" y="705"/>
                      <a:pt x="611" y="701"/>
                      <a:pt x="654" y="693"/>
                    </a:cubicBezTo>
                    <a:cubicBezTo>
                      <a:pt x="765" y="658"/>
                      <a:pt x="860" y="564"/>
                      <a:pt x="894" y="452"/>
                    </a:cubicBezTo>
                    <a:cubicBezTo>
                      <a:pt x="903" y="383"/>
                      <a:pt x="903" y="315"/>
                      <a:pt x="894" y="254"/>
                    </a:cubicBezTo>
                    <a:cubicBezTo>
                      <a:pt x="860" y="134"/>
                      <a:pt x="765" y="40"/>
                      <a:pt x="654" y="14"/>
                    </a:cubicBezTo>
                    <a:cubicBezTo>
                      <a:pt x="611" y="5"/>
                      <a:pt x="568" y="1"/>
                      <a:pt x="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5"/>
              <p:cNvSpPr/>
              <p:nvPr/>
            </p:nvSpPr>
            <p:spPr>
              <a:xfrm>
                <a:off x="3354521" y="3097464"/>
                <a:ext cx="63870" cy="49200"/>
              </a:xfrm>
              <a:custGeom>
                <a:rect b="b" l="l" r="r" t="t"/>
                <a:pathLst>
                  <a:path extrusionOk="0" h="705" w="912">
                    <a:moveTo>
                      <a:pt x="526" y="0"/>
                    </a:moveTo>
                    <a:cubicBezTo>
                      <a:pt x="484" y="0"/>
                      <a:pt x="443" y="5"/>
                      <a:pt x="404" y="13"/>
                    </a:cubicBezTo>
                    <a:cubicBezTo>
                      <a:pt x="344" y="13"/>
                      <a:pt x="293" y="30"/>
                      <a:pt x="241" y="48"/>
                    </a:cubicBezTo>
                    <a:cubicBezTo>
                      <a:pt x="181" y="56"/>
                      <a:pt x="129" y="91"/>
                      <a:pt x="95" y="133"/>
                    </a:cubicBezTo>
                    <a:lnTo>
                      <a:pt x="86" y="142"/>
                    </a:lnTo>
                    <a:cubicBezTo>
                      <a:pt x="78" y="151"/>
                      <a:pt x="78" y="151"/>
                      <a:pt x="69" y="159"/>
                    </a:cubicBezTo>
                    <a:cubicBezTo>
                      <a:pt x="43" y="194"/>
                      <a:pt x="26" y="228"/>
                      <a:pt x="18" y="271"/>
                    </a:cubicBezTo>
                    <a:cubicBezTo>
                      <a:pt x="18" y="280"/>
                      <a:pt x="9" y="297"/>
                      <a:pt x="9" y="305"/>
                    </a:cubicBezTo>
                    <a:cubicBezTo>
                      <a:pt x="0" y="340"/>
                      <a:pt x="0" y="365"/>
                      <a:pt x="9" y="400"/>
                    </a:cubicBezTo>
                    <a:cubicBezTo>
                      <a:pt x="9" y="417"/>
                      <a:pt x="18" y="426"/>
                      <a:pt x="18" y="443"/>
                    </a:cubicBezTo>
                    <a:cubicBezTo>
                      <a:pt x="26" y="477"/>
                      <a:pt x="43" y="511"/>
                      <a:pt x="69" y="537"/>
                    </a:cubicBezTo>
                    <a:lnTo>
                      <a:pt x="86" y="563"/>
                    </a:lnTo>
                    <a:lnTo>
                      <a:pt x="95" y="572"/>
                    </a:lnTo>
                    <a:cubicBezTo>
                      <a:pt x="129" y="615"/>
                      <a:pt x="190" y="640"/>
                      <a:pt x="250" y="658"/>
                    </a:cubicBezTo>
                    <a:cubicBezTo>
                      <a:pt x="293" y="675"/>
                      <a:pt x="353" y="683"/>
                      <a:pt x="404" y="692"/>
                    </a:cubicBezTo>
                    <a:cubicBezTo>
                      <a:pt x="443" y="701"/>
                      <a:pt x="484" y="705"/>
                      <a:pt x="526" y="705"/>
                    </a:cubicBezTo>
                    <a:cubicBezTo>
                      <a:pt x="568" y="705"/>
                      <a:pt x="610" y="701"/>
                      <a:pt x="653" y="692"/>
                    </a:cubicBezTo>
                    <a:cubicBezTo>
                      <a:pt x="774" y="658"/>
                      <a:pt x="860" y="563"/>
                      <a:pt x="894" y="451"/>
                    </a:cubicBezTo>
                    <a:cubicBezTo>
                      <a:pt x="911" y="383"/>
                      <a:pt x="911" y="322"/>
                      <a:pt x="894" y="254"/>
                    </a:cubicBezTo>
                    <a:cubicBezTo>
                      <a:pt x="860" y="133"/>
                      <a:pt x="774" y="48"/>
                      <a:pt x="653" y="13"/>
                    </a:cubicBezTo>
                    <a:cubicBezTo>
                      <a:pt x="610" y="5"/>
                      <a:pt x="568" y="0"/>
                      <a:pt x="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5"/>
              <p:cNvSpPr/>
              <p:nvPr/>
            </p:nvSpPr>
            <p:spPr>
              <a:xfrm>
                <a:off x="3356902" y="3170741"/>
                <a:ext cx="63239" cy="49689"/>
              </a:xfrm>
              <a:custGeom>
                <a:rect b="b" l="l" r="r" t="t"/>
                <a:pathLst>
                  <a:path extrusionOk="0" h="712" w="903">
                    <a:moveTo>
                      <a:pt x="525" y="1"/>
                    </a:moveTo>
                    <a:cubicBezTo>
                      <a:pt x="482" y="1"/>
                      <a:pt x="439" y="7"/>
                      <a:pt x="396" y="20"/>
                    </a:cubicBezTo>
                    <a:cubicBezTo>
                      <a:pt x="345" y="20"/>
                      <a:pt x="284" y="29"/>
                      <a:pt x="233" y="54"/>
                    </a:cubicBezTo>
                    <a:cubicBezTo>
                      <a:pt x="181" y="63"/>
                      <a:pt x="130" y="97"/>
                      <a:pt x="87" y="140"/>
                    </a:cubicBezTo>
                    <a:cubicBezTo>
                      <a:pt x="87" y="140"/>
                      <a:pt x="87" y="140"/>
                      <a:pt x="78" y="149"/>
                    </a:cubicBezTo>
                    <a:cubicBezTo>
                      <a:pt x="78" y="149"/>
                      <a:pt x="70" y="157"/>
                      <a:pt x="70" y="166"/>
                    </a:cubicBezTo>
                    <a:cubicBezTo>
                      <a:pt x="44" y="192"/>
                      <a:pt x="27" y="235"/>
                      <a:pt x="18" y="269"/>
                    </a:cubicBezTo>
                    <a:cubicBezTo>
                      <a:pt x="18" y="286"/>
                      <a:pt x="9" y="295"/>
                      <a:pt x="9" y="312"/>
                    </a:cubicBezTo>
                    <a:cubicBezTo>
                      <a:pt x="1" y="321"/>
                      <a:pt x="1" y="338"/>
                      <a:pt x="9" y="355"/>
                    </a:cubicBezTo>
                    <a:cubicBezTo>
                      <a:pt x="1" y="372"/>
                      <a:pt x="1" y="389"/>
                      <a:pt x="9" y="407"/>
                    </a:cubicBezTo>
                    <a:cubicBezTo>
                      <a:pt x="9" y="415"/>
                      <a:pt x="9" y="432"/>
                      <a:pt x="18" y="441"/>
                    </a:cubicBezTo>
                    <a:cubicBezTo>
                      <a:pt x="27" y="484"/>
                      <a:pt x="44" y="518"/>
                      <a:pt x="70" y="553"/>
                    </a:cubicBezTo>
                    <a:cubicBezTo>
                      <a:pt x="70" y="553"/>
                      <a:pt x="78" y="561"/>
                      <a:pt x="78" y="570"/>
                    </a:cubicBezTo>
                    <a:lnTo>
                      <a:pt x="87" y="578"/>
                    </a:lnTo>
                    <a:cubicBezTo>
                      <a:pt x="130" y="621"/>
                      <a:pt x="181" y="656"/>
                      <a:pt x="241" y="664"/>
                    </a:cubicBezTo>
                    <a:cubicBezTo>
                      <a:pt x="293" y="681"/>
                      <a:pt x="345" y="690"/>
                      <a:pt x="396" y="699"/>
                    </a:cubicBezTo>
                    <a:cubicBezTo>
                      <a:pt x="439" y="707"/>
                      <a:pt x="482" y="712"/>
                      <a:pt x="525" y="712"/>
                    </a:cubicBezTo>
                    <a:cubicBezTo>
                      <a:pt x="568" y="712"/>
                      <a:pt x="611" y="707"/>
                      <a:pt x="654" y="699"/>
                    </a:cubicBezTo>
                    <a:cubicBezTo>
                      <a:pt x="765" y="664"/>
                      <a:pt x="860" y="570"/>
                      <a:pt x="894" y="458"/>
                    </a:cubicBezTo>
                    <a:cubicBezTo>
                      <a:pt x="903" y="389"/>
                      <a:pt x="903" y="321"/>
                      <a:pt x="894" y="260"/>
                    </a:cubicBezTo>
                    <a:cubicBezTo>
                      <a:pt x="860" y="140"/>
                      <a:pt x="765" y="46"/>
                      <a:pt x="654" y="20"/>
                    </a:cubicBezTo>
                    <a:cubicBezTo>
                      <a:pt x="611" y="7"/>
                      <a:pt x="568" y="1"/>
                      <a:pt x="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5"/>
              <p:cNvSpPr/>
              <p:nvPr/>
            </p:nvSpPr>
            <p:spPr>
              <a:xfrm>
                <a:off x="3350319" y="3246740"/>
                <a:ext cx="63870" cy="49270"/>
              </a:xfrm>
              <a:custGeom>
                <a:rect b="b" l="l" r="r" t="t"/>
                <a:pathLst>
                  <a:path extrusionOk="0" h="706" w="912">
                    <a:moveTo>
                      <a:pt x="526" y="1"/>
                    </a:moveTo>
                    <a:cubicBezTo>
                      <a:pt x="484" y="1"/>
                      <a:pt x="443" y="5"/>
                      <a:pt x="404" y="13"/>
                    </a:cubicBezTo>
                    <a:cubicBezTo>
                      <a:pt x="344" y="13"/>
                      <a:pt x="292" y="31"/>
                      <a:pt x="241" y="48"/>
                    </a:cubicBezTo>
                    <a:cubicBezTo>
                      <a:pt x="181" y="56"/>
                      <a:pt x="129" y="91"/>
                      <a:pt x="95" y="134"/>
                    </a:cubicBezTo>
                    <a:lnTo>
                      <a:pt x="86" y="142"/>
                    </a:lnTo>
                    <a:lnTo>
                      <a:pt x="69" y="159"/>
                    </a:lnTo>
                    <a:cubicBezTo>
                      <a:pt x="43" y="194"/>
                      <a:pt x="26" y="228"/>
                      <a:pt x="18" y="263"/>
                    </a:cubicBezTo>
                    <a:cubicBezTo>
                      <a:pt x="18" y="280"/>
                      <a:pt x="9" y="288"/>
                      <a:pt x="9" y="306"/>
                    </a:cubicBezTo>
                    <a:cubicBezTo>
                      <a:pt x="0" y="331"/>
                      <a:pt x="0" y="366"/>
                      <a:pt x="9" y="400"/>
                    </a:cubicBezTo>
                    <a:cubicBezTo>
                      <a:pt x="9" y="409"/>
                      <a:pt x="18" y="426"/>
                      <a:pt x="18" y="434"/>
                    </a:cubicBezTo>
                    <a:cubicBezTo>
                      <a:pt x="26" y="477"/>
                      <a:pt x="43" y="512"/>
                      <a:pt x="69" y="546"/>
                    </a:cubicBezTo>
                    <a:lnTo>
                      <a:pt x="86" y="563"/>
                    </a:lnTo>
                    <a:lnTo>
                      <a:pt x="95" y="572"/>
                    </a:lnTo>
                    <a:cubicBezTo>
                      <a:pt x="129" y="615"/>
                      <a:pt x="189" y="649"/>
                      <a:pt x="250" y="658"/>
                    </a:cubicBezTo>
                    <a:cubicBezTo>
                      <a:pt x="292" y="675"/>
                      <a:pt x="353" y="684"/>
                      <a:pt x="404" y="692"/>
                    </a:cubicBezTo>
                    <a:cubicBezTo>
                      <a:pt x="443" y="701"/>
                      <a:pt x="484" y="705"/>
                      <a:pt x="526" y="705"/>
                    </a:cubicBezTo>
                    <a:cubicBezTo>
                      <a:pt x="567" y="705"/>
                      <a:pt x="610" y="701"/>
                      <a:pt x="653" y="692"/>
                    </a:cubicBezTo>
                    <a:cubicBezTo>
                      <a:pt x="774" y="658"/>
                      <a:pt x="859" y="563"/>
                      <a:pt x="894" y="452"/>
                    </a:cubicBezTo>
                    <a:cubicBezTo>
                      <a:pt x="911" y="383"/>
                      <a:pt x="911" y="314"/>
                      <a:pt x="894" y="254"/>
                    </a:cubicBezTo>
                    <a:cubicBezTo>
                      <a:pt x="859" y="134"/>
                      <a:pt x="774" y="39"/>
                      <a:pt x="653" y="13"/>
                    </a:cubicBezTo>
                    <a:cubicBezTo>
                      <a:pt x="610" y="5"/>
                      <a:pt x="567" y="1"/>
                      <a:pt x="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5"/>
              <p:cNvSpPr/>
              <p:nvPr/>
            </p:nvSpPr>
            <p:spPr>
              <a:xfrm>
                <a:off x="3594592" y="2530301"/>
                <a:ext cx="63870" cy="48781"/>
              </a:xfrm>
              <a:custGeom>
                <a:rect b="b" l="l" r="r" t="t"/>
                <a:pathLst>
                  <a:path extrusionOk="0" h="699" w="912">
                    <a:moveTo>
                      <a:pt x="390" y="1"/>
                    </a:moveTo>
                    <a:cubicBezTo>
                      <a:pt x="344" y="1"/>
                      <a:pt x="297" y="7"/>
                      <a:pt x="250" y="21"/>
                    </a:cubicBezTo>
                    <a:cubicBezTo>
                      <a:pt x="129" y="56"/>
                      <a:pt x="43" y="150"/>
                      <a:pt x="18" y="271"/>
                    </a:cubicBezTo>
                    <a:cubicBezTo>
                      <a:pt x="0" y="331"/>
                      <a:pt x="9" y="399"/>
                      <a:pt x="18" y="460"/>
                    </a:cubicBezTo>
                    <a:cubicBezTo>
                      <a:pt x="61" y="580"/>
                      <a:pt x="155" y="666"/>
                      <a:pt x="275" y="692"/>
                    </a:cubicBezTo>
                    <a:cubicBezTo>
                      <a:pt x="309" y="696"/>
                      <a:pt x="343" y="698"/>
                      <a:pt x="378" y="698"/>
                    </a:cubicBezTo>
                    <a:cubicBezTo>
                      <a:pt x="479" y="698"/>
                      <a:pt x="584" y="680"/>
                      <a:pt x="679" y="649"/>
                    </a:cubicBezTo>
                    <a:cubicBezTo>
                      <a:pt x="739" y="631"/>
                      <a:pt x="791" y="606"/>
                      <a:pt x="825" y="554"/>
                    </a:cubicBezTo>
                    <a:lnTo>
                      <a:pt x="834" y="545"/>
                    </a:lnTo>
                    <a:lnTo>
                      <a:pt x="851" y="528"/>
                    </a:lnTo>
                    <a:cubicBezTo>
                      <a:pt x="868" y="494"/>
                      <a:pt x="885" y="460"/>
                      <a:pt x="894" y="425"/>
                    </a:cubicBezTo>
                    <a:cubicBezTo>
                      <a:pt x="903" y="408"/>
                      <a:pt x="903" y="399"/>
                      <a:pt x="903" y="382"/>
                    </a:cubicBezTo>
                    <a:cubicBezTo>
                      <a:pt x="911" y="356"/>
                      <a:pt x="911" y="322"/>
                      <a:pt x="903" y="288"/>
                    </a:cubicBezTo>
                    <a:cubicBezTo>
                      <a:pt x="903" y="279"/>
                      <a:pt x="903" y="262"/>
                      <a:pt x="894" y="253"/>
                    </a:cubicBezTo>
                    <a:cubicBezTo>
                      <a:pt x="885" y="210"/>
                      <a:pt x="860" y="176"/>
                      <a:pt x="834" y="142"/>
                    </a:cubicBezTo>
                    <a:lnTo>
                      <a:pt x="825" y="124"/>
                    </a:lnTo>
                    <a:cubicBezTo>
                      <a:pt x="817" y="124"/>
                      <a:pt x="817" y="124"/>
                      <a:pt x="817" y="116"/>
                    </a:cubicBezTo>
                    <a:cubicBezTo>
                      <a:pt x="774" y="73"/>
                      <a:pt x="722" y="47"/>
                      <a:pt x="662" y="39"/>
                    </a:cubicBezTo>
                    <a:cubicBezTo>
                      <a:pt x="610" y="21"/>
                      <a:pt x="559" y="13"/>
                      <a:pt x="499" y="13"/>
                    </a:cubicBezTo>
                    <a:cubicBezTo>
                      <a:pt x="464" y="5"/>
                      <a:pt x="428" y="1"/>
                      <a:pt x="3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5"/>
              <p:cNvSpPr/>
              <p:nvPr/>
            </p:nvSpPr>
            <p:spPr>
              <a:xfrm>
                <a:off x="3563288" y="2471470"/>
                <a:ext cx="57217" cy="43896"/>
              </a:xfrm>
              <a:custGeom>
                <a:rect b="b" l="l" r="r" t="t"/>
                <a:pathLst>
                  <a:path extrusionOk="0" h="629" w="817">
                    <a:moveTo>
                      <a:pt x="369" y="0"/>
                    </a:moveTo>
                    <a:cubicBezTo>
                      <a:pt x="322" y="0"/>
                      <a:pt x="273" y="6"/>
                      <a:pt x="224" y="22"/>
                    </a:cubicBezTo>
                    <a:cubicBezTo>
                      <a:pt x="121" y="48"/>
                      <a:pt x="35" y="134"/>
                      <a:pt x="9" y="246"/>
                    </a:cubicBezTo>
                    <a:cubicBezTo>
                      <a:pt x="1" y="297"/>
                      <a:pt x="9" y="349"/>
                      <a:pt x="18" y="400"/>
                    </a:cubicBezTo>
                    <a:cubicBezTo>
                      <a:pt x="52" y="504"/>
                      <a:pt x="138" y="589"/>
                      <a:pt x="241" y="615"/>
                    </a:cubicBezTo>
                    <a:cubicBezTo>
                      <a:pt x="280" y="624"/>
                      <a:pt x="319" y="628"/>
                      <a:pt x="357" y="628"/>
                    </a:cubicBezTo>
                    <a:cubicBezTo>
                      <a:pt x="396" y="628"/>
                      <a:pt x="435" y="624"/>
                      <a:pt x="473" y="615"/>
                    </a:cubicBezTo>
                    <a:cubicBezTo>
                      <a:pt x="516" y="607"/>
                      <a:pt x="568" y="598"/>
                      <a:pt x="611" y="572"/>
                    </a:cubicBezTo>
                    <a:cubicBezTo>
                      <a:pt x="662" y="564"/>
                      <a:pt x="714" y="538"/>
                      <a:pt x="748" y="495"/>
                    </a:cubicBezTo>
                    <a:lnTo>
                      <a:pt x="748" y="486"/>
                    </a:lnTo>
                    <a:lnTo>
                      <a:pt x="765" y="469"/>
                    </a:lnTo>
                    <a:cubicBezTo>
                      <a:pt x="783" y="443"/>
                      <a:pt x="800" y="409"/>
                      <a:pt x="808" y="375"/>
                    </a:cubicBezTo>
                    <a:cubicBezTo>
                      <a:pt x="817" y="349"/>
                      <a:pt x="817" y="323"/>
                      <a:pt x="817" y="297"/>
                    </a:cubicBezTo>
                    <a:cubicBezTo>
                      <a:pt x="817" y="280"/>
                      <a:pt x="817" y="272"/>
                      <a:pt x="817" y="254"/>
                    </a:cubicBezTo>
                    <a:cubicBezTo>
                      <a:pt x="808" y="246"/>
                      <a:pt x="808" y="229"/>
                      <a:pt x="800" y="220"/>
                    </a:cubicBezTo>
                    <a:cubicBezTo>
                      <a:pt x="791" y="186"/>
                      <a:pt x="774" y="160"/>
                      <a:pt x="748" y="126"/>
                    </a:cubicBezTo>
                    <a:lnTo>
                      <a:pt x="740" y="117"/>
                    </a:lnTo>
                    <a:lnTo>
                      <a:pt x="731" y="108"/>
                    </a:lnTo>
                    <a:cubicBezTo>
                      <a:pt x="697" y="65"/>
                      <a:pt x="645" y="40"/>
                      <a:pt x="594" y="31"/>
                    </a:cubicBezTo>
                    <a:cubicBezTo>
                      <a:pt x="551" y="22"/>
                      <a:pt x="499" y="5"/>
                      <a:pt x="447" y="5"/>
                    </a:cubicBezTo>
                    <a:cubicBezTo>
                      <a:pt x="422" y="2"/>
                      <a:pt x="396"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5"/>
              <p:cNvSpPr/>
              <p:nvPr/>
            </p:nvSpPr>
            <p:spPr>
              <a:xfrm>
                <a:off x="3612030" y="2597367"/>
                <a:ext cx="63870" cy="49200"/>
              </a:xfrm>
              <a:custGeom>
                <a:rect b="b" l="l" r="r" t="t"/>
                <a:pathLst>
                  <a:path extrusionOk="0" h="705" w="912">
                    <a:moveTo>
                      <a:pt x="405" y="0"/>
                    </a:moveTo>
                    <a:cubicBezTo>
                      <a:pt x="350" y="0"/>
                      <a:pt x="296" y="6"/>
                      <a:pt x="241" y="23"/>
                    </a:cubicBezTo>
                    <a:cubicBezTo>
                      <a:pt x="129" y="57"/>
                      <a:pt x="35" y="151"/>
                      <a:pt x="9" y="272"/>
                    </a:cubicBezTo>
                    <a:cubicBezTo>
                      <a:pt x="1" y="332"/>
                      <a:pt x="1" y="401"/>
                      <a:pt x="26" y="461"/>
                    </a:cubicBezTo>
                    <a:cubicBezTo>
                      <a:pt x="61" y="572"/>
                      <a:pt x="155" y="667"/>
                      <a:pt x="276" y="693"/>
                    </a:cubicBezTo>
                    <a:cubicBezTo>
                      <a:pt x="310" y="700"/>
                      <a:pt x="347" y="705"/>
                      <a:pt x="384" y="705"/>
                    </a:cubicBezTo>
                    <a:cubicBezTo>
                      <a:pt x="430" y="705"/>
                      <a:pt x="477" y="698"/>
                      <a:pt x="525" y="684"/>
                    </a:cubicBezTo>
                    <a:cubicBezTo>
                      <a:pt x="576" y="684"/>
                      <a:pt x="628" y="667"/>
                      <a:pt x="679" y="650"/>
                    </a:cubicBezTo>
                    <a:cubicBezTo>
                      <a:pt x="739" y="633"/>
                      <a:pt x="791" y="598"/>
                      <a:pt x="825" y="555"/>
                    </a:cubicBezTo>
                    <a:cubicBezTo>
                      <a:pt x="834" y="555"/>
                      <a:pt x="834" y="547"/>
                      <a:pt x="834" y="547"/>
                    </a:cubicBezTo>
                    <a:lnTo>
                      <a:pt x="851" y="530"/>
                    </a:lnTo>
                    <a:cubicBezTo>
                      <a:pt x="877" y="495"/>
                      <a:pt x="894" y="461"/>
                      <a:pt x="903" y="418"/>
                    </a:cubicBezTo>
                    <a:cubicBezTo>
                      <a:pt x="903" y="409"/>
                      <a:pt x="903" y="392"/>
                      <a:pt x="903" y="383"/>
                    </a:cubicBezTo>
                    <a:cubicBezTo>
                      <a:pt x="911" y="366"/>
                      <a:pt x="911" y="349"/>
                      <a:pt x="903" y="332"/>
                    </a:cubicBezTo>
                    <a:cubicBezTo>
                      <a:pt x="903" y="323"/>
                      <a:pt x="903" y="306"/>
                      <a:pt x="903" y="289"/>
                    </a:cubicBezTo>
                    <a:cubicBezTo>
                      <a:pt x="903" y="272"/>
                      <a:pt x="894" y="263"/>
                      <a:pt x="894" y="255"/>
                    </a:cubicBezTo>
                    <a:cubicBezTo>
                      <a:pt x="877" y="212"/>
                      <a:pt x="860" y="177"/>
                      <a:pt x="834" y="143"/>
                    </a:cubicBezTo>
                    <a:lnTo>
                      <a:pt x="817" y="126"/>
                    </a:lnTo>
                    <a:lnTo>
                      <a:pt x="808" y="117"/>
                    </a:lnTo>
                    <a:cubicBezTo>
                      <a:pt x="774" y="74"/>
                      <a:pt x="714" y="48"/>
                      <a:pt x="662" y="40"/>
                    </a:cubicBezTo>
                    <a:cubicBezTo>
                      <a:pt x="611" y="23"/>
                      <a:pt x="550" y="5"/>
                      <a:pt x="499" y="5"/>
                    </a:cubicBezTo>
                    <a:cubicBezTo>
                      <a:pt x="467" y="2"/>
                      <a:pt x="436" y="0"/>
                      <a:pt x="4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25"/>
              <p:cNvSpPr/>
              <p:nvPr/>
            </p:nvSpPr>
            <p:spPr>
              <a:xfrm>
                <a:off x="3622885" y="2660036"/>
                <a:ext cx="63239" cy="49340"/>
              </a:xfrm>
              <a:custGeom>
                <a:rect b="b" l="l" r="r" t="t"/>
                <a:pathLst>
                  <a:path extrusionOk="0" h="707" w="903">
                    <a:moveTo>
                      <a:pt x="398" y="0"/>
                    </a:moveTo>
                    <a:cubicBezTo>
                      <a:pt x="347" y="0"/>
                      <a:pt x="294" y="7"/>
                      <a:pt x="241" y="18"/>
                    </a:cubicBezTo>
                    <a:cubicBezTo>
                      <a:pt x="121" y="52"/>
                      <a:pt x="35" y="156"/>
                      <a:pt x="9" y="267"/>
                    </a:cubicBezTo>
                    <a:cubicBezTo>
                      <a:pt x="0" y="327"/>
                      <a:pt x="0" y="396"/>
                      <a:pt x="17" y="456"/>
                    </a:cubicBezTo>
                    <a:cubicBezTo>
                      <a:pt x="52" y="568"/>
                      <a:pt x="146" y="662"/>
                      <a:pt x="267" y="697"/>
                    </a:cubicBezTo>
                    <a:cubicBezTo>
                      <a:pt x="299" y="703"/>
                      <a:pt x="332" y="706"/>
                      <a:pt x="365" y="706"/>
                    </a:cubicBezTo>
                    <a:cubicBezTo>
                      <a:pt x="417" y="706"/>
                      <a:pt x="468" y="699"/>
                      <a:pt x="516" y="688"/>
                    </a:cubicBezTo>
                    <a:cubicBezTo>
                      <a:pt x="567" y="680"/>
                      <a:pt x="619" y="671"/>
                      <a:pt x="670" y="645"/>
                    </a:cubicBezTo>
                    <a:cubicBezTo>
                      <a:pt x="731" y="637"/>
                      <a:pt x="782" y="602"/>
                      <a:pt x="825" y="559"/>
                    </a:cubicBezTo>
                    <a:lnTo>
                      <a:pt x="834" y="551"/>
                    </a:lnTo>
                    <a:lnTo>
                      <a:pt x="842" y="534"/>
                    </a:lnTo>
                    <a:cubicBezTo>
                      <a:pt x="868" y="499"/>
                      <a:pt x="885" y="465"/>
                      <a:pt x="894" y="422"/>
                    </a:cubicBezTo>
                    <a:cubicBezTo>
                      <a:pt x="894" y="413"/>
                      <a:pt x="902" y="396"/>
                      <a:pt x="902" y="388"/>
                    </a:cubicBezTo>
                    <a:cubicBezTo>
                      <a:pt x="902" y="370"/>
                      <a:pt x="902" y="353"/>
                      <a:pt x="902" y="336"/>
                    </a:cubicBezTo>
                    <a:cubicBezTo>
                      <a:pt x="902" y="319"/>
                      <a:pt x="894" y="302"/>
                      <a:pt x="894" y="284"/>
                    </a:cubicBezTo>
                    <a:cubicBezTo>
                      <a:pt x="894" y="276"/>
                      <a:pt x="885" y="267"/>
                      <a:pt x="885" y="250"/>
                    </a:cubicBezTo>
                    <a:cubicBezTo>
                      <a:pt x="877" y="216"/>
                      <a:pt x="851" y="173"/>
                      <a:pt x="825" y="147"/>
                    </a:cubicBezTo>
                    <a:lnTo>
                      <a:pt x="816" y="130"/>
                    </a:lnTo>
                    <a:lnTo>
                      <a:pt x="808" y="121"/>
                    </a:lnTo>
                    <a:cubicBezTo>
                      <a:pt x="765" y="78"/>
                      <a:pt x="713" y="52"/>
                      <a:pt x="653" y="35"/>
                    </a:cubicBezTo>
                    <a:cubicBezTo>
                      <a:pt x="602" y="18"/>
                      <a:pt x="550" y="10"/>
                      <a:pt x="490" y="10"/>
                    </a:cubicBezTo>
                    <a:cubicBezTo>
                      <a:pt x="460" y="3"/>
                      <a:pt x="430" y="0"/>
                      <a:pt x="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5"/>
              <p:cNvSpPr/>
              <p:nvPr/>
            </p:nvSpPr>
            <p:spPr>
              <a:xfrm>
                <a:off x="3636122" y="2735267"/>
                <a:ext cx="63239" cy="48712"/>
              </a:xfrm>
              <a:custGeom>
                <a:rect b="b" l="l" r="r" t="t"/>
                <a:pathLst>
                  <a:path extrusionOk="0" h="698" w="903">
                    <a:moveTo>
                      <a:pt x="396" y="0"/>
                    </a:moveTo>
                    <a:cubicBezTo>
                      <a:pt x="342" y="0"/>
                      <a:pt x="290" y="6"/>
                      <a:pt x="241" y="23"/>
                    </a:cubicBezTo>
                    <a:cubicBezTo>
                      <a:pt x="121" y="57"/>
                      <a:pt x="35" y="151"/>
                      <a:pt x="9" y="272"/>
                    </a:cubicBezTo>
                    <a:cubicBezTo>
                      <a:pt x="0" y="332"/>
                      <a:pt x="0" y="392"/>
                      <a:pt x="17" y="452"/>
                    </a:cubicBezTo>
                    <a:cubicBezTo>
                      <a:pt x="52" y="564"/>
                      <a:pt x="146" y="650"/>
                      <a:pt x="267" y="684"/>
                    </a:cubicBezTo>
                    <a:cubicBezTo>
                      <a:pt x="310" y="693"/>
                      <a:pt x="353" y="697"/>
                      <a:pt x="394" y="697"/>
                    </a:cubicBezTo>
                    <a:cubicBezTo>
                      <a:pt x="436" y="697"/>
                      <a:pt x="477" y="693"/>
                      <a:pt x="516" y="684"/>
                    </a:cubicBezTo>
                    <a:cubicBezTo>
                      <a:pt x="567" y="676"/>
                      <a:pt x="619" y="658"/>
                      <a:pt x="670" y="641"/>
                    </a:cubicBezTo>
                    <a:cubicBezTo>
                      <a:pt x="731" y="633"/>
                      <a:pt x="782" y="598"/>
                      <a:pt x="825" y="547"/>
                    </a:cubicBezTo>
                    <a:lnTo>
                      <a:pt x="834" y="538"/>
                    </a:lnTo>
                    <a:lnTo>
                      <a:pt x="842" y="521"/>
                    </a:lnTo>
                    <a:cubicBezTo>
                      <a:pt x="868" y="495"/>
                      <a:pt x="885" y="452"/>
                      <a:pt x="894" y="418"/>
                    </a:cubicBezTo>
                    <a:cubicBezTo>
                      <a:pt x="894" y="401"/>
                      <a:pt x="902" y="392"/>
                      <a:pt x="902" y="375"/>
                    </a:cubicBezTo>
                    <a:cubicBezTo>
                      <a:pt x="902" y="366"/>
                      <a:pt x="902" y="349"/>
                      <a:pt x="902" y="332"/>
                    </a:cubicBezTo>
                    <a:cubicBezTo>
                      <a:pt x="902" y="315"/>
                      <a:pt x="902" y="298"/>
                      <a:pt x="894" y="280"/>
                    </a:cubicBezTo>
                    <a:cubicBezTo>
                      <a:pt x="894" y="272"/>
                      <a:pt x="885" y="255"/>
                      <a:pt x="885" y="246"/>
                    </a:cubicBezTo>
                    <a:cubicBezTo>
                      <a:pt x="868" y="212"/>
                      <a:pt x="851" y="177"/>
                      <a:pt x="825" y="143"/>
                    </a:cubicBezTo>
                    <a:lnTo>
                      <a:pt x="816" y="126"/>
                    </a:lnTo>
                    <a:cubicBezTo>
                      <a:pt x="808" y="126"/>
                      <a:pt x="808" y="126"/>
                      <a:pt x="808" y="117"/>
                    </a:cubicBezTo>
                    <a:cubicBezTo>
                      <a:pt x="765" y="74"/>
                      <a:pt x="713" y="48"/>
                      <a:pt x="653" y="40"/>
                    </a:cubicBezTo>
                    <a:cubicBezTo>
                      <a:pt x="602" y="23"/>
                      <a:pt x="550" y="14"/>
                      <a:pt x="490" y="5"/>
                    </a:cubicBezTo>
                    <a:cubicBezTo>
                      <a:pt x="459" y="2"/>
                      <a:pt x="427" y="0"/>
                      <a:pt x="3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5"/>
              <p:cNvSpPr/>
              <p:nvPr/>
            </p:nvSpPr>
            <p:spPr>
              <a:xfrm>
                <a:off x="3644525" y="2802542"/>
                <a:ext cx="63870" cy="48642"/>
              </a:xfrm>
              <a:custGeom>
                <a:rect b="b" l="l" r="r" t="t"/>
                <a:pathLst>
                  <a:path extrusionOk="0" h="697" w="912">
                    <a:moveTo>
                      <a:pt x="384" y="0"/>
                    </a:moveTo>
                    <a:cubicBezTo>
                      <a:pt x="337" y="0"/>
                      <a:pt x="292" y="7"/>
                      <a:pt x="250" y="21"/>
                    </a:cubicBezTo>
                    <a:cubicBezTo>
                      <a:pt x="129" y="55"/>
                      <a:pt x="35" y="150"/>
                      <a:pt x="9" y="270"/>
                    </a:cubicBezTo>
                    <a:cubicBezTo>
                      <a:pt x="1" y="330"/>
                      <a:pt x="9" y="390"/>
                      <a:pt x="18" y="450"/>
                    </a:cubicBezTo>
                    <a:cubicBezTo>
                      <a:pt x="61" y="571"/>
                      <a:pt x="155" y="657"/>
                      <a:pt x="275" y="691"/>
                    </a:cubicBezTo>
                    <a:cubicBezTo>
                      <a:pt x="308" y="695"/>
                      <a:pt x="341" y="697"/>
                      <a:pt x="375" y="697"/>
                    </a:cubicBezTo>
                    <a:cubicBezTo>
                      <a:pt x="424" y="697"/>
                      <a:pt x="474" y="692"/>
                      <a:pt x="525" y="682"/>
                    </a:cubicBezTo>
                    <a:cubicBezTo>
                      <a:pt x="576" y="674"/>
                      <a:pt x="628" y="665"/>
                      <a:pt x="679" y="639"/>
                    </a:cubicBezTo>
                    <a:cubicBezTo>
                      <a:pt x="739" y="631"/>
                      <a:pt x="791" y="596"/>
                      <a:pt x="825" y="554"/>
                    </a:cubicBezTo>
                    <a:lnTo>
                      <a:pt x="834" y="545"/>
                    </a:lnTo>
                    <a:lnTo>
                      <a:pt x="851" y="519"/>
                    </a:lnTo>
                    <a:cubicBezTo>
                      <a:pt x="877" y="493"/>
                      <a:pt x="894" y="450"/>
                      <a:pt x="903" y="416"/>
                    </a:cubicBezTo>
                    <a:cubicBezTo>
                      <a:pt x="903" y="399"/>
                      <a:pt x="903" y="390"/>
                      <a:pt x="903" y="382"/>
                    </a:cubicBezTo>
                    <a:cubicBezTo>
                      <a:pt x="911" y="365"/>
                      <a:pt x="911" y="347"/>
                      <a:pt x="903" y="330"/>
                    </a:cubicBezTo>
                    <a:cubicBezTo>
                      <a:pt x="903" y="313"/>
                      <a:pt x="903" y="296"/>
                      <a:pt x="903" y="279"/>
                    </a:cubicBezTo>
                    <a:cubicBezTo>
                      <a:pt x="903" y="270"/>
                      <a:pt x="894" y="253"/>
                      <a:pt x="894" y="244"/>
                    </a:cubicBezTo>
                    <a:cubicBezTo>
                      <a:pt x="877" y="210"/>
                      <a:pt x="860" y="175"/>
                      <a:pt x="834" y="141"/>
                    </a:cubicBezTo>
                    <a:lnTo>
                      <a:pt x="817" y="124"/>
                    </a:lnTo>
                    <a:cubicBezTo>
                      <a:pt x="808" y="124"/>
                      <a:pt x="808" y="115"/>
                      <a:pt x="808" y="115"/>
                    </a:cubicBezTo>
                    <a:cubicBezTo>
                      <a:pt x="774" y="81"/>
                      <a:pt x="714" y="47"/>
                      <a:pt x="662" y="38"/>
                    </a:cubicBezTo>
                    <a:cubicBezTo>
                      <a:pt x="611" y="21"/>
                      <a:pt x="550" y="12"/>
                      <a:pt x="499" y="12"/>
                    </a:cubicBezTo>
                    <a:cubicBezTo>
                      <a:pt x="460" y="5"/>
                      <a:pt x="422" y="0"/>
                      <a:pt x="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5"/>
              <p:cNvSpPr/>
              <p:nvPr/>
            </p:nvSpPr>
            <p:spPr>
              <a:xfrm>
                <a:off x="3651739" y="2881821"/>
                <a:ext cx="63239" cy="48921"/>
              </a:xfrm>
              <a:custGeom>
                <a:rect b="b" l="l" r="r" t="t"/>
                <a:pathLst>
                  <a:path extrusionOk="0" h="701" w="903">
                    <a:moveTo>
                      <a:pt x="392" y="1"/>
                    </a:moveTo>
                    <a:cubicBezTo>
                      <a:pt x="340" y="1"/>
                      <a:pt x="289" y="8"/>
                      <a:pt x="241" y="19"/>
                    </a:cubicBezTo>
                    <a:cubicBezTo>
                      <a:pt x="121" y="62"/>
                      <a:pt x="35" y="156"/>
                      <a:pt x="9" y="268"/>
                    </a:cubicBezTo>
                    <a:cubicBezTo>
                      <a:pt x="1" y="328"/>
                      <a:pt x="1" y="397"/>
                      <a:pt x="18" y="457"/>
                    </a:cubicBezTo>
                    <a:cubicBezTo>
                      <a:pt x="52" y="569"/>
                      <a:pt x="147" y="663"/>
                      <a:pt x="267" y="689"/>
                    </a:cubicBezTo>
                    <a:cubicBezTo>
                      <a:pt x="302" y="697"/>
                      <a:pt x="340" y="701"/>
                      <a:pt x="379" y="701"/>
                    </a:cubicBezTo>
                    <a:cubicBezTo>
                      <a:pt x="426" y="701"/>
                      <a:pt x="474" y="695"/>
                      <a:pt x="516" y="680"/>
                    </a:cubicBezTo>
                    <a:cubicBezTo>
                      <a:pt x="568" y="672"/>
                      <a:pt x="619" y="663"/>
                      <a:pt x="671" y="646"/>
                    </a:cubicBezTo>
                    <a:cubicBezTo>
                      <a:pt x="731" y="629"/>
                      <a:pt x="782" y="595"/>
                      <a:pt x="825" y="552"/>
                    </a:cubicBezTo>
                    <a:cubicBezTo>
                      <a:pt x="834" y="552"/>
                      <a:pt x="834" y="543"/>
                      <a:pt x="834" y="543"/>
                    </a:cubicBezTo>
                    <a:lnTo>
                      <a:pt x="843" y="526"/>
                    </a:lnTo>
                    <a:cubicBezTo>
                      <a:pt x="868" y="491"/>
                      <a:pt x="886" y="457"/>
                      <a:pt x="894" y="414"/>
                    </a:cubicBezTo>
                    <a:cubicBezTo>
                      <a:pt x="894" y="406"/>
                      <a:pt x="903" y="388"/>
                      <a:pt x="903" y="380"/>
                    </a:cubicBezTo>
                    <a:cubicBezTo>
                      <a:pt x="903" y="363"/>
                      <a:pt x="903" y="345"/>
                      <a:pt x="903" y="328"/>
                    </a:cubicBezTo>
                    <a:cubicBezTo>
                      <a:pt x="903" y="311"/>
                      <a:pt x="894" y="302"/>
                      <a:pt x="894" y="285"/>
                    </a:cubicBezTo>
                    <a:cubicBezTo>
                      <a:pt x="894" y="268"/>
                      <a:pt x="886" y="259"/>
                      <a:pt x="886" y="251"/>
                    </a:cubicBezTo>
                    <a:cubicBezTo>
                      <a:pt x="868" y="208"/>
                      <a:pt x="851" y="174"/>
                      <a:pt x="825" y="148"/>
                    </a:cubicBezTo>
                    <a:cubicBezTo>
                      <a:pt x="825" y="139"/>
                      <a:pt x="817" y="131"/>
                      <a:pt x="817" y="131"/>
                    </a:cubicBezTo>
                    <a:lnTo>
                      <a:pt x="808" y="122"/>
                    </a:lnTo>
                    <a:cubicBezTo>
                      <a:pt x="765" y="79"/>
                      <a:pt x="714" y="53"/>
                      <a:pt x="654" y="36"/>
                    </a:cubicBezTo>
                    <a:cubicBezTo>
                      <a:pt x="602" y="19"/>
                      <a:pt x="542" y="10"/>
                      <a:pt x="490" y="10"/>
                    </a:cubicBezTo>
                    <a:cubicBezTo>
                      <a:pt x="458" y="4"/>
                      <a:pt x="425" y="1"/>
                      <a:pt x="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5"/>
              <p:cNvSpPr/>
              <p:nvPr/>
            </p:nvSpPr>
            <p:spPr>
              <a:xfrm>
                <a:off x="3651739" y="2955447"/>
                <a:ext cx="63870" cy="48572"/>
              </a:xfrm>
              <a:custGeom>
                <a:rect b="b" l="l" r="r" t="t"/>
                <a:pathLst>
                  <a:path extrusionOk="0" h="696" w="912">
                    <a:moveTo>
                      <a:pt x="384" y="0"/>
                    </a:moveTo>
                    <a:cubicBezTo>
                      <a:pt x="338" y="0"/>
                      <a:pt x="292" y="6"/>
                      <a:pt x="250" y="21"/>
                    </a:cubicBezTo>
                    <a:cubicBezTo>
                      <a:pt x="130" y="55"/>
                      <a:pt x="44" y="150"/>
                      <a:pt x="9" y="270"/>
                    </a:cubicBezTo>
                    <a:cubicBezTo>
                      <a:pt x="1" y="330"/>
                      <a:pt x="9" y="390"/>
                      <a:pt x="18" y="450"/>
                    </a:cubicBezTo>
                    <a:cubicBezTo>
                      <a:pt x="61" y="562"/>
                      <a:pt x="155" y="656"/>
                      <a:pt x="276" y="682"/>
                    </a:cubicBezTo>
                    <a:cubicBezTo>
                      <a:pt x="314" y="691"/>
                      <a:pt x="355" y="695"/>
                      <a:pt x="397" y="695"/>
                    </a:cubicBezTo>
                    <a:cubicBezTo>
                      <a:pt x="439" y="695"/>
                      <a:pt x="482" y="691"/>
                      <a:pt x="525" y="682"/>
                    </a:cubicBezTo>
                    <a:cubicBezTo>
                      <a:pt x="576" y="674"/>
                      <a:pt x="628" y="665"/>
                      <a:pt x="679" y="639"/>
                    </a:cubicBezTo>
                    <a:cubicBezTo>
                      <a:pt x="740" y="631"/>
                      <a:pt x="791" y="596"/>
                      <a:pt x="825" y="553"/>
                    </a:cubicBezTo>
                    <a:lnTo>
                      <a:pt x="834" y="545"/>
                    </a:lnTo>
                    <a:cubicBezTo>
                      <a:pt x="843" y="536"/>
                      <a:pt x="843" y="528"/>
                      <a:pt x="851" y="528"/>
                    </a:cubicBezTo>
                    <a:cubicBezTo>
                      <a:pt x="868" y="493"/>
                      <a:pt x="886" y="459"/>
                      <a:pt x="903" y="416"/>
                    </a:cubicBezTo>
                    <a:cubicBezTo>
                      <a:pt x="903" y="407"/>
                      <a:pt x="903" y="390"/>
                      <a:pt x="903" y="381"/>
                    </a:cubicBezTo>
                    <a:cubicBezTo>
                      <a:pt x="911" y="364"/>
                      <a:pt x="911" y="347"/>
                      <a:pt x="903" y="330"/>
                    </a:cubicBezTo>
                    <a:cubicBezTo>
                      <a:pt x="903" y="313"/>
                      <a:pt x="903" y="296"/>
                      <a:pt x="903" y="287"/>
                    </a:cubicBezTo>
                    <a:cubicBezTo>
                      <a:pt x="894" y="270"/>
                      <a:pt x="894" y="261"/>
                      <a:pt x="894" y="244"/>
                    </a:cubicBezTo>
                    <a:cubicBezTo>
                      <a:pt x="877" y="210"/>
                      <a:pt x="860" y="175"/>
                      <a:pt x="834" y="150"/>
                    </a:cubicBezTo>
                    <a:cubicBezTo>
                      <a:pt x="825" y="141"/>
                      <a:pt x="825" y="132"/>
                      <a:pt x="817" y="132"/>
                    </a:cubicBezTo>
                    <a:cubicBezTo>
                      <a:pt x="808" y="124"/>
                      <a:pt x="808" y="124"/>
                      <a:pt x="808" y="124"/>
                    </a:cubicBezTo>
                    <a:cubicBezTo>
                      <a:pt x="774" y="81"/>
                      <a:pt x="714" y="46"/>
                      <a:pt x="662" y="38"/>
                    </a:cubicBezTo>
                    <a:cubicBezTo>
                      <a:pt x="611" y="21"/>
                      <a:pt x="550" y="12"/>
                      <a:pt x="499" y="12"/>
                    </a:cubicBezTo>
                    <a:cubicBezTo>
                      <a:pt x="460" y="4"/>
                      <a:pt x="422" y="0"/>
                      <a:pt x="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5"/>
              <p:cNvSpPr/>
              <p:nvPr/>
            </p:nvSpPr>
            <p:spPr>
              <a:xfrm>
                <a:off x="3656571" y="3024955"/>
                <a:ext cx="63239" cy="48712"/>
              </a:xfrm>
              <a:custGeom>
                <a:rect b="b" l="l" r="r" t="t"/>
                <a:pathLst>
                  <a:path extrusionOk="0" h="698" w="903">
                    <a:moveTo>
                      <a:pt x="375" y="1"/>
                    </a:moveTo>
                    <a:cubicBezTo>
                      <a:pt x="329" y="1"/>
                      <a:pt x="284" y="7"/>
                      <a:pt x="241" y="21"/>
                    </a:cubicBezTo>
                    <a:cubicBezTo>
                      <a:pt x="121" y="56"/>
                      <a:pt x="35" y="150"/>
                      <a:pt x="9" y="270"/>
                    </a:cubicBezTo>
                    <a:cubicBezTo>
                      <a:pt x="0" y="331"/>
                      <a:pt x="0" y="391"/>
                      <a:pt x="18" y="451"/>
                    </a:cubicBezTo>
                    <a:cubicBezTo>
                      <a:pt x="52" y="571"/>
                      <a:pt x="146" y="657"/>
                      <a:pt x="267" y="691"/>
                    </a:cubicBezTo>
                    <a:cubicBezTo>
                      <a:pt x="301" y="696"/>
                      <a:pt x="335" y="698"/>
                      <a:pt x="370" y="698"/>
                    </a:cubicBezTo>
                    <a:cubicBezTo>
                      <a:pt x="472" y="698"/>
                      <a:pt x="574" y="678"/>
                      <a:pt x="671" y="640"/>
                    </a:cubicBezTo>
                    <a:cubicBezTo>
                      <a:pt x="731" y="631"/>
                      <a:pt x="782" y="597"/>
                      <a:pt x="825" y="554"/>
                    </a:cubicBezTo>
                    <a:lnTo>
                      <a:pt x="834" y="545"/>
                    </a:lnTo>
                    <a:cubicBezTo>
                      <a:pt x="834" y="537"/>
                      <a:pt x="842" y="528"/>
                      <a:pt x="842" y="528"/>
                    </a:cubicBezTo>
                    <a:cubicBezTo>
                      <a:pt x="868" y="494"/>
                      <a:pt x="885" y="459"/>
                      <a:pt x="894" y="416"/>
                    </a:cubicBezTo>
                    <a:cubicBezTo>
                      <a:pt x="902" y="408"/>
                      <a:pt x="902" y="391"/>
                      <a:pt x="902" y="382"/>
                    </a:cubicBezTo>
                    <a:cubicBezTo>
                      <a:pt x="902" y="365"/>
                      <a:pt x="902" y="348"/>
                      <a:pt x="902" y="331"/>
                    </a:cubicBezTo>
                    <a:cubicBezTo>
                      <a:pt x="902" y="313"/>
                      <a:pt x="902" y="296"/>
                      <a:pt x="894" y="288"/>
                    </a:cubicBezTo>
                    <a:cubicBezTo>
                      <a:pt x="894" y="270"/>
                      <a:pt x="894" y="262"/>
                      <a:pt x="885" y="245"/>
                    </a:cubicBezTo>
                    <a:cubicBezTo>
                      <a:pt x="877" y="210"/>
                      <a:pt x="851" y="176"/>
                      <a:pt x="825" y="142"/>
                    </a:cubicBezTo>
                    <a:cubicBezTo>
                      <a:pt x="825" y="142"/>
                      <a:pt x="817" y="133"/>
                      <a:pt x="817" y="124"/>
                    </a:cubicBezTo>
                    <a:lnTo>
                      <a:pt x="808" y="116"/>
                    </a:lnTo>
                    <a:cubicBezTo>
                      <a:pt x="765" y="73"/>
                      <a:pt x="713" y="47"/>
                      <a:pt x="653" y="38"/>
                    </a:cubicBezTo>
                    <a:cubicBezTo>
                      <a:pt x="602" y="21"/>
                      <a:pt x="550" y="13"/>
                      <a:pt x="490" y="13"/>
                    </a:cubicBezTo>
                    <a:cubicBezTo>
                      <a:pt x="451" y="5"/>
                      <a:pt x="413" y="1"/>
                      <a:pt x="3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5"/>
              <p:cNvSpPr/>
              <p:nvPr/>
            </p:nvSpPr>
            <p:spPr>
              <a:xfrm>
                <a:off x="3660773" y="3095929"/>
                <a:ext cx="63870" cy="48502"/>
              </a:xfrm>
              <a:custGeom>
                <a:rect b="b" l="l" r="r" t="t"/>
                <a:pathLst>
                  <a:path extrusionOk="0" h="695" w="912">
                    <a:moveTo>
                      <a:pt x="408" y="0"/>
                    </a:moveTo>
                    <a:cubicBezTo>
                      <a:pt x="353" y="0"/>
                      <a:pt x="300" y="10"/>
                      <a:pt x="250" y="27"/>
                    </a:cubicBezTo>
                    <a:cubicBezTo>
                      <a:pt x="129" y="61"/>
                      <a:pt x="43" y="155"/>
                      <a:pt x="18" y="276"/>
                    </a:cubicBezTo>
                    <a:cubicBezTo>
                      <a:pt x="1" y="336"/>
                      <a:pt x="9" y="396"/>
                      <a:pt x="18" y="456"/>
                    </a:cubicBezTo>
                    <a:cubicBezTo>
                      <a:pt x="61" y="576"/>
                      <a:pt x="155" y="662"/>
                      <a:pt x="275" y="688"/>
                    </a:cubicBezTo>
                    <a:cubicBezTo>
                      <a:pt x="311" y="693"/>
                      <a:pt x="346" y="695"/>
                      <a:pt x="382" y="695"/>
                    </a:cubicBezTo>
                    <a:cubicBezTo>
                      <a:pt x="483" y="695"/>
                      <a:pt x="584" y="677"/>
                      <a:pt x="679" y="645"/>
                    </a:cubicBezTo>
                    <a:cubicBezTo>
                      <a:pt x="739" y="628"/>
                      <a:pt x="791" y="602"/>
                      <a:pt x="825" y="551"/>
                    </a:cubicBezTo>
                    <a:lnTo>
                      <a:pt x="834" y="542"/>
                    </a:lnTo>
                    <a:lnTo>
                      <a:pt x="851" y="525"/>
                    </a:lnTo>
                    <a:cubicBezTo>
                      <a:pt x="877" y="491"/>
                      <a:pt x="894" y="456"/>
                      <a:pt x="903" y="422"/>
                    </a:cubicBezTo>
                    <a:cubicBezTo>
                      <a:pt x="903" y="405"/>
                      <a:pt x="903" y="396"/>
                      <a:pt x="911" y="379"/>
                    </a:cubicBezTo>
                    <a:cubicBezTo>
                      <a:pt x="911" y="362"/>
                      <a:pt x="911" y="344"/>
                      <a:pt x="911" y="336"/>
                    </a:cubicBezTo>
                    <a:cubicBezTo>
                      <a:pt x="911" y="319"/>
                      <a:pt x="903" y="302"/>
                      <a:pt x="903" y="284"/>
                    </a:cubicBezTo>
                    <a:cubicBezTo>
                      <a:pt x="903" y="276"/>
                      <a:pt x="894" y="259"/>
                      <a:pt x="894" y="250"/>
                    </a:cubicBezTo>
                    <a:cubicBezTo>
                      <a:pt x="877" y="207"/>
                      <a:pt x="860" y="173"/>
                      <a:pt x="834" y="147"/>
                    </a:cubicBezTo>
                    <a:lnTo>
                      <a:pt x="817" y="130"/>
                    </a:lnTo>
                    <a:lnTo>
                      <a:pt x="808" y="121"/>
                    </a:lnTo>
                    <a:cubicBezTo>
                      <a:pt x="774" y="78"/>
                      <a:pt x="722" y="52"/>
                      <a:pt x="662" y="44"/>
                    </a:cubicBezTo>
                    <a:cubicBezTo>
                      <a:pt x="611" y="18"/>
                      <a:pt x="550" y="9"/>
                      <a:pt x="499" y="9"/>
                    </a:cubicBezTo>
                    <a:cubicBezTo>
                      <a:pt x="468" y="3"/>
                      <a:pt x="438" y="0"/>
                      <a:pt x="4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25"/>
              <p:cNvSpPr/>
              <p:nvPr/>
            </p:nvSpPr>
            <p:spPr>
              <a:xfrm>
                <a:off x="3660773" y="3169624"/>
                <a:ext cx="63870" cy="48921"/>
              </a:xfrm>
              <a:custGeom>
                <a:rect b="b" l="l" r="r" t="t"/>
                <a:pathLst>
                  <a:path extrusionOk="0" h="701" w="912">
                    <a:moveTo>
                      <a:pt x="401" y="1"/>
                    </a:moveTo>
                    <a:cubicBezTo>
                      <a:pt x="349" y="1"/>
                      <a:pt x="297" y="8"/>
                      <a:pt x="250" y="19"/>
                    </a:cubicBezTo>
                    <a:cubicBezTo>
                      <a:pt x="129" y="53"/>
                      <a:pt x="43" y="148"/>
                      <a:pt x="18" y="268"/>
                    </a:cubicBezTo>
                    <a:cubicBezTo>
                      <a:pt x="1" y="328"/>
                      <a:pt x="9" y="397"/>
                      <a:pt x="26" y="457"/>
                    </a:cubicBezTo>
                    <a:cubicBezTo>
                      <a:pt x="61" y="569"/>
                      <a:pt x="155" y="663"/>
                      <a:pt x="275" y="689"/>
                    </a:cubicBezTo>
                    <a:cubicBezTo>
                      <a:pt x="310" y="697"/>
                      <a:pt x="347" y="701"/>
                      <a:pt x="384" y="701"/>
                    </a:cubicBezTo>
                    <a:cubicBezTo>
                      <a:pt x="430" y="701"/>
                      <a:pt x="477" y="694"/>
                      <a:pt x="525" y="680"/>
                    </a:cubicBezTo>
                    <a:cubicBezTo>
                      <a:pt x="576" y="680"/>
                      <a:pt x="628" y="663"/>
                      <a:pt x="679" y="646"/>
                    </a:cubicBezTo>
                    <a:cubicBezTo>
                      <a:pt x="739" y="629"/>
                      <a:pt x="791" y="594"/>
                      <a:pt x="834" y="551"/>
                    </a:cubicBezTo>
                    <a:lnTo>
                      <a:pt x="834" y="543"/>
                    </a:lnTo>
                    <a:cubicBezTo>
                      <a:pt x="842" y="534"/>
                      <a:pt x="851" y="534"/>
                      <a:pt x="851" y="526"/>
                    </a:cubicBezTo>
                    <a:cubicBezTo>
                      <a:pt x="877" y="491"/>
                      <a:pt x="894" y="457"/>
                      <a:pt x="903" y="414"/>
                    </a:cubicBezTo>
                    <a:cubicBezTo>
                      <a:pt x="911" y="405"/>
                      <a:pt x="911" y="388"/>
                      <a:pt x="911" y="380"/>
                    </a:cubicBezTo>
                    <a:cubicBezTo>
                      <a:pt x="911" y="362"/>
                      <a:pt x="911" y="345"/>
                      <a:pt x="911" y="328"/>
                    </a:cubicBezTo>
                    <a:cubicBezTo>
                      <a:pt x="911" y="311"/>
                      <a:pt x="903" y="294"/>
                      <a:pt x="903" y="285"/>
                    </a:cubicBezTo>
                    <a:cubicBezTo>
                      <a:pt x="903" y="268"/>
                      <a:pt x="894" y="259"/>
                      <a:pt x="894" y="242"/>
                    </a:cubicBezTo>
                    <a:cubicBezTo>
                      <a:pt x="877" y="208"/>
                      <a:pt x="860" y="173"/>
                      <a:pt x="834" y="148"/>
                    </a:cubicBezTo>
                    <a:cubicBezTo>
                      <a:pt x="834" y="139"/>
                      <a:pt x="825" y="130"/>
                      <a:pt x="817" y="130"/>
                    </a:cubicBezTo>
                    <a:lnTo>
                      <a:pt x="817" y="122"/>
                    </a:lnTo>
                    <a:cubicBezTo>
                      <a:pt x="774" y="79"/>
                      <a:pt x="722" y="45"/>
                      <a:pt x="662" y="36"/>
                    </a:cubicBezTo>
                    <a:cubicBezTo>
                      <a:pt x="611" y="19"/>
                      <a:pt x="550" y="10"/>
                      <a:pt x="499" y="10"/>
                    </a:cubicBezTo>
                    <a:cubicBezTo>
                      <a:pt x="466" y="4"/>
                      <a:pt x="433" y="1"/>
                      <a:pt x="4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5"/>
              <p:cNvSpPr/>
              <p:nvPr/>
            </p:nvSpPr>
            <p:spPr>
              <a:xfrm>
                <a:off x="3670367" y="3244995"/>
                <a:ext cx="63309" cy="48572"/>
              </a:xfrm>
              <a:custGeom>
                <a:rect b="b" l="l" r="r" t="t"/>
                <a:pathLst>
                  <a:path extrusionOk="0" h="696" w="904">
                    <a:moveTo>
                      <a:pt x="382" y="1"/>
                    </a:moveTo>
                    <a:cubicBezTo>
                      <a:pt x="336" y="1"/>
                      <a:pt x="289" y="7"/>
                      <a:pt x="242" y="21"/>
                    </a:cubicBezTo>
                    <a:cubicBezTo>
                      <a:pt x="121" y="56"/>
                      <a:pt x="35" y="150"/>
                      <a:pt x="10" y="270"/>
                    </a:cubicBezTo>
                    <a:cubicBezTo>
                      <a:pt x="1" y="331"/>
                      <a:pt x="1" y="391"/>
                      <a:pt x="10" y="451"/>
                    </a:cubicBezTo>
                    <a:cubicBezTo>
                      <a:pt x="44" y="571"/>
                      <a:pt x="147" y="657"/>
                      <a:pt x="259" y="683"/>
                    </a:cubicBezTo>
                    <a:cubicBezTo>
                      <a:pt x="302" y="691"/>
                      <a:pt x="345" y="696"/>
                      <a:pt x="388" y="696"/>
                    </a:cubicBezTo>
                    <a:cubicBezTo>
                      <a:pt x="431" y="696"/>
                      <a:pt x="474" y="691"/>
                      <a:pt x="516" y="683"/>
                    </a:cubicBezTo>
                    <a:cubicBezTo>
                      <a:pt x="568" y="674"/>
                      <a:pt x="620" y="666"/>
                      <a:pt x="671" y="640"/>
                    </a:cubicBezTo>
                    <a:cubicBezTo>
                      <a:pt x="731" y="631"/>
                      <a:pt x="783" y="597"/>
                      <a:pt x="817" y="554"/>
                    </a:cubicBezTo>
                    <a:lnTo>
                      <a:pt x="826" y="545"/>
                    </a:lnTo>
                    <a:lnTo>
                      <a:pt x="843" y="528"/>
                    </a:lnTo>
                    <a:cubicBezTo>
                      <a:pt x="860" y="494"/>
                      <a:pt x="877" y="459"/>
                      <a:pt x="886" y="416"/>
                    </a:cubicBezTo>
                    <a:cubicBezTo>
                      <a:pt x="894" y="408"/>
                      <a:pt x="894" y="391"/>
                      <a:pt x="894" y="382"/>
                    </a:cubicBezTo>
                    <a:cubicBezTo>
                      <a:pt x="903" y="365"/>
                      <a:pt x="903" y="348"/>
                      <a:pt x="894" y="331"/>
                    </a:cubicBezTo>
                    <a:cubicBezTo>
                      <a:pt x="903" y="313"/>
                      <a:pt x="903" y="296"/>
                      <a:pt x="894" y="288"/>
                    </a:cubicBezTo>
                    <a:cubicBezTo>
                      <a:pt x="894" y="270"/>
                      <a:pt x="886" y="262"/>
                      <a:pt x="886" y="245"/>
                    </a:cubicBezTo>
                    <a:cubicBezTo>
                      <a:pt x="877" y="210"/>
                      <a:pt x="852" y="176"/>
                      <a:pt x="826" y="150"/>
                    </a:cubicBezTo>
                    <a:cubicBezTo>
                      <a:pt x="826" y="142"/>
                      <a:pt x="817" y="133"/>
                      <a:pt x="817" y="133"/>
                    </a:cubicBezTo>
                    <a:lnTo>
                      <a:pt x="809" y="116"/>
                    </a:lnTo>
                    <a:cubicBezTo>
                      <a:pt x="766" y="81"/>
                      <a:pt x="714" y="47"/>
                      <a:pt x="654" y="38"/>
                    </a:cubicBezTo>
                    <a:cubicBezTo>
                      <a:pt x="602" y="21"/>
                      <a:pt x="551" y="13"/>
                      <a:pt x="491" y="13"/>
                    </a:cubicBezTo>
                    <a:cubicBezTo>
                      <a:pt x="456" y="5"/>
                      <a:pt x="419" y="1"/>
                      <a:pt x="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5"/>
              <p:cNvSpPr/>
              <p:nvPr/>
            </p:nvSpPr>
            <p:spPr>
              <a:xfrm>
                <a:off x="3471265" y="2532464"/>
                <a:ext cx="63239" cy="48921"/>
              </a:xfrm>
              <a:custGeom>
                <a:rect b="b" l="l" r="r" t="t"/>
                <a:pathLst>
                  <a:path extrusionOk="0" h="701" w="903">
                    <a:moveTo>
                      <a:pt x="529" y="1"/>
                    </a:moveTo>
                    <a:cubicBezTo>
                      <a:pt x="428" y="1"/>
                      <a:pt x="326" y="19"/>
                      <a:pt x="224" y="51"/>
                    </a:cubicBezTo>
                    <a:cubicBezTo>
                      <a:pt x="172" y="59"/>
                      <a:pt x="121" y="93"/>
                      <a:pt x="78" y="136"/>
                    </a:cubicBezTo>
                    <a:lnTo>
                      <a:pt x="78" y="145"/>
                    </a:lnTo>
                    <a:cubicBezTo>
                      <a:pt x="69" y="154"/>
                      <a:pt x="60" y="162"/>
                      <a:pt x="60" y="162"/>
                    </a:cubicBezTo>
                    <a:cubicBezTo>
                      <a:pt x="35" y="197"/>
                      <a:pt x="17" y="231"/>
                      <a:pt x="9" y="274"/>
                    </a:cubicBezTo>
                    <a:cubicBezTo>
                      <a:pt x="9" y="282"/>
                      <a:pt x="0" y="300"/>
                      <a:pt x="0" y="308"/>
                    </a:cubicBezTo>
                    <a:cubicBezTo>
                      <a:pt x="0" y="325"/>
                      <a:pt x="0" y="343"/>
                      <a:pt x="0" y="360"/>
                    </a:cubicBezTo>
                    <a:cubicBezTo>
                      <a:pt x="0" y="377"/>
                      <a:pt x="0" y="386"/>
                      <a:pt x="0" y="403"/>
                    </a:cubicBezTo>
                    <a:cubicBezTo>
                      <a:pt x="9" y="420"/>
                      <a:pt x="9" y="429"/>
                      <a:pt x="17" y="446"/>
                    </a:cubicBezTo>
                    <a:cubicBezTo>
                      <a:pt x="26" y="480"/>
                      <a:pt x="43" y="514"/>
                      <a:pt x="69" y="549"/>
                    </a:cubicBezTo>
                    <a:lnTo>
                      <a:pt x="86" y="566"/>
                    </a:lnTo>
                    <a:lnTo>
                      <a:pt x="95" y="575"/>
                    </a:lnTo>
                    <a:cubicBezTo>
                      <a:pt x="129" y="618"/>
                      <a:pt x="189" y="652"/>
                      <a:pt x="249" y="661"/>
                    </a:cubicBezTo>
                    <a:cubicBezTo>
                      <a:pt x="330" y="687"/>
                      <a:pt x="414" y="701"/>
                      <a:pt x="499" y="701"/>
                    </a:cubicBezTo>
                    <a:cubicBezTo>
                      <a:pt x="550" y="701"/>
                      <a:pt x="602" y="696"/>
                      <a:pt x="653" y="686"/>
                    </a:cubicBezTo>
                    <a:cubicBezTo>
                      <a:pt x="773" y="652"/>
                      <a:pt x="859" y="557"/>
                      <a:pt x="894" y="437"/>
                    </a:cubicBezTo>
                    <a:cubicBezTo>
                      <a:pt x="902" y="377"/>
                      <a:pt x="902" y="308"/>
                      <a:pt x="885" y="248"/>
                    </a:cubicBezTo>
                    <a:cubicBezTo>
                      <a:pt x="851" y="128"/>
                      <a:pt x="756" y="42"/>
                      <a:pt x="636" y="8"/>
                    </a:cubicBezTo>
                    <a:cubicBezTo>
                      <a:pt x="600" y="3"/>
                      <a:pt x="565" y="1"/>
                      <a:pt x="5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5"/>
              <p:cNvSpPr/>
              <p:nvPr/>
            </p:nvSpPr>
            <p:spPr>
              <a:xfrm>
                <a:off x="3457399" y="2599809"/>
                <a:ext cx="63239" cy="49200"/>
              </a:xfrm>
              <a:custGeom>
                <a:rect b="b" l="l" r="r" t="t"/>
                <a:pathLst>
                  <a:path extrusionOk="0" h="705" w="903">
                    <a:moveTo>
                      <a:pt x="517" y="1"/>
                    </a:moveTo>
                    <a:cubicBezTo>
                      <a:pt x="475" y="1"/>
                      <a:pt x="434" y="5"/>
                      <a:pt x="396" y="13"/>
                    </a:cubicBezTo>
                    <a:cubicBezTo>
                      <a:pt x="336" y="13"/>
                      <a:pt x="284" y="31"/>
                      <a:pt x="233" y="48"/>
                    </a:cubicBezTo>
                    <a:cubicBezTo>
                      <a:pt x="172" y="65"/>
                      <a:pt x="121" y="91"/>
                      <a:pt x="87" y="142"/>
                    </a:cubicBezTo>
                    <a:cubicBezTo>
                      <a:pt x="78" y="142"/>
                      <a:pt x="78" y="142"/>
                      <a:pt x="78" y="151"/>
                    </a:cubicBezTo>
                    <a:lnTo>
                      <a:pt x="61" y="168"/>
                    </a:lnTo>
                    <a:cubicBezTo>
                      <a:pt x="35" y="194"/>
                      <a:pt x="18" y="237"/>
                      <a:pt x="9" y="271"/>
                    </a:cubicBezTo>
                    <a:cubicBezTo>
                      <a:pt x="9" y="288"/>
                      <a:pt x="1" y="297"/>
                      <a:pt x="1" y="314"/>
                    </a:cubicBezTo>
                    <a:cubicBezTo>
                      <a:pt x="1" y="323"/>
                      <a:pt x="1" y="340"/>
                      <a:pt x="1" y="357"/>
                    </a:cubicBezTo>
                    <a:cubicBezTo>
                      <a:pt x="1" y="374"/>
                      <a:pt x="1" y="391"/>
                      <a:pt x="1" y="409"/>
                    </a:cubicBezTo>
                    <a:cubicBezTo>
                      <a:pt x="1" y="417"/>
                      <a:pt x="9" y="434"/>
                      <a:pt x="9" y="443"/>
                    </a:cubicBezTo>
                    <a:cubicBezTo>
                      <a:pt x="26" y="486"/>
                      <a:pt x="44" y="520"/>
                      <a:pt x="69" y="555"/>
                    </a:cubicBezTo>
                    <a:cubicBezTo>
                      <a:pt x="69" y="555"/>
                      <a:pt x="78" y="563"/>
                      <a:pt x="87" y="572"/>
                    </a:cubicBezTo>
                    <a:lnTo>
                      <a:pt x="87" y="580"/>
                    </a:lnTo>
                    <a:cubicBezTo>
                      <a:pt x="129" y="623"/>
                      <a:pt x="190" y="649"/>
                      <a:pt x="250" y="658"/>
                    </a:cubicBezTo>
                    <a:cubicBezTo>
                      <a:pt x="293" y="675"/>
                      <a:pt x="353" y="692"/>
                      <a:pt x="404" y="692"/>
                    </a:cubicBezTo>
                    <a:cubicBezTo>
                      <a:pt x="439" y="700"/>
                      <a:pt x="476" y="704"/>
                      <a:pt x="513" y="704"/>
                    </a:cubicBezTo>
                    <a:cubicBezTo>
                      <a:pt x="559" y="704"/>
                      <a:pt x="606" y="698"/>
                      <a:pt x="654" y="684"/>
                    </a:cubicBezTo>
                    <a:cubicBezTo>
                      <a:pt x="774" y="649"/>
                      <a:pt x="860" y="555"/>
                      <a:pt x="894" y="443"/>
                    </a:cubicBezTo>
                    <a:cubicBezTo>
                      <a:pt x="903" y="374"/>
                      <a:pt x="903" y="314"/>
                      <a:pt x="886" y="254"/>
                    </a:cubicBezTo>
                    <a:cubicBezTo>
                      <a:pt x="851" y="134"/>
                      <a:pt x="765" y="39"/>
                      <a:pt x="645" y="13"/>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5"/>
              <p:cNvSpPr/>
              <p:nvPr/>
            </p:nvSpPr>
            <p:spPr>
              <a:xfrm>
                <a:off x="3450185" y="2662758"/>
                <a:ext cx="63239" cy="48921"/>
              </a:xfrm>
              <a:custGeom>
                <a:rect b="b" l="l" r="r" t="t"/>
                <a:pathLst>
                  <a:path extrusionOk="0" h="701" w="903">
                    <a:moveTo>
                      <a:pt x="516" y="1"/>
                    </a:moveTo>
                    <a:cubicBezTo>
                      <a:pt x="473" y="1"/>
                      <a:pt x="430" y="5"/>
                      <a:pt x="387" y="13"/>
                    </a:cubicBezTo>
                    <a:cubicBezTo>
                      <a:pt x="336" y="22"/>
                      <a:pt x="275" y="31"/>
                      <a:pt x="232" y="56"/>
                    </a:cubicBezTo>
                    <a:cubicBezTo>
                      <a:pt x="172" y="65"/>
                      <a:pt x="121" y="99"/>
                      <a:pt x="86" y="142"/>
                    </a:cubicBezTo>
                    <a:lnTo>
                      <a:pt x="78" y="151"/>
                    </a:lnTo>
                    <a:lnTo>
                      <a:pt x="61" y="168"/>
                    </a:lnTo>
                    <a:cubicBezTo>
                      <a:pt x="35" y="202"/>
                      <a:pt x="18" y="237"/>
                      <a:pt x="9" y="280"/>
                    </a:cubicBezTo>
                    <a:cubicBezTo>
                      <a:pt x="9" y="288"/>
                      <a:pt x="1" y="297"/>
                      <a:pt x="1" y="314"/>
                    </a:cubicBezTo>
                    <a:cubicBezTo>
                      <a:pt x="1" y="331"/>
                      <a:pt x="1" y="349"/>
                      <a:pt x="1" y="366"/>
                    </a:cubicBezTo>
                    <a:cubicBezTo>
                      <a:pt x="1" y="374"/>
                      <a:pt x="1" y="391"/>
                      <a:pt x="9" y="409"/>
                    </a:cubicBezTo>
                    <a:cubicBezTo>
                      <a:pt x="9" y="426"/>
                      <a:pt x="9" y="434"/>
                      <a:pt x="18" y="452"/>
                    </a:cubicBezTo>
                    <a:cubicBezTo>
                      <a:pt x="26" y="486"/>
                      <a:pt x="43" y="520"/>
                      <a:pt x="69" y="555"/>
                    </a:cubicBezTo>
                    <a:lnTo>
                      <a:pt x="86" y="572"/>
                    </a:lnTo>
                    <a:lnTo>
                      <a:pt x="95" y="581"/>
                    </a:lnTo>
                    <a:cubicBezTo>
                      <a:pt x="138" y="623"/>
                      <a:pt x="190" y="658"/>
                      <a:pt x="250" y="666"/>
                    </a:cubicBezTo>
                    <a:cubicBezTo>
                      <a:pt x="336" y="689"/>
                      <a:pt x="429" y="701"/>
                      <a:pt x="520" y="701"/>
                    </a:cubicBezTo>
                    <a:cubicBezTo>
                      <a:pt x="566" y="701"/>
                      <a:pt x="611" y="698"/>
                      <a:pt x="653" y="692"/>
                    </a:cubicBezTo>
                    <a:cubicBezTo>
                      <a:pt x="774" y="658"/>
                      <a:pt x="868" y="563"/>
                      <a:pt x="894" y="443"/>
                    </a:cubicBezTo>
                    <a:cubicBezTo>
                      <a:pt x="903" y="383"/>
                      <a:pt x="903" y="314"/>
                      <a:pt x="885" y="254"/>
                    </a:cubicBezTo>
                    <a:cubicBezTo>
                      <a:pt x="851" y="134"/>
                      <a:pt x="757" y="48"/>
                      <a:pt x="645" y="13"/>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5"/>
              <p:cNvSpPr/>
              <p:nvPr/>
            </p:nvSpPr>
            <p:spPr>
              <a:xfrm>
                <a:off x="3441151" y="2738477"/>
                <a:ext cx="63239" cy="49410"/>
              </a:xfrm>
              <a:custGeom>
                <a:rect b="b" l="l" r="r" t="t"/>
                <a:pathLst>
                  <a:path extrusionOk="0" h="708" w="903">
                    <a:moveTo>
                      <a:pt x="515" y="0"/>
                    </a:moveTo>
                    <a:cubicBezTo>
                      <a:pt x="473" y="0"/>
                      <a:pt x="430" y="7"/>
                      <a:pt x="387" y="20"/>
                    </a:cubicBezTo>
                    <a:cubicBezTo>
                      <a:pt x="327" y="20"/>
                      <a:pt x="276" y="37"/>
                      <a:pt x="224" y="54"/>
                    </a:cubicBezTo>
                    <a:cubicBezTo>
                      <a:pt x="172" y="71"/>
                      <a:pt x="121" y="97"/>
                      <a:pt x="78" y="140"/>
                    </a:cubicBezTo>
                    <a:cubicBezTo>
                      <a:pt x="78" y="148"/>
                      <a:pt x="78" y="148"/>
                      <a:pt x="69" y="148"/>
                    </a:cubicBezTo>
                    <a:lnTo>
                      <a:pt x="61" y="174"/>
                    </a:lnTo>
                    <a:cubicBezTo>
                      <a:pt x="35" y="200"/>
                      <a:pt x="18" y="234"/>
                      <a:pt x="9" y="277"/>
                    </a:cubicBezTo>
                    <a:cubicBezTo>
                      <a:pt x="9" y="295"/>
                      <a:pt x="1" y="303"/>
                      <a:pt x="1" y="312"/>
                    </a:cubicBezTo>
                    <a:cubicBezTo>
                      <a:pt x="1" y="329"/>
                      <a:pt x="1" y="346"/>
                      <a:pt x="1" y="363"/>
                    </a:cubicBezTo>
                    <a:cubicBezTo>
                      <a:pt x="1" y="380"/>
                      <a:pt x="1" y="398"/>
                      <a:pt x="1" y="415"/>
                    </a:cubicBezTo>
                    <a:cubicBezTo>
                      <a:pt x="9" y="423"/>
                      <a:pt x="9" y="432"/>
                      <a:pt x="18" y="449"/>
                    </a:cubicBezTo>
                    <a:cubicBezTo>
                      <a:pt x="26" y="484"/>
                      <a:pt x="44" y="526"/>
                      <a:pt x="69" y="552"/>
                    </a:cubicBezTo>
                    <a:lnTo>
                      <a:pt x="87" y="569"/>
                    </a:lnTo>
                    <a:lnTo>
                      <a:pt x="95" y="578"/>
                    </a:lnTo>
                    <a:cubicBezTo>
                      <a:pt x="130" y="630"/>
                      <a:pt x="190" y="655"/>
                      <a:pt x="250" y="664"/>
                    </a:cubicBezTo>
                    <a:cubicBezTo>
                      <a:pt x="293" y="681"/>
                      <a:pt x="353" y="690"/>
                      <a:pt x="404" y="698"/>
                    </a:cubicBezTo>
                    <a:cubicBezTo>
                      <a:pt x="434" y="705"/>
                      <a:pt x="465" y="708"/>
                      <a:pt x="496" y="708"/>
                    </a:cubicBezTo>
                    <a:cubicBezTo>
                      <a:pt x="547" y="708"/>
                      <a:pt x="601" y="700"/>
                      <a:pt x="654" y="690"/>
                    </a:cubicBezTo>
                    <a:cubicBezTo>
                      <a:pt x="774" y="655"/>
                      <a:pt x="860" y="561"/>
                      <a:pt x="894" y="441"/>
                    </a:cubicBezTo>
                    <a:cubicBezTo>
                      <a:pt x="903" y="380"/>
                      <a:pt x="903" y="320"/>
                      <a:pt x="886" y="252"/>
                    </a:cubicBezTo>
                    <a:cubicBezTo>
                      <a:pt x="851" y="140"/>
                      <a:pt x="757" y="45"/>
                      <a:pt x="636" y="20"/>
                    </a:cubicBezTo>
                    <a:cubicBezTo>
                      <a:pt x="598" y="7"/>
                      <a:pt x="557" y="0"/>
                      <a:pt x="5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5"/>
              <p:cNvSpPr/>
              <p:nvPr/>
            </p:nvSpPr>
            <p:spPr>
              <a:xfrm>
                <a:off x="3507332" y="2743432"/>
                <a:ext cx="51824" cy="39639"/>
              </a:xfrm>
              <a:custGeom>
                <a:rect b="b" l="l" r="r" t="t"/>
                <a:pathLst>
                  <a:path extrusionOk="0" h="568" w="740">
                    <a:moveTo>
                      <a:pt x="413" y="0"/>
                    </a:moveTo>
                    <a:cubicBezTo>
                      <a:pt x="334" y="0"/>
                      <a:pt x="257" y="14"/>
                      <a:pt x="181" y="43"/>
                    </a:cubicBezTo>
                    <a:cubicBezTo>
                      <a:pt x="138" y="52"/>
                      <a:pt x="95" y="77"/>
                      <a:pt x="61" y="112"/>
                    </a:cubicBezTo>
                    <a:lnTo>
                      <a:pt x="61" y="120"/>
                    </a:lnTo>
                    <a:cubicBezTo>
                      <a:pt x="61" y="120"/>
                      <a:pt x="52" y="129"/>
                      <a:pt x="52" y="129"/>
                    </a:cubicBezTo>
                    <a:cubicBezTo>
                      <a:pt x="35" y="155"/>
                      <a:pt x="18" y="189"/>
                      <a:pt x="9" y="215"/>
                    </a:cubicBezTo>
                    <a:cubicBezTo>
                      <a:pt x="9" y="224"/>
                      <a:pt x="9" y="241"/>
                      <a:pt x="1" y="249"/>
                    </a:cubicBezTo>
                    <a:cubicBezTo>
                      <a:pt x="1" y="258"/>
                      <a:pt x="1" y="275"/>
                      <a:pt x="1" y="284"/>
                    </a:cubicBezTo>
                    <a:cubicBezTo>
                      <a:pt x="1" y="301"/>
                      <a:pt x="1" y="318"/>
                      <a:pt x="1" y="327"/>
                    </a:cubicBezTo>
                    <a:cubicBezTo>
                      <a:pt x="1" y="335"/>
                      <a:pt x="1" y="344"/>
                      <a:pt x="9" y="361"/>
                    </a:cubicBezTo>
                    <a:cubicBezTo>
                      <a:pt x="18" y="387"/>
                      <a:pt x="35" y="421"/>
                      <a:pt x="52" y="438"/>
                    </a:cubicBezTo>
                    <a:lnTo>
                      <a:pt x="69" y="455"/>
                    </a:lnTo>
                    <a:lnTo>
                      <a:pt x="69" y="464"/>
                    </a:lnTo>
                    <a:cubicBezTo>
                      <a:pt x="104" y="498"/>
                      <a:pt x="155" y="524"/>
                      <a:pt x="198" y="533"/>
                    </a:cubicBezTo>
                    <a:cubicBezTo>
                      <a:pt x="241" y="550"/>
                      <a:pt x="284" y="559"/>
                      <a:pt x="327" y="559"/>
                    </a:cubicBezTo>
                    <a:cubicBezTo>
                      <a:pt x="353" y="565"/>
                      <a:pt x="380" y="568"/>
                      <a:pt x="406" y="568"/>
                    </a:cubicBezTo>
                    <a:cubicBezTo>
                      <a:pt x="448" y="568"/>
                      <a:pt x="491" y="561"/>
                      <a:pt x="533" y="550"/>
                    </a:cubicBezTo>
                    <a:cubicBezTo>
                      <a:pt x="636" y="524"/>
                      <a:pt x="705" y="447"/>
                      <a:pt x="731" y="352"/>
                    </a:cubicBezTo>
                    <a:cubicBezTo>
                      <a:pt x="740" y="301"/>
                      <a:pt x="740" y="249"/>
                      <a:pt x="722" y="198"/>
                    </a:cubicBezTo>
                    <a:cubicBezTo>
                      <a:pt x="697" y="103"/>
                      <a:pt x="619" y="34"/>
                      <a:pt x="525" y="9"/>
                    </a:cubicBezTo>
                    <a:cubicBezTo>
                      <a:pt x="487" y="3"/>
                      <a:pt x="449" y="0"/>
                      <a:pt x="4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5"/>
              <p:cNvSpPr/>
              <p:nvPr/>
            </p:nvSpPr>
            <p:spPr>
              <a:xfrm>
                <a:off x="3512794" y="2675948"/>
                <a:ext cx="40969" cy="31055"/>
              </a:xfrm>
              <a:custGeom>
                <a:rect b="b" l="l" r="r" t="t"/>
                <a:pathLst>
                  <a:path extrusionOk="0" h="445" w="585">
                    <a:moveTo>
                      <a:pt x="327" y="1"/>
                    </a:moveTo>
                    <a:cubicBezTo>
                      <a:pt x="299" y="1"/>
                      <a:pt x="271" y="5"/>
                      <a:pt x="241" y="13"/>
                    </a:cubicBezTo>
                    <a:cubicBezTo>
                      <a:pt x="206" y="13"/>
                      <a:pt x="172" y="22"/>
                      <a:pt x="137" y="31"/>
                    </a:cubicBezTo>
                    <a:cubicBezTo>
                      <a:pt x="95" y="39"/>
                      <a:pt x="69" y="65"/>
                      <a:pt x="43" y="91"/>
                    </a:cubicBezTo>
                    <a:lnTo>
                      <a:pt x="34" y="99"/>
                    </a:lnTo>
                    <a:cubicBezTo>
                      <a:pt x="17" y="125"/>
                      <a:pt x="0" y="142"/>
                      <a:pt x="0" y="168"/>
                    </a:cubicBezTo>
                    <a:cubicBezTo>
                      <a:pt x="0" y="177"/>
                      <a:pt x="0" y="185"/>
                      <a:pt x="0" y="194"/>
                    </a:cubicBezTo>
                    <a:cubicBezTo>
                      <a:pt x="0" y="202"/>
                      <a:pt x="0" y="220"/>
                      <a:pt x="0" y="228"/>
                    </a:cubicBezTo>
                    <a:cubicBezTo>
                      <a:pt x="0" y="237"/>
                      <a:pt x="0" y="245"/>
                      <a:pt x="0" y="263"/>
                    </a:cubicBezTo>
                    <a:cubicBezTo>
                      <a:pt x="0" y="263"/>
                      <a:pt x="0" y="271"/>
                      <a:pt x="0" y="280"/>
                    </a:cubicBezTo>
                    <a:cubicBezTo>
                      <a:pt x="9" y="306"/>
                      <a:pt x="26" y="331"/>
                      <a:pt x="43" y="349"/>
                    </a:cubicBezTo>
                    <a:cubicBezTo>
                      <a:pt x="43" y="357"/>
                      <a:pt x="43" y="357"/>
                      <a:pt x="52" y="366"/>
                    </a:cubicBezTo>
                    <a:cubicBezTo>
                      <a:pt x="77" y="392"/>
                      <a:pt x="120" y="409"/>
                      <a:pt x="155" y="417"/>
                    </a:cubicBezTo>
                    <a:cubicBezTo>
                      <a:pt x="189" y="426"/>
                      <a:pt x="223" y="434"/>
                      <a:pt x="266" y="434"/>
                    </a:cubicBezTo>
                    <a:cubicBezTo>
                      <a:pt x="288" y="442"/>
                      <a:pt x="310" y="444"/>
                      <a:pt x="332" y="444"/>
                    </a:cubicBezTo>
                    <a:cubicBezTo>
                      <a:pt x="363" y="444"/>
                      <a:pt x="395" y="439"/>
                      <a:pt x="430" y="434"/>
                    </a:cubicBezTo>
                    <a:cubicBezTo>
                      <a:pt x="507" y="409"/>
                      <a:pt x="558" y="349"/>
                      <a:pt x="584" y="271"/>
                    </a:cubicBezTo>
                    <a:cubicBezTo>
                      <a:pt x="584" y="237"/>
                      <a:pt x="584" y="194"/>
                      <a:pt x="576" y="160"/>
                    </a:cubicBezTo>
                    <a:cubicBezTo>
                      <a:pt x="550" y="82"/>
                      <a:pt x="490" y="31"/>
                      <a:pt x="412" y="13"/>
                    </a:cubicBezTo>
                    <a:cubicBezTo>
                      <a:pt x="382" y="5"/>
                      <a:pt x="354" y="1"/>
                      <a:pt x="3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5"/>
              <p:cNvSpPr/>
              <p:nvPr/>
            </p:nvSpPr>
            <p:spPr>
              <a:xfrm>
                <a:off x="3435759" y="2806031"/>
                <a:ext cx="63239" cy="49200"/>
              </a:xfrm>
              <a:custGeom>
                <a:rect b="b" l="l" r="r" t="t"/>
                <a:pathLst>
                  <a:path extrusionOk="0" h="705" w="903">
                    <a:moveTo>
                      <a:pt x="516" y="1"/>
                    </a:moveTo>
                    <a:cubicBezTo>
                      <a:pt x="473" y="1"/>
                      <a:pt x="430" y="5"/>
                      <a:pt x="387" y="14"/>
                    </a:cubicBezTo>
                    <a:cubicBezTo>
                      <a:pt x="335" y="14"/>
                      <a:pt x="284" y="31"/>
                      <a:pt x="232" y="57"/>
                    </a:cubicBezTo>
                    <a:cubicBezTo>
                      <a:pt x="172" y="65"/>
                      <a:pt x="121" y="100"/>
                      <a:pt x="86" y="143"/>
                    </a:cubicBezTo>
                    <a:lnTo>
                      <a:pt x="78" y="151"/>
                    </a:lnTo>
                    <a:lnTo>
                      <a:pt x="60" y="168"/>
                    </a:lnTo>
                    <a:cubicBezTo>
                      <a:pt x="35" y="194"/>
                      <a:pt x="18" y="237"/>
                      <a:pt x="9" y="272"/>
                    </a:cubicBezTo>
                    <a:cubicBezTo>
                      <a:pt x="9" y="289"/>
                      <a:pt x="0" y="297"/>
                      <a:pt x="0" y="315"/>
                    </a:cubicBezTo>
                    <a:cubicBezTo>
                      <a:pt x="0" y="323"/>
                      <a:pt x="0" y="340"/>
                      <a:pt x="0" y="357"/>
                    </a:cubicBezTo>
                    <a:cubicBezTo>
                      <a:pt x="0" y="375"/>
                      <a:pt x="0" y="392"/>
                      <a:pt x="0" y="409"/>
                    </a:cubicBezTo>
                    <a:cubicBezTo>
                      <a:pt x="0" y="418"/>
                      <a:pt x="9" y="435"/>
                      <a:pt x="9" y="443"/>
                    </a:cubicBezTo>
                    <a:cubicBezTo>
                      <a:pt x="18" y="486"/>
                      <a:pt x="43" y="521"/>
                      <a:pt x="69" y="555"/>
                    </a:cubicBezTo>
                    <a:cubicBezTo>
                      <a:pt x="69" y="555"/>
                      <a:pt x="78" y="564"/>
                      <a:pt x="78" y="572"/>
                    </a:cubicBezTo>
                    <a:cubicBezTo>
                      <a:pt x="86" y="572"/>
                      <a:pt x="86" y="572"/>
                      <a:pt x="86" y="581"/>
                    </a:cubicBezTo>
                    <a:cubicBezTo>
                      <a:pt x="129" y="624"/>
                      <a:pt x="181" y="650"/>
                      <a:pt x="241" y="667"/>
                    </a:cubicBezTo>
                    <a:cubicBezTo>
                      <a:pt x="292" y="684"/>
                      <a:pt x="344" y="693"/>
                      <a:pt x="396" y="693"/>
                    </a:cubicBezTo>
                    <a:cubicBezTo>
                      <a:pt x="434" y="700"/>
                      <a:pt x="473" y="705"/>
                      <a:pt x="511" y="705"/>
                    </a:cubicBezTo>
                    <a:cubicBezTo>
                      <a:pt x="559" y="705"/>
                      <a:pt x="606" y="698"/>
                      <a:pt x="653" y="684"/>
                    </a:cubicBezTo>
                    <a:cubicBezTo>
                      <a:pt x="765" y="650"/>
                      <a:pt x="859" y="555"/>
                      <a:pt x="885" y="443"/>
                    </a:cubicBezTo>
                    <a:cubicBezTo>
                      <a:pt x="902" y="375"/>
                      <a:pt x="902" y="315"/>
                      <a:pt x="885" y="254"/>
                    </a:cubicBezTo>
                    <a:cubicBezTo>
                      <a:pt x="851" y="134"/>
                      <a:pt x="756" y="40"/>
                      <a:pt x="645"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5"/>
              <p:cNvSpPr/>
              <p:nvPr/>
            </p:nvSpPr>
            <p:spPr>
              <a:xfrm>
                <a:off x="3504320" y="2806031"/>
                <a:ext cx="63870" cy="49200"/>
              </a:xfrm>
              <a:custGeom>
                <a:rect b="b" l="l" r="r" t="t"/>
                <a:pathLst>
                  <a:path extrusionOk="0" h="705" w="912">
                    <a:moveTo>
                      <a:pt x="517" y="1"/>
                    </a:moveTo>
                    <a:cubicBezTo>
                      <a:pt x="475" y="1"/>
                      <a:pt x="435" y="5"/>
                      <a:pt x="396" y="14"/>
                    </a:cubicBezTo>
                    <a:cubicBezTo>
                      <a:pt x="336" y="14"/>
                      <a:pt x="284" y="31"/>
                      <a:pt x="233" y="57"/>
                    </a:cubicBezTo>
                    <a:cubicBezTo>
                      <a:pt x="173" y="65"/>
                      <a:pt x="121" y="100"/>
                      <a:pt x="87" y="143"/>
                    </a:cubicBezTo>
                    <a:lnTo>
                      <a:pt x="78" y="151"/>
                    </a:lnTo>
                    <a:lnTo>
                      <a:pt x="69" y="168"/>
                    </a:lnTo>
                    <a:cubicBezTo>
                      <a:pt x="44" y="194"/>
                      <a:pt x="27" y="237"/>
                      <a:pt x="18" y="272"/>
                    </a:cubicBezTo>
                    <a:cubicBezTo>
                      <a:pt x="9" y="289"/>
                      <a:pt x="9" y="297"/>
                      <a:pt x="9" y="315"/>
                    </a:cubicBezTo>
                    <a:cubicBezTo>
                      <a:pt x="1" y="323"/>
                      <a:pt x="1" y="340"/>
                      <a:pt x="9" y="357"/>
                    </a:cubicBezTo>
                    <a:cubicBezTo>
                      <a:pt x="9" y="375"/>
                      <a:pt x="9" y="392"/>
                      <a:pt x="9" y="409"/>
                    </a:cubicBezTo>
                    <a:cubicBezTo>
                      <a:pt x="18" y="418"/>
                      <a:pt x="18" y="435"/>
                      <a:pt x="18" y="443"/>
                    </a:cubicBezTo>
                    <a:cubicBezTo>
                      <a:pt x="35" y="486"/>
                      <a:pt x="52" y="521"/>
                      <a:pt x="78" y="555"/>
                    </a:cubicBezTo>
                    <a:cubicBezTo>
                      <a:pt x="78" y="555"/>
                      <a:pt x="87" y="564"/>
                      <a:pt x="95" y="572"/>
                    </a:cubicBezTo>
                    <a:cubicBezTo>
                      <a:pt x="95" y="572"/>
                      <a:pt x="95" y="572"/>
                      <a:pt x="95" y="581"/>
                    </a:cubicBezTo>
                    <a:cubicBezTo>
                      <a:pt x="138" y="624"/>
                      <a:pt x="198" y="650"/>
                      <a:pt x="258" y="667"/>
                    </a:cubicBezTo>
                    <a:cubicBezTo>
                      <a:pt x="301" y="684"/>
                      <a:pt x="353" y="693"/>
                      <a:pt x="413" y="693"/>
                    </a:cubicBezTo>
                    <a:cubicBezTo>
                      <a:pt x="448" y="700"/>
                      <a:pt x="484" y="705"/>
                      <a:pt x="522" y="705"/>
                    </a:cubicBezTo>
                    <a:cubicBezTo>
                      <a:pt x="568" y="705"/>
                      <a:pt x="615" y="698"/>
                      <a:pt x="662" y="684"/>
                    </a:cubicBezTo>
                    <a:cubicBezTo>
                      <a:pt x="783" y="650"/>
                      <a:pt x="868" y="555"/>
                      <a:pt x="903" y="443"/>
                    </a:cubicBezTo>
                    <a:cubicBezTo>
                      <a:pt x="911" y="375"/>
                      <a:pt x="911" y="315"/>
                      <a:pt x="894" y="254"/>
                    </a:cubicBezTo>
                    <a:cubicBezTo>
                      <a:pt x="860" y="134"/>
                      <a:pt x="765" y="40"/>
                      <a:pt x="645" y="14"/>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5"/>
              <p:cNvSpPr/>
              <p:nvPr/>
            </p:nvSpPr>
            <p:spPr>
              <a:xfrm>
                <a:off x="3432747" y="2885799"/>
                <a:ext cx="63239" cy="48363"/>
              </a:xfrm>
              <a:custGeom>
                <a:rect b="b" l="l" r="r" t="t"/>
                <a:pathLst>
                  <a:path extrusionOk="0" h="693" w="903">
                    <a:moveTo>
                      <a:pt x="517" y="1"/>
                    </a:moveTo>
                    <a:cubicBezTo>
                      <a:pt x="475" y="1"/>
                      <a:pt x="434" y="5"/>
                      <a:pt x="396" y="13"/>
                    </a:cubicBezTo>
                    <a:cubicBezTo>
                      <a:pt x="335" y="22"/>
                      <a:pt x="284" y="31"/>
                      <a:pt x="232" y="56"/>
                    </a:cubicBezTo>
                    <a:cubicBezTo>
                      <a:pt x="172" y="65"/>
                      <a:pt x="121" y="99"/>
                      <a:pt x="86" y="142"/>
                    </a:cubicBezTo>
                    <a:lnTo>
                      <a:pt x="78" y="151"/>
                    </a:lnTo>
                    <a:cubicBezTo>
                      <a:pt x="69" y="160"/>
                      <a:pt x="69" y="160"/>
                      <a:pt x="61" y="168"/>
                    </a:cubicBezTo>
                    <a:cubicBezTo>
                      <a:pt x="43" y="202"/>
                      <a:pt x="26" y="237"/>
                      <a:pt x="9" y="280"/>
                    </a:cubicBezTo>
                    <a:cubicBezTo>
                      <a:pt x="9" y="288"/>
                      <a:pt x="9" y="306"/>
                      <a:pt x="0" y="314"/>
                    </a:cubicBezTo>
                    <a:cubicBezTo>
                      <a:pt x="0" y="349"/>
                      <a:pt x="0" y="374"/>
                      <a:pt x="0" y="409"/>
                    </a:cubicBezTo>
                    <a:cubicBezTo>
                      <a:pt x="9" y="426"/>
                      <a:pt x="9" y="434"/>
                      <a:pt x="18" y="452"/>
                    </a:cubicBezTo>
                    <a:cubicBezTo>
                      <a:pt x="26" y="486"/>
                      <a:pt x="43" y="520"/>
                      <a:pt x="69" y="546"/>
                    </a:cubicBezTo>
                    <a:lnTo>
                      <a:pt x="86" y="563"/>
                    </a:lnTo>
                    <a:lnTo>
                      <a:pt x="95" y="572"/>
                    </a:lnTo>
                    <a:cubicBezTo>
                      <a:pt x="129" y="615"/>
                      <a:pt x="189" y="649"/>
                      <a:pt x="250" y="658"/>
                    </a:cubicBezTo>
                    <a:cubicBezTo>
                      <a:pt x="335" y="681"/>
                      <a:pt x="425" y="692"/>
                      <a:pt x="516" y="692"/>
                    </a:cubicBezTo>
                    <a:cubicBezTo>
                      <a:pt x="562" y="692"/>
                      <a:pt x="608" y="689"/>
                      <a:pt x="653" y="684"/>
                    </a:cubicBezTo>
                    <a:cubicBezTo>
                      <a:pt x="774" y="649"/>
                      <a:pt x="860" y="555"/>
                      <a:pt x="894" y="434"/>
                    </a:cubicBezTo>
                    <a:cubicBezTo>
                      <a:pt x="902" y="374"/>
                      <a:pt x="902" y="314"/>
                      <a:pt x="894" y="254"/>
                    </a:cubicBezTo>
                    <a:cubicBezTo>
                      <a:pt x="860" y="134"/>
                      <a:pt x="765" y="48"/>
                      <a:pt x="645" y="13"/>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25"/>
              <p:cNvSpPr/>
              <p:nvPr/>
            </p:nvSpPr>
            <p:spPr>
              <a:xfrm>
                <a:off x="3436319" y="2959564"/>
                <a:ext cx="63309" cy="49130"/>
              </a:xfrm>
              <a:custGeom>
                <a:rect b="b" l="l" r="r" t="t"/>
                <a:pathLst>
                  <a:path extrusionOk="0" h="704" w="904">
                    <a:moveTo>
                      <a:pt x="516" y="0"/>
                    </a:moveTo>
                    <a:cubicBezTo>
                      <a:pt x="473" y="0"/>
                      <a:pt x="430" y="5"/>
                      <a:pt x="388" y="13"/>
                    </a:cubicBezTo>
                    <a:cubicBezTo>
                      <a:pt x="336" y="13"/>
                      <a:pt x="276" y="30"/>
                      <a:pt x="233" y="48"/>
                    </a:cubicBezTo>
                    <a:cubicBezTo>
                      <a:pt x="173" y="65"/>
                      <a:pt x="121" y="91"/>
                      <a:pt x="78" y="142"/>
                    </a:cubicBezTo>
                    <a:lnTo>
                      <a:pt x="78" y="151"/>
                    </a:lnTo>
                    <a:lnTo>
                      <a:pt x="61" y="168"/>
                    </a:lnTo>
                    <a:cubicBezTo>
                      <a:pt x="35" y="194"/>
                      <a:pt x="18" y="237"/>
                      <a:pt x="10" y="271"/>
                    </a:cubicBezTo>
                    <a:cubicBezTo>
                      <a:pt x="1" y="288"/>
                      <a:pt x="1" y="297"/>
                      <a:pt x="1" y="314"/>
                    </a:cubicBezTo>
                    <a:cubicBezTo>
                      <a:pt x="1" y="322"/>
                      <a:pt x="1" y="340"/>
                      <a:pt x="1" y="357"/>
                    </a:cubicBezTo>
                    <a:cubicBezTo>
                      <a:pt x="1" y="374"/>
                      <a:pt x="1" y="391"/>
                      <a:pt x="1" y="408"/>
                    </a:cubicBezTo>
                    <a:cubicBezTo>
                      <a:pt x="1" y="417"/>
                      <a:pt x="10" y="434"/>
                      <a:pt x="10" y="443"/>
                    </a:cubicBezTo>
                    <a:cubicBezTo>
                      <a:pt x="18" y="486"/>
                      <a:pt x="44" y="520"/>
                      <a:pt x="70" y="554"/>
                    </a:cubicBezTo>
                    <a:lnTo>
                      <a:pt x="78" y="572"/>
                    </a:lnTo>
                    <a:lnTo>
                      <a:pt x="87" y="580"/>
                    </a:lnTo>
                    <a:cubicBezTo>
                      <a:pt x="130" y="623"/>
                      <a:pt x="181" y="649"/>
                      <a:pt x="241" y="658"/>
                    </a:cubicBezTo>
                    <a:cubicBezTo>
                      <a:pt x="293" y="675"/>
                      <a:pt x="345" y="692"/>
                      <a:pt x="396" y="692"/>
                    </a:cubicBezTo>
                    <a:cubicBezTo>
                      <a:pt x="435" y="700"/>
                      <a:pt x="473" y="704"/>
                      <a:pt x="512" y="704"/>
                    </a:cubicBezTo>
                    <a:cubicBezTo>
                      <a:pt x="559" y="704"/>
                      <a:pt x="607" y="698"/>
                      <a:pt x="654" y="683"/>
                    </a:cubicBezTo>
                    <a:cubicBezTo>
                      <a:pt x="766" y="649"/>
                      <a:pt x="860" y="554"/>
                      <a:pt x="886" y="443"/>
                    </a:cubicBezTo>
                    <a:cubicBezTo>
                      <a:pt x="903" y="374"/>
                      <a:pt x="903" y="314"/>
                      <a:pt x="886" y="254"/>
                    </a:cubicBezTo>
                    <a:cubicBezTo>
                      <a:pt x="851" y="133"/>
                      <a:pt x="757" y="39"/>
                      <a:pt x="645" y="13"/>
                    </a:cubicBezTo>
                    <a:cubicBezTo>
                      <a:pt x="602" y="5"/>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5"/>
              <p:cNvSpPr/>
              <p:nvPr/>
            </p:nvSpPr>
            <p:spPr>
              <a:xfrm>
                <a:off x="3435128" y="3028654"/>
                <a:ext cx="63870" cy="49410"/>
              </a:xfrm>
              <a:custGeom>
                <a:rect b="b" l="l" r="r" t="t"/>
                <a:pathLst>
                  <a:path extrusionOk="0" h="708" w="912">
                    <a:moveTo>
                      <a:pt x="517" y="0"/>
                    </a:moveTo>
                    <a:cubicBezTo>
                      <a:pt x="475" y="0"/>
                      <a:pt x="435" y="7"/>
                      <a:pt x="396" y="20"/>
                    </a:cubicBezTo>
                    <a:cubicBezTo>
                      <a:pt x="336" y="20"/>
                      <a:pt x="284" y="37"/>
                      <a:pt x="233" y="54"/>
                    </a:cubicBezTo>
                    <a:cubicBezTo>
                      <a:pt x="173" y="71"/>
                      <a:pt x="121" y="97"/>
                      <a:pt x="87" y="140"/>
                    </a:cubicBezTo>
                    <a:lnTo>
                      <a:pt x="78" y="149"/>
                    </a:lnTo>
                    <a:lnTo>
                      <a:pt x="69" y="166"/>
                    </a:lnTo>
                    <a:cubicBezTo>
                      <a:pt x="44" y="200"/>
                      <a:pt x="27" y="235"/>
                      <a:pt x="9" y="278"/>
                    </a:cubicBezTo>
                    <a:cubicBezTo>
                      <a:pt x="9" y="286"/>
                      <a:pt x="9" y="303"/>
                      <a:pt x="1" y="312"/>
                    </a:cubicBezTo>
                    <a:cubicBezTo>
                      <a:pt x="1" y="329"/>
                      <a:pt x="1" y="346"/>
                      <a:pt x="1" y="363"/>
                    </a:cubicBezTo>
                    <a:cubicBezTo>
                      <a:pt x="9" y="381"/>
                      <a:pt x="9" y="398"/>
                      <a:pt x="9" y="415"/>
                    </a:cubicBezTo>
                    <a:cubicBezTo>
                      <a:pt x="9" y="424"/>
                      <a:pt x="18" y="432"/>
                      <a:pt x="18" y="449"/>
                    </a:cubicBezTo>
                    <a:cubicBezTo>
                      <a:pt x="35" y="484"/>
                      <a:pt x="52" y="527"/>
                      <a:pt x="78" y="552"/>
                    </a:cubicBezTo>
                    <a:cubicBezTo>
                      <a:pt x="78" y="561"/>
                      <a:pt x="87" y="570"/>
                      <a:pt x="87" y="570"/>
                    </a:cubicBezTo>
                    <a:cubicBezTo>
                      <a:pt x="95" y="578"/>
                      <a:pt x="95" y="578"/>
                      <a:pt x="95" y="578"/>
                    </a:cubicBezTo>
                    <a:cubicBezTo>
                      <a:pt x="138" y="621"/>
                      <a:pt x="190" y="656"/>
                      <a:pt x="250" y="664"/>
                    </a:cubicBezTo>
                    <a:cubicBezTo>
                      <a:pt x="301" y="681"/>
                      <a:pt x="353" y="690"/>
                      <a:pt x="413" y="699"/>
                    </a:cubicBezTo>
                    <a:cubicBezTo>
                      <a:pt x="443" y="705"/>
                      <a:pt x="473" y="708"/>
                      <a:pt x="505" y="708"/>
                    </a:cubicBezTo>
                    <a:cubicBezTo>
                      <a:pt x="556" y="708"/>
                      <a:pt x="609" y="701"/>
                      <a:pt x="662" y="690"/>
                    </a:cubicBezTo>
                    <a:cubicBezTo>
                      <a:pt x="774" y="656"/>
                      <a:pt x="868" y="561"/>
                      <a:pt x="903" y="441"/>
                    </a:cubicBezTo>
                    <a:cubicBezTo>
                      <a:pt x="911" y="381"/>
                      <a:pt x="903" y="312"/>
                      <a:pt x="894" y="252"/>
                    </a:cubicBezTo>
                    <a:cubicBezTo>
                      <a:pt x="860" y="140"/>
                      <a:pt x="765" y="46"/>
                      <a:pt x="645" y="20"/>
                    </a:cubicBezTo>
                    <a:cubicBezTo>
                      <a:pt x="602" y="7"/>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5"/>
              <p:cNvSpPr/>
              <p:nvPr/>
            </p:nvSpPr>
            <p:spPr>
              <a:xfrm>
                <a:off x="3433938" y="3100465"/>
                <a:ext cx="63870" cy="48991"/>
              </a:xfrm>
              <a:custGeom>
                <a:rect b="b" l="l" r="r" t="t"/>
                <a:pathLst>
                  <a:path extrusionOk="0" h="702" w="912">
                    <a:moveTo>
                      <a:pt x="525" y="0"/>
                    </a:moveTo>
                    <a:cubicBezTo>
                      <a:pt x="482" y="0"/>
                      <a:pt x="439" y="5"/>
                      <a:pt x="396" y="13"/>
                    </a:cubicBezTo>
                    <a:cubicBezTo>
                      <a:pt x="344" y="13"/>
                      <a:pt x="284" y="30"/>
                      <a:pt x="241" y="48"/>
                    </a:cubicBezTo>
                    <a:cubicBezTo>
                      <a:pt x="181" y="65"/>
                      <a:pt x="129" y="90"/>
                      <a:pt x="95" y="142"/>
                    </a:cubicBezTo>
                    <a:lnTo>
                      <a:pt x="86" y="151"/>
                    </a:lnTo>
                    <a:cubicBezTo>
                      <a:pt x="78" y="151"/>
                      <a:pt x="78" y="159"/>
                      <a:pt x="69" y="168"/>
                    </a:cubicBezTo>
                    <a:cubicBezTo>
                      <a:pt x="44" y="194"/>
                      <a:pt x="26" y="228"/>
                      <a:pt x="18" y="271"/>
                    </a:cubicBezTo>
                    <a:cubicBezTo>
                      <a:pt x="18" y="279"/>
                      <a:pt x="9" y="297"/>
                      <a:pt x="9" y="305"/>
                    </a:cubicBezTo>
                    <a:cubicBezTo>
                      <a:pt x="1" y="340"/>
                      <a:pt x="1" y="374"/>
                      <a:pt x="9" y="408"/>
                    </a:cubicBezTo>
                    <a:cubicBezTo>
                      <a:pt x="9" y="417"/>
                      <a:pt x="18" y="426"/>
                      <a:pt x="18" y="443"/>
                    </a:cubicBezTo>
                    <a:cubicBezTo>
                      <a:pt x="35" y="477"/>
                      <a:pt x="52" y="520"/>
                      <a:pt x="78" y="546"/>
                    </a:cubicBezTo>
                    <a:lnTo>
                      <a:pt x="86" y="563"/>
                    </a:lnTo>
                    <a:lnTo>
                      <a:pt x="95" y="572"/>
                    </a:lnTo>
                    <a:cubicBezTo>
                      <a:pt x="138" y="615"/>
                      <a:pt x="190" y="649"/>
                      <a:pt x="250" y="658"/>
                    </a:cubicBezTo>
                    <a:cubicBezTo>
                      <a:pt x="301" y="675"/>
                      <a:pt x="353" y="683"/>
                      <a:pt x="413" y="692"/>
                    </a:cubicBezTo>
                    <a:cubicBezTo>
                      <a:pt x="442" y="698"/>
                      <a:pt x="473" y="701"/>
                      <a:pt x="505" y="701"/>
                    </a:cubicBezTo>
                    <a:cubicBezTo>
                      <a:pt x="556" y="701"/>
                      <a:pt x="609" y="694"/>
                      <a:pt x="662" y="683"/>
                    </a:cubicBezTo>
                    <a:cubicBezTo>
                      <a:pt x="782" y="649"/>
                      <a:pt x="868" y="554"/>
                      <a:pt x="903" y="434"/>
                    </a:cubicBezTo>
                    <a:cubicBezTo>
                      <a:pt x="911" y="374"/>
                      <a:pt x="911" y="314"/>
                      <a:pt x="894" y="254"/>
                    </a:cubicBezTo>
                    <a:cubicBezTo>
                      <a:pt x="860" y="133"/>
                      <a:pt x="765" y="39"/>
                      <a:pt x="654" y="13"/>
                    </a:cubicBezTo>
                    <a:cubicBezTo>
                      <a:pt x="611" y="5"/>
                      <a:pt x="568" y="0"/>
                      <a:pt x="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5"/>
              <p:cNvSpPr/>
              <p:nvPr/>
            </p:nvSpPr>
            <p:spPr>
              <a:xfrm>
                <a:off x="3437579" y="3173602"/>
                <a:ext cx="63239" cy="48921"/>
              </a:xfrm>
              <a:custGeom>
                <a:rect b="b" l="l" r="r" t="t"/>
                <a:pathLst>
                  <a:path extrusionOk="0" h="701" w="903">
                    <a:moveTo>
                      <a:pt x="520" y="0"/>
                    </a:moveTo>
                    <a:cubicBezTo>
                      <a:pt x="479" y="0"/>
                      <a:pt x="438" y="5"/>
                      <a:pt x="395" y="13"/>
                    </a:cubicBezTo>
                    <a:cubicBezTo>
                      <a:pt x="335" y="22"/>
                      <a:pt x="284" y="30"/>
                      <a:pt x="232" y="56"/>
                    </a:cubicBezTo>
                    <a:cubicBezTo>
                      <a:pt x="172" y="65"/>
                      <a:pt x="129" y="99"/>
                      <a:pt x="86" y="142"/>
                    </a:cubicBezTo>
                    <a:lnTo>
                      <a:pt x="77" y="151"/>
                    </a:lnTo>
                    <a:lnTo>
                      <a:pt x="69" y="168"/>
                    </a:lnTo>
                    <a:cubicBezTo>
                      <a:pt x="43" y="202"/>
                      <a:pt x="26" y="237"/>
                      <a:pt x="17" y="280"/>
                    </a:cubicBezTo>
                    <a:cubicBezTo>
                      <a:pt x="17" y="288"/>
                      <a:pt x="9" y="305"/>
                      <a:pt x="9" y="314"/>
                    </a:cubicBezTo>
                    <a:cubicBezTo>
                      <a:pt x="0" y="331"/>
                      <a:pt x="0" y="348"/>
                      <a:pt x="9" y="366"/>
                    </a:cubicBezTo>
                    <a:cubicBezTo>
                      <a:pt x="0" y="374"/>
                      <a:pt x="0" y="391"/>
                      <a:pt x="9" y="409"/>
                    </a:cubicBezTo>
                    <a:cubicBezTo>
                      <a:pt x="9" y="426"/>
                      <a:pt x="9" y="434"/>
                      <a:pt x="17" y="451"/>
                    </a:cubicBezTo>
                    <a:cubicBezTo>
                      <a:pt x="26" y="486"/>
                      <a:pt x="43" y="520"/>
                      <a:pt x="69" y="555"/>
                    </a:cubicBezTo>
                    <a:lnTo>
                      <a:pt x="86" y="572"/>
                    </a:lnTo>
                    <a:cubicBezTo>
                      <a:pt x="86" y="572"/>
                      <a:pt x="86" y="580"/>
                      <a:pt x="95" y="580"/>
                    </a:cubicBezTo>
                    <a:cubicBezTo>
                      <a:pt x="129" y="623"/>
                      <a:pt x="189" y="658"/>
                      <a:pt x="249" y="666"/>
                    </a:cubicBezTo>
                    <a:cubicBezTo>
                      <a:pt x="335" y="689"/>
                      <a:pt x="425" y="701"/>
                      <a:pt x="516" y="701"/>
                    </a:cubicBezTo>
                    <a:cubicBezTo>
                      <a:pt x="561" y="701"/>
                      <a:pt x="607" y="698"/>
                      <a:pt x="653" y="692"/>
                    </a:cubicBezTo>
                    <a:cubicBezTo>
                      <a:pt x="773" y="658"/>
                      <a:pt x="859" y="563"/>
                      <a:pt x="894" y="443"/>
                    </a:cubicBezTo>
                    <a:cubicBezTo>
                      <a:pt x="902" y="383"/>
                      <a:pt x="902" y="314"/>
                      <a:pt x="894" y="254"/>
                    </a:cubicBezTo>
                    <a:cubicBezTo>
                      <a:pt x="859" y="134"/>
                      <a:pt x="765" y="48"/>
                      <a:pt x="644" y="13"/>
                    </a:cubicBezTo>
                    <a:cubicBezTo>
                      <a:pt x="602" y="5"/>
                      <a:pt x="561" y="0"/>
                      <a:pt x="5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5"/>
              <p:cNvSpPr/>
              <p:nvPr/>
            </p:nvSpPr>
            <p:spPr>
              <a:xfrm>
                <a:off x="3432747" y="3249740"/>
                <a:ext cx="63239" cy="48572"/>
              </a:xfrm>
              <a:custGeom>
                <a:rect b="b" l="l" r="r" t="t"/>
                <a:pathLst>
                  <a:path extrusionOk="0" h="696" w="903">
                    <a:moveTo>
                      <a:pt x="517" y="1"/>
                    </a:moveTo>
                    <a:cubicBezTo>
                      <a:pt x="475" y="1"/>
                      <a:pt x="434" y="5"/>
                      <a:pt x="396" y="13"/>
                    </a:cubicBezTo>
                    <a:cubicBezTo>
                      <a:pt x="335" y="13"/>
                      <a:pt x="284" y="31"/>
                      <a:pt x="232" y="48"/>
                    </a:cubicBezTo>
                    <a:cubicBezTo>
                      <a:pt x="172" y="65"/>
                      <a:pt x="121" y="91"/>
                      <a:pt x="86" y="134"/>
                    </a:cubicBezTo>
                    <a:cubicBezTo>
                      <a:pt x="78" y="142"/>
                      <a:pt x="78" y="142"/>
                      <a:pt x="78" y="142"/>
                    </a:cubicBezTo>
                    <a:cubicBezTo>
                      <a:pt x="69" y="151"/>
                      <a:pt x="69" y="159"/>
                      <a:pt x="61" y="159"/>
                    </a:cubicBezTo>
                    <a:cubicBezTo>
                      <a:pt x="35" y="194"/>
                      <a:pt x="18" y="228"/>
                      <a:pt x="9" y="271"/>
                    </a:cubicBezTo>
                    <a:cubicBezTo>
                      <a:pt x="9" y="280"/>
                      <a:pt x="0" y="297"/>
                      <a:pt x="0" y="306"/>
                    </a:cubicBezTo>
                    <a:cubicBezTo>
                      <a:pt x="0" y="323"/>
                      <a:pt x="0" y="340"/>
                      <a:pt x="0" y="357"/>
                    </a:cubicBezTo>
                    <a:cubicBezTo>
                      <a:pt x="0" y="374"/>
                      <a:pt x="0" y="391"/>
                      <a:pt x="0" y="400"/>
                    </a:cubicBezTo>
                    <a:cubicBezTo>
                      <a:pt x="9" y="417"/>
                      <a:pt x="9" y="426"/>
                      <a:pt x="9" y="443"/>
                    </a:cubicBezTo>
                    <a:cubicBezTo>
                      <a:pt x="26" y="477"/>
                      <a:pt x="43" y="512"/>
                      <a:pt x="69" y="546"/>
                    </a:cubicBezTo>
                    <a:lnTo>
                      <a:pt x="86" y="563"/>
                    </a:lnTo>
                    <a:lnTo>
                      <a:pt x="86" y="572"/>
                    </a:lnTo>
                    <a:cubicBezTo>
                      <a:pt x="129" y="615"/>
                      <a:pt x="181" y="641"/>
                      <a:pt x="241" y="649"/>
                    </a:cubicBezTo>
                    <a:cubicBezTo>
                      <a:pt x="292" y="666"/>
                      <a:pt x="344" y="684"/>
                      <a:pt x="404" y="684"/>
                    </a:cubicBezTo>
                    <a:cubicBezTo>
                      <a:pt x="439" y="691"/>
                      <a:pt x="475" y="696"/>
                      <a:pt x="513" y="696"/>
                    </a:cubicBezTo>
                    <a:cubicBezTo>
                      <a:pt x="559" y="696"/>
                      <a:pt x="606" y="689"/>
                      <a:pt x="653" y="675"/>
                    </a:cubicBezTo>
                    <a:cubicBezTo>
                      <a:pt x="774" y="641"/>
                      <a:pt x="860" y="546"/>
                      <a:pt x="894" y="434"/>
                    </a:cubicBezTo>
                    <a:cubicBezTo>
                      <a:pt x="902" y="374"/>
                      <a:pt x="902" y="306"/>
                      <a:pt x="885" y="245"/>
                    </a:cubicBezTo>
                    <a:cubicBezTo>
                      <a:pt x="851" y="134"/>
                      <a:pt x="765" y="39"/>
                      <a:pt x="645" y="13"/>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5"/>
              <p:cNvSpPr/>
              <p:nvPr/>
            </p:nvSpPr>
            <p:spPr>
              <a:xfrm>
                <a:off x="3533804" y="2532046"/>
                <a:ext cx="63239" cy="48921"/>
              </a:xfrm>
              <a:custGeom>
                <a:rect b="b" l="l" r="r" t="t"/>
                <a:pathLst>
                  <a:path extrusionOk="0" h="701" w="903">
                    <a:moveTo>
                      <a:pt x="386" y="1"/>
                    </a:moveTo>
                    <a:cubicBezTo>
                      <a:pt x="344" y="1"/>
                      <a:pt x="301" y="5"/>
                      <a:pt x="258" y="14"/>
                    </a:cubicBezTo>
                    <a:cubicBezTo>
                      <a:pt x="138" y="48"/>
                      <a:pt x="44" y="134"/>
                      <a:pt x="9" y="254"/>
                    </a:cubicBezTo>
                    <a:cubicBezTo>
                      <a:pt x="1" y="314"/>
                      <a:pt x="1" y="383"/>
                      <a:pt x="9" y="443"/>
                    </a:cubicBezTo>
                    <a:cubicBezTo>
                      <a:pt x="44" y="563"/>
                      <a:pt x="130" y="658"/>
                      <a:pt x="250" y="692"/>
                    </a:cubicBezTo>
                    <a:cubicBezTo>
                      <a:pt x="296" y="698"/>
                      <a:pt x="342" y="701"/>
                      <a:pt x="387" y="701"/>
                    </a:cubicBezTo>
                    <a:cubicBezTo>
                      <a:pt x="478" y="701"/>
                      <a:pt x="568" y="689"/>
                      <a:pt x="654" y="667"/>
                    </a:cubicBezTo>
                    <a:cubicBezTo>
                      <a:pt x="714" y="658"/>
                      <a:pt x="774" y="624"/>
                      <a:pt x="817" y="581"/>
                    </a:cubicBezTo>
                    <a:lnTo>
                      <a:pt x="817" y="572"/>
                    </a:lnTo>
                    <a:lnTo>
                      <a:pt x="834" y="555"/>
                    </a:lnTo>
                    <a:cubicBezTo>
                      <a:pt x="860" y="520"/>
                      <a:pt x="877" y="486"/>
                      <a:pt x="886" y="452"/>
                    </a:cubicBezTo>
                    <a:cubicBezTo>
                      <a:pt x="894" y="435"/>
                      <a:pt x="894" y="426"/>
                      <a:pt x="903" y="409"/>
                    </a:cubicBezTo>
                    <a:cubicBezTo>
                      <a:pt x="903" y="392"/>
                      <a:pt x="903" y="374"/>
                      <a:pt x="903" y="366"/>
                    </a:cubicBezTo>
                    <a:cubicBezTo>
                      <a:pt x="903" y="349"/>
                      <a:pt x="903" y="331"/>
                      <a:pt x="903" y="314"/>
                    </a:cubicBezTo>
                    <a:cubicBezTo>
                      <a:pt x="903" y="306"/>
                      <a:pt x="894" y="288"/>
                      <a:pt x="894" y="280"/>
                    </a:cubicBezTo>
                    <a:cubicBezTo>
                      <a:pt x="886" y="237"/>
                      <a:pt x="868" y="203"/>
                      <a:pt x="843" y="168"/>
                    </a:cubicBezTo>
                    <a:cubicBezTo>
                      <a:pt x="834" y="160"/>
                      <a:pt x="826" y="160"/>
                      <a:pt x="826" y="151"/>
                    </a:cubicBezTo>
                    <a:lnTo>
                      <a:pt x="817" y="142"/>
                    </a:lnTo>
                    <a:cubicBezTo>
                      <a:pt x="783" y="99"/>
                      <a:pt x="731" y="65"/>
                      <a:pt x="671" y="57"/>
                    </a:cubicBezTo>
                    <a:cubicBezTo>
                      <a:pt x="619" y="31"/>
                      <a:pt x="568" y="22"/>
                      <a:pt x="508" y="14"/>
                    </a:cubicBezTo>
                    <a:cubicBezTo>
                      <a:pt x="469"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5"/>
              <p:cNvSpPr/>
              <p:nvPr/>
            </p:nvSpPr>
            <p:spPr>
              <a:xfrm>
                <a:off x="3547040" y="2599809"/>
                <a:ext cx="63870" cy="49200"/>
              </a:xfrm>
              <a:custGeom>
                <a:rect b="b" l="l" r="r" t="t"/>
                <a:pathLst>
                  <a:path extrusionOk="0" h="705" w="912">
                    <a:moveTo>
                      <a:pt x="388" y="1"/>
                    </a:moveTo>
                    <a:cubicBezTo>
                      <a:pt x="347" y="1"/>
                      <a:pt x="306" y="5"/>
                      <a:pt x="267" y="13"/>
                    </a:cubicBezTo>
                    <a:cubicBezTo>
                      <a:pt x="147" y="39"/>
                      <a:pt x="52" y="134"/>
                      <a:pt x="18" y="254"/>
                    </a:cubicBezTo>
                    <a:cubicBezTo>
                      <a:pt x="1" y="314"/>
                      <a:pt x="1" y="374"/>
                      <a:pt x="9" y="443"/>
                    </a:cubicBezTo>
                    <a:cubicBezTo>
                      <a:pt x="44" y="555"/>
                      <a:pt x="130" y="649"/>
                      <a:pt x="250" y="684"/>
                    </a:cubicBezTo>
                    <a:cubicBezTo>
                      <a:pt x="297" y="698"/>
                      <a:pt x="344" y="704"/>
                      <a:pt x="390" y="704"/>
                    </a:cubicBezTo>
                    <a:cubicBezTo>
                      <a:pt x="428" y="704"/>
                      <a:pt x="464" y="700"/>
                      <a:pt x="499" y="692"/>
                    </a:cubicBezTo>
                    <a:cubicBezTo>
                      <a:pt x="551" y="692"/>
                      <a:pt x="611" y="675"/>
                      <a:pt x="654" y="658"/>
                    </a:cubicBezTo>
                    <a:cubicBezTo>
                      <a:pt x="714" y="649"/>
                      <a:pt x="774" y="623"/>
                      <a:pt x="817" y="580"/>
                    </a:cubicBezTo>
                    <a:lnTo>
                      <a:pt x="817" y="572"/>
                    </a:lnTo>
                    <a:cubicBezTo>
                      <a:pt x="826" y="563"/>
                      <a:pt x="834" y="555"/>
                      <a:pt x="834" y="555"/>
                    </a:cubicBezTo>
                    <a:cubicBezTo>
                      <a:pt x="860" y="520"/>
                      <a:pt x="877" y="486"/>
                      <a:pt x="894" y="443"/>
                    </a:cubicBezTo>
                    <a:cubicBezTo>
                      <a:pt x="894" y="434"/>
                      <a:pt x="894" y="417"/>
                      <a:pt x="903" y="409"/>
                    </a:cubicBezTo>
                    <a:cubicBezTo>
                      <a:pt x="903" y="391"/>
                      <a:pt x="903" y="374"/>
                      <a:pt x="903" y="357"/>
                    </a:cubicBezTo>
                    <a:cubicBezTo>
                      <a:pt x="911" y="340"/>
                      <a:pt x="911" y="323"/>
                      <a:pt x="903" y="314"/>
                    </a:cubicBezTo>
                    <a:cubicBezTo>
                      <a:pt x="903" y="297"/>
                      <a:pt x="903" y="288"/>
                      <a:pt x="894" y="271"/>
                    </a:cubicBezTo>
                    <a:cubicBezTo>
                      <a:pt x="886" y="237"/>
                      <a:pt x="868" y="194"/>
                      <a:pt x="843" y="168"/>
                    </a:cubicBezTo>
                    <a:cubicBezTo>
                      <a:pt x="843" y="159"/>
                      <a:pt x="834" y="151"/>
                      <a:pt x="834" y="151"/>
                    </a:cubicBezTo>
                    <a:lnTo>
                      <a:pt x="826" y="142"/>
                    </a:lnTo>
                    <a:cubicBezTo>
                      <a:pt x="783" y="91"/>
                      <a:pt x="731" y="65"/>
                      <a:pt x="679" y="48"/>
                    </a:cubicBezTo>
                    <a:cubicBezTo>
                      <a:pt x="628" y="31"/>
                      <a:pt x="576" y="13"/>
                      <a:pt x="516" y="13"/>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5"/>
              <p:cNvSpPr/>
              <p:nvPr/>
            </p:nvSpPr>
            <p:spPr>
              <a:xfrm>
                <a:off x="3554884" y="2662758"/>
                <a:ext cx="63239" cy="49340"/>
              </a:xfrm>
              <a:custGeom>
                <a:rect b="b" l="l" r="r" t="t"/>
                <a:pathLst>
                  <a:path extrusionOk="0" h="707" w="903">
                    <a:moveTo>
                      <a:pt x="386" y="1"/>
                    </a:moveTo>
                    <a:cubicBezTo>
                      <a:pt x="344" y="1"/>
                      <a:pt x="301" y="5"/>
                      <a:pt x="258" y="13"/>
                    </a:cubicBezTo>
                    <a:cubicBezTo>
                      <a:pt x="138" y="48"/>
                      <a:pt x="43" y="134"/>
                      <a:pt x="9" y="254"/>
                    </a:cubicBezTo>
                    <a:cubicBezTo>
                      <a:pt x="0" y="314"/>
                      <a:pt x="0" y="383"/>
                      <a:pt x="9" y="443"/>
                    </a:cubicBezTo>
                    <a:cubicBezTo>
                      <a:pt x="43" y="563"/>
                      <a:pt x="129" y="658"/>
                      <a:pt x="250" y="692"/>
                    </a:cubicBezTo>
                    <a:cubicBezTo>
                      <a:pt x="295" y="702"/>
                      <a:pt x="343" y="706"/>
                      <a:pt x="393" y="706"/>
                    </a:cubicBezTo>
                    <a:cubicBezTo>
                      <a:pt x="428" y="706"/>
                      <a:pt x="463" y="704"/>
                      <a:pt x="499" y="701"/>
                    </a:cubicBezTo>
                    <a:cubicBezTo>
                      <a:pt x="550" y="692"/>
                      <a:pt x="602" y="684"/>
                      <a:pt x="653" y="666"/>
                    </a:cubicBezTo>
                    <a:cubicBezTo>
                      <a:pt x="714" y="658"/>
                      <a:pt x="774" y="623"/>
                      <a:pt x="808" y="581"/>
                    </a:cubicBezTo>
                    <a:lnTo>
                      <a:pt x="817" y="572"/>
                    </a:lnTo>
                    <a:cubicBezTo>
                      <a:pt x="825" y="563"/>
                      <a:pt x="834" y="563"/>
                      <a:pt x="834" y="555"/>
                    </a:cubicBezTo>
                    <a:cubicBezTo>
                      <a:pt x="860" y="520"/>
                      <a:pt x="877" y="486"/>
                      <a:pt x="885" y="452"/>
                    </a:cubicBezTo>
                    <a:cubicBezTo>
                      <a:pt x="894" y="434"/>
                      <a:pt x="894" y="426"/>
                      <a:pt x="894" y="409"/>
                    </a:cubicBezTo>
                    <a:cubicBezTo>
                      <a:pt x="903" y="391"/>
                      <a:pt x="903" y="374"/>
                      <a:pt x="894" y="366"/>
                    </a:cubicBezTo>
                    <a:cubicBezTo>
                      <a:pt x="903" y="349"/>
                      <a:pt x="903" y="331"/>
                      <a:pt x="894" y="314"/>
                    </a:cubicBezTo>
                    <a:cubicBezTo>
                      <a:pt x="894" y="297"/>
                      <a:pt x="894" y="288"/>
                      <a:pt x="894" y="280"/>
                    </a:cubicBezTo>
                    <a:cubicBezTo>
                      <a:pt x="877" y="237"/>
                      <a:pt x="860" y="202"/>
                      <a:pt x="834" y="168"/>
                    </a:cubicBezTo>
                    <a:lnTo>
                      <a:pt x="825" y="151"/>
                    </a:lnTo>
                    <a:lnTo>
                      <a:pt x="817" y="142"/>
                    </a:lnTo>
                    <a:cubicBezTo>
                      <a:pt x="782" y="99"/>
                      <a:pt x="731" y="65"/>
                      <a:pt x="671" y="56"/>
                    </a:cubicBezTo>
                    <a:cubicBezTo>
                      <a:pt x="619" y="31"/>
                      <a:pt x="567" y="22"/>
                      <a:pt x="507" y="13"/>
                    </a:cubicBezTo>
                    <a:cubicBezTo>
                      <a:pt x="469"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5"/>
              <p:cNvSpPr/>
              <p:nvPr/>
            </p:nvSpPr>
            <p:spPr>
              <a:xfrm>
                <a:off x="3563918" y="2738966"/>
                <a:ext cx="63239" cy="49130"/>
              </a:xfrm>
              <a:custGeom>
                <a:rect b="b" l="l" r="r" t="t"/>
                <a:pathLst>
                  <a:path extrusionOk="0" h="704" w="903">
                    <a:moveTo>
                      <a:pt x="396" y="0"/>
                    </a:moveTo>
                    <a:cubicBezTo>
                      <a:pt x="351" y="0"/>
                      <a:pt x="305" y="4"/>
                      <a:pt x="258" y="13"/>
                    </a:cubicBezTo>
                    <a:cubicBezTo>
                      <a:pt x="146" y="38"/>
                      <a:pt x="52" y="133"/>
                      <a:pt x="17" y="245"/>
                    </a:cubicBezTo>
                    <a:cubicBezTo>
                      <a:pt x="0" y="313"/>
                      <a:pt x="0" y="373"/>
                      <a:pt x="17" y="442"/>
                    </a:cubicBezTo>
                    <a:cubicBezTo>
                      <a:pt x="43" y="554"/>
                      <a:pt x="138" y="648"/>
                      <a:pt x="249" y="683"/>
                    </a:cubicBezTo>
                    <a:cubicBezTo>
                      <a:pt x="297" y="697"/>
                      <a:pt x="344" y="703"/>
                      <a:pt x="391" y="703"/>
                    </a:cubicBezTo>
                    <a:cubicBezTo>
                      <a:pt x="430" y="703"/>
                      <a:pt x="469" y="699"/>
                      <a:pt x="507" y="691"/>
                    </a:cubicBezTo>
                    <a:cubicBezTo>
                      <a:pt x="559" y="691"/>
                      <a:pt x="610" y="674"/>
                      <a:pt x="662" y="657"/>
                    </a:cubicBezTo>
                    <a:cubicBezTo>
                      <a:pt x="722" y="648"/>
                      <a:pt x="774" y="623"/>
                      <a:pt x="816" y="580"/>
                    </a:cubicBezTo>
                    <a:cubicBezTo>
                      <a:pt x="816" y="571"/>
                      <a:pt x="816" y="571"/>
                      <a:pt x="825" y="571"/>
                    </a:cubicBezTo>
                    <a:cubicBezTo>
                      <a:pt x="825" y="562"/>
                      <a:pt x="834" y="554"/>
                      <a:pt x="834" y="554"/>
                    </a:cubicBezTo>
                    <a:cubicBezTo>
                      <a:pt x="859" y="519"/>
                      <a:pt x="885" y="485"/>
                      <a:pt x="894" y="442"/>
                    </a:cubicBezTo>
                    <a:cubicBezTo>
                      <a:pt x="894" y="434"/>
                      <a:pt x="902" y="416"/>
                      <a:pt x="902" y="408"/>
                    </a:cubicBezTo>
                    <a:cubicBezTo>
                      <a:pt x="902" y="391"/>
                      <a:pt x="902" y="373"/>
                      <a:pt x="902" y="356"/>
                    </a:cubicBezTo>
                    <a:cubicBezTo>
                      <a:pt x="902" y="339"/>
                      <a:pt x="902" y="322"/>
                      <a:pt x="902" y="313"/>
                    </a:cubicBezTo>
                    <a:cubicBezTo>
                      <a:pt x="902" y="296"/>
                      <a:pt x="894" y="288"/>
                      <a:pt x="894" y="270"/>
                    </a:cubicBezTo>
                    <a:cubicBezTo>
                      <a:pt x="885" y="236"/>
                      <a:pt x="868" y="193"/>
                      <a:pt x="842" y="167"/>
                    </a:cubicBezTo>
                    <a:lnTo>
                      <a:pt x="825" y="150"/>
                    </a:lnTo>
                    <a:lnTo>
                      <a:pt x="816" y="141"/>
                    </a:lnTo>
                    <a:cubicBezTo>
                      <a:pt x="782" y="90"/>
                      <a:pt x="731" y="64"/>
                      <a:pt x="670" y="47"/>
                    </a:cubicBezTo>
                    <a:cubicBezTo>
                      <a:pt x="583" y="18"/>
                      <a:pt x="491" y="0"/>
                      <a:pt x="3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5"/>
              <p:cNvSpPr/>
              <p:nvPr/>
            </p:nvSpPr>
            <p:spPr>
              <a:xfrm>
                <a:off x="3568750" y="2806031"/>
                <a:ext cx="63800" cy="49200"/>
              </a:xfrm>
              <a:custGeom>
                <a:rect b="b" l="l" r="r" t="t"/>
                <a:pathLst>
                  <a:path extrusionOk="0" h="705" w="911">
                    <a:moveTo>
                      <a:pt x="394" y="1"/>
                    </a:moveTo>
                    <a:cubicBezTo>
                      <a:pt x="352" y="1"/>
                      <a:pt x="309" y="5"/>
                      <a:pt x="266" y="14"/>
                    </a:cubicBezTo>
                    <a:cubicBezTo>
                      <a:pt x="146" y="40"/>
                      <a:pt x="52" y="134"/>
                      <a:pt x="17" y="254"/>
                    </a:cubicBezTo>
                    <a:cubicBezTo>
                      <a:pt x="9" y="315"/>
                      <a:pt x="0" y="375"/>
                      <a:pt x="17" y="443"/>
                    </a:cubicBezTo>
                    <a:cubicBezTo>
                      <a:pt x="43" y="555"/>
                      <a:pt x="137" y="650"/>
                      <a:pt x="249" y="684"/>
                    </a:cubicBezTo>
                    <a:cubicBezTo>
                      <a:pt x="296" y="698"/>
                      <a:pt x="344" y="705"/>
                      <a:pt x="391" y="705"/>
                    </a:cubicBezTo>
                    <a:cubicBezTo>
                      <a:pt x="430" y="705"/>
                      <a:pt x="468" y="700"/>
                      <a:pt x="507" y="693"/>
                    </a:cubicBezTo>
                    <a:cubicBezTo>
                      <a:pt x="558" y="693"/>
                      <a:pt x="610" y="684"/>
                      <a:pt x="662" y="667"/>
                    </a:cubicBezTo>
                    <a:cubicBezTo>
                      <a:pt x="722" y="650"/>
                      <a:pt x="773" y="624"/>
                      <a:pt x="816" y="581"/>
                    </a:cubicBezTo>
                    <a:cubicBezTo>
                      <a:pt x="816" y="572"/>
                      <a:pt x="816" y="572"/>
                      <a:pt x="825" y="572"/>
                    </a:cubicBezTo>
                    <a:cubicBezTo>
                      <a:pt x="825" y="564"/>
                      <a:pt x="833" y="555"/>
                      <a:pt x="833" y="555"/>
                    </a:cubicBezTo>
                    <a:cubicBezTo>
                      <a:pt x="859" y="521"/>
                      <a:pt x="885" y="486"/>
                      <a:pt x="894" y="443"/>
                    </a:cubicBezTo>
                    <a:cubicBezTo>
                      <a:pt x="894" y="435"/>
                      <a:pt x="902" y="418"/>
                      <a:pt x="902" y="409"/>
                    </a:cubicBezTo>
                    <a:cubicBezTo>
                      <a:pt x="902" y="392"/>
                      <a:pt x="911" y="375"/>
                      <a:pt x="911" y="357"/>
                    </a:cubicBezTo>
                    <a:cubicBezTo>
                      <a:pt x="911" y="340"/>
                      <a:pt x="911" y="323"/>
                      <a:pt x="911" y="315"/>
                    </a:cubicBezTo>
                    <a:cubicBezTo>
                      <a:pt x="902" y="297"/>
                      <a:pt x="902" y="289"/>
                      <a:pt x="894" y="272"/>
                    </a:cubicBezTo>
                    <a:cubicBezTo>
                      <a:pt x="885" y="237"/>
                      <a:pt x="868" y="194"/>
                      <a:pt x="842" y="168"/>
                    </a:cubicBezTo>
                    <a:cubicBezTo>
                      <a:pt x="842" y="160"/>
                      <a:pt x="842" y="160"/>
                      <a:pt x="833" y="151"/>
                    </a:cubicBezTo>
                    <a:lnTo>
                      <a:pt x="825" y="143"/>
                    </a:lnTo>
                    <a:cubicBezTo>
                      <a:pt x="790" y="100"/>
                      <a:pt x="739" y="65"/>
                      <a:pt x="679" y="57"/>
                    </a:cubicBezTo>
                    <a:cubicBezTo>
                      <a:pt x="627" y="31"/>
                      <a:pt x="576" y="14"/>
                      <a:pt x="516" y="14"/>
                    </a:cubicBezTo>
                    <a:cubicBezTo>
                      <a:pt x="477" y="5"/>
                      <a:pt x="436" y="1"/>
                      <a:pt x="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5"/>
              <p:cNvSpPr/>
              <p:nvPr/>
            </p:nvSpPr>
            <p:spPr>
              <a:xfrm>
                <a:off x="3572322" y="2885799"/>
                <a:ext cx="62679" cy="48991"/>
              </a:xfrm>
              <a:custGeom>
                <a:rect b="b" l="l" r="r" t="t"/>
                <a:pathLst>
                  <a:path extrusionOk="0" h="702" w="895">
                    <a:moveTo>
                      <a:pt x="380" y="1"/>
                    </a:moveTo>
                    <a:cubicBezTo>
                      <a:pt x="338" y="1"/>
                      <a:pt x="297" y="5"/>
                      <a:pt x="258" y="13"/>
                    </a:cubicBezTo>
                    <a:cubicBezTo>
                      <a:pt x="138" y="48"/>
                      <a:pt x="44" y="134"/>
                      <a:pt x="9" y="254"/>
                    </a:cubicBezTo>
                    <a:cubicBezTo>
                      <a:pt x="1" y="314"/>
                      <a:pt x="1" y="374"/>
                      <a:pt x="9" y="434"/>
                    </a:cubicBezTo>
                    <a:cubicBezTo>
                      <a:pt x="44" y="555"/>
                      <a:pt x="129" y="649"/>
                      <a:pt x="250" y="684"/>
                    </a:cubicBezTo>
                    <a:cubicBezTo>
                      <a:pt x="298" y="694"/>
                      <a:pt x="349" y="702"/>
                      <a:pt x="401" y="702"/>
                    </a:cubicBezTo>
                    <a:cubicBezTo>
                      <a:pt x="433" y="702"/>
                      <a:pt x="466" y="699"/>
                      <a:pt x="499" y="692"/>
                    </a:cubicBezTo>
                    <a:cubicBezTo>
                      <a:pt x="550" y="684"/>
                      <a:pt x="602" y="675"/>
                      <a:pt x="654" y="658"/>
                    </a:cubicBezTo>
                    <a:cubicBezTo>
                      <a:pt x="714" y="649"/>
                      <a:pt x="765" y="615"/>
                      <a:pt x="808" y="572"/>
                    </a:cubicBezTo>
                    <a:lnTo>
                      <a:pt x="817" y="563"/>
                    </a:lnTo>
                    <a:lnTo>
                      <a:pt x="834" y="546"/>
                    </a:lnTo>
                    <a:cubicBezTo>
                      <a:pt x="860" y="520"/>
                      <a:pt x="877" y="486"/>
                      <a:pt x="885" y="452"/>
                    </a:cubicBezTo>
                    <a:lnTo>
                      <a:pt x="894" y="409"/>
                    </a:lnTo>
                    <a:cubicBezTo>
                      <a:pt x="894" y="391"/>
                      <a:pt x="894" y="374"/>
                      <a:pt x="894" y="366"/>
                    </a:cubicBezTo>
                    <a:cubicBezTo>
                      <a:pt x="894" y="349"/>
                      <a:pt x="894" y="331"/>
                      <a:pt x="894" y="314"/>
                    </a:cubicBezTo>
                    <a:cubicBezTo>
                      <a:pt x="894" y="306"/>
                      <a:pt x="894" y="288"/>
                      <a:pt x="885" y="280"/>
                    </a:cubicBezTo>
                    <a:cubicBezTo>
                      <a:pt x="877" y="237"/>
                      <a:pt x="860" y="202"/>
                      <a:pt x="834" y="168"/>
                    </a:cubicBezTo>
                    <a:cubicBezTo>
                      <a:pt x="834" y="160"/>
                      <a:pt x="825" y="160"/>
                      <a:pt x="825" y="151"/>
                    </a:cubicBezTo>
                    <a:lnTo>
                      <a:pt x="817" y="142"/>
                    </a:lnTo>
                    <a:cubicBezTo>
                      <a:pt x="774" y="99"/>
                      <a:pt x="722" y="65"/>
                      <a:pt x="671" y="56"/>
                    </a:cubicBezTo>
                    <a:cubicBezTo>
                      <a:pt x="619" y="31"/>
                      <a:pt x="559" y="22"/>
                      <a:pt x="507" y="13"/>
                    </a:cubicBezTo>
                    <a:cubicBezTo>
                      <a:pt x="465" y="5"/>
                      <a:pt x="422" y="1"/>
                      <a:pt x="3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5"/>
              <p:cNvSpPr/>
              <p:nvPr/>
            </p:nvSpPr>
            <p:spPr>
              <a:xfrm>
                <a:off x="3503130" y="2885799"/>
                <a:ext cx="63239" cy="48363"/>
              </a:xfrm>
              <a:custGeom>
                <a:rect b="b" l="l" r="r" t="t"/>
                <a:pathLst>
                  <a:path extrusionOk="0" h="693" w="903">
                    <a:moveTo>
                      <a:pt x="380" y="1"/>
                    </a:moveTo>
                    <a:cubicBezTo>
                      <a:pt x="338" y="1"/>
                      <a:pt x="297" y="5"/>
                      <a:pt x="258" y="13"/>
                    </a:cubicBezTo>
                    <a:cubicBezTo>
                      <a:pt x="138" y="48"/>
                      <a:pt x="44" y="134"/>
                      <a:pt x="9" y="254"/>
                    </a:cubicBezTo>
                    <a:cubicBezTo>
                      <a:pt x="1" y="314"/>
                      <a:pt x="1" y="374"/>
                      <a:pt x="9" y="443"/>
                    </a:cubicBezTo>
                    <a:cubicBezTo>
                      <a:pt x="44" y="555"/>
                      <a:pt x="129" y="649"/>
                      <a:pt x="250" y="684"/>
                    </a:cubicBezTo>
                    <a:cubicBezTo>
                      <a:pt x="296" y="689"/>
                      <a:pt x="341" y="692"/>
                      <a:pt x="387" y="692"/>
                    </a:cubicBezTo>
                    <a:cubicBezTo>
                      <a:pt x="478" y="692"/>
                      <a:pt x="568" y="681"/>
                      <a:pt x="654" y="658"/>
                    </a:cubicBezTo>
                    <a:cubicBezTo>
                      <a:pt x="714" y="649"/>
                      <a:pt x="774" y="615"/>
                      <a:pt x="808" y="572"/>
                    </a:cubicBezTo>
                    <a:lnTo>
                      <a:pt x="817" y="563"/>
                    </a:lnTo>
                    <a:lnTo>
                      <a:pt x="834" y="546"/>
                    </a:lnTo>
                    <a:cubicBezTo>
                      <a:pt x="860" y="520"/>
                      <a:pt x="877" y="486"/>
                      <a:pt x="885" y="452"/>
                    </a:cubicBezTo>
                    <a:lnTo>
                      <a:pt x="894" y="409"/>
                    </a:lnTo>
                    <a:cubicBezTo>
                      <a:pt x="903" y="374"/>
                      <a:pt x="903" y="349"/>
                      <a:pt x="894" y="314"/>
                    </a:cubicBezTo>
                    <a:cubicBezTo>
                      <a:pt x="894" y="306"/>
                      <a:pt x="894" y="288"/>
                      <a:pt x="885" y="280"/>
                    </a:cubicBezTo>
                    <a:cubicBezTo>
                      <a:pt x="877" y="237"/>
                      <a:pt x="860" y="202"/>
                      <a:pt x="834" y="168"/>
                    </a:cubicBezTo>
                    <a:cubicBezTo>
                      <a:pt x="834" y="160"/>
                      <a:pt x="825" y="160"/>
                      <a:pt x="825" y="151"/>
                    </a:cubicBezTo>
                    <a:lnTo>
                      <a:pt x="817" y="142"/>
                    </a:lnTo>
                    <a:cubicBezTo>
                      <a:pt x="774" y="99"/>
                      <a:pt x="722" y="65"/>
                      <a:pt x="671" y="56"/>
                    </a:cubicBezTo>
                    <a:cubicBezTo>
                      <a:pt x="619" y="31"/>
                      <a:pt x="559" y="22"/>
                      <a:pt x="507" y="13"/>
                    </a:cubicBezTo>
                    <a:cubicBezTo>
                      <a:pt x="465" y="5"/>
                      <a:pt x="422" y="1"/>
                      <a:pt x="3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5"/>
              <p:cNvSpPr/>
              <p:nvPr/>
            </p:nvSpPr>
            <p:spPr>
              <a:xfrm>
                <a:off x="3502500" y="2958936"/>
                <a:ext cx="63870" cy="49200"/>
              </a:xfrm>
              <a:custGeom>
                <a:rect b="b" l="l" r="r" t="t"/>
                <a:pathLst>
                  <a:path extrusionOk="0" h="705" w="912">
                    <a:moveTo>
                      <a:pt x="389" y="1"/>
                    </a:moveTo>
                    <a:cubicBezTo>
                      <a:pt x="347" y="1"/>
                      <a:pt x="306" y="5"/>
                      <a:pt x="267" y="14"/>
                    </a:cubicBezTo>
                    <a:cubicBezTo>
                      <a:pt x="147" y="39"/>
                      <a:pt x="53" y="134"/>
                      <a:pt x="18" y="254"/>
                    </a:cubicBezTo>
                    <a:cubicBezTo>
                      <a:pt x="1" y="314"/>
                      <a:pt x="1" y="374"/>
                      <a:pt x="18" y="443"/>
                    </a:cubicBezTo>
                    <a:cubicBezTo>
                      <a:pt x="53" y="555"/>
                      <a:pt x="138" y="649"/>
                      <a:pt x="259" y="684"/>
                    </a:cubicBezTo>
                    <a:cubicBezTo>
                      <a:pt x="301" y="698"/>
                      <a:pt x="346" y="704"/>
                      <a:pt x="393" y="704"/>
                    </a:cubicBezTo>
                    <a:cubicBezTo>
                      <a:pt x="431" y="704"/>
                      <a:pt x="469" y="700"/>
                      <a:pt x="508" y="692"/>
                    </a:cubicBezTo>
                    <a:cubicBezTo>
                      <a:pt x="559" y="692"/>
                      <a:pt x="611" y="675"/>
                      <a:pt x="663" y="658"/>
                    </a:cubicBezTo>
                    <a:cubicBezTo>
                      <a:pt x="723" y="649"/>
                      <a:pt x="783" y="624"/>
                      <a:pt x="817" y="581"/>
                    </a:cubicBezTo>
                    <a:lnTo>
                      <a:pt x="826" y="572"/>
                    </a:lnTo>
                    <a:lnTo>
                      <a:pt x="843" y="555"/>
                    </a:lnTo>
                    <a:cubicBezTo>
                      <a:pt x="869" y="520"/>
                      <a:pt x="886" y="486"/>
                      <a:pt x="894" y="443"/>
                    </a:cubicBezTo>
                    <a:lnTo>
                      <a:pt x="903" y="409"/>
                    </a:lnTo>
                    <a:cubicBezTo>
                      <a:pt x="912" y="374"/>
                      <a:pt x="912" y="340"/>
                      <a:pt x="903" y="314"/>
                    </a:cubicBezTo>
                    <a:cubicBezTo>
                      <a:pt x="903" y="297"/>
                      <a:pt x="903" y="289"/>
                      <a:pt x="894" y="271"/>
                    </a:cubicBezTo>
                    <a:cubicBezTo>
                      <a:pt x="886" y="237"/>
                      <a:pt x="869" y="194"/>
                      <a:pt x="843" y="168"/>
                    </a:cubicBezTo>
                    <a:lnTo>
                      <a:pt x="834" y="151"/>
                    </a:lnTo>
                    <a:lnTo>
                      <a:pt x="826" y="142"/>
                    </a:lnTo>
                    <a:cubicBezTo>
                      <a:pt x="783" y="91"/>
                      <a:pt x="731" y="65"/>
                      <a:pt x="680" y="48"/>
                    </a:cubicBezTo>
                    <a:cubicBezTo>
                      <a:pt x="628" y="31"/>
                      <a:pt x="568" y="14"/>
                      <a:pt x="516" y="14"/>
                    </a:cubicBezTo>
                    <a:cubicBezTo>
                      <a:pt x="474" y="5"/>
                      <a:pt x="431" y="1"/>
                      <a:pt x="3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5"/>
              <p:cNvSpPr/>
              <p:nvPr/>
            </p:nvSpPr>
            <p:spPr>
              <a:xfrm>
                <a:off x="3502500" y="3028654"/>
                <a:ext cx="63309" cy="49200"/>
              </a:xfrm>
              <a:custGeom>
                <a:rect b="b" l="l" r="r" t="t"/>
                <a:pathLst>
                  <a:path extrusionOk="0" h="705" w="904">
                    <a:moveTo>
                      <a:pt x="389" y="0"/>
                    </a:moveTo>
                    <a:cubicBezTo>
                      <a:pt x="347" y="0"/>
                      <a:pt x="306" y="7"/>
                      <a:pt x="267" y="20"/>
                    </a:cubicBezTo>
                    <a:cubicBezTo>
                      <a:pt x="147" y="46"/>
                      <a:pt x="53" y="140"/>
                      <a:pt x="18" y="252"/>
                    </a:cubicBezTo>
                    <a:cubicBezTo>
                      <a:pt x="1" y="320"/>
                      <a:pt x="1" y="381"/>
                      <a:pt x="18" y="441"/>
                    </a:cubicBezTo>
                    <a:cubicBezTo>
                      <a:pt x="53" y="561"/>
                      <a:pt x="138" y="656"/>
                      <a:pt x="259" y="690"/>
                    </a:cubicBezTo>
                    <a:cubicBezTo>
                      <a:pt x="310" y="700"/>
                      <a:pt x="362" y="704"/>
                      <a:pt x="413" y="704"/>
                    </a:cubicBezTo>
                    <a:cubicBezTo>
                      <a:pt x="498" y="704"/>
                      <a:pt x="582" y="691"/>
                      <a:pt x="663" y="664"/>
                    </a:cubicBezTo>
                    <a:cubicBezTo>
                      <a:pt x="723" y="656"/>
                      <a:pt x="783" y="630"/>
                      <a:pt x="817" y="578"/>
                    </a:cubicBezTo>
                    <a:lnTo>
                      <a:pt x="826" y="570"/>
                    </a:lnTo>
                    <a:lnTo>
                      <a:pt x="843" y="552"/>
                    </a:lnTo>
                    <a:cubicBezTo>
                      <a:pt x="869" y="527"/>
                      <a:pt x="886" y="484"/>
                      <a:pt x="894" y="449"/>
                    </a:cubicBezTo>
                    <a:lnTo>
                      <a:pt x="903" y="415"/>
                    </a:lnTo>
                    <a:cubicBezTo>
                      <a:pt x="903" y="398"/>
                      <a:pt x="903" y="381"/>
                      <a:pt x="903" y="363"/>
                    </a:cubicBezTo>
                    <a:cubicBezTo>
                      <a:pt x="903" y="346"/>
                      <a:pt x="903" y="329"/>
                      <a:pt x="903" y="312"/>
                    </a:cubicBezTo>
                    <a:cubicBezTo>
                      <a:pt x="903" y="303"/>
                      <a:pt x="903" y="286"/>
                      <a:pt x="894" y="278"/>
                    </a:cubicBezTo>
                    <a:cubicBezTo>
                      <a:pt x="886" y="235"/>
                      <a:pt x="869" y="200"/>
                      <a:pt x="843" y="166"/>
                    </a:cubicBezTo>
                    <a:lnTo>
                      <a:pt x="834" y="149"/>
                    </a:lnTo>
                    <a:lnTo>
                      <a:pt x="826" y="140"/>
                    </a:lnTo>
                    <a:cubicBezTo>
                      <a:pt x="783" y="97"/>
                      <a:pt x="731" y="71"/>
                      <a:pt x="680" y="54"/>
                    </a:cubicBezTo>
                    <a:cubicBezTo>
                      <a:pt x="628" y="37"/>
                      <a:pt x="568" y="20"/>
                      <a:pt x="516" y="20"/>
                    </a:cubicBezTo>
                    <a:cubicBezTo>
                      <a:pt x="474" y="7"/>
                      <a:pt x="431" y="0"/>
                      <a:pt x="3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25"/>
              <p:cNvSpPr/>
              <p:nvPr/>
            </p:nvSpPr>
            <p:spPr>
              <a:xfrm>
                <a:off x="3502500" y="3101651"/>
                <a:ext cx="63309" cy="49200"/>
              </a:xfrm>
              <a:custGeom>
                <a:rect b="b" l="l" r="r" t="t"/>
                <a:pathLst>
                  <a:path extrusionOk="0" h="705" w="904">
                    <a:moveTo>
                      <a:pt x="389" y="0"/>
                    </a:moveTo>
                    <a:cubicBezTo>
                      <a:pt x="347" y="0"/>
                      <a:pt x="306" y="5"/>
                      <a:pt x="267" y="13"/>
                    </a:cubicBezTo>
                    <a:cubicBezTo>
                      <a:pt x="147" y="48"/>
                      <a:pt x="53" y="134"/>
                      <a:pt x="18" y="254"/>
                    </a:cubicBezTo>
                    <a:cubicBezTo>
                      <a:pt x="1" y="314"/>
                      <a:pt x="1" y="374"/>
                      <a:pt x="18" y="443"/>
                    </a:cubicBezTo>
                    <a:cubicBezTo>
                      <a:pt x="53" y="563"/>
                      <a:pt x="138" y="649"/>
                      <a:pt x="259" y="683"/>
                    </a:cubicBezTo>
                    <a:cubicBezTo>
                      <a:pt x="301" y="698"/>
                      <a:pt x="346" y="704"/>
                      <a:pt x="393" y="704"/>
                    </a:cubicBezTo>
                    <a:cubicBezTo>
                      <a:pt x="431" y="704"/>
                      <a:pt x="469" y="700"/>
                      <a:pt x="508" y="692"/>
                    </a:cubicBezTo>
                    <a:cubicBezTo>
                      <a:pt x="559" y="692"/>
                      <a:pt x="611" y="683"/>
                      <a:pt x="663" y="666"/>
                    </a:cubicBezTo>
                    <a:cubicBezTo>
                      <a:pt x="723" y="649"/>
                      <a:pt x="783" y="623"/>
                      <a:pt x="817" y="580"/>
                    </a:cubicBezTo>
                    <a:lnTo>
                      <a:pt x="826" y="572"/>
                    </a:lnTo>
                    <a:lnTo>
                      <a:pt x="843" y="555"/>
                    </a:lnTo>
                    <a:cubicBezTo>
                      <a:pt x="869" y="520"/>
                      <a:pt x="886" y="486"/>
                      <a:pt x="894" y="443"/>
                    </a:cubicBezTo>
                    <a:lnTo>
                      <a:pt x="903" y="409"/>
                    </a:lnTo>
                    <a:cubicBezTo>
                      <a:pt x="903" y="391"/>
                      <a:pt x="903" y="374"/>
                      <a:pt x="903" y="357"/>
                    </a:cubicBezTo>
                    <a:cubicBezTo>
                      <a:pt x="903" y="348"/>
                      <a:pt x="903" y="331"/>
                      <a:pt x="903" y="314"/>
                    </a:cubicBezTo>
                    <a:cubicBezTo>
                      <a:pt x="903" y="297"/>
                      <a:pt x="903" y="288"/>
                      <a:pt x="894" y="271"/>
                    </a:cubicBezTo>
                    <a:cubicBezTo>
                      <a:pt x="886" y="237"/>
                      <a:pt x="869" y="202"/>
                      <a:pt x="843" y="168"/>
                    </a:cubicBezTo>
                    <a:lnTo>
                      <a:pt x="834" y="151"/>
                    </a:lnTo>
                    <a:cubicBezTo>
                      <a:pt x="826" y="142"/>
                      <a:pt x="826" y="142"/>
                      <a:pt x="826" y="142"/>
                    </a:cubicBezTo>
                    <a:cubicBezTo>
                      <a:pt x="783" y="99"/>
                      <a:pt x="731" y="65"/>
                      <a:pt x="680" y="56"/>
                    </a:cubicBezTo>
                    <a:cubicBezTo>
                      <a:pt x="628" y="31"/>
                      <a:pt x="568" y="22"/>
                      <a:pt x="516" y="13"/>
                    </a:cubicBezTo>
                    <a:cubicBezTo>
                      <a:pt x="474" y="5"/>
                      <a:pt x="431" y="0"/>
                      <a:pt x="3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25"/>
              <p:cNvSpPr/>
              <p:nvPr/>
            </p:nvSpPr>
            <p:spPr>
              <a:xfrm>
                <a:off x="3502500" y="3173463"/>
                <a:ext cx="63309" cy="48851"/>
              </a:xfrm>
              <a:custGeom>
                <a:rect b="b" l="l" r="r" t="t"/>
                <a:pathLst>
                  <a:path extrusionOk="0" h="700" w="904">
                    <a:moveTo>
                      <a:pt x="374" y="0"/>
                    </a:moveTo>
                    <a:cubicBezTo>
                      <a:pt x="338" y="0"/>
                      <a:pt x="303" y="2"/>
                      <a:pt x="267" y="7"/>
                    </a:cubicBezTo>
                    <a:cubicBezTo>
                      <a:pt x="147" y="41"/>
                      <a:pt x="53" y="127"/>
                      <a:pt x="18" y="247"/>
                    </a:cubicBezTo>
                    <a:cubicBezTo>
                      <a:pt x="1" y="307"/>
                      <a:pt x="1" y="376"/>
                      <a:pt x="18" y="436"/>
                    </a:cubicBezTo>
                    <a:cubicBezTo>
                      <a:pt x="53" y="557"/>
                      <a:pt x="138" y="651"/>
                      <a:pt x="259" y="685"/>
                    </a:cubicBezTo>
                    <a:cubicBezTo>
                      <a:pt x="304" y="695"/>
                      <a:pt x="352" y="700"/>
                      <a:pt x="402" y="700"/>
                    </a:cubicBezTo>
                    <a:cubicBezTo>
                      <a:pt x="437" y="700"/>
                      <a:pt x="472" y="698"/>
                      <a:pt x="508" y="694"/>
                    </a:cubicBezTo>
                    <a:cubicBezTo>
                      <a:pt x="559" y="685"/>
                      <a:pt x="611" y="677"/>
                      <a:pt x="663" y="660"/>
                    </a:cubicBezTo>
                    <a:cubicBezTo>
                      <a:pt x="723" y="651"/>
                      <a:pt x="783" y="617"/>
                      <a:pt x="817" y="574"/>
                    </a:cubicBezTo>
                    <a:lnTo>
                      <a:pt x="826" y="565"/>
                    </a:lnTo>
                    <a:lnTo>
                      <a:pt x="843" y="548"/>
                    </a:lnTo>
                    <a:cubicBezTo>
                      <a:pt x="869" y="514"/>
                      <a:pt x="886" y="479"/>
                      <a:pt x="894" y="445"/>
                    </a:cubicBezTo>
                    <a:lnTo>
                      <a:pt x="903" y="402"/>
                    </a:lnTo>
                    <a:cubicBezTo>
                      <a:pt x="903" y="385"/>
                      <a:pt x="903" y="368"/>
                      <a:pt x="903" y="359"/>
                    </a:cubicBezTo>
                    <a:cubicBezTo>
                      <a:pt x="903" y="342"/>
                      <a:pt x="903" y="325"/>
                      <a:pt x="903" y="307"/>
                    </a:cubicBezTo>
                    <a:cubicBezTo>
                      <a:pt x="903" y="299"/>
                      <a:pt x="903" y="282"/>
                      <a:pt x="894" y="273"/>
                    </a:cubicBezTo>
                    <a:cubicBezTo>
                      <a:pt x="886" y="230"/>
                      <a:pt x="869" y="196"/>
                      <a:pt x="843" y="161"/>
                    </a:cubicBezTo>
                    <a:cubicBezTo>
                      <a:pt x="843" y="161"/>
                      <a:pt x="834" y="153"/>
                      <a:pt x="834" y="144"/>
                    </a:cubicBezTo>
                    <a:lnTo>
                      <a:pt x="826" y="136"/>
                    </a:lnTo>
                    <a:cubicBezTo>
                      <a:pt x="783" y="93"/>
                      <a:pt x="731" y="58"/>
                      <a:pt x="680" y="50"/>
                    </a:cubicBezTo>
                    <a:cubicBezTo>
                      <a:pt x="578" y="18"/>
                      <a:pt x="476" y="0"/>
                      <a:pt x="3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5"/>
              <p:cNvSpPr/>
              <p:nvPr/>
            </p:nvSpPr>
            <p:spPr>
              <a:xfrm>
                <a:off x="3502500" y="3254835"/>
                <a:ext cx="63309" cy="48433"/>
              </a:xfrm>
              <a:custGeom>
                <a:rect b="b" l="l" r="r" t="t"/>
                <a:pathLst>
                  <a:path extrusionOk="0" h="694" w="904">
                    <a:moveTo>
                      <a:pt x="398" y="1"/>
                    </a:moveTo>
                    <a:cubicBezTo>
                      <a:pt x="354" y="1"/>
                      <a:pt x="311" y="4"/>
                      <a:pt x="267" y="9"/>
                    </a:cubicBezTo>
                    <a:cubicBezTo>
                      <a:pt x="147" y="35"/>
                      <a:pt x="53" y="129"/>
                      <a:pt x="18" y="250"/>
                    </a:cubicBezTo>
                    <a:cubicBezTo>
                      <a:pt x="1" y="310"/>
                      <a:pt x="1" y="370"/>
                      <a:pt x="18" y="439"/>
                    </a:cubicBezTo>
                    <a:cubicBezTo>
                      <a:pt x="53" y="550"/>
                      <a:pt x="138" y="645"/>
                      <a:pt x="259" y="679"/>
                    </a:cubicBezTo>
                    <a:cubicBezTo>
                      <a:pt x="310" y="689"/>
                      <a:pt x="362" y="694"/>
                      <a:pt x="413" y="694"/>
                    </a:cubicBezTo>
                    <a:cubicBezTo>
                      <a:pt x="498" y="694"/>
                      <a:pt x="582" y="680"/>
                      <a:pt x="663" y="653"/>
                    </a:cubicBezTo>
                    <a:cubicBezTo>
                      <a:pt x="723" y="645"/>
                      <a:pt x="783" y="619"/>
                      <a:pt x="817" y="576"/>
                    </a:cubicBezTo>
                    <a:lnTo>
                      <a:pt x="826" y="568"/>
                    </a:lnTo>
                    <a:lnTo>
                      <a:pt x="843" y="550"/>
                    </a:lnTo>
                    <a:cubicBezTo>
                      <a:pt x="869" y="516"/>
                      <a:pt x="886" y="482"/>
                      <a:pt x="894" y="439"/>
                    </a:cubicBezTo>
                    <a:lnTo>
                      <a:pt x="903" y="404"/>
                    </a:lnTo>
                    <a:cubicBezTo>
                      <a:pt x="903" y="387"/>
                      <a:pt x="903" y="370"/>
                      <a:pt x="903" y="353"/>
                    </a:cubicBezTo>
                    <a:cubicBezTo>
                      <a:pt x="903" y="336"/>
                      <a:pt x="903" y="318"/>
                      <a:pt x="903" y="310"/>
                    </a:cubicBezTo>
                    <a:cubicBezTo>
                      <a:pt x="903" y="293"/>
                      <a:pt x="903" y="284"/>
                      <a:pt x="894" y="267"/>
                    </a:cubicBezTo>
                    <a:cubicBezTo>
                      <a:pt x="886" y="233"/>
                      <a:pt x="869" y="190"/>
                      <a:pt x="843" y="164"/>
                    </a:cubicBezTo>
                    <a:lnTo>
                      <a:pt x="834" y="147"/>
                    </a:lnTo>
                    <a:cubicBezTo>
                      <a:pt x="826" y="138"/>
                      <a:pt x="826" y="138"/>
                      <a:pt x="826" y="138"/>
                    </a:cubicBezTo>
                    <a:cubicBezTo>
                      <a:pt x="783" y="95"/>
                      <a:pt x="731" y="61"/>
                      <a:pt x="680" y="43"/>
                    </a:cubicBezTo>
                    <a:cubicBezTo>
                      <a:pt x="586" y="14"/>
                      <a:pt x="492" y="1"/>
                      <a:pt x="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25"/>
              <p:cNvSpPr/>
              <p:nvPr/>
            </p:nvSpPr>
            <p:spPr>
              <a:xfrm>
                <a:off x="3568750" y="2959564"/>
                <a:ext cx="63239" cy="49130"/>
              </a:xfrm>
              <a:custGeom>
                <a:rect b="b" l="l" r="r" t="t"/>
                <a:pathLst>
                  <a:path extrusionOk="0" h="704" w="903">
                    <a:moveTo>
                      <a:pt x="386" y="0"/>
                    </a:moveTo>
                    <a:cubicBezTo>
                      <a:pt x="344" y="0"/>
                      <a:pt x="301" y="5"/>
                      <a:pt x="258" y="13"/>
                    </a:cubicBezTo>
                    <a:cubicBezTo>
                      <a:pt x="137" y="39"/>
                      <a:pt x="43" y="133"/>
                      <a:pt x="9" y="254"/>
                    </a:cubicBezTo>
                    <a:cubicBezTo>
                      <a:pt x="0" y="314"/>
                      <a:pt x="0" y="374"/>
                      <a:pt x="9" y="443"/>
                    </a:cubicBezTo>
                    <a:cubicBezTo>
                      <a:pt x="43" y="554"/>
                      <a:pt x="129" y="649"/>
                      <a:pt x="249" y="683"/>
                    </a:cubicBezTo>
                    <a:cubicBezTo>
                      <a:pt x="296" y="698"/>
                      <a:pt x="344" y="704"/>
                      <a:pt x="390" y="704"/>
                    </a:cubicBezTo>
                    <a:cubicBezTo>
                      <a:pt x="427" y="704"/>
                      <a:pt x="464" y="700"/>
                      <a:pt x="498" y="692"/>
                    </a:cubicBezTo>
                    <a:cubicBezTo>
                      <a:pt x="550" y="692"/>
                      <a:pt x="610" y="675"/>
                      <a:pt x="653" y="658"/>
                    </a:cubicBezTo>
                    <a:cubicBezTo>
                      <a:pt x="713" y="649"/>
                      <a:pt x="773" y="623"/>
                      <a:pt x="808" y="580"/>
                    </a:cubicBezTo>
                    <a:lnTo>
                      <a:pt x="816" y="572"/>
                    </a:lnTo>
                    <a:lnTo>
                      <a:pt x="833" y="554"/>
                    </a:lnTo>
                    <a:cubicBezTo>
                      <a:pt x="859" y="520"/>
                      <a:pt x="876" y="486"/>
                      <a:pt x="885" y="443"/>
                    </a:cubicBezTo>
                    <a:cubicBezTo>
                      <a:pt x="894" y="434"/>
                      <a:pt x="902" y="417"/>
                      <a:pt x="902" y="408"/>
                    </a:cubicBezTo>
                    <a:cubicBezTo>
                      <a:pt x="902" y="391"/>
                      <a:pt x="902" y="374"/>
                      <a:pt x="902" y="357"/>
                    </a:cubicBezTo>
                    <a:cubicBezTo>
                      <a:pt x="902" y="340"/>
                      <a:pt x="902" y="322"/>
                      <a:pt x="902" y="314"/>
                    </a:cubicBezTo>
                    <a:cubicBezTo>
                      <a:pt x="894" y="297"/>
                      <a:pt x="894" y="288"/>
                      <a:pt x="894" y="271"/>
                    </a:cubicBezTo>
                    <a:cubicBezTo>
                      <a:pt x="876" y="237"/>
                      <a:pt x="859" y="194"/>
                      <a:pt x="842" y="168"/>
                    </a:cubicBezTo>
                    <a:cubicBezTo>
                      <a:pt x="833" y="159"/>
                      <a:pt x="825" y="151"/>
                      <a:pt x="825" y="151"/>
                    </a:cubicBezTo>
                    <a:cubicBezTo>
                      <a:pt x="825" y="142"/>
                      <a:pt x="816" y="142"/>
                      <a:pt x="816" y="142"/>
                    </a:cubicBezTo>
                    <a:cubicBezTo>
                      <a:pt x="782" y="91"/>
                      <a:pt x="730" y="65"/>
                      <a:pt x="670" y="48"/>
                    </a:cubicBezTo>
                    <a:cubicBezTo>
                      <a:pt x="619" y="30"/>
                      <a:pt x="567" y="13"/>
                      <a:pt x="507" y="13"/>
                    </a:cubicBezTo>
                    <a:cubicBezTo>
                      <a:pt x="468" y="5"/>
                      <a:pt x="427" y="0"/>
                      <a:pt x="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25"/>
              <p:cNvSpPr/>
              <p:nvPr/>
            </p:nvSpPr>
            <p:spPr>
              <a:xfrm>
                <a:off x="3569311" y="3028654"/>
                <a:ext cx="63870" cy="49410"/>
              </a:xfrm>
              <a:custGeom>
                <a:rect b="b" l="l" r="r" t="t"/>
                <a:pathLst>
                  <a:path extrusionOk="0" h="708" w="912">
                    <a:moveTo>
                      <a:pt x="388" y="0"/>
                    </a:moveTo>
                    <a:cubicBezTo>
                      <a:pt x="346" y="0"/>
                      <a:pt x="306" y="7"/>
                      <a:pt x="267" y="20"/>
                    </a:cubicBezTo>
                    <a:cubicBezTo>
                      <a:pt x="147" y="46"/>
                      <a:pt x="52" y="140"/>
                      <a:pt x="18" y="252"/>
                    </a:cubicBezTo>
                    <a:cubicBezTo>
                      <a:pt x="1" y="312"/>
                      <a:pt x="1" y="381"/>
                      <a:pt x="18" y="441"/>
                    </a:cubicBezTo>
                    <a:cubicBezTo>
                      <a:pt x="44" y="561"/>
                      <a:pt x="138" y="656"/>
                      <a:pt x="250" y="690"/>
                    </a:cubicBezTo>
                    <a:cubicBezTo>
                      <a:pt x="303" y="701"/>
                      <a:pt x="356" y="708"/>
                      <a:pt x="409" y="708"/>
                    </a:cubicBezTo>
                    <a:cubicBezTo>
                      <a:pt x="442" y="708"/>
                      <a:pt x="475" y="705"/>
                      <a:pt x="508" y="699"/>
                    </a:cubicBezTo>
                    <a:cubicBezTo>
                      <a:pt x="559" y="690"/>
                      <a:pt x="611" y="681"/>
                      <a:pt x="662" y="664"/>
                    </a:cubicBezTo>
                    <a:cubicBezTo>
                      <a:pt x="722" y="656"/>
                      <a:pt x="774" y="621"/>
                      <a:pt x="817" y="578"/>
                    </a:cubicBezTo>
                    <a:cubicBezTo>
                      <a:pt x="817" y="578"/>
                      <a:pt x="825" y="578"/>
                      <a:pt x="825" y="570"/>
                    </a:cubicBezTo>
                    <a:lnTo>
                      <a:pt x="834" y="552"/>
                    </a:lnTo>
                    <a:cubicBezTo>
                      <a:pt x="860" y="527"/>
                      <a:pt x="886" y="484"/>
                      <a:pt x="894" y="449"/>
                    </a:cubicBezTo>
                    <a:cubicBezTo>
                      <a:pt x="894" y="432"/>
                      <a:pt x="903" y="424"/>
                      <a:pt x="903" y="415"/>
                    </a:cubicBezTo>
                    <a:cubicBezTo>
                      <a:pt x="911" y="381"/>
                      <a:pt x="911" y="346"/>
                      <a:pt x="903" y="312"/>
                    </a:cubicBezTo>
                    <a:cubicBezTo>
                      <a:pt x="903" y="303"/>
                      <a:pt x="903" y="286"/>
                      <a:pt x="894" y="278"/>
                    </a:cubicBezTo>
                    <a:cubicBezTo>
                      <a:pt x="886" y="235"/>
                      <a:pt x="868" y="200"/>
                      <a:pt x="843" y="166"/>
                    </a:cubicBezTo>
                    <a:cubicBezTo>
                      <a:pt x="843" y="166"/>
                      <a:pt x="834" y="157"/>
                      <a:pt x="825" y="149"/>
                    </a:cubicBezTo>
                    <a:cubicBezTo>
                      <a:pt x="825" y="149"/>
                      <a:pt x="825" y="149"/>
                      <a:pt x="825" y="140"/>
                    </a:cubicBezTo>
                    <a:cubicBezTo>
                      <a:pt x="782" y="97"/>
                      <a:pt x="731" y="71"/>
                      <a:pt x="679" y="54"/>
                    </a:cubicBezTo>
                    <a:cubicBezTo>
                      <a:pt x="628" y="37"/>
                      <a:pt x="568" y="20"/>
                      <a:pt x="516" y="20"/>
                    </a:cubicBezTo>
                    <a:cubicBezTo>
                      <a:pt x="473" y="7"/>
                      <a:pt x="43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5"/>
              <p:cNvSpPr/>
              <p:nvPr/>
            </p:nvSpPr>
            <p:spPr>
              <a:xfrm>
                <a:off x="3569941" y="3100465"/>
                <a:ext cx="63800" cy="48991"/>
              </a:xfrm>
              <a:custGeom>
                <a:rect b="b" l="l" r="r" t="t"/>
                <a:pathLst>
                  <a:path extrusionOk="0" h="702" w="911">
                    <a:moveTo>
                      <a:pt x="394" y="0"/>
                    </a:moveTo>
                    <a:cubicBezTo>
                      <a:pt x="352" y="0"/>
                      <a:pt x="310" y="5"/>
                      <a:pt x="267" y="13"/>
                    </a:cubicBezTo>
                    <a:cubicBezTo>
                      <a:pt x="146" y="39"/>
                      <a:pt x="52" y="133"/>
                      <a:pt x="26" y="254"/>
                    </a:cubicBezTo>
                    <a:cubicBezTo>
                      <a:pt x="9" y="314"/>
                      <a:pt x="0" y="374"/>
                      <a:pt x="17" y="434"/>
                    </a:cubicBezTo>
                    <a:cubicBezTo>
                      <a:pt x="43" y="554"/>
                      <a:pt x="138" y="649"/>
                      <a:pt x="249" y="683"/>
                    </a:cubicBezTo>
                    <a:cubicBezTo>
                      <a:pt x="302" y="694"/>
                      <a:pt x="356" y="701"/>
                      <a:pt x="409" y="701"/>
                    </a:cubicBezTo>
                    <a:cubicBezTo>
                      <a:pt x="441" y="701"/>
                      <a:pt x="474" y="698"/>
                      <a:pt x="507" y="692"/>
                    </a:cubicBezTo>
                    <a:cubicBezTo>
                      <a:pt x="559" y="683"/>
                      <a:pt x="610" y="675"/>
                      <a:pt x="662" y="658"/>
                    </a:cubicBezTo>
                    <a:cubicBezTo>
                      <a:pt x="722" y="649"/>
                      <a:pt x="773" y="615"/>
                      <a:pt x="816" y="572"/>
                    </a:cubicBezTo>
                    <a:cubicBezTo>
                      <a:pt x="816" y="572"/>
                      <a:pt x="825" y="572"/>
                      <a:pt x="825" y="563"/>
                    </a:cubicBezTo>
                    <a:lnTo>
                      <a:pt x="834" y="546"/>
                    </a:lnTo>
                    <a:cubicBezTo>
                      <a:pt x="859" y="520"/>
                      <a:pt x="885" y="477"/>
                      <a:pt x="894" y="443"/>
                    </a:cubicBezTo>
                    <a:cubicBezTo>
                      <a:pt x="894" y="426"/>
                      <a:pt x="902" y="417"/>
                      <a:pt x="902" y="408"/>
                    </a:cubicBezTo>
                    <a:cubicBezTo>
                      <a:pt x="902" y="391"/>
                      <a:pt x="911" y="374"/>
                      <a:pt x="911" y="357"/>
                    </a:cubicBezTo>
                    <a:cubicBezTo>
                      <a:pt x="911" y="340"/>
                      <a:pt x="911" y="322"/>
                      <a:pt x="911" y="305"/>
                    </a:cubicBezTo>
                    <a:cubicBezTo>
                      <a:pt x="902" y="297"/>
                      <a:pt x="902" y="288"/>
                      <a:pt x="902" y="271"/>
                    </a:cubicBezTo>
                    <a:cubicBezTo>
                      <a:pt x="894" y="228"/>
                      <a:pt x="877" y="194"/>
                      <a:pt x="851" y="168"/>
                    </a:cubicBezTo>
                    <a:lnTo>
                      <a:pt x="834" y="151"/>
                    </a:lnTo>
                    <a:cubicBezTo>
                      <a:pt x="825" y="142"/>
                      <a:pt x="825" y="142"/>
                      <a:pt x="825" y="142"/>
                    </a:cubicBezTo>
                    <a:cubicBezTo>
                      <a:pt x="791" y="90"/>
                      <a:pt x="739" y="65"/>
                      <a:pt x="679" y="48"/>
                    </a:cubicBezTo>
                    <a:cubicBezTo>
                      <a:pt x="627" y="30"/>
                      <a:pt x="576" y="13"/>
                      <a:pt x="516" y="13"/>
                    </a:cubicBezTo>
                    <a:cubicBezTo>
                      <a:pt x="477" y="5"/>
                      <a:pt x="436" y="0"/>
                      <a:pt x="3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5"/>
              <p:cNvSpPr/>
              <p:nvPr/>
            </p:nvSpPr>
            <p:spPr>
              <a:xfrm>
                <a:off x="3566929" y="3173602"/>
                <a:ext cx="63239" cy="48921"/>
              </a:xfrm>
              <a:custGeom>
                <a:rect b="b" l="l" r="r" t="t"/>
                <a:pathLst>
                  <a:path extrusionOk="0" h="701" w="903">
                    <a:moveTo>
                      <a:pt x="387" y="0"/>
                    </a:moveTo>
                    <a:cubicBezTo>
                      <a:pt x="344" y="0"/>
                      <a:pt x="301" y="5"/>
                      <a:pt x="258" y="13"/>
                    </a:cubicBezTo>
                    <a:cubicBezTo>
                      <a:pt x="146" y="48"/>
                      <a:pt x="52" y="134"/>
                      <a:pt x="17" y="254"/>
                    </a:cubicBezTo>
                    <a:cubicBezTo>
                      <a:pt x="0" y="314"/>
                      <a:pt x="0" y="383"/>
                      <a:pt x="9" y="443"/>
                    </a:cubicBezTo>
                    <a:cubicBezTo>
                      <a:pt x="43" y="563"/>
                      <a:pt x="138" y="658"/>
                      <a:pt x="249" y="692"/>
                    </a:cubicBezTo>
                    <a:cubicBezTo>
                      <a:pt x="295" y="698"/>
                      <a:pt x="341" y="701"/>
                      <a:pt x="387" y="701"/>
                    </a:cubicBezTo>
                    <a:cubicBezTo>
                      <a:pt x="479" y="701"/>
                      <a:pt x="570" y="689"/>
                      <a:pt x="662" y="666"/>
                    </a:cubicBezTo>
                    <a:cubicBezTo>
                      <a:pt x="722" y="658"/>
                      <a:pt x="773" y="623"/>
                      <a:pt x="816" y="580"/>
                    </a:cubicBezTo>
                    <a:lnTo>
                      <a:pt x="825" y="572"/>
                    </a:lnTo>
                    <a:cubicBezTo>
                      <a:pt x="825" y="563"/>
                      <a:pt x="834" y="563"/>
                      <a:pt x="834" y="555"/>
                    </a:cubicBezTo>
                    <a:cubicBezTo>
                      <a:pt x="859" y="520"/>
                      <a:pt x="877" y="486"/>
                      <a:pt x="894" y="451"/>
                    </a:cubicBezTo>
                    <a:cubicBezTo>
                      <a:pt x="894" y="434"/>
                      <a:pt x="902" y="426"/>
                      <a:pt x="902" y="409"/>
                    </a:cubicBezTo>
                    <a:cubicBezTo>
                      <a:pt x="902" y="391"/>
                      <a:pt x="902" y="374"/>
                      <a:pt x="902" y="366"/>
                    </a:cubicBezTo>
                    <a:cubicBezTo>
                      <a:pt x="902" y="348"/>
                      <a:pt x="902" y="331"/>
                      <a:pt x="902" y="314"/>
                    </a:cubicBezTo>
                    <a:cubicBezTo>
                      <a:pt x="902" y="305"/>
                      <a:pt x="902" y="288"/>
                      <a:pt x="894" y="280"/>
                    </a:cubicBezTo>
                    <a:cubicBezTo>
                      <a:pt x="885" y="237"/>
                      <a:pt x="868" y="202"/>
                      <a:pt x="842" y="168"/>
                    </a:cubicBezTo>
                    <a:lnTo>
                      <a:pt x="825" y="151"/>
                    </a:lnTo>
                    <a:cubicBezTo>
                      <a:pt x="825" y="151"/>
                      <a:pt x="825" y="142"/>
                      <a:pt x="816" y="142"/>
                    </a:cubicBezTo>
                    <a:cubicBezTo>
                      <a:pt x="782" y="99"/>
                      <a:pt x="731" y="65"/>
                      <a:pt x="670" y="56"/>
                    </a:cubicBezTo>
                    <a:cubicBezTo>
                      <a:pt x="627" y="30"/>
                      <a:pt x="567" y="22"/>
                      <a:pt x="516" y="13"/>
                    </a:cubicBezTo>
                    <a:cubicBezTo>
                      <a:pt x="473" y="5"/>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5"/>
              <p:cNvSpPr/>
              <p:nvPr/>
            </p:nvSpPr>
            <p:spPr>
              <a:xfrm>
                <a:off x="3572322" y="3249322"/>
                <a:ext cx="63239" cy="48991"/>
              </a:xfrm>
              <a:custGeom>
                <a:rect b="b" l="l" r="r" t="t"/>
                <a:pathLst>
                  <a:path extrusionOk="0" h="702" w="903">
                    <a:moveTo>
                      <a:pt x="380" y="0"/>
                    </a:moveTo>
                    <a:cubicBezTo>
                      <a:pt x="338" y="0"/>
                      <a:pt x="297" y="7"/>
                      <a:pt x="258" y="19"/>
                    </a:cubicBezTo>
                    <a:cubicBezTo>
                      <a:pt x="138" y="45"/>
                      <a:pt x="44" y="140"/>
                      <a:pt x="9" y="251"/>
                    </a:cubicBezTo>
                    <a:cubicBezTo>
                      <a:pt x="1" y="312"/>
                      <a:pt x="1" y="380"/>
                      <a:pt x="9" y="440"/>
                    </a:cubicBezTo>
                    <a:cubicBezTo>
                      <a:pt x="44" y="552"/>
                      <a:pt x="129" y="647"/>
                      <a:pt x="250" y="681"/>
                    </a:cubicBezTo>
                    <a:cubicBezTo>
                      <a:pt x="292" y="695"/>
                      <a:pt x="337" y="702"/>
                      <a:pt x="384" y="702"/>
                    </a:cubicBezTo>
                    <a:cubicBezTo>
                      <a:pt x="422" y="702"/>
                      <a:pt x="460" y="697"/>
                      <a:pt x="499" y="690"/>
                    </a:cubicBezTo>
                    <a:cubicBezTo>
                      <a:pt x="550" y="690"/>
                      <a:pt x="602" y="681"/>
                      <a:pt x="654" y="655"/>
                    </a:cubicBezTo>
                    <a:cubicBezTo>
                      <a:pt x="714" y="647"/>
                      <a:pt x="765" y="621"/>
                      <a:pt x="808" y="578"/>
                    </a:cubicBezTo>
                    <a:lnTo>
                      <a:pt x="817" y="569"/>
                    </a:lnTo>
                    <a:cubicBezTo>
                      <a:pt x="825" y="561"/>
                      <a:pt x="825" y="552"/>
                      <a:pt x="834" y="552"/>
                    </a:cubicBezTo>
                    <a:cubicBezTo>
                      <a:pt x="860" y="518"/>
                      <a:pt x="877" y="483"/>
                      <a:pt x="885" y="449"/>
                    </a:cubicBezTo>
                    <a:lnTo>
                      <a:pt x="894" y="406"/>
                    </a:lnTo>
                    <a:cubicBezTo>
                      <a:pt x="903" y="397"/>
                      <a:pt x="903" y="380"/>
                      <a:pt x="894" y="363"/>
                    </a:cubicBezTo>
                    <a:cubicBezTo>
                      <a:pt x="903" y="346"/>
                      <a:pt x="903" y="329"/>
                      <a:pt x="894" y="312"/>
                    </a:cubicBezTo>
                    <a:cubicBezTo>
                      <a:pt x="894" y="303"/>
                      <a:pt x="885" y="286"/>
                      <a:pt x="885" y="277"/>
                    </a:cubicBezTo>
                    <a:cubicBezTo>
                      <a:pt x="877" y="234"/>
                      <a:pt x="860" y="200"/>
                      <a:pt x="834" y="165"/>
                    </a:cubicBezTo>
                    <a:lnTo>
                      <a:pt x="825" y="148"/>
                    </a:lnTo>
                    <a:cubicBezTo>
                      <a:pt x="817" y="148"/>
                      <a:pt x="817" y="140"/>
                      <a:pt x="817" y="140"/>
                    </a:cubicBezTo>
                    <a:cubicBezTo>
                      <a:pt x="774" y="97"/>
                      <a:pt x="722" y="71"/>
                      <a:pt x="671" y="54"/>
                    </a:cubicBezTo>
                    <a:cubicBezTo>
                      <a:pt x="619" y="37"/>
                      <a:pt x="568" y="19"/>
                      <a:pt x="507" y="19"/>
                    </a:cubicBezTo>
                    <a:cubicBezTo>
                      <a:pt x="465" y="7"/>
                      <a:pt x="422" y="0"/>
                      <a:pt x="3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5"/>
              <p:cNvSpPr/>
              <p:nvPr/>
            </p:nvSpPr>
            <p:spPr>
              <a:xfrm>
                <a:off x="3320205" y="3010579"/>
                <a:ext cx="444146" cy="478463"/>
              </a:xfrm>
              <a:custGeom>
                <a:rect b="b" l="l" r="r" t="t"/>
                <a:pathLst>
                  <a:path extrusionOk="0" h="6856" w="6342">
                    <a:moveTo>
                      <a:pt x="5924" y="1"/>
                    </a:moveTo>
                    <a:cubicBezTo>
                      <a:pt x="5837" y="1"/>
                      <a:pt x="5731" y="53"/>
                      <a:pt x="5602" y="176"/>
                    </a:cubicBezTo>
                    <a:cubicBezTo>
                      <a:pt x="5293" y="468"/>
                      <a:pt x="5070" y="837"/>
                      <a:pt x="4846" y="1198"/>
                    </a:cubicBezTo>
                    <a:cubicBezTo>
                      <a:pt x="4374" y="1928"/>
                      <a:pt x="4022" y="2727"/>
                      <a:pt x="3558" y="3466"/>
                    </a:cubicBezTo>
                    <a:cubicBezTo>
                      <a:pt x="3437" y="3664"/>
                      <a:pt x="3308" y="3861"/>
                      <a:pt x="3188" y="4068"/>
                    </a:cubicBezTo>
                    <a:cubicBezTo>
                      <a:pt x="3068" y="3861"/>
                      <a:pt x="2939" y="3664"/>
                      <a:pt x="2819" y="3466"/>
                    </a:cubicBezTo>
                    <a:cubicBezTo>
                      <a:pt x="2355" y="2727"/>
                      <a:pt x="2003" y="1928"/>
                      <a:pt x="1530" y="1198"/>
                    </a:cubicBezTo>
                    <a:cubicBezTo>
                      <a:pt x="1315" y="854"/>
                      <a:pt x="1100" y="511"/>
                      <a:pt x="817" y="227"/>
                    </a:cubicBezTo>
                    <a:cubicBezTo>
                      <a:pt x="722" y="132"/>
                      <a:pt x="639" y="58"/>
                      <a:pt x="538" y="58"/>
                    </a:cubicBezTo>
                    <a:cubicBezTo>
                      <a:pt x="492" y="58"/>
                      <a:pt x="443" y="73"/>
                      <a:pt x="387" y="107"/>
                    </a:cubicBezTo>
                    <a:cubicBezTo>
                      <a:pt x="224" y="193"/>
                      <a:pt x="112" y="339"/>
                      <a:pt x="70" y="511"/>
                    </a:cubicBezTo>
                    <a:cubicBezTo>
                      <a:pt x="1" y="854"/>
                      <a:pt x="52" y="1267"/>
                      <a:pt x="61" y="1619"/>
                    </a:cubicBezTo>
                    <a:cubicBezTo>
                      <a:pt x="78" y="1997"/>
                      <a:pt x="104" y="2375"/>
                      <a:pt x="155" y="2753"/>
                    </a:cubicBezTo>
                    <a:cubicBezTo>
                      <a:pt x="259" y="3501"/>
                      <a:pt x="456" y="4231"/>
                      <a:pt x="757" y="4918"/>
                    </a:cubicBezTo>
                    <a:cubicBezTo>
                      <a:pt x="997" y="5451"/>
                      <a:pt x="1341" y="5923"/>
                      <a:pt x="1788" y="6301"/>
                    </a:cubicBezTo>
                    <a:cubicBezTo>
                      <a:pt x="2221" y="6675"/>
                      <a:pt x="2706" y="6856"/>
                      <a:pt x="3188" y="6856"/>
                    </a:cubicBezTo>
                    <a:cubicBezTo>
                      <a:pt x="3682" y="6856"/>
                      <a:pt x="4171" y="6666"/>
                      <a:pt x="4597" y="6301"/>
                    </a:cubicBezTo>
                    <a:cubicBezTo>
                      <a:pt x="5044" y="5923"/>
                      <a:pt x="5388" y="5451"/>
                      <a:pt x="5628" y="4918"/>
                    </a:cubicBezTo>
                    <a:cubicBezTo>
                      <a:pt x="6075" y="3922"/>
                      <a:pt x="6273" y="2830"/>
                      <a:pt x="6315" y="1739"/>
                    </a:cubicBezTo>
                    <a:cubicBezTo>
                      <a:pt x="6315" y="1525"/>
                      <a:pt x="6341" y="803"/>
                      <a:pt x="6221" y="356"/>
                    </a:cubicBezTo>
                    <a:cubicBezTo>
                      <a:pt x="6162" y="147"/>
                      <a:pt x="6069" y="1"/>
                      <a:pt x="59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5"/>
              <p:cNvSpPr/>
              <p:nvPr/>
            </p:nvSpPr>
            <p:spPr>
              <a:xfrm>
                <a:off x="3193306" y="3053289"/>
                <a:ext cx="187757" cy="274195"/>
              </a:xfrm>
              <a:custGeom>
                <a:rect b="b" l="l" r="r" t="t"/>
                <a:pathLst>
                  <a:path extrusionOk="0" h="3929" w="2681">
                    <a:moveTo>
                      <a:pt x="1957" y="1"/>
                    </a:moveTo>
                    <a:cubicBezTo>
                      <a:pt x="1922" y="1"/>
                      <a:pt x="1886" y="16"/>
                      <a:pt x="1856" y="53"/>
                    </a:cubicBezTo>
                    <a:cubicBezTo>
                      <a:pt x="997" y="1058"/>
                      <a:pt x="0" y="2536"/>
                      <a:pt x="172" y="3927"/>
                    </a:cubicBezTo>
                    <a:lnTo>
                      <a:pt x="172" y="3927"/>
                    </a:lnTo>
                    <a:cubicBezTo>
                      <a:pt x="167" y="3872"/>
                      <a:pt x="541" y="3481"/>
                      <a:pt x="584" y="3421"/>
                    </a:cubicBezTo>
                    <a:cubicBezTo>
                      <a:pt x="790" y="3146"/>
                      <a:pt x="1005" y="2889"/>
                      <a:pt x="1237" y="2639"/>
                    </a:cubicBezTo>
                    <a:cubicBezTo>
                      <a:pt x="1574" y="2286"/>
                      <a:pt x="1871" y="1690"/>
                      <a:pt x="2429" y="1690"/>
                    </a:cubicBezTo>
                    <a:cubicBezTo>
                      <a:pt x="2455" y="1690"/>
                      <a:pt x="2481" y="1692"/>
                      <a:pt x="2509" y="1694"/>
                    </a:cubicBezTo>
                    <a:cubicBezTo>
                      <a:pt x="2603" y="1694"/>
                      <a:pt x="2681" y="1600"/>
                      <a:pt x="2655" y="1505"/>
                    </a:cubicBezTo>
                    <a:cubicBezTo>
                      <a:pt x="2500" y="1076"/>
                      <a:pt x="2277" y="681"/>
                      <a:pt x="2096" y="260"/>
                    </a:cubicBezTo>
                    <a:lnTo>
                      <a:pt x="2088" y="242"/>
                    </a:lnTo>
                    <a:cubicBezTo>
                      <a:pt x="2152" y="134"/>
                      <a:pt x="2058" y="1"/>
                      <a:pt x="1957" y="1"/>
                    </a:cubicBezTo>
                    <a:close/>
                    <a:moveTo>
                      <a:pt x="172" y="3927"/>
                    </a:moveTo>
                    <a:cubicBezTo>
                      <a:pt x="172" y="3928"/>
                      <a:pt x="172" y="3928"/>
                      <a:pt x="172" y="3928"/>
                    </a:cubicBezTo>
                    <a:cubicBezTo>
                      <a:pt x="172" y="3928"/>
                      <a:pt x="172" y="3928"/>
                      <a:pt x="172" y="392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5"/>
              <p:cNvSpPr/>
              <p:nvPr/>
            </p:nvSpPr>
            <p:spPr>
              <a:xfrm>
                <a:off x="3285959" y="2633307"/>
                <a:ext cx="527135" cy="705901"/>
              </a:xfrm>
              <a:custGeom>
                <a:rect b="b" l="l" r="r" t="t"/>
                <a:pathLst>
                  <a:path extrusionOk="0" h="10115" w="7527">
                    <a:moveTo>
                      <a:pt x="7357" y="1"/>
                    </a:moveTo>
                    <a:cubicBezTo>
                      <a:pt x="7316" y="1"/>
                      <a:pt x="7274" y="18"/>
                      <a:pt x="7243" y="57"/>
                    </a:cubicBezTo>
                    <a:cubicBezTo>
                      <a:pt x="5928" y="1303"/>
                      <a:pt x="5499" y="3228"/>
                      <a:pt x="4983" y="4894"/>
                    </a:cubicBezTo>
                    <a:cubicBezTo>
                      <a:pt x="4562" y="6235"/>
                      <a:pt x="3909" y="7515"/>
                      <a:pt x="3531" y="8872"/>
                    </a:cubicBezTo>
                    <a:cubicBezTo>
                      <a:pt x="3334" y="7781"/>
                      <a:pt x="2792" y="6776"/>
                      <a:pt x="2234" y="5814"/>
                    </a:cubicBezTo>
                    <a:cubicBezTo>
                      <a:pt x="1778" y="5023"/>
                      <a:pt x="1280" y="4241"/>
                      <a:pt x="937" y="3391"/>
                    </a:cubicBezTo>
                    <a:cubicBezTo>
                      <a:pt x="765" y="2953"/>
                      <a:pt x="619" y="2506"/>
                      <a:pt x="498" y="2051"/>
                    </a:cubicBezTo>
                    <a:cubicBezTo>
                      <a:pt x="472" y="1944"/>
                      <a:pt x="352" y="1366"/>
                      <a:pt x="243" y="1366"/>
                    </a:cubicBezTo>
                    <a:cubicBezTo>
                      <a:pt x="212" y="1366"/>
                      <a:pt x="182" y="1414"/>
                      <a:pt x="155" y="1535"/>
                    </a:cubicBezTo>
                    <a:cubicBezTo>
                      <a:pt x="0" y="2214"/>
                      <a:pt x="52" y="2927"/>
                      <a:pt x="155" y="3623"/>
                    </a:cubicBezTo>
                    <a:cubicBezTo>
                      <a:pt x="309" y="4585"/>
                      <a:pt x="412" y="5530"/>
                      <a:pt x="679" y="6484"/>
                    </a:cubicBezTo>
                    <a:cubicBezTo>
                      <a:pt x="1057" y="7996"/>
                      <a:pt x="2053" y="9276"/>
                      <a:pt x="3419" y="10023"/>
                    </a:cubicBezTo>
                    <a:cubicBezTo>
                      <a:pt x="3538" y="10086"/>
                      <a:pt x="3620" y="10114"/>
                      <a:pt x="3686" y="10114"/>
                    </a:cubicBezTo>
                    <a:cubicBezTo>
                      <a:pt x="3822" y="10114"/>
                      <a:pt x="3894" y="9996"/>
                      <a:pt x="4090" y="9800"/>
                    </a:cubicBezTo>
                    <a:cubicBezTo>
                      <a:pt x="4313" y="9577"/>
                      <a:pt x="4536" y="9353"/>
                      <a:pt x="4760" y="9130"/>
                    </a:cubicBezTo>
                    <a:cubicBezTo>
                      <a:pt x="5636" y="8245"/>
                      <a:pt x="6504" y="7283"/>
                      <a:pt x="6865" y="6063"/>
                    </a:cubicBezTo>
                    <a:cubicBezTo>
                      <a:pt x="7423" y="4156"/>
                      <a:pt x="7243" y="2128"/>
                      <a:pt x="7509" y="178"/>
                    </a:cubicBezTo>
                    <a:cubicBezTo>
                      <a:pt x="7526" y="74"/>
                      <a:pt x="7443" y="1"/>
                      <a:pt x="73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5"/>
              <p:cNvSpPr/>
              <p:nvPr/>
            </p:nvSpPr>
            <p:spPr>
              <a:xfrm>
                <a:off x="3292542" y="2702537"/>
                <a:ext cx="286643" cy="667936"/>
              </a:xfrm>
              <a:custGeom>
                <a:rect b="b" l="l" r="r" t="t"/>
                <a:pathLst>
                  <a:path extrusionOk="0" h="9571" w="4093">
                    <a:moveTo>
                      <a:pt x="183" y="1"/>
                    </a:moveTo>
                    <a:cubicBezTo>
                      <a:pt x="154" y="1"/>
                      <a:pt x="128" y="16"/>
                      <a:pt x="121" y="53"/>
                    </a:cubicBezTo>
                    <a:lnTo>
                      <a:pt x="121" y="62"/>
                    </a:lnTo>
                    <a:cubicBezTo>
                      <a:pt x="1" y="921"/>
                      <a:pt x="155" y="1780"/>
                      <a:pt x="361" y="2605"/>
                    </a:cubicBezTo>
                    <a:cubicBezTo>
                      <a:pt x="576" y="3499"/>
                      <a:pt x="817" y="4392"/>
                      <a:pt x="1083" y="5268"/>
                    </a:cubicBezTo>
                    <a:cubicBezTo>
                      <a:pt x="1581" y="6935"/>
                      <a:pt x="2930" y="8172"/>
                      <a:pt x="3927" y="9538"/>
                    </a:cubicBezTo>
                    <a:cubicBezTo>
                      <a:pt x="3942" y="9561"/>
                      <a:pt x="3964" y="9570"/>
                      <a:pt x="3986" y="9570"/>
                    </a:cubicBezTo>
                    <a:cubicBezTo>
                      <a:pt x="4038" y="9570"/>
                      <a:pt x="4092" y="9516"/>
                      <a:pt x="4056" y="9461"/>
                    </a:cubicBezTo>
                    <a:cubicBezTo>
                      <a:pt x="3085" y="8121"/>
                      <a:pt x="1796" y="6927"/>
                      <a:pt x="1255" y="5329"/>
                    </a:cubicBezTo>
                    <a:cubicBezTo>
                      <a:pt x="1117" y="4933"/>
                      <a:pt x="1040" y="4521"/>
                      <a:pt x="937" y="4117"/>
                    </a:cubicBezTo>
                    <a:cubicBezTo>
                      <a:pt x="817" y="3705"/>
                      <a:pt x="696" y="3284"/>
                      <a:pt x="576" y="2863"/>
                    </a:cubicBezTo>
                    <a:cubicBezTo>
                      <a:pt x="344" y="1969"/>
                      <a:pt x="138" y="1024"/>
                      <a:pt x="267" y="96"/>
                    </a:cubicBezTo>
                    <a:cubicBezTo>
                      <a:pt x="277" y="39"/>
                      <a:pt x="227" y="1"/>
                      <a:pt x="1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5"/>
              <p:cNvSpPr/>
              <p:nvPr/>
            </p:nvSpPr>
            <p:spPr>
              <a:xfrm>
                <a:off x="3523369" y="2630935"/>
                <a:ext cx="292176" cy="758590"/>
              </a:xfrm>
              <a:custGeom>
                <a:rect b="b" l="l" r="r" t="t"/>
                <a:pathLst>
                  <a:path extrusionOk="0" h="10870" w="4172">
                    <a:moveTo>
                      <a:pt x="4066" y="1"/>
                    </a:moveTo>
                    <a:cubicBezTo>
                      <a:pt x="4041" y="1"/>
                      <a:pt x="4015" y="12"/>
                      <a:pt x="3999" y="40"/>
                    </a:cubicBezTo>
                    <a:cubicBezTo>
                      <a:pt x="3054" y="1638"/>
                      <a:pt x="2822" y="3528"/>
                      <a:pt x="2341" y="5298"/>
                    </a:cubicBezTo>
                    <a:cubicBezTo>
                      <a:pt x="2083" y="6260"/>
                      <a:pt x="1765" y="7205"/>
                      <a:pt x="1378" y="8124"/>
                    </a:cubicBezTo>
                    <a:cubicBezTo>
                      <a:pt x="1189" y="8580"/>
                      <a:pt x="966" y="9026"/>
                      <a:pt x="734" y="9465"/>
                    </a:cubicBezTo>
                    <a:cubicBezTo>
                      <a:pt x="502" y="9911"/>
                      <a:pt x="227" y="10315"/>
                      <a:pt x="29" y="10753"/>
                    </a:cubicBezTo>
                    <a:cubicBezTo>
                      <a:pt x="0" y="10818"/>
                      <a:pt x="50" y="10870"/>
                      <a:pt x="99" y="10870"/>
                    </a:cubicBezTo>
                    <a:cubicBezTo>
                      <a:pt x="122" y="10870"/>
                      <a:pt x="145" y="10858"/>
                      <a:pt x="158" y="10831"/>
                    </a:cubicBezTo>
                    <a:cubicBezTo>
                      <a:pt x="347" y="10418"/>
                      <a:pt x="596" y="10032"/>
                      <a:pt x="811" y="9636"/>
                    </a:cubicBezTo>
                    <a:cubicBezTo>
                      <a:pt x="1052" y="9198"/>
                      <a:pt x="1267" y="8752"/>
                      <a:pt x="1473" y="8288"/>
                    </a:cubicBezTo>
                    <a:cubicBezTo>
                      <a:pt x="1851" y="7394"/>
                      <a:pt x="2169" y="6483"/>
                      <a:pt x="2426" y="5547"/>
                    </a:cubicBezTo>
                    <a:cubicBezTo>
                      <a:pt x="2942" y="3726"/>
                      <a:pt x="3157" y="1767"/>
                      <a:pt x="4136" y="117"/>
                    </a:cubicBezTo>
                    <a:cubicBezTo>
                      <a:pt x="4171" y="53"/>
                      <a:pt x="4119" y="1"/>
                      <a:pt x="40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5"/>
              <p:cNvSpPr/>
              <p:nvPr/>
            </p:nvSpPr>
            <p:spPr>
              <a:xfrm>
                <a:off x="3544029" y="2613697"/>
                <a:ext cx="281951" cy="737514"/>
              </a:xfrm>
              <a:custGeom>
                <a:rect b="b" l="l" r="r" t="t"/>
                <a:pathLst>
                  <a:path extrusionOk="0" h="10568" w="4026">
                    <a:moveTo>
                      <a:pt x="3921" y="0"/>
                    </a:moveTo>
                    <a:cubicBezTo>
                      <a:pt x="3897" y="0"/>
                      <a:pt x="3874" y="11"/>
                      <a:pt x="3858" y="38"/>
                    </a:cubicBezTo>
                    <a:lnTo>
                      <a:pt x="3858" y="46"/>
                    </a:lnTo>
                    <a:cubicBezTo>
                      <a:pt x="3704" y="364"/>
                      <a:pt x="3609" y="716"/>
                      <a:pt x="3575" y="1069"/>
                    </a:cubicBezTo>
                    <a:cubicBezTo>
                      <a:pt x="3515" y="1524"/>
                      <a:pt x="3463" y="1979"/>
                      <a:pt x="3377" y="2426"/>
                    </a:cubicBezTo>
                    <a:cubicBezTo>
                      <a:pt x="3205" y="3388"/>
                      <a:pt x="2982" y="4333"/>
                      <a:pt x="2690" y="5261"/>
                    </a:cubicBezTo>
                    <a:cubicBezTo>
                      <a:pt x="2389" y="6206"/>
                      <a:pt x="2054" y="7126"/>
                      <a:pt x="1530" y="7968"/>
                    </a:cubicBezTo>
                    <a:cubicBezTo>
                      <a:pt x="1272" y="8363"/>
                      <a:pt x="1006" y="8758"/>
                      <a:pt x="748" y="9145"/>
                    </a:cubicBezTo>
                    <a:cubicBezTo>
                      <a:pt x="482" y="9574"/>
                      <a:pt x="267" y="10012"/>
                      <a:pt x="35" y="10459"/>
                    </a:cubicBezTo>
                    <a:cubicBezTo>
                      <a:pt x="0" y="10517"/>
                      <a:pt x="48" y="10567"/>
                      <a:pt x="98" y="10567"/>
                    </a:cubicBezTo>
                    <a:cubicBezTo>
                      <a:pt x="122" y="10567"/>
                      <a:pt x="147" y="10556"/>
                      <a:pt x="164" y="10528"/>
                    </a:cubicBezTo>
                    <a:cubicBezTo>
                      <a:pt x="387" y="10124"/>
                      <a:pt x="576" y="9712"/>
                      <a:pt x="826" y="9316"/>
                    </a:cubicBezTo>
                    <a:cubicBezTo>
                      <a:pt x="1066" y="8921"/>
                      <a:pt x="1341" y="8526"/>
                      <a:pt x="1599" y="8131"/>
                    </a:cubicBezTo>
                    <a:cubicBezTo>
                      <a:pt x="2106" y="7349"/>
                      <a:pt x="2432" y="6507"/>
                      <a:pt x="2733" y="5631"/>
                    </a:cubicBezTo>
                    <a:cubicBezTo>
                      <a:pt x="3042" y="4703"/>
                      <a:pt x="3283" y="3758"/>
                      <a:pt x="3463" y="2804"/>
                    </a:cubicBezTo>
                    <a:cubicBezTo>
                      <a:pt x="3540" y="2383"/>
                      <a:pt x="3626" y="1971"/>
                      <a:pt x="3678" y="1550"/>
                    </a:cubicBezTo>
                    <a:cubicBezTo>
                      <a:pt x="3738" y="1060"/>
                      <a:pt x="3764" y="562"/>
                      <a:pt x="3996" y="115"/>
                    </a:cubicBezTo>
                    <a:cubicBezTo>
                      <a:pt x="4026" y="56"/>
                      <a:pt x="3973" y="0"/>
                      <a:pt x="39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5"/>
              <p:cNvSpPr/>
              <p:nvPr/>
            </p:nvSpPr>
            <p:spPr>
              <a:xfrm>
                <a:off x="3304728" y="3024187"/>
                <a:ext cx="92233" cy="217737"/>
              </a:xfrm>
              <a:custGeom>
                <a:rect b="b" l="l" r="r" t="t"/>
                <a:pathLst>
                  <a:path extrusionOk="0" h="3120" w="1317">
                    <a:moveTo>
                      <a:pt x="92" y="0"/>
                    </a:moveTo>
                    <a:cubicBezTo>
                      <a:pt x="47" y="0"/>
                      <a:pt x="0" y="35"/>
                      <a:pt x="16" y="92"/>
                    </a:cubicBezTo>
                    <a:cubicBezTo>
                      <a:pt x="342" y="1106"/>
                      <a:pt x="686" y="2120"/>
                      <a:pt x="1158" y="3082"/>
                    </a:cubicBezTo>
                    <a:cubicBezTo>
                      <a:pt x="1171" y="3109"/>
                      <a:pt x="1193" y="3120"/>
                      <a:pt x="1215" y="3120"/>
                    </a:cubicBezTo>
                    <a:cubicBezTo>
                      <a:pt x="1264" y="3120"/>
                      <a:pt x="1317" y="3064"/>
                      <a:pt x="1287" y="3005"/>
                    </a:cubicBezTo>
                    <a:cubicBezTo>
                      <a:pt x="823" y="2060"/>
                      <a:pt x="480" y="1055"/>
                      <a:pt x="162" y="49"/>
                    </a:cubicBezTo>
                    <a:cubicBezTo>
                      <a:pt x="151" y="15"/>
                      <a:pt x="122" y="0"/>
                      <a:pt x="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5"/>
              <p:cNvSpPr/>
              <p:nvPr/>
            </p:nvSpPr>
            <p:spPr>
              <a:xfrm>
                <a:off x="3204091" y="3114283"/>
                <a:ext cx="139365" cy="213201"/>
              </a:xfrm>
              <a:custGeom>
                <a:rect b="b" l="l" r="r" t="t"/>
                <a:pathLst>
                  <a:path extrusionOk="0" h="3055" w="1990">
                    <a:moveTo>
                      <a:pt x="1880" y="1"/>
                    </a:moveTo>
                    <a:cubicBezTo>
                      <a:pt x="1867" y="1"/>
                      <a:pt x="1853" y="4"/>
                      <a:pt x="1839" y="13"/>
                    </a:cubicBezTo>
                    <a:cubicBezTo>
                      <a:pt x="1315" y="322"/>
                      <a:pt x="886" y="786"/>
                      <a:pt x="628" y="1344"/>
                    </a:cubicBezTo>
                    <a:cubicBezTo>
                      <a:pt x="379" y="1860"/>
                      <a:pt x="172" y="2393"/>
                      <a:pt x="1" y="2934"/>
                    </a:cubicBezTo>
                    <a:cubicBezTo>
                      <a:pt x="1" y="2977"/>
                      <a:pt x="9" y="3020"/>
                      <a:pt x="18" y="3054"/>
                    </a:cubicBezTo>
                    <a:cubicBezTo>
                      <a:pt x="69" y="2951"/>
                      <a:pt x="138" y="2856"/>
                      <a:pt x="224" y="2779"/>
                    </a:cubicBezTo>
                    <a:cubicBezTo>
                      <a:pt x="344" y="2418"/>
                      <a:pt x="490" y="2066"/>
                      <a:pt x="636" y="1705"/>
                    </a:cubicBezTo>
                    <a:cubicBezTo>
                      <a:pt x="894" y="1052"/>
                      <a:pt x="1298" y="494"/>
                      <a:pt x="1925" y="142"/>
                    </a:cubicBezTo>
                    <a:cubicBezTo>
                      <a:pt x="1990" y="98"/>
                      <a:pt x="1946" y="1"/>
                      <a:pt x="18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5"/>
              <p:cNvSpPr/>
              <p:nvPr/>
            </p:nvSpPr>
            <p:spPr>
              <a:xfrm>
                <a:off x="3383724" y="3303547"/>
                <a:ext cx="28293" cy="46339"/>
              </a:xfrm>
              <a:custGeom>
                <a:rect b="b" l="l" r="r" t="t"/>
                <a:pathLst>
                  <a:path extrusionOk="0" h="664" w="404">
                    <a:moveTo>
                      <a:pt x="92" y="1"/>
                    </a:moveTo>
                    <a:cubicBezTo>
                      <a:pt x="46" y="1"/>
                      <a:pt x="1" y="36"/>
                      <a:pt x="22" y="93"/>
                    </a:cubicBezTo>
                    <a:cubicBezTo>
                      <a:pt x="82" y="273"/>
                      <a:pt x="151" y="454"/>
                      <a:pt x="236" y="626"/>
                    </a:cubicBezTo>
                    <a:cubicBezTo>
                      <a:pt x="252" y="652"/>
                      <a:pt x="276" y="663"/>
                      <a:pt x="299" y="663"/>
                    </a:cubicBezTo>
                    <a:cubicBezTo>
                      <a:pt x="351" y="663"/>
                      <a:pt x="404" y="608"/>
                      <a:pt x="374" y="548"/>
                    </a:cubicBezTo>
                    <a:cubicBezTo>
                      <a:pt x="288" y="394"/>
                      <a:pt x="219" y="222"/>
                      <a:pt x="168" y="50"/>
                    </a:cubicBezTo>
                    <a:cubicBezTo>
                      <a:pt x="154" y="16"/>
                      <a:pt x="123" y="1"/>
                      <a:pt x="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5"/>
              <p:cNvSpPr/>
              <p:nvPr/>
            </p:nvSpPr>
            <p:spPr>
              <a:xfrm>
                <a:off x="3426024" y="3376963"/>
                <a:ext cx="47972" cy="48642"/>
              </a:xfrm>
              <a:custGeom>
                <a:rect b="b" l="l" r="r" t="t"/>
                <a:pathLst>
                  <a:path extrusionOk="0" h="697" w="685">
                    <a:moveTo>
                      <a:pt x="103" y="0"/>
                    </a:moveTo>
                    <a:cubicBezTo>
                      <a:pt x="51" y="0"/>
                      <a:pt x="1" y="55"/>
                      <a:pt x="36" y="115"/>
                    </a:cubicBezTo>
                    <a:cubicBezTo>
                      <a:pt x="165" y="338"/>
                      <a:pt x="337" y="536"/>
                      <a:pt x="543" y="682"/>
                    </a:cubicBezTo>
                    <a:cubicBezTo>
                      <a:pt x="558" y="692"/>
                      <a:pt x="572" y="697"/>
                      <a:pt x="586" y="697"/>
                    </a:cubicBezTo>
                    <a:cubicBezTo>
                      <a:pt x="649" y="697"/>
                      <a:pt x="684" y="596"/>
                      <a:pt x="620" y="553"/>
                    </a:cubicBezTo>
                    <a:cubicBezTo>
                      <a:pt x="431" y="416"/>
                      <a:pt x="277" y="244"/>
                      <a:pt x="165" y="38"/>
                    </a:cubicBezTo>
                    <a:cubicBezTo>
                      <a:pt x="149" y="11"/>
                      <a:pt x="126" y="0"/>
                      <a:pt x="10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5"/>
              <p:cNvSpPr/>
              <p:nvPr/>
            </p:nvSpPr>
            <p:spPr>
              <a:xfrm>
                <a:off x="3493325" y="3437678"/>
                <a:ext cx="41949" cy="25403"/>
              </a:xfrm>
              <a:custGeom>
                <a:rect b="b" l="l" r="r" t="t"/>
                <a:pathLst>
                  <a:path extrusionOk="0" h="364" w="599">
                    <a:moveTo>
                      <a:pt x="109" y="0"/>
                    </a:moveTo>
                    <a:cubicBezTo>
                      <a:pt x="54" y="0"/>
                      <a:pt x="0" y="78"/>
                      <a:pt x="46" y="130"/>
                    </a:cubicBezTo>
                    <a:cubicBezTo>
                      <a:pt x="149" y="259"/>
                      <a:pt x="304" y="336"/>
                      <a:pt x="476" y="362"/>
                    </a:cubicBezTo>
                    <a:cubicBezTo>
                      <a:pt x="481" y="363"/>
                      <a:pt x="486" y="363"/>
                      <a:pt x="492" y="363"/>
                    </a:cubicBezTo>
                    <a:cubicBezTo>
                      <a:pt x="574" y="363"/>
                      <a:pt x="599" y="240"/>
                      <a:pt x="510" y="216"/>
                    </a:cubicBezTo>
                    <a:cubicBezTo>
                      <a:pt x="373" y="199"/>
                      <a:pt x="244" y="130"/>
                      <a:pt x="158" y="27"/>
                    </a:cubicBezTo>
                    <a:cubicBezTo>
                      <a:pt x="143" y="8"/>
                      <a:pt x="126" y="0"/>
                      <a:pt x="1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5"/>
              <p:cNvSpPr/>
              <p:nvPr/>
            </p:nvSpPr>
            <p:spPr>
              <a:xfrm>
                <a:off x="3463421" y="3383314"/>
                <a:ext cx="38308" cy="31055"/>
              </a:xfrm>
              <a:custGeom>
                <a:rect b="b" l="l" r="r" t="t"/>
                <a:pathLst>
                  <a:path extrusionOk="0" h="445" w="547">
                    <a:moveTo>
                      <a:pt x="108" y="0"/>
                    </a:moveTo>
                    <a:cubicBezTo>
                      <a:pt x="53" y="0"/>
                      <a:pt x="1" y="55"/>
                      <a:pt x="43" y="110"/>
                    </a:cubicBezTo>
                    <a:cubicBezTo>
                      <a:pt x="129" y="247"/>
                      <a:pt x="258" y="359"/>
                      <a:pt x="396" y="436"/>
                    </a:cubicBezTo>
                    <a:cubicBezTo>
                      <a:pt x="408" y="442"/>
                      <a:pt x="420" y="445"/>
                      <a:pt x="431" y="445"/>
                    </a:cubicBezTo>
                    <a:cubicBezTo>
                      <a:pt x="500" y="445"/>
                      <a:pt x="547" y="344"/>
                      <a:pt x="473" y="307"/>
                    </a:cubicBezTo>
                    <a:cubicBezTo>
                      <a:pt x="353" y="239"/>
                      <a:pt x="250" y="144"/>
                      <a:pt x="172" y="32"/>
                    </a:cubicBezTo>
                    <a:cubicBezTo>
                      <a:pt x="155" y="10"/>
                      <a:pt x="131" y="0"/>
                      <a:pt x="1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5"/>
              <p:cNvSpPr/>
              <p:nvPr/>
            </p:nvSpPr>
            <p:spPr>
              <a:xfrm>
                <a:off x="3709376" y="3232503"/>
                <a:ext cx="14637" cy="48502"/>
              </a:xfrm>
              <a:custGeom>
                <a:rect b="b" l="l" r="r" t="t"/>
                <a:pathLst>
                  <a:path extrusionOk="0" h="695" w="209">
                    <a:moveTo>
                      <a:pt x="136" y="1"/>
                    </a:moveTo>
                    <a:cubicBezTo>
                      <a:pt x="99" y="1"/>
                      <a:pt x="63" y="24"/>
                      <a:pt x="63" y="71"/>
                    </a:cubicBezTo>
                    <a:cubicBezTo>
                      <a:pt x="63" y="252"/>
                      <a:pt x="45" y="424"/>
                      <a:pt x="11" y="604"/>
                    </a:cubicBezTo>
                    <a:cubicBezTo>
                      <a:pt x="1" y="660"/>
                      <a:pt x="44" y="694"/>
                      <a:pt x="87" y="694"/>
                    </a:cubicBezTo>
                    <a:cubicBezTo>
                      <a:pt x="117" y="694"/>
                      <a:pt x="146" y="677"/>
                      <a:pt x="157" y="638"/>
                    </a:cubicBezTo>
                    <a:cubicBezTo>
                      <a:pt x="191" y="449"/>
                      <a:pt x="209" y="260"/>
                      <a:pt x="209" y="71"/>
                    </a:cubicBezTo>
                    <a:cubicBezTo>
                      <a:pt x="209" y="24"/>
                      <a:pt x="172" y="1"/>
                      <a:pt x="1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5"/>
              <p:cNvSpPr/>
              <p:nvPr/>
            </p:nvSpPr>
            <p:spPr>
              <a:xfrm>
                <a:off x="3671978" y="3315061"/>
                <a:ext cx="34106" cy="56528"/>
              </a:xfrm>
              <a:custGeom>
                <a:rect b="b" l="l" r="r" t="t"/>
                <a:pathLst>
                  <a:path extrusionOk="0" h="810" w="487">
                    <a:moveTo>
                      <a:pt x="397" y="1"/>
                    </a:moveTo>
                    <a:cubicBezTo>
                      <a:pt x="366" y="1"/>
                      <a:pt x="337" y="18"/>
                      <a:pt x="330" y="57"/>
                    </a:cubicBezTo>
                    <a:lnTo>
                      <a:pt x="330" y="48"/>
                    </a:lnTo>
                    <a:cubicBezTo>
                      <a:pt x="279" y="280"/>
                      <a:pt x="184" y="495"/>
                      <a:pt x="47" y="675"/>
                    </a:cubicBezTo>
                    <a:cubicBezTo>
                      <a:pt x="0" y="735"/>
                      <a:pt x="51" y="810"/>
                      <a:pt x="104" y="810"/>
                    </a:cubicBezTo>
                    <a:cubicBezTo>
                      <a:pt x="120" y="810"/>
                      <a:pt x="136" y="803"/>
                      <a:pt x="150" y="787"/>
                    </a:cubicBezTo>
                    <a:cubicBezTo>
                      <a:pt x="304" y="581"/>
                      <a:pt x="416" y="340"/>
                      <a:pt x="476" y="91"/>
                    </a:cubicBezTo>
                    <a:cubicBezTo>
                      <a:pt x="486" y="36"/>
                      <a:pt x="440" y="1"/>
                      <a:pt x="3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5"/>
              <p:cNvSpPr/>
              <p:nvPr/>
            </p:nvSpPr>
            <p:spPr>
              <a:xfrm>
                <a:off x="3623726" y="3392875"/>
                <a:ext cx="36137" cy="32312"/>
              </a:xfrm>
              <a:custGeom>
                <a:rect b="b" l="l" r="r" t="t"/>
                <a:pathLst>
                  <a:path extrusionOk="0" h="463" w="516">
                    <a:moveTo>
                      <a:pt x="424" y="1"/>
                    </a:moveTo>
                    <a:cubicBezTo>
                      <a:pt x="394" y="1"/>
                      <a:pt x="363" y="16"/>
                      <a:pt x="349" y="50"/>
                    </a:cubicBezTo>
                    <a:cubicBezTo>
                      <a:pt x="289" y="170"/>
                      <a:pt x="194" y="265"/>
                      <a:pt x="74" y="325"/>
                    </a:cubicBezTo>
                    <a:cubicBezTo>
                      <a:pt x="0" y="362"/>
                      <a:pt x="47" y="463"/>
                      <a:pt x="111" y="463"/>
                    </a:cubicBezTo>
                    <a:cubicBezTo>
                      <a:pt x="121" y="463"/>
                      <a:pt x="132" y="460"/>
                      <a:pt x="143" y="454"/>
                    </a:cubicBezTo>
                    <a:cubicBezTo>
                      <a:pt x="298" y="377"/>
                      <a:pt x="426" y="248"/>
                      <a:pt x="495" y="93"/>
                    </a:cubicBezTo>
                    <a:cubicBezTo>
                      <a:pt x="516" y="36"/>
                      <a:pt x="471" y="1"/>
                      <a:pt x="4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5"/>
              <p:cNvSpPr/>
              <p:nvPr/>
            </p:nvSpPr>
            <p:spPr>
              <a:xfrm>
                <a:off x="3642004" y="3332090"/>
                <a:ext cx="29904" cy="37127"/>
              </a:xfrm>
              <a:custGeom>
                <a:rect b="b" l="l" r="r" t="t"/>
                <a:pathLst>
                  <a:path extrusionOk="0" h="532" w="427">
                    <a:moveTo>
                      <a:pt x="338" y="0"/>
                    </a:moveTo>
                    <a:cubicBezTo>
                      <a:pt x="308" y="0"/>
                      <a:pt x="277" y="16"/>
                      <a:pt x="260" y="53"/>
                    </a:cubicBezTo>
                    <a:cubicBezTo>
                      <a:pt x="217" y="182"/>
                      <a:pt x="148" y="303"/>
                      <a:pt x="54" y="406"/>
                    </a:cubicBezTo>
                    <a:cubicBezTo>
                      <a:pt x="1" y="458"/>
                      <a:pt x="49" y="531"/>
                      <a:pt x="106" y="531"/>
                    </a:cubicBezTo>
                    <a:cubicBezTo>
                      <a:pt x="123" y="531"/>
                      <a:pt x="141" y="525"/>
                      <a:pt x="157" y="509"/>
                    </a:cubicBezTo>
                    <a:cubicBezTo>
                      <a:pt x="277" y="388"/>
                      <a:pt x="354" y="251"/>
                      <a:pt x="406" y="96"/>
                    </a:cubicBezTo>
                    <a:cubicBezTo>
                      <a:pt x="427" y="39"/>
                      <a:pt x="384" y="0"/>
                      <a:pt x="3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5"/>
              <p:cNvSpPr/>
              <p:nvPr/>
            </p:nvSpPr>
            <p:spPr>
              <a:xfrm>
                <a:off x="4017589" y="3701754"/>
                <a:ext cx="59598" cy="68043"/>
              </a:xfrm>
              <a:custGeom>
                <a:rect b="b" l="l" r="r" t="t"/>
                <a:pathLst>
                  <a:path extrusionOk="0" h="975" w="851">
                    <a:moveTo>
                      <a:pt x="497" y="0"/>
                    </a:moveTo>
                    <a:cubicBezTo>
                      <a:pt x="406" y="0"/>
                      <a:pt x="313" y="76"/>
                      <a:pt x="344" y="195"/>
                    </a:cubicBezTo>
                    <a:cubicBezTo>
                      <a:pt x="352" y="212"/>
                      <a:pt x="361" y="238"/>
                      <a:pt x="361" y="255"/>
                    </a:cubicBezTo>
                    <a:lnTo>
                      <a:pt x="267" y="332"/>
                    </a:lnTo>
                    <a:cubicBezTo>
                      <a:pt x="236" y="297"/>
                      <a:pt x="187" y="277"/>
                      <a:pt x="141" y="277"/>
                    </a:cubicBezTo>
                    <a:cubicBezTo>
                      <a:pt x="85" y="277"/>
                      <a:pt x="32" y="308"/>
                      <a:pt x="17" y="384"/>
                    </a:cubicBezTo>
                    <a:cubicBezTo>
                      <a:pt x="0" y="547"/>
                      <a:pt x="17" y="702"/>
                      <a:pt x="78" y="856"/>
                    </a:cubicBezTo>
                    <a:cubicBezTo>
                      <a:pt x="86" y="908"/>
                      <a:pt x="129" y="951"/>
                      <a:pt x="181" y="959"/>
                    </a:cubicBezTo>
                    <a:cubicBezTo>
                      <a:pt x="234" y="970"/>
                      <a:pt x="289" y="974"/>
                      <a:pt x="344" y="974"/>
                    </a:cubicBezTo>
                    <a:cubicBezTo>
                      <a:pt x="472" y="974"/>
                      <a:pt x="601" y="947"/>
                      <a:pt x="722" y="899"/>
                    </a:cubicBezTo>
                    <a:cubicBezTo>
                      <a:pt x="808" y="873"/>
                      <a:pt x="851" y="762"/>
                      <a:pt x="799" y="676"/>
                    </a:cubicBezTo>
                    <a:cubicBezTo>
                      <a:pt x="730" y="495"/>
                      <a:pt x="679" y="306"/>
                      <a:pt x="636" y="109"/>
                    </a:cubicBezTo>
                    <a:cubicBezTo>
                      <a:pt x="615" y="33"/>
                      <a:pt x="557" y="0"/>
                      <a:pt x="4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5"/>
              <p:cNvSpPr/>
              <p:nvPr/>
            </p:nvSpPr>
            <p:spPr>
              <a:xfrm>
                <a:off x="3851472" y="2691091"/>
                <a:ext cx="360527" cy="857619"/>
              </a:xfrm>
              <a:custGeom>
                <a:rect b="b" l="l" r="r" t="t"/>
                <a:pathLst>
                  <a:path extrusionOk="0" h="12289" w="5148">
                    <a:moveTo>
                      <a:pt x="2424" y="0"/>
                    </a:moveTo>
                    <a:cubicBezTo>
                      <a:pt x="2265" y="0"/>
                      <a:pt x="2093" y="53"/>
                      <a:pt x="1908" y="175"/>
                    </a:cubicBezTo>
                    <a:cubicBezTo>
                      <a:pt x="1530" y="424"/>
                      <a:pt x="1298" y="888"/>
                      <a:pt x="1109" y="1283"/>
                    </a:cubicBezTo>
                    <a:cubicBezTo>
                      <a:pt x="877" y="1824"/>
                      <a:pt x="688" y="2382"/>
                      <a:pt x="542" y="2958"/>
                    </a:cubicBezTo>
                    <a:cubicBezTo>
                      <a:pt x="310" y="3860"/>
                      <a:pt x="164" y="4788"/>
                      <a:pt x="113" y="5725"/>
                    </a:cubicBezTo>
                    <a:cubicBezTo>
                      <a:pt x="1" y="7855"/>
                      <a:pt x="95" y="9994"/>
                      <a:pt x="95" y="12134"/>
                    </a:cubicBezTo>
                    <a:cubicBezTo>
                      <a:pt x="95" y="12159"/>
                      <a:pt x="104" y="12185"/>
                      <a:pt x="113" y="12211"/>
                    </a:cubicBezTo>
                    <a:cubicBezTo>
                      <a:pt x="138" y="12263"/>
                      <a:pt x="190" y="12288"/>
                      <a:pt x="242" y="12288"/>
                    </a:cubicBezTo>
                    <a:cubicBezTo>
                      <a:pt x="648" y="12266"/>
                      <a:pt x="1054" y="12259"/>
                      <a:pt x="1460" y="12259"/>
                    </a:cubicBezTo>
                    <a:cubicBezTo>
                      <a:pt x="2211" y="12259"/>
                      <a:pt x="2961" y="12283"/>
                      <a:pt x="3710" y="12283"/>
                    </a:cubicBezTo>
                    <a:cubicBezTo>
                      <a:pt x="4115" y="12283"/>
                      <a:pt x="4520" y="12276"/>
                      <a:pt x="4924" y="12254"/>
                    </a:cubicBezTo>
                    <a:cubicBezTo>
                      <a:pt x="4950" y="12269"/>
                      <a:pt x="4977" y="12276"/>
                      <a:pt x="5003" y="12276"/>
                    </a:cubicBezTo>
                    <a:cubicBezTo>
                      <a:pt x="5080" y="12276"/>
                      <a:pt x="5147" y="12215"/>
                      <a:pt x="5147" y="12125"/>
                    </a:cubicBezTo>
                    <a:lnTo>
                      <a:pt x="5147" y="12099"/>
                    </a:lnTo>
                    <a:cubicBezTo>
                      <a:pt x="5147" y="11627"/>
                      <a:pt x="5053" y="10922"/>
                      <a:pt x="5018" y="10458"/>
                    </a:cubicBezTo>
                    <a:cubicBezTo>
                      <a:pt x="4950" y="9599"/>
                      <a:pt x="4890" y="8740"/>
                      <a:pt x="4812" y="7881"/>
                    </a:cubicBezTo>
                    <a:cubicBezTo>
                      <a:pt x="4649" y="5974"/>
                      <a:pt x="4460" y="4023"/>
                      <a:pt x="3944" y="2176"/>
                    </a:cubicBezTo>
                    <a:cubicBezTo>
                      <a:pt x="3763" y="1525"/>
                      <a:pt x="3277" y="0"/>
                      <a:pt x="24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5"/>
              <p:cNvSpPr/>
              <p:nvPr/>
            </p:nvSpPr>
            <p:spPr>
              <a:xfrm>
                <a:off x="3930328" y="2726334"/>
                <a:ext cx="56656" cy="43827"/>
              </a:xfrm>
              <a:custGeom>
                <a:rect b="b" l="l" r="r" t="t"/>
                <a:pathLst>
                  <a:path extrusionOk="0" h="628" w="809">
                    <a:moveTo>
                      <a:pt x="468" y="0"/>
                    </a:moveTo>
                    <a:cubicBezTo>
                      <a:pt x="430" y="0"/>
                      <a:pt x="391" y="5"/>
                      <a:pt x="353" y="13"/>
                    </a:cubicBezTo>
                    <a:cubicBezTo>
                      <a:pt x="301" y="22"/>
                      <a:pt x="258" y="30"/>
                      <a:pt x="207" y="48"/>
                    </a:cubicBezTo>
                    <a:cubicBezTo>
                      <a:pt x="155" y="56"/>
                      <a:pt x="112" y="82"/>
                      <a:pt x="78" y="125"/>
                    </a:cubicBezTo>
                    <a:lnTo>
                      <a:pt x="69" y="133"/>
                    </a:lnTo>
                    <a:lnTo>
                      <a:pt x="52" y="151"/>
                    </a:lnTo>
                    <a:cubicBezTo>
                      <a:pt x="35" y="176"/>
                      <a:pt x="18" y="202"/>
                      <a:pt x="9" y="237"/>
                    </a:cubicBezTo>
                    <a:cubicBezTo>
                      <a:pt x="0" y="254"/>
                      <a:pt x="0" y="262"/>
                      <a:pt x="0" y="271"/>
                    </a:cubicBezTo>
                    <a:cubicBezTo>
                      <a:pt x="0" y="288"/>
                      <a:pt x="0" y="305"/>
                      <a:pt x="0" y="314"/>
                    </a:cubicBezTo>
                    <a:cubicBezTo>
                      <a:pt x="0" y="331"/>
                      <a:pt x="0" y="348"/>
                      <a:pt x="0" y="357"/>
                    </a:cubicBezTo>
                    <a:cubicBezTo>
                      <a:pt x="0" y="374"/>
                      <a:pt x="0" y="383"/>
                      <a:pt x="9" y="391"/>
                    </a:cubicBezTo>
                    <a:cubicBezTo>
                      <a:pt x="18" y="426"/>
                      <a:pt x="35" y="460"/>
                      <a:pt x="52" y="486"/>
                    </a:cubicBezTo>
                    <a:lnTo>
                      <a:pt x="69" y="503"/>
                    </a:lnTo>
                    <a:lnTo>
                      <a:pt x="78" y="511"/>
                    </a:lnTo>
                    <a:cubicBezTo>
                      <a:pt x="112" y="546"/>
                      <a:pt x="164" y="580"/>
                      <a:pt x="215" y="589"/>
                    </a:cubicBezTo>
                    <a:cubicBezTo>
                      <a:pt x="258" y="606"/>
                      <a:pt x="310" y="615"/>
                      <a:pt x="353" y="615"/>
                    </a:cubicBezTo>
                    <a:cubicBezTo>
                      <a:pt x="391" y="623"/>
                      <a:pt x="430" y="627"/>
                      <a:pt x="468" y="627"/>
                    </a:cubicBezTo>
                    <a:cubicBezTo>
                      <a:pt x="505" y="627"/>
                      <a:pt x="542" y="623"/>
                      <a:pt x="576" y="615"/>
                    </a:cubicBezTo>
                    <a:cubicBezTo>
                      <a:pt x="688" y="589"/>
                      <a:pt x="765" y="503"/>
                      <a:pt x="791" y="400"/>
                    </a:cubicBezTo>
                    <a:cubicBezTo>
                      <a:pt x="808" y="348"/>
                      <a:pt x="808" y="288"/>
                      <a:pt x="791" y="228"/>
                    </a:cubicBezTo>
                    <a:cubicBezTo>
                      <a:pt x="765" y="125"/>
                      <a:pt x="688" y="48"/>
                      <a:pt x="576" y="13"/>
                    </a:cubicBezTo>
                    <a:cubicBezTo>
                      <a:pt x="542" y="5"/>
                      <a:pt x="505" y="0"/>
                      <a:pt x="4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5"/>
              <p:cNvSpPr/>
              <p:nvPr/>
            </p:nvSpPr>
            <p:spPr>
              <a:xfrm>
                <a:off x="3997139" y="2732894"/>
                <a:ext cx="57217" cy="43827"/>
              </a:xfrm>
              <a:custGeom>
                <a:rect b="b" l="l" r="r" t="t"/>
                <a:pathLst>
                  <a:path extrusionOk="0" h="628" w="817">
                    <a:moveTo>
                      <a:pt x="477" y="1"/>
                    </a:moveTo>
                    <a:cubicBezTo>
                      <a:pt x="438" y="1"/>
                      <a:pt x="400" y="5"/>
                      <a:pt x="361" y="14"/>
                    </a:cubicBezTo>
                    <a:cubicBezTo>
                      <a:pt x="309" y="14"/>
                      <a:pt x="266" y="22"/>
                      <a:pt x="215" y="48"/>
                    </a:cubicBezTo>
                    <a:cubicBezTo>
                      <a:pt x="163" y="57"/>
                      <a:pt x="120" y="82"/>
                      <a:pt x="86" y="125"/>
                    </a:cubicBezTo>
                    <a:lnTo>
                      <a:pt x="77" y="134"/>
                    </a:lnTo>
                    <a:cubicBezTo>
                      <a:pt x="77" y="134"/>
                      <a:pt x="69" y="143"/>
                      <a:pt x="69" y="143"/>
                    </a:cubicBezTo>
                    <a:cubicBezTo>
                      <a:pt x="43" y="168"/>
                      <a:pt x="26" y="203"/>
                      <a:pt x="17" y="237"/>
                    </a:cubicBezTo>
                    <a:cubicBezTo>
                      <a:pt x="17" y="246"/>
                      <a:pt x="9" y="263"/>
                      <a:pt x="9" y="271"/>
                    </a:cubicBezTo>
                    <a:cubicBezTo>
                      <a:pt x="0" y="297"/>
                      <a:pt x="0" y="332"/>
                      <a:pt x="9" y="357"/>
                    </a:cubicBezTo>
                    <a:cubicBezTo>
                      <a:pt x="9" y="366"/>
                      <a:pt x="17" y="383"/>
                      <a:pt x="17" y="392"/>
                    </a:cubicBezTo>
                    <a:cubicBezTo>
                      <a:pt x="26" y="426"/>
                      <a:pt x="43" y="460"/>
                      <a:pt x="69" y="486"/>
                    </a:cubicBezTo>
                    <a:lnTo>
                      <a:pt x="77" y="503"/>
                    </a:lnTo>
                    <a:lnTo>
                      <a:pt x="86" y="512"/>
                    </a:lnTo>
                    <a:cubicBezTo>
                      <a:pt x="120" y="546"/>
                      <a:pt x="172" y="572"/>
                      <a:pt x="223" y="589"/>
                    </a:cubicBezTo>
                    <a:cubicBezTo>
                      <a:pt x="266" y="606"/>
                      <a:pt x="318" y="615"/>
                      <a:pt x="361" y="615"/>
                    </a:cubicBezTo>
                    <a:cubicBezTo>
                      <a:pt x="400" y="624"/>
                      <a:pt x="438" y="628"/>
                      <a:pt x="477" y="628"/>
                    </a:cubicBezTo>
                    <a:cubicBezTo>
                      <a:pt x="516" y="628"/>
                      <a:pt x="554" y="624"/>
                      <a:pt x="593" y="615"/>
                    </a:cubicBezTo>
                    <a:cubicBezTo>
                      <a:pt x="696" y="589"/>
                      <a:pt x="773" y="503"/>
                      <a:pt x="808" y="400"/>
                    </a:cubicBezTo>
                    <a:cubicBezTo>
                      <a:pt x="816" y="340"/>
                      <a:pt x="816" y="289"/>
                      <a:pt x="808" y="228"/>
                    </a:cubicBezTo>
                    <a:cubicBezTo>
                      <a:pt x="773" y="125"/>
                      <a:pt x="696" y="39"/>
                      <a:pt x="593" y="14"/>
                    </a:cubicBezTo>
                    <a:cubicBezTo>
                      <a:pt x="554" y="5"/>
                      <a:pt x="516" y="1"/>
                      <a:pt x="4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5"/>
              <p:cNvSpPr/>
              <p:nvPr/>
            </p:nvSpPr>
            <p:spPr>
              <a:xfrm>
                <a:off x="3893631" y="2786421"/>
                <a:ext cx="63870" cy="49689"/>
              </a:xfrm>
              <a:custGeom>
                <a:rect b="b" l="l" r="r" t="t"/>
                <a:pathLst>
                  <a:path extrusionOk="0" h="712" w="912">
                    <a:moveTo>
                      <a:pt x="526" y="1"/>
                    </a:moveTo>
                    <a:cubicBezTo>
                      <a:pt x="484" y="1"/>
                      <a:pt x="443" y="7"/>
                      <a:pt x="404" y="20"/>
                    </a:cubicBezTo>
                    <a:cubicBezTo>
                      <a:pt x="344" y="20"/>
                      <a:pt x="292" y="28"/>
                      <a:pt x="241" y="54"/>
                    </a:cubicBezTo>
                    <a:cubicBezTo>
                      <a:pt x="181" y="63"/>
                      <a:pt x="129" y="97"/>
                      <a:pt x="95" y="140"/>
                    </a:cubicBezTo>
                    <a:cubicBezTo>
                      <a:pt x="95" y="140"/>
                      <a:pt x="95" y="140"/>
                      <a:pt x="86" y="149"/>
                    </a:cubicBezTo>
                    <a:lnTo>
                      <a:pt x="69" y="166"/>
                    </a:lnTo>
                    <a:cubicBezTo>
                      <a:pt x="43" y="192"/>
                      <a:pt x="26" y="235"/>
                      <a:pt x="18" y="269"/>
                    </a:cubicBezTo>
                    <a:cubicBezTo>
                      <a:pt x="9" y="286"/>
                      <a:pt x="9" y="295"/>
                      <a:pt x="9" y="312"/>
                    </a:cubicBezTo>
                    <a:cubicBezTo>
                      <a:pt x="0" y="338"/>
                      <a:pt x="0" y="372"/>
                      <a:pt x="9" y="406"/>
                    </a:cubicBezTo>
                    <a:cubicBezTo>
                      <a:pt x="9" y="415"/>
                      <a:pt x="9" y="432"/>
                      <a:pt x="18" y="441"/>
                    </a:cubicBezTo>
                    <a:cubicBezTo>
                      <a:pt x="26" y="484"/>
                      <a:pt x="43" y="518"/>
                      <a:pt x="69" y="553"/>
                    </a:cubicBezTo>
                    <a:lnTo>
                      <a:pt x="86" y="570"/>
                    </a:lnTo>
                    <a:cubicBezTo>
                      <a:pt x="86" y="570"/>
                      <a:pt x="86" y="570"/>
                      <a:pt x="95" y="578"/>
                    </a:cubicBezTo>
                    <a:cubicBezTo>
                      <a:pt x="129" y="621"/>
                      <a:pt x="189" y="647"/>
                      <a:pt x="250" y="664"/>
                    </a:cubicBezTo>
                    <a:cubicBezTo>
                      <a:pt x="292" y="681"/>
                      <a:pt x="353" y="690"/>
                      <a:pt x="404" y="699"/>
                    </a:cubicBezTo>
                    <a:cubicBezTo>
                      <a:pt x="443" y="707"/>
                      <a:pt x="484" y="711"/>
                      <a:pt x="526" y="711"/>
                    </a:cubicBezTo>
                    <a:cubicBezTo>
                      <a:pt x="567" y="711"/>
                      <a:pt x="610" y="707"/>
                      <a:pt x="653" y="699"/>
                    </a:cubicBezTo>
                    <a:cubicBezTo>
                      <a:pt x="774" y="664"/>
                      <a:pt x="860" y="570"/>
                      <a:pt x="894" y="449"/>
                    </a:cubicBezTo>
                    <a:cubicBezTo>
                      <a:pt x="911" y="389"/>
                      <a:pt x="911" y="321"/>
                      <a:pt x="894" y="260"/>
                    </a:cubicBezTo>
                    <a:cubicBezTo>
                      <a:pt x="868" y="140"/>
                      <a:pt x="774" y="46"/>
                      <a:pt x="653" y="20"/>
                    </a:cubicBezTo>
                    <a:cubicBezTo>
                      <a:pt x="610" y="7"/>
                      <a:pt x="567" y="1"/>
                      <a:pt x="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5"/>
              <p:cNvSpPr/>
              <p:nvPr/>
            </p:nvSpPr>
            <p:spPr>
              <a:xfrm>
                <a:off x="3879204" y="2853417"/>
                <a:ext cx="63239" cy="49828"/>
              </a:xfrm>
              <a:custGeom>
                <a:rect b="b" l="l" r="r" t="t"/>
                <a:pathLst>
                  <a:path extrusionOk="0" h="714" w="903">
                    <a:moveTo>
                      <a:pt x="524" y="1"/>
                    </a:moveTo>
                    <a:cubicBezTo>
                      <a:pt x="481" y="1"/>
                      <a:pt x="438" y="5"/>
                      <a:pt x="395" y="14"/>
                    </a:cubicBezTo>
                    <a:cubicBezTo>
                      <a:pt x="344" y="22"/>
                      <a:pt x="284" y="31"/>
                      <a:pt x="232" y="56"/>
                    </a:cubicBezTo>
                    <a:cubicBezTo>
                      <a:pt x="181" y="65"/>
                      <a:pt x="129" y="91"/>
                      <a:pt x="86" y="134"/>
                    </a:cubicBezTo>
                    <a:lnTo>
                      <a:pt x="78" y="151"/>
                    </a:lnTo>
                    <a:cubicBezTo>
                      <a:pt x="78" y="151"/>
                      <a:pt x="69" y="160"/>
                      <a:pt x="69" y="168"/>
                    </a:cubicBezTo>
                    <a:cubicBezTo>
                      <a:pt x="43" y="194"/>
                      <a:pt x="26" y="228"/>
                      <a:pt x="17" y="271"/>
                    </a:cubicBezTo>
                    <a:cubicBezTo>
                      <a:pt x="9" y="280"/>
                      <a:pt x="9" y="297"/>
                      <a:pt x="9" y="306"/>
                    </a:cubicBezTo>
                    <a:cubicBezTo>
                      <a:pt x="0" y="340"/>
                      <a:pt x="0" y="374"/>
                      <a:pt x="9" y="409"/>
                    </a:cubicBezTo>
                    <a:cubicBezTo>
                      <a:pt x="9" y="417"/>
                      <a:pt x="9" y="426"/>
                      <a:pt x="17" y="443"/>
                    </a:cubicBezTo>
                    <a:cubicBezTo>
                      <a:pt x="26" y="477"/>
                      <a:pt x="43" y="520"/>
                      <a:pt x="69" y="546"/>
                    </a:cubicBezTo>
                    <a:lnTo>
                      <a:pt x="78" y="563"/>
                    </a:lnTo>
                    <a:lnTo>
                      <a:pt x="86" y="572"/>
                    </a:lnTo>
                    <a:cubicBezTo>
                      <a:pt x="129" y="624"/>
                      <a:pt x="181" y="649"/>
                      <a:pt x="241" y="666"/>
                    </a:cubicBezTo>
                    <a:cubicBezTo>
                      <a:pt x="292" y="684"/>
                      <a:pt x="344" y="692"/>
                      <a:pt x="395" y="701"/>
                    </a:cubicBezTo>
                    <a:cubicBezTo>
                      <a:pt x="438" y="709"/>
                      <a:pt x="481" y="714"/>
                      <a:pt x="524" y="714"/>
                    </a:cubicBezTo>
                    <a:cubicBezTo>
                      <a:pt x="567" y="714"/>
                      <a:pt x="610" y="709"/>
                      <a:pt x="653" y="701"/>
                    </a:cubicBezTo>
                    <a:cubicBezTo>
                      <a:pt x="765" y="666"/>
                      <a:pt x="859" y="572"/>
                      <a:pt x="894" y="452"/>
                    </a:cubicBezTo>
                    <a:cubicBezTo>
                      <a:pt x="902" y="392"/>
                      <a:pt x="902" y="323"/>
                      <a:pt x="894" y="263"/>
                    </a:cubicBezTo>
                    <a:cubicBezTo>
                      <a:pt x="859" y="142"/>
                      <a:pt x="765" y="48"/>
                      <a:pt x="653" y="14"/>
                    </a:cubicBezTo>
                    <a:cubicBezTo>
                      <a:pt x="610" y="5"/>
                      <a:pt x="567" y="1"/>
                      <a:pt x="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5"/>
              <p:cNvSpPr/>
              <p:nvPr/>
            </p:nvSpPr>
            <p:spPr>
              <a:xfrm>
                <a:off x="3870730" y="2916994"/>
                <a:ext cx="63309" cy="49200"/>
              </a:xfrm>
              <a:custGeom>
                <a:rect b="b" l="l" r="r" t="t"/>
                <a:pathLst>
                  <a:path extrusionOk="0" h="705" w="904">
                    <a:moveTo>
                      <a:pt x="524" y="0"/>
                    </a:moveTo>
                    <a:cubicBezTo>
                      <a:pt x="482" y="0"/>
                      <a:pt x="439" y="5"/>
                      <a:pt x="396" y="13"/>
                    </a:cubicBezTo>
                    <a:cubicBezTo>
                      <a:pt x="345" y="13"/>
                      <a:pt x="284" y="30"/>
                      <a:pt x="241" y="48"/>
                    </a:cubicBezTo>
                    <a:cubicBezTo>
                      <a:pt x="181" y="56"/>
                      <a:pt x="130" y="91"/>
                      <a:pt x="87" y="133"/>
                    </a:cubicBezTo>
                    <a:lnTo>
                      <a:pt x="87" y="142"/>
                    </a:lnTo>
                    <a:cubicBezTo>
                      <a:pt x="78" y="151"/>
                      <a:pt x="70" y="151"/>
                      <a:pt x="70" y="159"/>
                    </a:cubicBezTo>
                    <a:cubicBezTo>
                      <a:pt x="44" y="194"/>
                      <a:pt x="27" y="228"/>
                      <a:pt x="18" y="271"/>
                    </a:cubicBezTo>
                    <a:cubicBezTo>
                      <a:pt x="10" y="280"/>
                      <a:pt x="10" y="288"/>
                      <a:pt x="1" y="305"/>
                    </a:cubicBezTo>
                    <a:cubicBezTo>
                      <a:pt x="1" y="322"/>
                      <a:pt x="1" y="340"/>
                      <a:pt x="1" y="357"/>
                    </a:cubicBezTo>
                    <a:cubicBezTo>
                      <a:pt x="1" y="365"/>
                      <a:pt x="1" y="383"/>
                      <a:pt x="1" y="400"/>
                    </a:cubicBezTo>
                    <a:cubicBezTo>
                      <a:pt x="10" y="417"/>
                      <a:pt x="10" y="426"/>
                      <a:pt x="18" y="443"/>
                    </a:cubicBezTo>
                    <a:cubicBezTo>
                      <a:pt x="27" y="477"/>
                      <a:pt x="44" y="512"/>
                      <a:pt x="70" y="546"/>
                    </a:cubicBezTo>
                    <a:cubicBezTo>
                      <a:pt x="70" y="554"/>
                      <a:pt x="78" y="554"/>
                      <a:pt x="87" y="563"/>
                    </a:cubicBezTo>
                    <a:lnTo>
                      <a:pt x="87" y="572"/>
                    </a:lnTo>
                    <a:cubicBezTo>
                      <a:pt x="130" y="615"/>
                      <a:pt x="181" y="649"/>
                      <a:pt x="241" y="658"/>
                    </a:cubicBezTo>
                    <a:cubicBezTo>
                      <a:pt x="293" y="675"/>
                      <a:pt x="345" y="692"/>
                      <a:pt x="396" y="692"/>
                    </a:cubicBezTo>
                    <a:cubicBezTo>
                      <a:pt x="439" y="701"/>
                      <a:pt x="482" y="705"/>
                      <a:pt x="524" y="705"/>
                    </a:cubicBezTo>
                    <a:cubicBezTo>
                      <a:pt x="566" y="705"/>
                      <a:pt x="607" y="701"/>
                      <a:pt x="645" y="692"/>
                    </a:cubicBezTo>
                    <a:cubicBezTo>
                      <a:pt x="766" y="658"/>
                      <a:pt x="860" y="572"/>
                      <a:pt x="894" y="451"/>
                    </a:cubicBezTo>
                    <a:cubicBezTo>
                      <a:pt x="903" y="383"/>
                      <a:pt x="903" y="322"/>
                      <a:pt x="894" y="254"/>
                    </a:cubicBezTo>
                    <a:cubicBezTo>
                      <a:pt x="860" y="133"/>
                      <a:pt x="766" y="48"/>
                      <a:pt x="645" y="13"/>
                    </a:cubicBezTo>
                    <a:cubicBezTo>
                      <a:pt x="607" y="5"/>
                      <a:pt x="566" y="0"/>
                      <a:pt x="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5"/>
              <p:cNvSpPr/>
              <p:nvPr/>
            </p:nvSpPr>
            <p:spPr>
              <a:xfrm>
                <a:off x="3859945" y="2992504"/>
                <a:ext cx="63800" cy="49270"/>
              </a:xfrm>
              <a:custGeom>
                <a:rect b="b" l="l" r="r" t="t"/>
                <a:pathLst>
                  <a:path extrusionOk="0" h="706" w="911">
                    <a:moveTo>
                      <a:pt x="525" y="1"/>
                    </a:moveTo>
                    <a:cubicBezTo>
                      <a:pt x="484" y="1"/>
                      <a:pt x="443" y="5"/>
                      <a:pt x="404" y="14"/>
                    </a:cubicBezTo>
                    <a:cubicBezTo>
                      <a:pt x="344" y="22"/>
                      <a:pt x="292" y="31"/>
                      <a:pt x="241" y="48"/>
                    </a:cubicBezTo>
                    <a:cubicBezTo>
                      <a:pt x="181" y="65"/>
                      <a:pt x="129" y="91"/>
                      <a:pt x="95" y="134"/>
                    </a:cubicBezTo>
                    <a:cubicBezTo>
                      <a:pt x="95" y="143"/>
                      <a:pt x="86" y="143"/>
                      <a:pt x="86" y="143"/>
                    </a:cubicBezTo>
                    <a:lnTo>
                      <a:pt x="69" y="160"/>
                    </a:lnTo>
                    <a:cubicBezTo>
                      <a:pt x="43" y="194"/>
                      <a:pt x="26" y="228"/>
                      <a:pt x="17" y="271"/>
                    </a:cubicBezTo>
                    <a:cubicBezTo>
                      <a:pt x="17" y="280"/>
                      <a:pt x="9" y="297"/>
                      <a:pt x="9" y="306"/>
                    </a:cubicBezTo>
                    <a:cubicBezTo>
                      <a:pt x="9" y="323"/>
                      <a:pt x="0" y="340"/>
                      <a:pt x="0" y="357"/>
                    </a:cubicBezTo>
                    <a:cubicBezTo>
                      <a:pt x="0" y="375"/>
                      <a:pt x="9" y="383"/>
                      <a:pt x="9" y="400"/>
                    </a:cubicBezTo>
                    <a:cubicBezTo>
                      <a:pt x="9" y="418"/>
                      <a:pt x="9" y="426"/>
                      <a:pt x="17" y="443"/>
                    </a:cubicBezTo>
                    <a:cubicBezTo>
                      <a:pt x="26" y="478"/>
                      <a:pt x="43" y="512"/>
                      <a:pt x="69" y="546"/>
                    </a:cubicBezTo>
                    <a:cubicBezTo>
                      <a:pt x="78" y="555"/>
                      <a:pt x="78" y="564"/>
                      <a:pt x="86" y="564"/>
                    </a:cubicBezTo>
                    <a:lnTo>
                      <a:pt x="95" y="572"/>
                    </a:lnTo>
                    <a:cubicBezTo>
                      <a:pt x="129" y="615"/>
                      <a:pt x="189" y="649"/>
                      <a:pt x="249" y="658"/>
                    </a:cubicBezTo>
                    <a:cubicBezTo>
                      <a:pt x="292" y="675"/>
                      <a:pt x="353" y="692"/>
                      <a:pt x="404" y="692"/>
                    </a:cubicBezTo>
                    <a:cubicBezTo>
                      <a:pt x="443" y="701"/>
                      <a:pt x="484" y="705"/>
                      <a:pt x="525" y="705"/>
                    </a:cubicBezTo>
                    <a:cubicBezTo>
                      <a:pt x="567" y="705"/>
                      <a:pt x="610" y="701"/>
                      <a:pt x="653" y="692"/>
                    </a:cubicBezTo>
                    <a:cubicBezTo>
                      <a:pt x="773" y="667"/>
                      <a:pt x="859" y="572"/>
                      <a:pt x="894" y="452"/>
                    </a:cubicBezTo>
                    <a:cubicBezTo>
                      <a:pt x="911" y="392"/>
                      <a:pt x="911" y="323"/>
                      <a:pt x="894" y="254"/>
                    </a:cubicBezTo>
                    <a:cubicBezTo>
                      <a:pt x="859" y="143"/>
                      <a:pt x="773" y="48"/>
                      <a:pt x="653" y="14"/>
                    </a:cubicBezTo>
                    <a:cubicBezTo>
                      <a:pt x="610" y="5"/>
                      <a:pt x="567" y="1"/>
                      <a:pt x="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5"/>
              <p:cNvSpPr/>
              <p:nvPr/>
            </p:nvSpPr>
            <p:spPr>
              <a:xfrm>
                <a:off x="3853923" y="3059709"/>
                <a:ext cx="63239" cy="49200"/>
              </a:xfrm>
              <a:custGeom>
                <a:rect b="b" l="l" r="r" t="t"/>
                <a:pathLst>
                  <a:path extrusionOk="0" h="705" w="903">
                    <a:moveTo>
                      <a:pt x="523" y="0"/>
                    </a:moveTo>
                    <a:cubicBezTo>
                      <a:pt x="481" y="0"/>
                      <a:pt x="439" y="4"/>
                      <a:pt x="396" y="13"/>
                    </a:cubicBezTo>
                    <a:cubicBezTo>
                      <a:pt x="344" y="22"/>
                      <a:pt x="284" y="30"/>
                      <a:pt x="232" y="56"/>
                    </a:cubicBezTo>
                    <a:cubicBezTo>
                      <a:pt x="181" y="64"/>
                      <a:pt x="129" y="90"/>
                      <a:pt x="86" y="133"/>
                    </a:cubicBezTo>
                    <a:cubicBezTo>
                      <a:pt x="86" y="142"/>
                      <a:pt x="86" y="142"/>
                      <a:pt x="78" y="142"/>
                    </a:cubicBezTo>
                    <a:cubicBezTo>
                      <a:pt x="78" y="150"/>
                      <a:pt x="69" y="159"/>
                      <a:pt x="69" y="159"/>
                    </a:cubicBezTo>
                    <a:cubicBezTo>
                      <a:pt x="43" y="193"/>
                      <a:pt x="26" y="228"/>
                      <a:pt x="9" y="271"/>
                    </a:cubicBezTo>
                    <a:cubicBezTo>
                      <a:pt x="9" y="279"/>
                      <a:pt x="9" y="296"/>
                      <a:pt x="0" y="305"/>
                    </a:cubicBezTo>
                    <a:cubicBezTo>
                      <a:pt x="0" y="322"/>
                      <a:pt x="0" y="339"/>
                      <a:pt x="0" y="357"/>
                    </a:cubicBezTo>
                    <a:cubicBezTo>
                      <a:pt x="0" y="374"/>
                      <a:pt x="0" y="391"/>
                      <a:pt x="0" y="400"/>
                    </a:cubicBezTo>
                    <a:cubicBezTo>
                      <a:pt x="9" y="417"/>
                      <a:pt x="9" y="425"/>
                      <a:pt x="9" y="443"/>
                    </a:cubicBezTo>
                    <a:cubicBezTo>
                      <a:pt x="26" y="477"/>
                      <a:pt x="43" y="511"/>
                      <a:pt x="69" y="546"/>
                    </a:cubicBezTo>
                    <a:lnTo>
                      <a:pt x="78" y="563"/>
                    </a:lnTo>
                    <a:lnTo>
                      <a:pt x="86" y="571"/>
                    </a:lnTo>
                    <a:cubicBezTo>
                      <a:pt x="129" y="614"/>
                      <a:pt x="181" y="649"/>
                      <a:pt x="241" y="657"/>
                    </a:cubicBezTo>
                    <a:cubicBezTo>
                      <a:pt x="292" y="683"/>
                      <a:pt x="344" y="692"/>
                      <a:pt x="396" y="692"/>
                    </a:cubicBezTo>
                    <a:cubicBezTo>
                      <a:pt x="439" y="700"/>
                      <a:pt x="481" y="705"/>
                      <a:pt x="523" y="705"/>
                    </a:cubicBezTo>
                    <a:cubicBezTo>
                      <a:pt x="565" y="705"/>
                      <a:pt x="606" y="700"/>
                      <a:pt x="645" y="692"/>
                    </a:cubicBezTo>
                    <a:cubicBezTo>
                      <a:pt x="765" y="657"/>
                      <a:pt x="859" y="571"/>
                      <a:pt x="894" y="451"/>
                    </a:cubicBezTo>
                    <a:cubicBezTo>
                      <a:pt x="902" y="391"/>
                      <a:pt x="902" y="322"/>
                      <a:pt x="894" y="254"/>
                    </a:cubicBezTo>
                    <a:cubicBezTo>
                      <a:pt x="859" y="142"/>
                      <a:pt x="765" y="47"/>
                      <a:pt x="645" y="13"/>
                    </a:cubicBezTo>
                    <a:cubicBezTo>
                      <a:pt x="606" y="4"/>
                      <a:pt x="565" y="0"/>
                      <a:pt x="5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5"/>
              <p:cNvSpPr/>
              <p:nvPr/>
            </p:nvSpPr>
            <p:spPr>
              <a:xfrm>
                <a:off x="3849721" y="3139406"/>
                <a:ext cx="63239" cy="49689"/>
              </a:xfrm>
              <a:custGeom>
                <a:rect b="b" l="l" r="r" t="t"/>
                <a:pathLst>
                  <a:path extrusionOk="0" h="712" w="903">
                    <a:moveTo>
                      <a:pt x="524" y="1"/>
                    </a:moveTo>
                    <a:cubicBezTo>
                      <a:pt x="481" y="1"/>
                      <a:pt x="438" y="5"/>
                      <a:pt x="395" y="14"/>
                    </a:cubicBezTo>
                    <a:cubicBezTo>
                      <a:pt x="344" y="22"/>
                      <a:pt x="284" y="31"/>
                      <a:pt x="232" y="57"/>
                    </a:cubicBezTo>
                    <a:cubicBezTo>
                      <a:pt x="181" y="65"/>
                      <a:pt x="129" y="91"/>
                      <a:pt x="86" y="134"/>
                    </a:cubicBezTo>
                    <a:cubicBezTo>
                      <a:pt x="86" y="134"/>
                      <a:pt x="86" y="142"/>
                      <a:pt x="78" y="142"/>
                    </a:cubicBezTo>
                    <a:lnTo>
                      <a:pt x="69" y="160"/>
                    </a:lnTo>
                    <a:cubicBezTo>
                      <a:pt x="43" y="194"/>
                      <a:pt x="26" y="228"/>
                      <a:pt x="9" y="271"/>
                    </a:cubicBezTo>
                    <a:cubicBezTo>
                      <a:pt x="9" y="280"/>
                      <a:pt x="9" y="297"/>
                      <a:pt x="0" y="306"/>
                    </a:cubicBezTo>
                    <a:cubicBezTo>
                      <a:pt x="0" y="340"/>
                      <a:pt x="0" y="374"/>
                      <a:pt x="0" y="400"/>
                    </a:cubicBezTo>
                    <a:cubicBezTo>
                      <a:pt x="9" y="417"/>
                      <a:pt x="9" y="426"/>
                      <a:pt x="9" y="443"/>
                    </a:cubicBezTo>
                    <a:cubicBezTo>
                      <a:pt x="26" y="478"/>
                      <a:pt x="43" y="512"/>
                      <a:pt x="69" y="546"/>
                    </a:cubicBezTo>
                    <a:cubicBezTo>
                      <a:pt x="69" y="555"/>
                      <a:pt x="78" y="563"/>
                      <a:pt x="78" y="563"/>
                    </a:cubicBezTo>
                    <a:lnTo>
                      <a:pt x="86" y="572"/>
                    </a:lnTo>
                    <a:cubicBezTo>
                      <a:pt x="129" y="624"/>
                      <a:pt x="181" y="649"/>
                      <a:pt x="241" y="658"/>
                    </a:cubicBezTo>
                    <a:cubicBezTo>
                      <a:pt x="292" y="684"/>
                      <a:pt x="344" y="692"/>
                      <a:pt x="395" y="692"/>
                    </a:cubicBezTo>
                    <a:cubicBezTo>
                      <a:pt x="438" y="705"/>
                      <a:pt x="481" y="712"/>
                      <a:pt x="524" y="712"/>
                    </a:cubicBezTo>
                    <a:cubicBezTo>
                      <a:pt x="567" y="712"/>
                      <a:pt x="610" y="705"/>
                      <a:pt x="653" y="692"/>
                    </a:cubicBezTo>
                    <a:cubicBezTo>
                      <a:pt x="765" y="667"/>
                      <a:pt x="859" y="572"/>
                      <a:pt x="894" y="452"/>
                    </a:cubicBezTo>
                    <a:cubicBezTo>
                      <a:pt x="902" y="392"/>
                      <a:pt x="902" y="323"/>
                      <a:pt x="894" y="263"/>
                    </a:cubicBezTo>
                    <a:cubicBezTo>
                      <a:pt x="859" y="142"/>
                      <a:pt x="765" y="48"/>
                      <a:pt x="653" y="14"/>
                    </a:cubicBezTo>
                    <a:cubicBezTo>
                      <a:pt x="610" y="5"/>
                      <a:pt x="567" y="1"/>
                      <a:pt x="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5"/>
              <p:cNvSpPr/>
              <p:nvPr/>
            </p:nvSpPr>
            <p:spPr>
              <a:xfrm>
                <a:off x="3851472" y="3213172"/>
                <a:ext cx="63870" cy="49828"/>
              </a:xfrm>
              <a:custGeom>
                <a:rect b="b" l="l" r="r" t="t"/>
                <a:pathLst>
                  <a:path extrusionOk="0" h="714" w="912">
                    <a:moveTo>
                      <a:pt x="526" y="0"/>
                    </a:moveTo>
                    <a:cubicBezTo>
                      <a:pt x="484" y="0"/>
                      <a:pt x="443" y="5"/>
                      <a:pt x="405" y="13"/>
                    </a:cubicBezTo>
                    <a:cubicBezTo>
                      <a:pt x="345" y="22"/>
                      <a:pt x="293" y="31"/>
                      <a:pt x="242" y="56"/>
                    </a:cubicBezTo>
                    <a:cubicBezTo>
                      <a:pt x="181" y="65"/>
                      <a:pt x="130" y="91"/>
                      <a:pt x="95" y="142"/>
                    </a:cubicBezTo>
                    <a:lnTo>
                      <a:pt x="87" y="151"/>
                    </a:lnTo>
                    <a:lnTo>
                      <a:pt x="70" y="168"/>
                    </a:lnTo>
                    <a:cubicBezTo>
                      <a:pt x="44" y="194"/>
                      <a:pt x="27" y="228"/>
                      <a:pt x="18" y="271"/>
                    </a:cubicBezTo>
                    <a:cubicBezTo>
                      <a:pt x="18" y="280"/>
                      <a:pt x="10" y="297"/>
                      <a:pt x="10" y="305"/>
                    </a:cubicBezTo>
                    <a:cubicBezTo>
                      <a:pt x="1" y="340"/>
                      <a:pt x="1" y="374"/>
                      <a:pt x="10" y="409"/>
                    </a:cubicBezTo>
                    <a:cubicBezTo>
                      <a:pt x="10" y="417"/>
                      <a:pt x="10" y="426"/>
                      <a:pt x="18" y="443"/>
                    </a:cubicBezTo>
                    <a:cubicBezTo>
                      <a:pt x="27" y="477"/>
                      <a:pt x="44" y="520"/>
                      <a:pt x="70" y="546"/>
                    </a:cubicBezTo>
                    <a:lnTo>
                      <a:pt x="87" y="563"/>
                    </a:lnTo>
                    <a:lnTo>
                      <a:pt x="95" y="572"/>
                    </a:lnTo>
                    <a:cubicBezTo>
                      <a:pt x="130" y="623"/>
                      <a:pt x="190" y="649"/>
                      <a:pt x="250" y="666"/>
                    </a:cubicBezTo>
                    <a:cubicBezTo>
                      <a:pt x="293" y="683"/>
                      <a:pt x="345" y="692"/>
                      <a:pt x="405" y="701"/>
                    </a:cubicBezTo>
                    <a:cubicBezTo>
                      <a:pt x="443" y="709"/>
                      <a:pt x="484" y="714"/>
                      <a:pt x="526" y="714"/>
                    </a:cubicBezTo>
                    <a:cubicBezTo>
                      <a:pt x="568" y="714"/>
                      <a:pt x="611" y="709"/>
                      <a:pt x="654" y="701"/>
                    </a:cubicBezTo>
                    <a:cubicBezTo>
                      <a:pt x="774" y="666"/>
                      <a:pt x="860" y="572"/>
                      <a:pt x="894" y="451"/>
                    </a:cubicBezTo>
                    <a:cubicBezTo>
                      <a:pt x="912" y="391"/>
                      <a:pt x="912" y="323"/>
                      <a:pt x="894" y="262"/>
                    </a:cubicBezTo>
                    <a:cubicBezTo>
                      <a:pt x="860" y="142"/>
                      <a:pt x="774" y="48"/>
                      <a:pt x="654" y="13"/>
                    </a:cubicBezTo>
                    <a:cubicBezTo>
                      <a:pt x="611" y="5"/>
                      <a:pt x="568" y="0"/>
                      <a:pt x="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5"/>
              <p:cNvSpPr/>
              <p:nvPr/>
            </p:nvSpPr>
            <p:spPr>
              <a:xfrm>
                <a:off x="3849090" y="3282750"/>
                <a:ext cx="63870" cy="49619"/>
              </a:xfrm>
              <a:custGeom>
                <a:rect b="b" l="l" r="r" t="t"/>
                <a:pathLst>
                  <a:path extrusionOk="0" h="711" w="912">
                    <a:moveTo>
                      <a:pt x="526" y="0"/>
                    </a:moveTo>
                    <a:cubicBezTo>
                      <a:pt x="484" y="0"/>
                      <a:pt x="443" y="4"/>
                      <a:pt x="404" y="13"/>
                    </a:cubicBezTo>
                    <a:cubicBezTo>
                      <a:pt x="344" y="13"/>
                      <a:pt x="293" y="30"/>
                      <a:pt x="241" y="47"/>
                    </a:cubicBezTo>
                    <a:cubicBezTo>
                      <a:pt x="181" y="64"/>
                      <a:pt x="129" y="90"/>
                      <a:pt x="95" y="133"/>
                    </a:cubicBezTo>
                    <a:cubicBezTo>
                      <a:pt x="95" y="133"/>
                      <a:pt x="95" y="142"/>
                      <a:pt x="87" y="142"/>
                    </a:cubicBezTo>
                    <a:cubicBezTo>
                      <a:pt x="78" y="150"/>
                      <a:pt x="78" y="150"/>
                      <a:pt x="69" y="159"/>
                    </a:cubicBezTo>
                    <a:cubicBezTo>
                      <a:pt x="44" y="193"/>
                      <a:pt x="26" y="228"/>
                      <a:pt x="18" y="271"/>
                    </a:cubicBezTo>
                    <a:cubicBezTo>
                      <a:pt x="9" y="279"/>
                      <a:pt x="9" y="296"/>
                      <a:pt x="9" y="305"/>
                    </a:cubicBezTo>
                    <a:cubicBezTo>
                      <a:pt x="1" y="339"/>
                      <a:pt x="1" y="374"/>
                      <a:pt x="9" y="400"/>
                    </a:cubicBezTo>
                    <a:cubicBezTo>
                      <a:pt x="9" y="417"/>
                      <a:pt x="9" y="425"/>
                      <a:pt x="18" y="442"/>
                    </a:cubicBezTo>
                    <a:cubicBezTo>
                      <a:pt x="26" y="477"/>
                      <a:pt x="44" y="511"/>
                      <a:pt x="69" y="546"/>
                    </a:cubicBezTo>
                    <a:lnTo>
                      <a:pt x="87" y="563"/>
                    </a:lnTo>
                    <a:lnTo>
                      <a:pt x="95" y="571"/>
                    </a:lnTo>
                    <a:cubicBezTo>
                      <a:pt x="129" y="614"/>
                      <a:pt x="190" y="649"/>
                      <a:pt x="250" y="657"/>
                    </a:cubicBezTo>
                    <a:cubicBezTo>
                      <a:pt x="293" y="683"/>
                      <a:pt x="344" y="692"/>
                      <a:pt x="404" y="692"/>
                    </a:cubicBezTo>
                    <a:cubicBezTo>
                      <a:pt x="443" y="705"/>
                      <a:pt x="484" y="711"/>
                      <a:pt x="526" y="711"/>
                    </a:cubicBezTo>
                    <a:cubicBezTo>
                      <a:pt x="568" y="711"/>
                      <a:pt x="611" y="705"/>
                      <a:pt x="654" y="692"/>
                    </a:cubicBezTo>
                    <a:cubicBezTo>
                      <a:pt x="774" y="666"/>
                      <a:pt x="860" y="571"/>
                      <a:pt x="894" y="451"/>
                    </a:cubicBezTo>
                    <a:cubicBezTo>
                      <a:pt x="911" y="391"/>
                      <a:pt x="911" y="322"/>
                      <a:pt x="903" y="253"/>
                    </a:cubicBezTo>
                    <a:cubicBezTo>
                      <a:pt x="868" y="133"/>
                      <a:pt x="774" y="47"/>
                      <a:pt x="654" y="13"/>
                    </a:cubicBezTo>
                    <a:cubicBezTo>
                      <a:pt x="611" y="4"/>
                      <a:pt x="568" y="0"/>
                      <a:pt x="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5"/>
              <p:cNvSpPr/>
              <p:nvPr/>
            </p:nvSpPr>
            <p:spPr>
              <a:xfrm>
                <a:off x="3847270" y="3354073"/>
                <a:ext cx="63870" cy="49200"/>
              </a:xfrm>
              <a:custGeom>
                <a:rect b="b" l="l" r="r" t="t"/>
                <a:pathLst>
                  <a:path extrusionOk="0" h="705" w="912">
                    <a:moveTo>
                      <a:pt x="525" y="0"/>
                    </a:moveTo>
                    <a:cubicBezTo>
                      <a:pt x="482" y="0"/>
                      <a:pt x="439" y="5"/>
                      <a:pt x="396" y="13"/>
                    </a:cubicBezTo>
                    <a:cubicBezTo>
                      <a:pt x="345" y="13"/>
                      <a:pt x="293" y="30"/>
                      <a:pt x="241" y="48"/>
                    </a:cubicBezTo>
                    <a:cubicBezTo>
                      <a:pt x="181" y="56"/>
                      <a:pt x="130" y="91"/>
                      <a:pt x="87" y="134"/>
                    </a:cubicBezTo>
                    <a:lnTo>
                      <a:pt x="87" y="142"/>
                    </a:lnTo>
                    <a:lnTo>
                      <a:pt x="70" y="159"/>
                    </a:lnTo>
                    <a:cubicBezTo>
                      <a:pt x="44" y="194"/>
                      <a:pt x="27" y="228"/>
                      <a:pt x="18" y="262"/>
                    </a:cubicBezTo>
                    <a:cubicBezTo>
                      <a:pt x="18" y="280"/>
                      <a:pt x="9" y="288"/>
                      <a:pt x="9" y="305"/>
                    </a:cubicBezTo>
                    <a:cubicBezTo>
                      <a:pt x="1" y="331"/>
                      <a:pt x="1" y="366"/>
                      <a:pt x="9" y="400"/>
                    </a:cubicBezTo>
                    <a:cubicBezTo>
                      <a:pt x="9" y="408"/>
                      <a:pt x="9" y="426"/>
                      <a:pt x="18" y="434"/>
                    </a:cubicBezTo>
                    <a:cubicBezTo>
                      <a:pt x="27" y="477"/>
                      <a:pt x="44" y="512"/>
                      <a:pt x="70" y="546"/>
                    </a:cubicBezTo>
                    <a:lnTo>
                      <a:pt x="87" y="563"/>
                    </a:lnTo>
                    <a:lnTo>
                      <a:pt x="87" y="572"/>
                    </a:lnTo>
                    <a:cubicBezTo>
                      <a:pt x="130" y="615"/>
                      <a:pt x="181" y="649"/>
                      <a:pt x="241" y="658"/>
                    </a:cubicBezTo>
                    <a:cubicBezTo>
                      <a:pt x="293" y="675"/>
                      <a:pt x="345" y="683"/>
                      <a:pt x="396" y="692"/>
                    </a:cubicBezTo>
                    <a:cubicBezTo>
                      <a:pt x="439" y="701"/>
                      <a:pt x="482" y="705"/>
                      <a:pt x="525" y="705"/>
                    </a:cubicBezTo>
                    <a:cubicBezTo>
                      <a:pt x="568" y="705"/>
                      <a:pt x="611" y="701"/>
                      <a:pt x="654" y="692"/>
                    </a:cubicBezTo>
                    <a:cubicBezTo>
                      <a:pt x="765" y="658"/>
                      <a:pt x="860" y="572"/>
                      <a:pt x="894" y="451"/>
                    </a:cubicBezTo>
                    <a:cubicBezTo>
                      <a:pt x="912" y="383"/>
                      <a:pt x="912" y="323"/>
                      <a:pt x="894" y="254"/>
                    </a:cubicBezTo>
                    <a:cubicBezTo>
                      <a:pt x="860" y="134"/>
                      <a:pt x="765" y="48"/>
                      <a:pt x="654" y="13"/>
                    </a:cubicBezTo>
                    <a:cubicBezTo>
                      <a:pt x="611" y="5"/>
                      <a:pt x="568" y="0"/>
                      <a:pt x="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5"/>
              <p:cNvSpPr/>
              <p:nvPr/>
            </p:nvSpPr>
            <p:spPr>
              <a:xfrm>
                <a:off x="3849721" y="3427350"/>
                <a:ext cx="63239" cy="49689"/>
              </a:xfrm>
              <a:custGeom>
                <a:rect b="b" l="l" r="r" t="t"/>
                <a:pathLst>
                  <a:path extrusionOk="0" h="712" w="903">
                    <a:moveTo>
                      <a:pt x="524" y="1"/>
                    </a:moveTo>
                    <a:cubicBezTo>
                      <a:pt x="481" y="1"/>
                      <a:pt x="438" y="7"/>
                      <a:pt x="395" y="20"/>
                    </a:cubicBezTo>
                    <a:cubicBezTo>
                      <a:pt x="344" y="20"/>
                      <a:pt x="284" y="29"/>
                      <a:pt x="232" y="54"/>
                    </a:cubicBezTo>
                    <a:cubicBezTo>
                      <a:pt x="181" y="63"/>
                      <a:pt x="129" y="97"/>
                      <a:pt x="86" y="140"/>
                    </a:cubicBezTo>
                    <a:lnTo>
                      <a:pt x="78" y="149"/>
                    </a:lnTo>
                    <a:cubicBezTo>
                      <a:pt x="78" y="157"/>
                      <a:pt x="69" y="157"/>
                      <a:pt x="69" y="166"/>
                    </a:cubicBezTo>
                    <a:cubicBezTo>
                      <a:pt x="43" y="200"/>
                      <a:pt x="26" y="235"/>
                      <a:pt x="9" y="269"/>
                    </a:cubicBezTo>
                    <a:cubicBezTo>
                      <a:pt x="9" y="286"/>
                      <a:pt x="9" y="295"/>
                      <a:pt x="0" y="312"/>
                    </a:cubicBezTo>
                    <a:cubicBezTo>
                      <a:pt x="0" y="329"/>
                      <a:pt x="0" y="347"/>
                      <a:pt x="0" y="355"/>
                    </a:cubicBezTo>
                    <a:cubicBezTo>
                      <a:pt x="0" y="372"/>
                      <a:pt x="0" y="389"/>
                      <a:pt x="0" y="407"/>
                    </a:cubicBezTo>
                    <a:cubicBezTo>
                      <a:pt x="9" y="415"/>
                      <a:pt x="9" y="432"/>
                      <a:pt x="9" y="441"/>
                    </a:cubicBezTo>
                    <a:cubicBezTo>
                      <a:pt x="26" y="484"/>
                      <a:pt x="43" y="518"/>
                      <a:pt x="69" y="553"/>
                    </a:cubicBezTo>
                    <a:cubicBezTo>
                      <a:pt x="69" y="561"/>
                      <a:pt x="78" y="561"/>
                      <a:pt x="78" y="570"/>
                    </a:cubicBezTo>
                    <a:lnTo>
                      <a:pt x="86" y="578"/>
                    </a:lnTo>
                    <a:cubicBezTo>
                      <a:pt x="129" y="621"/>
                      <a:pt x="181" y="656"/>
                      <a:pt x="241" y="664"/>
                    </a:cubicBezTo>
                    <a:cubicBezTo>
                      <a:pt x="292" y="682"/>
                      <a:pt x="344" y="699"/>
                      <a:pt x="395" y="699"/>
                    </a:cubicBezTo>
                    <a:cubicBezTo>
                      <a:pt x="438" y="707"/>
                      <a:pt x="481" y="712"/>
                      <a:pt x="524" y="712"/>
                    </a:cubicBezTo>
                    <a:cubicBezTo>
                      <a:pt x="567" y="712"/>
                      <a:pt x="610" y="707"/>
                      <a:pt x="653" y="699"/>
                    </a:cubicBezTo>
                    <a:cubicBezTo>
                      <a:pt x="765" y="664"/>
                      <a:pt x="859" y="578"/>
                      <a:pt x="894" y="458"/>
                    </a:cubicBezTo>
                    <a:cubicBezTo>
                      <a:pt x="902" y="389"/>
                      <a:pt x="902" y="321"/>
                      <a:pt x="894" y="261"/>
                    </a:cubicBezTo>
                    <a:cubicBezTo>
                      <a:pt x="859" y="140"/>
                      <a:pt x="765" y="46"/>
                      <a:pt x="653" y="20"/>
                    </a:cubicBezTo>
                    <a:cubicBezTo>
                      <a:pt x="610" y="7"/>
                      <a:pt x="567" y="1"/>
                      <a:pt x="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5"/>
              <p:cNvSpPr/>
              <p:nvPr/>
            </p:nvSpPr>
            <p:spPr>
              <a:xfrm>
                <a:off x="3843068" y="3503348"/>
                <a:ext cx="63870" cy="48642"/>
              </a:xfrm>
              <a:custGeom>
                <a:rect b="b" l="l" r="r" t="t"/>
                <a:pathLst>
                  <a:path extrusionOk="0" h="697" w="912">
                    <a:moveTo>
                      <a:pt x="526" y="1"/>
                    </a:moveTo>
                    <a:cubicBezTo>
                      <a:pt x="484" y="1"/>
                      <a:pt x="443" y="5"/>
                      <a:pt x="405" y="14"/>
                    </a:cubicBezTo>
                    <a:cubicBezTo>
                      <a:pt x="344" y="14"/>
                      <a:pt x="293" y="31"/>
                      <a:pt x="241" y="48"/>
                    </a:cubicBezTo>
                    <a:cubicBezTo>
                      <a:pt x="181" y="56"/>
                      <a:pt x="130" y="91"/>
                      <a:pt x="95" y="134"/>
                    </a:cubicBezTo>
                    <a:lnTo>
                      <a:pt x="87" y="142"/>
                    </a:lnTo>
                    <a:lnTo>
                      <a:pt x="69" y="160"/>
                    </a:lnTo>
                    <a:cubicBezTo>
                      <a:pt x="44" y="194"/>
                      <a:pt x="26" y="228"/>
                      <a:pt x="18" y="263"/>
                    </a:cubicBezTo>
                    <a:cubicBezTo>
                      <a:pt x="9" y="280"/>
                      <a:pt x="9" y="288"/>
                      <a:pt x="9" y="306"/>
                    </a:cubicBezTo>
                    <a:cubicBezTo>
                      <a:pt x="1" y="331"/>
                      <a:pt x="1" y="366"/>
                      <a:pt x="9" y="400"/>
                    </a:cubicBezTo>
                    <a:cubicBezTo>
                      <a:pt x="9" y="409"/>
                      <a:pt x="9" y="426"/>
                      <a:pt x="18" y="435"/>
                    </a:cubicBezTo>
                    <a:cubicBezTo>
                      <a:pt x="26" y="477"/>
                      <a:pt x="44" y="512"/>
                      <a:pt x="69" y="538"/>
                    </a:cubicBezTo>
                    <a:lnTo>
                      <a:pt x="87" y="555"/>
                    </a:lnTo>
                    <a:lnTo>
                      <a:pt x="95" y="563"/>
                    </a:lnTo>
                    <a:cubicBezTo>
                      <a:pt x="130" y="606"/>
                      <a:pt x="190" y="641"/>
                      <a:pt x="250" y="649"/>
                    </a:cubicBezTo>
                    <a:cubicBezTo>
                      <a:pt x="293" y="675"/>
                      <a:pt x="344" y="684"/>
                      <a:pt x="405" y="684"/>
                    </a:cubicBezTo>
                    <a:cubicBezTo>
                      <a:pt x="443" y="692"/>
                      <a:pt x="484" y="697"/>
                      <a:pt x="526" y="697"/>
                    </a:cubicBezTo>
                    <a:cubicBezTo>
                      <a:pt x="568" y="697"/>
                      <a:pt x="611" y="692"/>
                      <a:pt x="654" y="684"/>
                    </a:cubicBezTo>
                    <a:cubicBezTo>
                      <a:pt x="774" y="649"/>
                      <a:pt x="860" y="563"/>
                      <a:pt x="894" y="443"/>
                    </a:cubicBezTo>
                    <a:cubicBezTo>
                      <a:pt x="911" y="383"/>
                      <a:pt x="911" y="314"/>
                      <a:pt x="894" y="254"/>
                    </a:cubicBezTo>
                    <a:cubicBezTo>
                      <a:pt x="860" y="134"/>
                      <a:pt x="774" y="48"/>
                      <a:pt x="654" y="14"/>
                    </a:cubicBezTo>
                    <a:cubicBezTo>
                      <a:pt x="611" y="5"/>
                      <a:pt x="568" y="1"/>
                      <a:pt x="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5"/>
              <p:cNvSpPr/>
              <p:nvPr/>
            </p:nvSpPr>
            <p:spPr>
              <a:xfrm>
                <a:off x="4087971" y="2787119"/>
                <a:ext cx="63239" cy="48572"/>
              </a:xfrm>
              <a:custGeom>
                <a:rect b="b" l="l" r="r" t="t"/>
                <a:pathLst>
                  <a:path extrusionOk="0" h="696" w="903">
                    <a:moveTo>
                      <a:pt x="398" y="1"/>
                    </a:moveTo>
                    <a:cubicBezTo>
                      <a:pt x="347" y="1"/>
                      <a:pt x="294" y="8"/>
                      <a:pt x="241" y="18"/>
                    </a:cubicBezTo>
                    <a:cubicBezTo>
                      <a:pt x="121" y="61"/>
                      <a:pt x="35" y="156"/>
                      <a:pt x="9" y="276"/>
                    </a:cubicBezTo>
                    <a:cubicBezTo>
                      <a:pt x="0" y="336"/>
                      <a:pt x="0" y="396"/>
                      <a:pt x="18" y="457"/>
                    </a:cubicBezTo>
                    <a:cubicBezTo>
                      <a:pt x="52" y="577"/>
                      <a:pt x="146" y="663"/>
                      <a:pt x="267" y="689"/>
                    </a:cubicBezTo>
                    <a:cubicBezTo>
                      <a:pt x="302" y="693"/>
                      <a:pt x="338" y="695"/>
                      <a:pt x="373" y="695"/>
                    </a:cubicBezTo>
                    <a:cubicBezTo>
                      <a:pt x="475" y="695"/>
                      <a:pt x="575" y="678"/>
                      <a:pt x="671" y="646"/>
                    </a:cubicBezTo>
                    <a:cubicBezTo>
                      <a:pt x="731" y="628"/>
                      <a:pt x="782" y="603"/>
                      <a:pt x="825" y="551"/>
                    </a:cubicBezTo>
                    <a:lnTo>
                      <a:pt x="834" y="543"/>
                    </a:lnTo>
                    <a:cubicBezTo>
                      <a:pt x="834" y="534"/>
                      <a:pt x="842" y="534"/>
                      <a:pt x="842" y="525"/>
                    </a:cubicBezTo>
                    <a:cubicBezTo>
                      <a:pt x="868" y="491"/>
                      <a:pt x="885" y="457"/>
                      <a:pt x="894" y="422"/>
                    </a:cubicBezTo>
                    <a:cubicBezTo>
                      <a:pt x="903" y="405"/>
                      <a:pt x="903" y="396"/>
                      <a:pt x="903" y="379"/>
                    </a:cubicBezTo>
                    <a:cubicBezTo>
                      <a:pt x="903" y="362"/>
                      <a:pt x="903" y="345"/>
                      <a:pt x="903" y="336"/>
                    </a:cubicBezTo>
                    <a:cubicBezTo>
                      <a:pt x="903" y="319"/>
                      <a:pt x="903" y="302"/>
                      <a:pt x="894" y="285"/>
                    </a:cubicBezTo>
                    <a:cubicBezTo>
                      <a:pt x="894" y="276"/>
                      <a:pt x="894" y="259"/>
                      <a:pt x="885" y="250"/>
                    </a:cubicBezTo>
                    <a:cubicBezTo>
                      <a:pt x="877" y="207"/>
                      <a:pt x="851" y="173"/>
                      <a:pt x="825" y="147"/>
                    </a:cubicBezTo>
                    <a:cubicBezTo>
                      <a:pt x="825" y="139"/>
                      <a:pt x="817" y="130"/>
                      <a:pt x="817" y="130"/>
                    </a:cubicBezTo>
                    <a:cubicBezTo>
                      <a:pt x="808" y="122"/>
                      <a:pt x="808" y="122"/>
                      <a:pt x="808" y="122"/>
                    </a:cubicBezTo>
                    <a:cubicBezTo>
                      <a:pt x="765" y="79"/>
                      <a:pt x="714" y="53"/>
                      <a:pt x="653" y="36"/>
                    </a:cubicBezTo>
                    <a:cubicBezTo>
                      <a:pt x="602" y="18"/>
                      <a:pt x="550" y="10"/>
                      <a:pt x="490" y="10"/>
                    </a:cubicBezTo>
                    <a:cubicBezTo>
                      <a:pt x="461" y="3"/>
                      <a:pt x="430" y="1"/>
                      <a:pt x="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5"/>
              <p:cNvSpPr/>
              <p:nvPr/>
            </p:nvSpPr>
            <p:spPr>
              <a:xfrm>
                <a:off x="4056106" y="2728079"/>
                <a:ext cx="57217" cy="43478"/>
              </a:xfrm>
              <a:custGeom>
                <a:rect b="b" l="l" r="r" t="t"/>
                <a:pathLst>
                  <a:path extrusionOk="0" h="623" w="817">
                    <a:moveTo>
                      <a:pt x="368" y="0"/>
                    </a:moveTo>
                    <a:cubicBezTo>
                      <a:pt x="321" y="0"/>
                      <a:pt x="272" y="6"/>
                      <a:pt x="223" y="23"/>
                    </a:cubicBezTo>
                    <a:cubicBezTo>
                      <a:pt x="120" y="48"/>
                      <a:pt x="34" y="134"/>
                      <a:pt x="9" y="246"/>
                    </a:cubicBezTo>
                    <a:cubicBezTo>
                      <a:pt x="0" y="297"/>
                      <a:pt x="9" y="349"/>
                      <a:pt x="17" y="401"/>
                    </a:cubicBezTo>
                    <a:cubicBezTo>
                      <a:pt x="52" y="512"/>
                      <a:pt x="138" y="590"/>
                      <a:pt x="241" y="615"/>
                    </a:cubicBezTo>
                    <a:cubicBezTo>
                      <a:pt x="275" y="620"/>
                      <a:pt x="309" y="622"/>
                      <a:pt x="343" y="622"/>
                    </a:cubicBezTo>
                    <a:cubicBezTo>
                      <a:pt x="434" y="622"/>
                      <a:pt x="522" y="606"/>
                      <a:pt x="610" y="581"/>
                    </a:cubicBezTo>
                    <a:cubicBezTo>
                      <a:pt x="662" y="564"/>
                      <a:pt x="713" y="538"/>
                      <a:pt x="748" y="495"/>
                    </a:cubicBezTo>
                    <a:cubicBezTo>
                      <a:pt x="748" y="495"/>
                      <a:pt x="748" y="486"/>
                      <a:pt x="748" y="486"/>
                    </a:cubicBezTo>
                    <a:cubicBezTo>
                      <a:pt x="756" y="478"/>
                      <a:pt x="756" y="478"/>
                      <a:pt x="765" y="469"/>
                    </a:cubicBezTo>
                    <a:cubicBezTo>
                      <a:pt x="782" y="444"/>
                      <a:pt x="799" y="409"/>
                      <a:pt x="808" y="375"/>
                    </a:cubicBezTo>
                    <a:cubicBezTo>
                      <a:pt x="816" y="366"/>
                      <a:pt x="816" y="358"/>
                      <a:pt x="816" y="340"/>
                    </a:cubicBezTo>
                    <a:cubicBezTo>
                      <a:pt x="816" y="323"/>
                      <a:pt x="816" y="315"/>
                      <a:pt x="816" y="297"/>
                    </a:cubicBezTo>
                    <a:lnTo>
                      <a:pt x="816" y="254"/>
                    </a:lnTo>
                    <a:lnTo>
                      <a:pt x="808" y="220"/>
                    </a:lnTo>
                    <a:cubicBezTo>
                      <a:pt x="790" y="186"/>
                      <a:pt x="773" y="160"/>
                      <a:pt x="756" y="134"/>
                    </a:cubicBezTo>
                    <a:lnTo>
                      <a:pt x="739" y="117"/>
                    </a:lnTo>
                    <a:lnTo>
                      <a:pt x="730" y="108"/>
                    </a:lnTo>
                    <a:cubicBezTo>
                      <a:pt x="696" y="65"/>
                      <a:pt x="653" y="48"/>
                      <a:pt x="601" y="40"/>
                    </a:cubicBezTo>
                    <a:cubicBezTo>
                      <a:pt x="550" y="23"/>
                      <a:pt x="498" y="5"/>
                      <a:pt x="447" y="5"/>
                    </a:cubicBezTo>
                    <a:cubicBezTo>
                      <a:pt x="422" y="2"/>
                      <a:pt x="395"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5"/>
              <p:cNvSpPr/>
              <p:nvPr/>
            </p:nvSpPr>
            <p:spPr>
              <a:xfrm>
                <a:off x="4104779" y="2853975"/>
                <a:ext cx="63309" cy="48781"/>
              </a:xfrm>
              <a:custGeom>
                <a:rect b="b" l="l" r="r" t="t"/>
                <a:pathLst>
                  <a:path extrusionOk="0" h="699" w="904">
                    <a:moveTo>
                      <a:pt x="405" y="0"/>
                    </a:moveTo>
                    <a:cubicBezTo>
                      <a:pt x="350" y="0"/>
                      <a:pt x="296" y="6"/>
                      <a:pt x="242" y="23"/>
                    </a:cubicBezTo>
                    <a:cubicBezTo>
                      <a:pt x="130" y="57"/>
                      <a:pt x="35" y="152"/>
                      <a:pt x="10" y="272"/>
                    </a:cubicBezTo>
                    <a:cubicBezTo>
                      <a:pt x="1" y="332"/>
                      <a:pt x="1" y="392"/>
                      <a:pt x="18" y="452"/>
                    </a:cubicBezTo>
                    <a:cubicBezTo>
                      <a:pt x="53" y="573"/>
                      <a:pt x="147" y="658"/>
                      <a:pt x="267" y="693"/>
                    </a:cubicBezTo>
                    <a:cubicBezTo>
                      <a:pt x="303" y="696"/>
                      <a:pt x="338" y="698"/>
                      <a:pt x="374" y="698"/>
                    </a:cubicBezTo>
                    <a:cubicBezTo>
                      <a:pt x="424" y="698"/>
                      <a:pt x="475" y="694"/>
                      <a:pt x="525" y="684"/>
                    </a:cubicBezTo>
                    <a:cubicBezTo>
                      <a:pt x="577" y="676"/>
                      <a:pt x="628" y="667"/>
                      <a:pt x="671" y="641"/>
                    </a:cubicBezTo>
                    <a:cubicBezTo>
                      <a:pt x="731" y="633"/>
                      <a:pt x="791" y="598"/>
                      <a:pt x="826" y="555"/>
                    </a:cubicBezTo>
                    <a:lnTo>
                      <a:pt x="834" y="547"/>
                    </a:lnTo>
                    <a:lnTo>
                      <a:pt x="852" y="521"/>
                    </a:lnTo>
                    <a:cubicBezTo>
                      <a:pt x="869" y="495"/>
                      <a:pt x="886" y="452"/>
                      <a:pt x="894" y="418"/>
                    </a:cubicBezTo>
                    <a:cubicBezTo>
                      <a:pt x="903" y="401"/>
                      <a:pt x="903" y="392"/>
                      <a:pt x="903" y="375"/>
                    </a:cubicBezTo>
                    <a:cubicBezTo>
                      <a:pt x="903" y="366"/>
                      <a:pt x="903" y="349"/>
                      <a:pt x="903" y="332"/>
                    </a:cubicBezTo>
                    <a:cubicBezTo>
                      <a:pt x="903" y="315"/>
                      <a:pt x="903" y="298"/>
                      <a:pt x="903" y="280"/>
                    </a:cubicBezTo>
                    <a:cubicBezTo>
                      <a:pt x="894" y="272"/>
                      <a:pt x="886" y="255"/>
                      <a:pt x="886" y="246"/>
                    </a:cubicBezTo>
                    <a:cubicBezTo>
                      <a:pt x="877" y="212"/>
                      <a:pt x="860" y="177"/>
                      <a:pt x="834" y="143"/>
                    </a:cubicBezTo>
                    <a:lnTo>
                      <a:pt x="817" y="126"/>
                    </a:lnTo>
                    <a:lnTo>
                      <a:pt x="809" y="117"/>
                    </a:lnTo>
                    <a:cubicBezTo>
                      <a:pt x="766" y="74"/>
                      <a:pt x="714" y="48"/>
                      <a:pt x="654" y="40"/>
                    </a:cubicBezTo>
                    <a:cubicBezTo>
                      <a:pt x="602" y="23"/>
                      <a:pt x="551" y="6"/>
                      <a:pt x="499" y="6"/>
                    </a:cubicBezTo>
                    <a:cubicBezTo>
                      <a:pt x="468" y="2"/>
                      <a:pt x="436" y="0"/>
                      <a:pt x="4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5"/>
              <p:cNvSpPr/>
              <p:nvPr/>
            </p:nvSpPr>
            <p:spPr>
              <a:xfrm>
                <a:off x="4115634" y="2916645"/>
                <a:ext cx="63239" cy="49340"/>
              </a:xfrm>
              <a:custGeom>
                <a:rect b="b" l="l" r="r" t="t"/>
                <a:pathLst>
                  <a:path extrusionOk="0" h="707" w="903">
                    <a:moveTo>
                      <a:pt x="398" y="0"/>
                    </a:moveTo>
                    <a:cubicBezTo>
                      <a:pt x="347" y="0"/>
                      <a:pt x="294" y="8"/>
                      <a:pt x="241" y="18"/>
                    </a:cubicBezTo>
                    <a:cubicBezTo>
                      <a:pt x="121" y="53"/>
                      <a:pt x="35" y="147"/>
                      <a:pt x="9" y="267"/>
                    </a:cubicBezTo>
                    <a:cubicBezTo>
                      <a:pt x="1" y="336"/>
                      <a:pt x="1" y="396"/>
                      <a:pt x="18" y="465"/>
                    </a:cubicBezTo>
                    <a:cubicBezTo>
                      <a:pt x="52" y="577"/>
                      <a:pt x="147" y="663"/>
                      <a:pt x="267" y="697"/>
                    </a:cubicBezTo>
                    <a:cubicBezTo>
                      <a:pt x="300" y="703"/>
                      <a:pt x="333" y="706"/>
                      <a:pt x="365" y="706"/>
                    </a:cubicBezTo>
                    <a:cubicBezTo>
                      <a:pt x="417" y="706"/>
                      <a:pt x="468" y="699"/>
                      <a:pt x="516" y="688"/>
                    </a:cubicBezTo>
                    <a:cubicBezTo>
                      <a:pt x="568" y="680"/>
                      <a:pt x="628" y="671"/>
                      <a:pt x="671" y="645"/>
                    </a:cubicBezTo>
                    <a:cubicBezTo>
                      <a:pt x="731" y="637"/>
                      <a:pt x="782" y="602"/>
                      <a:pt x="825" y="559"/>
                    </a:cubicBezTo>
                    <a:lnTo>
                      <a:pt x="834" y="551"/>
                    </a:lnTo>
                    <a:cubicBezTo>
                      <a:pt x="834" y="542"/>
                      <a:pt x="843" y="534"/>
                      <a:pt x="843" y="534"/>
                    </a:cubicBezTo>
                    <a:cubicBezTo>
                      <a:pt x="868" y="499"/>
                      <a:pt x="886" y="465"/>
                      <a:pt x="894" y="422"/>
                    </a:cubicBezTo>
                    <a:cubicBezTo>
                      <a:pt x="894" y="413"/>
                      <a:pt x="903" y="396"/>
                      <a:pt x="903" y="388"/>
                    </a:cubicBezTo>
                    <a:cubicBezTo>
                      <a:pt x="903" y="370"/>
                      <a:pt x="903" y="353"/>
                      <a:pt x="903" y="336"/>
                    </a:cubicBezTo>
                    <a:cubicBezTo>
                      <a:pt x="903" y="319"/>
                      <a:pt x="903" y="302"/>
                      <a:pt x="894" y="285"/>
                    </a:cubicBezTo>
                    <a:cubicBezTo>
                      <a:pt x="894" y="276"/>
                      <a:pt x="886" y="267"/>
                      <a:pt x="886" y="250"/>
                    </a:cubicBezTo>
                    <a:cubicBezTo>
                      <a:pt x="877" y="216"/>
                      <a:pt x="851" y="173"/>
                      <a:pt x="825" y="147"/>
                    </a:cubicBezTo>
                    <a:lnTo>
                      <a:pt x="817" y="130"/>
                    </a:lnTo>
                    <a:cubicBezTo>
                      <a:pt x="808" y="121"/>
                      <a:pt x="808" y="121"/>
                      <a:pt x="808" y="121"/>
                    </a:cubicBezTo>
                    <a:cubicBezTo>
                      <a:pt x="765" y="78"/>
                      <a:pt x="714" y="53"/>
                      <a:pt x="654" y="35"/>
                    </a:cubicBezTo>
                    <a:cubicBezTo>
                      <a:pt x="602" y="18"/>
                      <a:pt x="550" y="10"/>
                      <a:pt x="490" y="10"/>
                    </a:cubicBezTo>
                    <a:cubicBezTo>
                      <a:pt x="461" y="3"/>
                      <a:pt x="430" y="0"/>
                      <a:pt x="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5"/>
              <p:cNvSpPr/>
              <p:nvPr/>
            </p:nvSpPr>
            <p:spPr>
              <a:xfrm>
                <a:off x="4128310" y="2991876"/>
                <a:ext cx="63800" cy="48223"/>
              </a:xfrm>
              <a:custGeom>
                <a:rect b="b" l="l" r="r" t="t"/>
                <a:pathLst>
                  <a:path extrusionOk="0" h="691" w="911">
                    <a:moveTo>
                      <a:pt x="404" y="0"/>
                    </a:moveTo>
                    <a:cubicBezTo>
                      <a:pt x="351" y="0"/>
                      <a:pt x="298" y="6"/>
                      <a:pt x="249" y="23"/>
                    </a:cubicBezTo>
                    <a:cubicBezTo>
                      <a:pt x="129" y="57"/>
                      <a:pt x="43" y="152"/>
                      <a:pt x="17" y="272"/>
                    </a:cubicBezTo>
                    <a:cubicBezTo>
                      <a:pt x="0" y="332"/>
                      <a:pt x="9" y="392"/>
                      <a:pt x="26" y="452"/>
                    </a:cubicBezTo>
                    <a:cubicBezTo>
                      <a:pt x="60" y="573"/>
                      <a:pt x="155" y="658"/>
                      <a:pt x="275" y="684"/>
                    </a:cubicBezTo>
                    <a:cubicBezTo>
                      <a:pt x="310" y="689"/>
                      <a:pt x="346" y="691"/>
                      <a:pt x="381" y="691"/>
                    </a:cubicBezTo>
                    <a:cubicBezTo>
                      <a:pt x="483" y="691"/>
                      <a:pt x="583" y="673"/>
                      <a:pt x="679" y="641"/>
                    </a:cubicBezTo>
                    <a:cubicBezTo>
                      <a:pt x="739" y="633"/>
                      <a:pt x="790" y="598"/>
                      <a:pt x="833" y="547"/>
                    </a:cubicBezTo>
                    <a:lnTo>
                      <a:pt x="833" y="538"/>
                    </a:lnTo>
                    <a:lnTo>
                      <a:pt x="851" y="521"/>
                    </a:lnTo>
                    <a:cubicBezTo>
                      <a:pt x="876" y="495"/>
                      <a:pt x="894" y="452"/>
                      <a:pt x="902" y="418"/>
                    </a:cubicBezTo>
                    <a:cubicBezTo>
                      <a:pt x="902" y="401"/>
                      <a:pt x="911" y="392"/>
                      <a:pt x="911" y="375"/>
                    </a:cubicBezTo>
                    <a:cubicBezTo>
                      <a:pt x="911" y="358"/>
                      <a:pt x="911" y="349"/>
                      <a:pt x="911" y="332"/>
                    </a:cubicBezTo>
                    <a:cubicBezTo>
                      <a:pt x="911" y="315"/>
                      <a:pt x="902" y="298"/>
                      <a:pt x="902" y="280"/>
                    </a:cubicBezTo>
                    <a:cubicBezTo>
                      <a:pt x="902" y="272"/>
                      <a:pt x="894" y="255"/>
                      <a:pt x="894" y="246"/>
                    </a:cubicBezTo>
                    <a:cubicBezTo>
                      <a:pt x="876" y="212"/>
                      <a:pt x="859" y="177"/>
                      <a:pt x="833" y="143"/>
                    </a:cubicBezTo>
                    <a:lnTo>
                      <a:pt x="816" y="126"/>
                    </a:lnTo>
                    <a:lnTo>
                      <a:pt x="816" y="117"/>
                    </a:lnTo>
                    <a:cubicBezTo>
                      <a:pt x="773" y="74"/>
                      <a:pt x="722" y="48"/>
                      <a:pt x="662" y="40"/>
                    </a:cubicBezTo>
                    <a:cubicBezTo>
                      <a:pt x="610" y="23"/>
                      <a:pt x="558" y="14"/>
                      <a:pt x="498" y="6"/>
                    </a:cubicBezTo>
                    <a:cubicBezTo>
                      <a:pt x="467" y="2"/>
                      <a:pt x="435" y="0"/>
                      <a:pt x="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5"/>
              <p:cNvSpPr/>
              <p:nvPr/>
            </p:nvSpPr>
            <p:spPr>
              <a:xfrm>
                <a:off x="4137274" y="3058732"/>
                <a:ext cx="63239" cy="48991"/>
              </a:xfrm>
              <a:custGeom>
                <a:rect b="b" l="l" r="r" t="t"/>
                <a:pathLst>
                  <a:path extrusionOk="0" h="702" w="903">
                    <a:moveTo>
                      <a:pt x="406" y="1"/>
                    </a:moveTo>
                    <a:cubicBezTo>
                      <a:pt x="352" y="1"/>
                      <a:pt x="297" y="10"/>
                      <a:pt x="241" y="27"/>
                    </a:cubicBezTo>
                    <a:cubicBezTo>
                      <a:pt x="130" y="61"/>
                      <a:pt x="35" y="156"/>
                      <a:pt x="10" y="276"/>
                    </a:cubicBezTo>
                    <a:cubicBezTo>
                      <a:pt x="1" y="336"/>
                      <a:pt x="1" y="396"/>
                      <a:pt x="18" y="448"/>
                    </a:cubicBezTo>
                    <a:cubicBezTo>
                      <a:pt x="52" y="568"/>
                      <a:pt x="147" y="654"/>
                      <a:pt x="267" y="688"/>
                    </a:cubicBezTo>
                    <a:cubicBezTo>
                      <a:pt x="310" y="697"/>
                      <a:pt x="353" y="701"/>
                      <a:pt x="395" y="701"/>
                    </a:cubicBezTo>
                    <a:cubicBezTo>
                      <a:pt x="437" y="701"/>
                      <a:pt x="478" y="697"/>
                      <a:pt x="516" y="688"/>
                    </a:cubicBezTo>
                    <a:cubicBezTo>
                      <a:pt x="568" y="680"/>
                      <a:pt x="628" y="663"/>
                      <a:pt x="671" y="646"/>
                    </a:cubicBezTo>
                    <a:cubicBezTo>
                      <a:pt x="731" y="628"/>
                      <a:pt x="783" y="603"/>
                      <a:pt x="826" y="551"/>
                    </a:cubicBezTo>
                    <a:lnTo>
                      <a:pt x="834" y="542"/>
                    </a:lnTo>
                    <a:lnTo>
                      <a:pt x="843" y="525"/>
                    </a:lnTo>
                    <a:cubicBezTo>
                      <a:pt x="869" y="491"/>
                      <a:pt x="886" y="457"/>
                      <a:pt x="894" y="422"/>
                    </a:cubicBezTo>
                    <a:cubicBezTo>
                      <a:pt x="894" y="405"/>
                      <a:pt x="903" y="396"/>
                      <a:pt x="903" y="379"/>
                    </a:cubicBezTo>
                    <a:cubicBezTo>
                      <a:pt x="903" y="362"/>
                      <a:pt x="903" y="345"/>
                      <a:pt x="903" y="336"/>
                    </a:cubicBezTo>
                    <a:cubicBezTo>
                      <a:pt x="903" y="319"/>
                      <a:pt x="903" y="302"/>
                      <a:pt x="894" y="285"/>
                    </a:cubicBezTo>
                    <a:cubicBezTo>
                      <a:pt x="894" y="276"/>
                      <a:pt x="886" y="259"/>
                      <a:pt x="886" y="250"/>
                    </a:cubicBezTo>
                    <a:cubicBezTo>
                      <a:pt x="877" y="207"/>
                      <a:pt x="851" y="173"/>
                      <a:pt x="834" y="147"/>
                    </a:cubicBezTo>
                    <a:cubicBezTo>
                      <a:pt x="826" y="139"/>
                      <a:pt x="817" y="139"/>
                      <a:pt x="817" y="130"/>
                    </a:cubicBezTo>
                    <a:lnTo>
                      <a:pt x="809" y="121"/>
                    </a:lnTo>
                    <a:cubicBezTo>
                      <a:pt x="766" y="78"/>
                      <a:pt x="714" y="53"/>
                      <a:pt x="654" y="44"/>
                    </a:cubicBezTo>
                    <a:cubicBezTo>
                      <a:pt x="602" y="18"/>
                      <a:pt x="551" y="10"/>
                      <a:pt x="491" y="10"/>
                    </a:cubicBezTo>
                    <a:cubicBezTo>
                      <a:pt x="463" y="4"/>
                      <a:pt x="435" y="1"/>
                      <a:pt x="4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5"/>
              <p:cNvSpPr/>
              <p:nvPr/>
            </p:nvSpPr>
            <p:spPr>
              <a:xfrm>
                <a:off x="4144558" y="3138499"/>
                <a:ext cx="63239" cy="48363"/>
              </a:xfrm>
              <a:custGeom>
                <a:rect b="b" l="l" r="r" t="t"/>
                <a:pathLst>
                  <a:path extrusionOk="0" h="693" w="903">
                    <a:moveTo>
                      <a:pt x="392" y="0"/>
                    </a:moveTo>
                    <a:cubicBezTo>
                      <a:pt x="339" y="0"/>
                      <a:pt x="288" y="7"/>
                      <a:pt x="241" y="18"/>
                    </a:cubicBezTo>
                    <a:cubicBezTo>
                      <a:pt x="120" y="52"/>
                      <a:pt x="34" y="155"/>
                      <a:pt x="9" y="276"/>
                    </a:cubicBezTo>
                    <a:cubicBezTo>
                      <a:pt x="0" y="327"/>
                      <a:pt x="0" y="387"/>
                      <a:pt x="17" y="448"/>
                    </a:cubicBezTo>
                    <a:cubicBezTo>
                      <a:pt x="52" y="568"/>
                      <a:pt x="146" y="654"/>
                      <a:pt x="266" y="680"/>
                    </a:cubicBezTo>
                    <a:cubicBezTo>
                      <a:pt x="305" y="688"/>
                      <a:pt x="346" y="692"/>
                      <a:pt x="388" y="692"/>
                    </a:cubicBezTo>
                    <a:cubicBezTo>
                      <a:pt x="430" y="692"/>
                      <a:pt x="473" y="688"/>
                      <a:pt x="515" y="680"/>
                    </a:cubicBezTo>
                    <a:cubicBezTo>
                      <a:pt x="567" y="680"/>
                      <a:pt x="619" y="662"/>
                      <a:pt x="670" y="645"/>
                    </a:cubicBezTo>
                    <a:cubicBezTo>
                      <a:pt x="730" y="628"/>
                      <a:pt x="782" y="594"/>
                      <a:pt x="825" y="551"/>
                    </a:cubicBezTo>
                    <a:lnTo>
                      <a:pt x="825" y="542"/>
                    </a:lnTo>
                    <a:cubicBezTo>
                      <a:pt x="833" y="533"/>
                      <a:pt x="842" y="533"/>
                      <a:pt x="842" y="525"/>
                    </a:cubicBezTo>
                    <a:cubicBezTo>
                      <a:pt x="868" y="491"/>
                      <a:pt x="885" y="456"/>
                      <a:pt x="894" y="413"/>
                    </a:cubicBezTo>
                    <a:cubicBezTo>
                      <a:pt x="894" y="405"/>
                      <a:pt x="902" y="387"/>
                      <a:pt x="902" y="379"/>
                    </a:cubicBezTo>
                    <a:cubicBezTo>
                      <a:pt x="902" y="362"/>
                      <a:pt x="902" y="344"/>
                      <a:pt x="902" y="327"/>
                    </a:cubicBezTo>
                    <a:cubicBezTo>
                      <a:pt x="902" y="310"/>
                      <a:pt x="894" y="302"/>
                      <a:pt x="894" y="284"/>
                    </a:cubicBezTo>
                    <a:cubicBezTo>
                      <a:pt x="894" y="267"/>
                      <a:pt x="885" y="259"/>
                      <a:pt x="885" y="241"/>
                    </a:cubicBezTo>
                    <a:cubicBezTo>
                      <a:pt x="868" y="207"/>
                      <a:pt x="851" y="173"/>
                      <a:pt x="825" y="147"/>
                    </a:cubicBezTo>
                    <a:lnTo>
                      <a:pt x="808" y="130"/>
                    </a:lnTo>
                    <a:lnTo>
                      <a:pt x="808" y="121"/>
                    </a:lnTo>
                    <a:cubicBezTo>
                      <a:pt x="765" y="78"/>
                      <a:pt x="713" y="52"/>
                      <a:pt x="653" y="35"/>
                    </a:cubicBezTo>
                    <a:cubicBezTo>
                      <a:pt x="601" y="18"/>
                      <a:pt x="541" y="9"/>
                      <a:pt x="490" y="9"/>
                    </a:cubicBezTo>
                    <a:cubicBezTo>
                      <a:pt x="457" y="3"/>
                      <a:pt x="424" y="0"/>
                      <a:pt x="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5"/>
              <p:cNvSpPr/>
              <p:nvPr/>
            </p:nvSpPr>
            <p:spPr>
              <a:xfrm>
                <a:off x="4144558" y="3212195"/>
                <a:ext cx="63800" cy="48991"/>
              </a:xfrm>
              <a:custGeom>
                <a:rect b="b" l="l" r="r" t="t"/>
                <a:pathLst>
                  <a:path extrusionOk="0" h="702" w="911">
                    <a:moveTo>
                      <a:pt x="400" y="1"/>
                    </a:moveTo>
                    <a:cubicBezTo>
                      <a:pt x="347" y="1"/>
                      <a:pt x="294" y="8"/>
                      <a:pt x="241" y="19"/>
                    </a:cubicBezTo>
                    <a:cubicBezTo>
                      <a:pt x="129" y="62"/>
                      <a:pt x="43" y="156"/>
                      <a:pt x="9" y="276"/>
                    </a:cubicBezTo>
                    <a:cubicBezTo>
                      <a:pt x="0" y="328"/>
                      <a:pt x="9" y="397"/>
                      <a:pt x="17" y="448"/>
                    </a:cubicBezTo>
                    <a:cubicBezTo>
                      <a:pt x="52" y="569"/>
                      <a:pt x="155" y="654"/>
                      <a:pt x="266" y="689"/>
                    </a:cubicBezTo>
                    <a:cubicBezTo>
                      <a:pt x="309" y="697"/>
                      <a:pt x="352" y="702"/>
                      <a:pt x="395" y="702"/>
                    </a:cubicBezTo>
                    <a:cubicBezTo>
                      <a:pt x="438" y="702"/>
                      <a:pt x="481" y="697"/>
                      <a:pt x="524" y="689"/>
                    </a:cubicBezTo>
                    <a:cubicBezTo>
                      <a:pt x="576" y="680"/>
                      <a:pt x="627" y="663"/>
                      <a:pt x="679" y="646"/>
                    </a:cubicBezTo>
                    <a:cubicBezTo>
                      <a:pt x="730" y="629"/>
                      <a:pt x="790" y="603"/>
                      <a:pt x="825" y="551"/>
                    </a:cubicBezTo>
                    <a:lnTo>
                      <a:pt x="833" y="543"/>
                    </a:lnTo>
                    <a:lnTo>
                      <a:pt x="851" y="526"/>
                    </a:lnTo>
                    <a:cubicBezTo>
                      <a:pt x="868" y="491"/>
                      <a:pt x="885" y="457"/>
                      <a:pt x="894" y="423"/>
                    </a:cubicBezTo>
                    <a:cubicBezTo>
                      <a:pt x="902" y="405"/>
                      <a:pt x="902" y="397"/>
                      <a:pt x="902" y="380"/>
                    </a:cubicBezTo>
                    <a:cubicBezTo>
                      <a:pt x="911" y="362"/>
                      <a:pt x="911" y="345"/>
                      <a:pt x="902" y="337"/>
                    </a:cubicBezTo>
                    <a:cubicBezTo>
                      <a:pt x="902" y="319"/>
                      <a:pt x="902" y="302"/>
                      <a:pt x="902" y="285"/>
                    </a:cubicBezTo>
                    <a:cubicBezTo>
                      <a:pt x="894" y="276"/>
                      <a:pt x="885" y="259"/>
                      <a:pt x="885" y="251"/>
                    </a:cubicBezTo>
                    <a:cubicBezTo>
                      <a:pt x="876" y="208"/>
                      <a:pt x="859" y="173"/>
                      <a:pt x="833" y="148"/>
                    </a:cubicBezTo>
                    <a:cubicBezTo>
                      <a:pt x="825" y="139"/>
                      <a:pt x="816" y="130"/>
                      <a:pt x="816" y="130"/>
                    </a:cubicBezTo>
                    <a:lnTo>
                      <a:pt x="808" y="122"/>
                    </a:lnTo>
                    <a:cubicBezTo>
                      <a:pt x="765" y="79"/>
                      <a:pt x="713" y="53"/>
                      <a:pt x="662" y="45"/>
                    </a:cubicBezTo>
                    <a:cubicBezTo>
                      <a:pt x="610" y="19"/>
                      <a:pt x="550" y="10"/>
                      <a:pt x="498" y="10"/>
                    </a:cubicBezTo>
                    <a:cubicBezTo>
                      <a:pt x="465" y="4"/>
                      <a:pt x="433" y="1"/>
                      <a:pt x="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5"/>
              <p:cNvSpPr/>
              <p:nvPr/>
            </p:nvSpPr>
            <p:spPr>
              <a:xfrm>
                <a:off x="4148759" y="3281215"/>
                <a:ext cx="63800" cy="48921"/>
              </a:xfrm>
              <a:custGeom>
                <a:rect b="b" l="l" r="r" t="t"/>
                <a:pathLst>
                  <a:path extrusionOk="0" h="701" w="911">
                    <a:moveTo>
                      <a:pt x="408" y="0"/>
                    </a:moveTo>
                    <a:cubicBezTo>
                      <a:pt x="353" y="0"/>
                      <a:pt x="299" y="10"/>
                      <a:pt x="249" y="26"/>
                    </a:cubicBezTo>
                    <a:cubicBezTo>
                      <a:pt x="129" y="61"/>
                      <a:pt x="43" y="155"/>
                      <a:pt x="17" y="275"/>
                    </a:cubicBezTo>
                    <a:cubicBezTo>
                      <a:pt x="0" y="336"/>
                      <a:pt x="0" y="396"/>
                      <a:pt x="17" y="456"/>
                    </a:cubicBezTo>
                    <a:cubicBezTo>
                      <a:pt x="52" y="576"/>
                      <a:pt x="146" y="662"/>
                      <a:pt x="266" y="688"/>
                    </a:cubicBezTo>
                    <a:cubicBezTo>
                      <a:pt x="309" y="696"/>
                      <a:pt x="352" y="701"/>
                      <a:pt x="394" y="701"/>
                    </a:cubicBezTo>
                    <a:cubicBezTo>
                      <a:pt x="436" y="701"/>
                      <a:pt x="477" y="696"/>
                      <a:pt x="516" y="688"/>
                    </a:cubicBezTo>
                    <a:cubicBezTo>
                      <a:pt x="576" y="679"/>
                      <a:pt x="627" y="662"/>
                      <a:pt x="670" y="645"/>
                    </a:cubicBezTo>
                    <a:cubicBezTo>
                      <a:pt x="730" y="628"/>
                      <a:pt x="782" y="602"/>
                      <a:pt x="825" y="550"/>
                    </a:cubicBezTo>
                    <a:cubicBezTo>
                      <a:pt x="834" y="550"/>
                      <a:pt x="834" y="542"/>
                      <a:pt x="834" y="542"/>
                    </a:cubicBezTo>
                    <a:lnTo>
                      <a:pt x="842" y="525"/>
                    </a:lnTo>
                    <a:cubicBezTo>
                      <a:pt x="868" y="490"/>
                      <a:pt x="885" y="456"/>
                      <a:pt x="894" y="422"/>
                    </a:cubicBezTo>
                    <a:cubicBezTo>
                      <a:pt x="902" y="404"/>
                      <a:pt x="902" y="396"/>
                      <a:pt x="902" y="379"/>
                    </a:cubicBezTo>
                    <a:cubicBezTo>
                      <a:pt x="911" y="353"/>
                      <a:pt x="911" y="318"/>
                      <a:pt x="902" y="284"/>
                    </a:cubicBezTo>
                    <a:cubicBezTo>
                      <a:pt x="902" y="275"/>
                      <a:pt x="894" y="258"/>
                      <a:pt x="894" y="250"/>
                    </a:cubicBezTo>
                    <a:cubicBezTo>
                      <a:pt x="876" y="207"/>
                      <a:pt x="859" y="172"/>
                      <a:pt x="834" y="147"/>
                    </a:cubicBezTo>
                    <a:cubicBezTo>
                      <a:pt x="834" y="138"/>
                      <a:pt x="825" y="138"/>
                      <a:pt x="825" y="129"/>
                    </a:cubicBezTo>
                    <a:lnTo>
                      <a:pt x="816" y="121"/>
                    </a:lnTo>
                    <a:cubicBezTo>
                      <a:pt x="773" y="78"/>
                      <a:pt x="722" y="52"/>
                      <a:pt x="662" y="44"/>
                    </a:cubicBezTo>
                    <a:cubicBezTo>
                      <a:pt x="610" y="18"/>
                      <a:pt x="559" y="9"/>
                      <a:pt x="498" y="9"/>
                    </a:cubicBezTo>
                    <a:cubicBezTo>
                      <a:pt x="468" y="3"/>
                      <a:pt x="438" y="0"/>
                      <a:pt x="4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5"/>
              <p:cNvSpPr/>
              <p:nvPr/>
            </p:nvSpPr>
            <p:spPr>
              <a:xfrm>
                <a:off x="4153522" y="3352537"/>
                <a:ext cx="63870" cy="48991"/>
              </a:xfrm>
              <a:custGeom>
                <a:rect b="b" l="l" r="r" t="t"/>
                <a:pathLst>
                  <a:path extrusionOk="0" h="702" w="912">
                    <a:moveTo>
                      <a:pt x="408" y="1"/>
                    </a:moveTo>
                    <a:cubicBezTo>
                      <a:pt x="352" y="1"/>
                      <a:pt x="297" y="10"/>
                      <a:pt x="241" y="27"/>
                    </a:cubicBezTo>
                    <a:cubicBezTo>
                      <a:pt x="130" y="61"/>
                      <a:pt x="44" y="156"/>
                      <a:pt x="9" y="276"/>
                    </a:cubicBezTo>
                    <a:cubicBezTo>
                      <a:pt x="1" y="336"/>
                      <a:pt x="9" y="396"/>
                      <a:pt x="18" y="448"/>
                    </a:cubicBezTo>
                    <a:cubicBezTo>
                      <a:pt x="61" y="568"/>
                      <a:pt x="156" y="654"/>
                      <a:pt x="276" y="688"/>
                    </a:cubicBezTo>
                    <a:cubicBezTo>
                      <a:pt x="314" y="697"/>
                      <a:pt x="355" y="701"/>
                      <a:pt x="397" y="701"/>
                    </a:cubicBezTo>
                    <a:cubicBezTo>
                      <a:pt x="439" y="701"/>
                      <a:pt x="482" y="697"/>
                      <a:pt x="525" y="688"/>
                    </a:cubicBezTo>
                    <a:cubicBezTo>
                      <a:pt x="577" y="680"/>
                      <a:pt x="628" y="662"/>
                      <a:pt x="680" y="645"/>
                    </a:cubicBezTo>
                    <a:cubicBezTo>
                      <a:pt x="740" y="628"/>
                      <a:pt x="791" y="602"/>
                      <a:pt x="826" y="551"/>
                    </a:cubicBezTo>
                    <a:lnTo>
                      <a:pt x="834" y="542"/>
                    </a:lnTo>
                    <a:cubicBezTo>
                      <a:pt x="843" y="534"/>
                      <a:pt x="843" y="534"/>
                      <a:pt x="851" y="525"/>
                    </a:cubicBezTo>
                    <a:cubicBezTo>
                      <a:pt x="869" y="491"/>
                      <a:pt x="886" y="456"/>
                      <a:pt x="903" y="422"/>
                    </a:cubicBezTo>
                    <a:cubicBezTo>
                      <a:pt x="903" y="405"/>
                      <a:pt x="903" y="396"/>
                      <a:pt x="903" y="379"/>
                    </a:cubicBezTo>
                    <a:cubicBezTo>
                      <a:pt x="912" y="362"/>
                      <a:pt x="912" y="345"/>
                      <a:pt x="903" y="336"/>
                    </a:cubicBezTo>
                    <a:cubicBezTo>
                      <a:pt x="903" y="319"/>
                      <a:pt x="903" y="302"/>
                      <a:pt x="903" y="284"/>
                    </a:cubicBezTo>
                    <a:cubicBezTo>
                      <a:pt x="894" y="276"/>
                      <a:pt x="894" y="259"/>
                      <a:pt x="894" y="250"/>
                    </a:cubicBezTo>
                    <a:cubicBezTo>
                      <a:pt x="877" y="207"/>
                      <a:pt x="860" y="173"/>
                      <a:pt x="834" y="147"/>
                    </a:cubicBezTo>
                    <a:lnTo>
                      <a:pt x="817" y="130"/>
                    </a:lnTo>
                    <a:lnTo>
                      <a:pt x="808" y="121"/>
                    </a:lnTo>
                    <a:cubicBezTo>
                      <a:pt x="774" y="78"/>
                      <a:pt x="714" y="52"/>
                      <a:pt x="662" y="44"/>
                    </a:cubicBezTo>
                    <a:cubicBezTo>
                      <a:pt x="611" y="18"/>
                      <a:pt x="551" y="10"/>
                      <a:pt x="499" y="10"/>
                    </a:cubicBezTo>
                    <a:cubicBezTo>
                      <a:pt x="469" y="3"/>
                      <a:pt x="438" y="1"/>
                      <a:pt x="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5"/>
              <p:cNvSpPr/>
              <p:nvPr/>
            </p:nvSpPr>
            <p:spPr>
              <a:xfrm>
                <a:off x="4154152" y="3426233"/>
                <a:ext cx="63239" cy="48572"/>
              </a:xfrm>
              <a:custGeom>
                <a:rect b="b" l="l" r="r" t="t"/>
                <a:pathLst>
                  <a:path extrusionOk="0" h="696" w="903">
                    <a:moveTo>
                      <a:pt x="400" y="1"/>
                    </a:moveTo>
                    <a:cubicBezTo>
                      <a:pt x="347" y="1"/>
                      <a:pt x="294" y="8"/>
                      <a:pt x="241" y="19"/>
                    </a:cubicBezTo>
                    <a:cubicBezTo>
                      <a:pt x="129" y="53"/>
                      <a:pt x="35" y="156"/>
                      <a:pt x="9" y="268"/>
                    </a:cubicBezTo>
                    <a:cubicBezTo>
                      <a:pt x="0" y="328"/>
                      <a:pt x="0" y="397"/>
                      <a:pt x="18" y="457"/>
                    </a:cubicBezTo>
                    <a:cubicBezTo>
                      <a:pt x="52" y="569"/>
                      <a:pt x="155" y="663"/>
                      <a:pt x="267" y="689"/>
                    </a:cubicBezTo>
                    <a:cubicBezTo>
                      <a:pt x="302" y="693"/>
                      <a:pt x="338" y="696"/>
                      <a:pt x="375" y="696"/>
                    </a:cubicBezTo>
                    <a:cubicBezTo>
                      <a:pt x="479" y="696"/>
                      <a:pt x="584" y="678"/>
                      <a:pt x="679" y="646"/>
                    </a:cubicBezTo>
                    <a:cubicBezTo>
                      <a:pt x="739" y="629"/>
                      <a:pt x="791" y="594"/>
                      <a:pt x="825" y="552"/>
                    </a:cubicBezTo>
                    <a:cubicBezTo>
                      <a:pt x="825" y="543"/>
                      <a:pt x="834" y="543"/>
                      <a:pt x="834" y="543"/>
                    </a:cubicBezTo>
                    <a:lnTo>
                      <a:pt x="842" y="526"/>
                    </a:lnTo>
                    <a:cubicBezTo>
                      <a:pt x="868" y="491"/>
                      <a:pt x="885" y="457"/>
                      <a:pt x="894" y="414"/>
                    </a:cubicBezTo>
                    <a:cubicBezTo>
                      <a:pt x="903" y="405"/>
                      <a:pt x="903" y="388"/>
                      <a:pt x="903" y="380"/>
                    </a:cubicBezTo>
                    <a:cubicBezTo>
                      <a:pt x="903" y="363"/>
                      <a:pt x="903" y="345"/>
                      <a:pt x="903" y="328"/>
                    </a:cubicBezTo>
                    <a:cubicBezTo>
                      <a:pt x="903" y="311"/>
                      <a:pt x="903" y="294"/>
                      <a:pt x="894" y="285"/>
                    </a:cubicBezTo>
                    <a:cubicBezTo>
                      <a:pt x="894" y="268"/>
                      <a:pt x="894" y="259"/>
                      <a:pt x="885" y="242"/>
                    </a:cubicBezTo>
                    <a:cubicBezTo>
                      <a:pt x="877" y="208"/>
                      <a:pt x="860" y="173"/>
                      <a:pt x="834" y="148"/>
                    </a:cubicBezTo>
                    <a:cubicBezTo>
                      <a:pt x="825" y="139"/>
                      <a:pt x="817" y="131"/>
                      <a:pt x="817" y="131"/>
                    </a:cubicBezTo>
                    <a:lnTo>
                      <a:pt x="808" y="122"/>
                    </a:lnTo>
                    <a:cubicBezTo>
                      <a:pt x="765" y="79"/>
                      <a:pt x="714" y="45"/>
                      <a:pt x="653" y="36"/>
                    </a:cubicBezTo>
                    <a:cubicBezTo>
                      <a:pt x="602" y="19"/>
                      <a:pt x="550" y="10"/>
                      <a:pt x="499" y="10"/>
                    </a:cubicBezTo>
                    <a:cubicBezTo>
                      <a:pt x="466" y="4"/>
                      <a:pt x="433" y="1"/>
                      <a:pt x="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5"/>
              <p:cNvSpPr/>
              <p:nvPr/>
            </p:nvSpPr>
            <p:spPr>
              <a:xfrm>
                <a:off x="4163186" y="3501603"/>
                <a:ext cx="63239" cy="49200"/>
              </a:xfrm>
              <a:custGeom>
                <a:rect b="b" l="l" r="r" t="t"/>
                <a:pathLst>
                  <a:path extrusionOk="0" h="705" w="903">
                    <a:moveTo>
                      <a:pt x="381" y="1"/>
                    </a:moveTo>
                    <a:cubicBezTo>
                      <a:pt x="335" y="1"/>
                      <a:pt x="288" y="7"/>
                      <a:pt x="241" y="21"/>
                    </a:cubicBezTo>
                    <a:cubicBezTo>
                      <a:pt x="121" y="56"/>
                      <a:pt x="35" y="150"/>
                      <a:pt x="9" y="271"/>
                    </a:cubicBezTo>
                    <a:cubicBezTo>
                      <a:pt x="0" y="331"/>
                      <a:pt x="0" y="391"/>
                      <a:pt x="18" y="460"/>
                    </a:cubicBezTo>
                    <a:cubicBezTo>
                      <a:pt x="52" y="571"/>
                      <a:pt x="146" y="657"/>
                      <a:pt x="267" y="691"/>
                    </a:cubicBezTo>
                    <a:cubicBezTo>
                      <a:pt x="310" y="700"/>
                      <a:pt x="353" y="704"/>
                      <a:pt x="394" y="704"/>
                    </a:cubicBezTo>
                    <a:cubicBezTo>
                      <a:pt x="436" y="704"/>
                      <a:pt x="477" y="700"/>
                      <a:pt x="516" y="691"/>
                    </a:cubicBezTo>
                    <a:cubicBezTo>
                      <a:pt x="567" y="683"/>
                      <a:pt x="619" y="666"/>
                      <a:pt x="670" y="649"/>
                    </a:cubicBezTo>
                    <a:cubicBezTo>
                      <a:pt x="731" y="640"/>
                      <a:pt x="782" y="606"/>
                      <a:pt x="825" y="554"/>
                    </a:cubicBezTo>
                    <a:lnTo>
                      <a:pt x="825" y="545"/>
                    </a:lnTo>
                    <a:cubicBezTo>
                      <a:pt x="834" y="545"/>
                      <a:pt x="842" y="537"/>
                      <a:pt x="842" y="528"/>
                    </a:cubicBezTo>
                    <a:cubicBezTo>
                      <a:pt x="868" y="502"/>
                      <a:pt x="885" y="460"/>
                      <a:pt x="894" y="425"/>
                    </a:cubicBezTo>
                    <a:cubicBezTo>
                      <a:pt x="894" y="408"/>
                      <a:pt x="902" y="399"/>
                      <a:pt x="902" y="382"/>
                    </a:cubicBezTo>
                    <a:cubicBezTo>
                      <a:pt x="902" y="365"/>
                      <a:pt x="902" y="356"/>
                      <a:pt x="902" y="339"/>
                    </a:cubicBezTo>
                    <a:cubicBezTo>
                      <a:pt x="902" y="322"/>
                      <a:pt x="902" y="305"/>
                      <a:pt x="894" y="288"/>
                    </a:cubicBezTo>
                    <a:cubicBezTo>
                      <a:pt x="894" y="279"/>
                      <a:pt x="885" y="262"/>
                      <a:pt x="885" y="253"/>
                    </a:cubicBezTo>
                    <a:cubicBezTo>
                      <a:pt x="877" y="210"/>
                      <a:pt x="851" y="176"/>
                      <a:pt x="825" y="142"/>
                    </a:cubicBezTo>
                    <a:lnTo>
                      <a:pt x="817" y="124"/>
                    </a:lnTo>
                    <a:lnTo>
                      <a:pt x="808" y="116"/>
                    </a:lnTo>
                    <a:cubicBezTo>
                      <a:pt x="765" y="81"/>
                      <a:pt x="713" y="47"/>
                      <a:pt x="653" y="39"/>
                    </a:cubicBezTo>
                    <a:cubicBezTo>
                      <a:pt x="602" y="21"/>
                      <a:pt x="550" y="13"/>
                      <a:pt x="490" y="13"/>
                    </a:cubicBezTo>
                    <a:cubicBezTo>
                      <a:pt x="455" y="5"/>
                      <a:pt x="419" y="1"/>
                      <a:pt x="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5"/>
              <p:cNvSpPr/>
              <p:nvPr/>
            </p:nvSpPr>
            <p:spPr>
              <a:xfrm>
                <a:off x="3964014" y="2788654"/>
                <a:ext cx="63239" cy="49270"/>
              </a:xfrm>
              <a:custGeom>
                <a:rect b="b" l="l" r="r" t="t"/>
                <a:pathLst>
                  <a:path extrusionOk="0" h="706" w="903">
                    <a:moveTo>
                      <a:pt x="515" y="1"/>
                    </a:moveTo>
                    <a:cubicBezTo>
                      <a:pt x="473" y="1"/>
                      <a:pt x="430" y="5"/>
                      <a:pt x="387" y="14"/>
                    </a:cubicBezTo>
                    <a:cubicBezTo>
                      <a:pt x="336" y="22"/>
                      <a:pt x="276" y="31"/>
                      <a:pt x="224" y="57"/>
                    </a:cubicBezTo>
                    <a:cubicBezTo>
                      <a:pt x="172" y="65"/>
                      <a:pt x="121" y="100"/>
                      <a:pt x="78" y="143"/>
                    </a:cubicBezTo>
                    <a:lnTo>
                      <a:pt x="69" y="151"/>
                    </a:lnTo>
                    <a:lnTo>
                      <a:pt x="61" y="168"/>
                    </a:lnTo>
                    <a:cubicBezTo>
                      <a:pt x="35" y="203"/>
                      <a:pt x="18" y="237"/>
                      <a:pt x="9" y="280"/>
                    </a:cubicBezTo>
                    <a:cubicBezTo>
                      <a:pt x="9" y="289"/>
                      <a:pt x="1" y="297"/>
                      <a:pt x="1" y="314"/>
                    </a:cubicBezTo>
                    <a:cubicBezTo>
                      <a:pt x="1" y="332"/>
                      <a:pt x="1" y="349"/>
                      <a:pt x="1" y="366"/>
                    </a:cubicBezTo>
                    <a:lnTo>
                      <a:pt x="1" y="409"/>
                    </a:lnTo>
                    <a:cubicBezTo>
                      <a:pt x="1" y="417"/>
                      <a:pt x="9" y="435"/>
                      <a:pt x="9" y="443"/>
                    </a:cubicBezTo>
                    <a:cubicBezTo>
                      <a:pt x="18" y="486"/>
                      <a:pt x="35" y="521"/>
                      <a:pt x="69" y="555"/>
                    </a:cubicBezTo>
                    <a:lnTo>
                      <a:pt x="78" y="572"/>
                    </a:lnTo>
                    <a:lnTo>
                      <a:pt x="86" y="581"/>
                    </a:lnTo>
                    <a:cubicBezTo>
                      <a:pt x="129" y="624"/>
                      <a:pt x="181" y="658"/>
                      <a:pt x="241" y="667"/>
                    </a:cubicBezTo>
                    <a:cubicBezTo>
                      <a:pt x="293" y="684"/>
                      <a:pt x="344" y="692"/>
                      <a:pt x="396" y="692"/>
                    </a:cubicBezTo>
                    <a:cubicBezTo>
                      <a:pt x="439" y="701"/>
                      <a:pt x="482" y="705"/>
                      <a:pt x="525" y="705"/>
                    </a:cubicBezTo>
                    <a:cubicBezTo>
                      <a:pt x="568" y="705"/>
                      <a:pt x="611" y="701"/>
                      <a:pt x="654" y="692"/>
                    </a:cubicBezTo>
                    <a:cubicBezTo>
                      <a:pt x="765" y="658"/>
                      <a:pt x="860" y="564"/>
                      <a:pt x="886" y="443"/>
                    </a:cubicBezTo>
                    <a:cubicBezTo>
                      <a:pt x="903" y="383"/>
                      <a:pt x="903" y="314"/>
                      <a:pt x="886" y="254"/>
                    </a:cubicBezTo>
                    <a:cubicBezTo>
                      <a:pt x="851" y="134"/>
                      <a:pt x="757" y="48"/>
                      <a:pt x="636" y="14"/>
                    </a:cubicBezTo>
                    <a:cubicBezTo>
                      <a:pt x="598" y="5"/>
                      <a:pt x="557" y="1"/>
                      <a:pt x="5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5"/>
              <p:cNvSpPr/>
              <p:nvPr/>
            </p:nvSpPr>
            <p:spPr>
              <a:xfrm>
                <a:off x="3950147" y="2856418"/>
                <a:ext cx="63309" cy="49200"/>
              </a:xfrm>
              <a:custGeom>
                <a:rect b="b" l="l" r="r" t="t"/>
                <a:pathLst>
                  <a:path extrusionOk="0" h="705" w="904">
                    <a:moveTo>
                      <a:pt x="516" y="1"/>
                    </a:moveTo>
                    <a:cubicBezTo>
                      <a:pt x="474" y="1"/>
                      <a:pt x="431" y="5"/>
                      <a:pt x="388" y="13"/>
                    </a:cubicBezTo>
                    <a:cubicBezTo>
                      <a:pt x="336" y="13"/>
                      <a:pt x="284" y="31"/>
                      <a:pt x="233" y="48"/>
                    </a:cubicBezTo>
                    <a:cubicBezTo>
                      <a:pt x="173" y="65"/>
                      <a:pt x="121" y="91"/>
                      <a:pt x="87" y="142"/>
                    </a:cubicBezTo>
                    <a:cubicBezTo>
                      <a:pt x="87" y="142"/>
                      <a:pt x="87" y="142"/>
                      <a:pt x="78" y="151"/>
                    </a:cubicBezTo>
                    <a:lnTo>
                      <a:pt x="61" y="168"/>
                    </a:lnTo>
                    <a:cubicBezTo>
                      <a:pt x="35" y="194"/>
                      <a:pt x="18" y="237"/>
                      <a:pt x="10" y="271"/>
                    </a:cubicBezTo>
                    <a:cubicBezTo>
                      <a:pt x="10" y="288"/>
                      <a:pt x="1" y="297"/>
                      <a:pt x="1" y="314"/>
                    </a:cubicBezTo>
                    <a:cubicBezTo>
                      <a:pt x="1" y="323"/>
                      <a:pt x="1" y="340"/>
                      <a:pt x="1" y="357"/>
                    </a:cubicBezTo>
                    <a:cubicBezTo>
                      <a:pt x="1" y="374"/>
                      <a:pt x="10" y="392"/>
                      <a:pt x="10" y="409"/>
                    </a:cubicBezTo>
                    <a:cubicBezTo>
                      <a:pt x="10" y="417"/>
                      <a:pt x="18" y="434"/>
                      <a:pt x="18" y="443"/>
                    </a:cubicBezTo>
                    <a:cubicBezTo>
                      <a:pt x="27" y="486"/>
                      <a:pt x="44" y="520"/>
                      <a:pt x="78" y="555"/>
                    </a:cubicBezTo>
                    <a:cubicBezTo>
                      <a:pt x="78" y="555"/>
                      <a:pt x="87" y="563"/>
                      <a:pt x="87" y="572"/>
                    </a:cubicBezTo>
                    <a:cubicBezTo>
                      <a:pt x="87" y="572"/>
                      <a:pt x="95" y="572"/>
                      <a:pt x="95" y="581"/>
                    </a:cubicBezTo>
                    <a:cubicBezTo>
                      <a:pt x="138" y="623"/>
                      <a:pt x="190" y="649"/>
                      <a:pt x="250" y="666"/>
                    </a:cubicBezTo>
                    <a:cubicBezTo>
                      <a:pt x="302" y="684"/>
                      <a:pt x="353" y="692"/>
                      <a:pt x="405" y="692"/>
                    </a:cubicBezTo>
                    <a:cubicBezTo>
                      <a:pt x="443" y="700"/>
                      <a:pt x="482" y="704"/>
                      <a:pt x="521" y="704"/>
                    </a:cubicBezTo>
                    <a:cubicBezTo>
                      <a:pt x="568" y="704"/>
                      <a:pt x="615" y="698"/>
                      <a:pt x="663" y="684"/>
                    </a:cubicBezTo>
                    <a:cubicBezTo>
                      <a:pt x="774" y="649"/>
                      <a:pt x="869" y="555"/>
                      <a:pt x="894" y="443"/>
                    </a:cubicBezTo>
                    <a:cubicBezTo>
                      <a:pt x="903" y="374"/>
                      <a:pt x="903" y="314"/>
                      <a:pt x="886" y="254"/>
                    </a:cubicBezTo>
                    <a:cubicBezTo>
                      <a:pt x="852" y="134"/>
                      <a:pt x="766" y="39"/>
                      <a:pt x="645" y="13"/>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5"/>
              <p:cNvSpPr/>
              <p:nvPr/>
            </p:nvSpPr>
            <p:spPr>
              <a:xfrm>
                <a:off x="3942934" y="2919366"/>
                <a:ext cx="63239" cy="49340"/>
              </a:xfrm>
              <a:custGeom>
                <a:rect b="b" l="l" r="r" t="t"/>
                <a:pathLst>
                  <a:path extrusionOk="0" h="707" w="903">
                    <a:moveTo>
                      <a:pt x="516" y="1"/>
                    </a:moveTo>
                    <a:cubicBezTo>
                      <a:pt x="473" y="1"/>
                      <a:pt x="430" y="5"/>
                      <a:pt x="387" y="14"/>
                    </a:cubicBezTo>
                    <a:cubicBezTo>
                      <a:pt x="336" y="22"/>
                      <a:pt x="276" y="31"/>
                      <a:pt x="233" y="57"/>
                    </a:cubicBezTo>
                    <a:cubicBezTo>
                      <a:pt x="173" y="65"/>
                      <a:pt x="121" y="99"/>
                      <a:pt x="78" y="142"/>
                    </a:cubicBezTo>
                    <a:lnTo>
                      <a:pt x="78" y="151"/>
                    </a:lnTo>
                    <a:cubicBezTo>
                      <a:pt x="70" y="160"/>
                      <a:pt x="70" y="160"/>
                      <a:pt x="61" y="168"/>
                    </a:cubicBezTo>
                    <a:cubicBezTo>
                      <a:pt x="35" y="203"/>
                      <a:pt x="18" y="237"/>
                      <a:pt x="9" y="280"/>
                    </a:cubicBezTo>
                    <a:cubicBezTo>
                      <a:pt x="1" y="288"/>
                      <a:pt x="1" y="306"/>
                      <a:pt x="1" y="314"/>
                    </a:cubicBezTo>
                    <a:cubicBezTo>
                      <a:pt x="1" y="331"/>
                      <a:pt x="1" y="349"/>
                      <a:pt x="1" y="366"/>
                    </a:cubicBezTo>
                    <a:cubicBezTo>
                      <a:pt x="1" y="374"/>
                      <a:pt x="1" y="392"/>
                      <a:pt x="9" y="409"/>
                    </a:cubicBezTo>
                    <a:cubicBezTo>
                      <a:pt x="9" y="426"/>
                      <a:pt x="9" y="435"/>
                      <a:pt x="18" y="452"/>
                    </a:cubicBezTo>
                    <a:cubicBezTo>
                      <a:pt x="27" y="486"/>
                      <a:pt x="44" y="520"/>
                      <a:pt x="70" y="555"/>
                    </a:cubicBezTo>
                    <a:cubicBezTo>
                      <a:pt x="70" y="563"/>
                      <a:pt x="78" y="563"/>
                      <a:pt x="87" y="572"/>
                    </a:cubicBezTo>
                    <a:cubicBezTo>
                      <a:pt x="87" y="572"/>
                      <a:pt x="87" y="581"/>
                      <a:pt x="95" y="581"/>
                    </a:cubicBezTo>
                    <a:cubicBezTo>
                      <a:pt x="130" y="624"/>
                      <a:pt x="190" y="658"/>
                      <a:pt x="250" y="667"/>
                    </a:cubicBezTo>
                    <a:cubicBezTo>
                      <a:pt x="302" y="684"/>
                      <a:pt x="353" y="692"/>
                      <a:pt x="405" y="701"/>
                    </a:cubicBezTo>
                    <a:cubicBezTo>
                      <a:pt x="440" y="704"/>
                      <a:pt x="476" y="707"/>
                      <a:pt x="511" y="707"/>
                    </a:cubicBezTo>
                    <a:cubicBezTo>
                      <a:pt x="560" y="707"/>
                      <a:pt x="609" y="702"/>
                      <a:pt x="654" y="692"/>
                    </a:cubicBezTo>
                    <a:cubicBezTo>
                      <a:pt x="774" y="658"/>
                      <a:pt x="860" y="563"/>
                      <a:pt x="894" y="443"/>
                    </a:cubicBezTo>
                    <a:cubicBezTo>
                      <a:pt x="903" y="383"/>
                      <a:pt x="903" y="314"/>
                      <a:pt x="886" y="254"/>
                    </a:cubicBezTo>
                    <a:cubicBezTo>
                      <a:pt x="851" y="134"/>
                      <a:pt x="757" y="48"/>
                      <a:pt x="645"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5"/>
              <p:cNvSpPr/>
              <p:nvPr/>
            </p:nvSpPr>
            <p:spPr>
              <a:xfrm>
                <a:off x="3933339" y="2995086"/>
                <a:ext cx="63870" cy="49410"/>
              </a:xfrm>
              <a:custGeom>
                <a:rect b="b" l="l" r="r" t="t"/>
                <a:pathLst>
                  <a:path extrusionOk="0" h="708" w="912">
                    <a:moveTo>
                      <a:pt x="520" y="0"/>
                    </a:moveTo>
                    <a:cubicBezTo>
                      <a:pt x="477" y="0"/>
                      <a:pt x="434" y="7"/>
                      <a:pt x="396" y="20"/>
                    </a:cubicBezTo>
                    <a:cubicBezTo>
                      <a:pt x="335" y="20"/>
                      <a:pt x="284" y="37"/>
                      <a:pt x="232" y="54"/>
                    </a:cubicBezTo>
                    <a:cubicBezTo>
                      <a:pt x="172" y="71"/>
                      <a:pt x="121" y="97"/>
                      <a:pt x="86" y="140"/>
                    </a:cubicBezTo>
                    <a:lnTo>
                      <a:pt x="78" y="149"/>
                    </a:lnTo>
                    <a:cubicBezTo>
                      <a:pt x="78" y="149"/>
                      <a:pt x="69" y="166"/>
                      <a:pt x="69" y="166"/>
                    </a:cubicBezTo>
                    <a:cubicBezTo>
                      <a:pt x="43" y="200"/>
                      <a:pt x="26" y="234"/>
                      <a:pt x="18" y="277"/>
                    </a:cubicBezTo>
                    <a:cubicBezTo>
                      <a:pt x="9" y="286"/>
                      <a:pt x="9" y="303"/>
                      <a:pt x="9" y="312"/>
                    </a:cubicBezTo>
                    <a:cubicBezTo>
                      <a:pt x="0" y="329"/>
                      <a:pt x="0" y="346"/>
                      <a:pt x="9" y="363"/>
                    </a:cubicBezTo>
                    <a:cubicBezTo>
                      <a:pt x="9" y="381"/>
                      <a:pt x="9" y="398"/>
                      <a:pt x="9" y="406"/>
                    </a:cubicBezTo>
                    <a:cubicBezTo>
                      <a:pt x="9" y="423"/>
                      <a:pt x="18" y="432"/>
                      <a:pt x="18" y="449"/>
                    </a:cubicBezTo>
                    <a:cubicBezTo>
                      <a:pt x="35" y="484"/>
                      <a:pt x="52" y="527"/>
                      <a:pt x="78" y="552"/>
                    </a:cubicBezTo>
                    <a:lnTo>
                      <a:pt x="95" y="570"/>
                    </a:lnTo>
                    <a:cubicBezTo>
                      <a:pt x="95" y="578"/>
                      <a:pt x="95" y="578"/>
                      <a:pt x="95" y="578"/>
                    </a:cubicBezTo>
                    <a:cubicBezTo>
                      <a:pt x="138" y="621"/>
                      <a:pt x="198" y="655"/>
                      <a:pt x="258" y="664"/>
                    </a:cubicBezTo>
                    <a:cubicBezTo>
                      <a:pt x="301" y="681"/>
                      <a:pt x="361" y="690"/>
                      <a:pt x="413" y="698"/>
                    </a:cubicBezTo>
                    <a:cubicBezTo>
                      <a:pt x="442" y="705"/>
                      <a:pt x="473" y="708"/>
                      <a:pt x="505" y="708"/>
                    </a:cubicBezTo>
                    <a:cubicBezTo>
                      <a:pt x="556" y="708"/>
                      <a:pt x="609" y="700"/>
                      <a:pt x="662" y="690"/>
                    </a:cubicBezTo>
                    <a:cubicBezTo>
                      <a:pt x="782" y="655"/>
                      <a:pt x="868" y="561"/>
                      <a:pt x="903" y="441"/>
                    </a:cubicBezTo>
                    <a:cubicBezTo>
                      <a:pt x="911" y="381"/>
                      <a:pt x="911" y="312"/>
                      <a:pt x="894" y="252"/>
                    </a:cubicBezTo>
                    <a:cubicBezTo>
                      <a:pt x="860" y="140"/>
                      <a:pt x="765" y="45"/>
                      <a:pt x="645" y="20"/>
                    </a:cubicBezTo>
                    <a:cubicBezTo>
                      <a:pt x="606" y="7"/>
                      <a:pt x="563" y="0"/>
                      <a:pt x="5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5"/>
              <p:cNvSpPr/>
              <p:nvPr/>
            </p:nvSpPr>
            <p:spPr>
              <a:xfrm>
                <a:off x="3999520" y="2999133"/>
                <a:ext cx="51824" cy="39918"/>
              </a:xfrm>
              <a:custGeom>
                <a:rect b="b" l="l" r="r" t="t"/>
                <a:pathLst>
                  <a:path extrusionOk="0" h="572" w="740">
                    <a:moveTo>
                      <a:pt x="425" y="0"/>
                    </a:moveTo>
                    <a:cubicBezTo>
                      <a:pt x="389" y="0"/>
                      <a:pt x="353" y="5"/>
                      <a:pt x="318" y="13"/>
                    </a:cubicBezTo>
                    <a:cubicBezTo>
                      <a:pt x="275" y="22"/>
                      <a:pt x="232" y="30"/>
                      <a:pt x="189" y="48"/>
                    </a:cubicBezTo>
                    <a:cubicBezTo>
                      <a:pt x="147" y="56"/>
                      <a:pt x="104" y="82"/>
                      <a:pt x="69" y="116"/>
                    </a:cubicBezTo>
                    <a:lnTo>
                      <a:pt x="61" y="125"/>
                    </a:lnTo>
                    <a:cubicBezTo>
                      <a:pt x="61" y="133"/>
                      <a:pt x="61" y="133"/>
                      <a:pt x="52" y="142"/>
                    </a:cubicBezTo>
                    <a:cubicBezTo>
                      <a:pt x="35" y="168"/>
                      <a:pt x="18" y="194"/>
                      <a:pt x="9" y="228"/>
                    </a:cubicBezTo>
                    <a:cubicBezTo>
                      <a:pt x="9" y="237"/>
                      <a:pt x="9" y="245"/>
                      <a:pt x="0" y="254"/>
                    </a:cubicBezTo>
                    <a:cubicBezTo>
                      <a:pt x="0" y="271"/>
                      <a:pt x="0" y="288"/>
                      <a:pt x="0" y="297"/>
                    </a:cubicBezTo>
                    <a:cubicBezTo>
                      <a:pt x="0" y="314"/>
                      <a:pt x="0" y="323"/>
                      <a:pt x="0" y="340"/>
                    </a:cubicBezTo>
                    <a:cubicBezTo>
                      <a:pt x="9" y="348"/>
                      <a:pt x="9" y="357"/>
                      <a:pt x="9" y="365"/>
                    </a:cubicBezTo>
                    <a:cubicBezTo>
                      <a:pt x="18" y="400"/>
                      <a:pt x="35" y="426"/>
                      <a:pt x="61" y="451"/>
                    </a:cubicBezTo>
                    <a:lnTo>
                      <a:pt x="69" y="469"/>
                    </a:lnTo>
                    <a:cubicBezTo>
                      <a:pt x="104" y="512"/>
                      <a:pt x="147" y="529"/>
                      <a:pt x="198" y="537"/>
                    </a:cubicBezTo>
                    <a:cubicBezTo>
                      <a:pt x="267" y="560"/>
                      <a:pt x="343" y="572"/>
                      <a:pt x="420" y="572"/>
                    </a:cubicBezTo>
                    <a:cubicBezTo>
                      <a:pt x="458" y="572"/>
                      <a:pt x="496" y="569"/>
                      <a:pt x="533" y="563"/>
                    </a:cubicBezTo>
                    <a:cubicBezTo>
                      <a:pt x="628" y="537"/>
                      <a:pt x="705" y="460"/>
                      <a:pt x="722" y="357"/>
                    </a:cubicBezTo>
                    <a:cubicBezTo>
                      <a:pt x="739" y="314"/>
                      <a:pt x="739" y="262"/>
                      <a:pt x="731" y="211"/>
                    </a:cubicBezTo>
                    <a:cubicBezTo>
                      <a:pt x="705" y="116"/>
                      <a:pt x="628" y="39"/>
                      <a:pt x="525" y="13"/>
                    </a:cubicBezTo>
                    <a:cubicBezTo>
                      <a:pt x="494" y="5"/>
                      <a:pt x="460" y="0"/>
                      <a:pt x="4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25"/>
              <p:cNvSpPr/>
              <p:nvPr/>
            </p:nvSpPr>
            <p:spPr>
              <a:xfrm>
                <a:off x="4004352" y="2932417"/>
                <a:ext cx="41599" cy="31125"/>
              </a:xfrm>
              <a:custGeom>
                <a:rect b="b" l="l" r="r" t="t"/>
                <a:pathLst>
                  <a:path extrusionOk="0" h="446" w="594">
                    <a:moveTo>
                      <a:pt x="340" y="1"/>
                    </a:moveTo>
                    <a:cubicBezTo>
                      <a:pt x="312" y="1"/>
                      <a:pt x="284" y="3"/>
                      <a:pt x="258" y="7"/>
                    </a:cubicBezTo>
                    <a:cubicBezTo>
                      <a:pt x="224" y="16"/>
                      <a:pt x="189" y="24"/>
                      <a:pt x="155" y="33"/>
                    </a:cubicBezTo>
                    <a:cubicBezTo>
                      <a:pt x="112" y="41"/>
                      <a:pt x="86" y="67"/>
                      <a:pt x="60" y="93"/>
                    </a:cubicBezTo>
                    <a:lnTo>
                      <a:pt x="52" y="93"/>
                    </a:lnTo>
                    <a:lnTo>
                      <a:pt x="43" y="101"/>
                    </a:lnTo>
                    <a:cubicBezTo>
                      <a:pt x="26" y="127"/>
                      <a:pt x="17" y="144"/>
                      <a:pt x="9" y="170"/>
                    </a:cubicBezTo>
                    <a:cubicBezTo>
                      <a:pt x="9" y="179"/>
                      <a:pt x="9" y="187"/>
                      <a:pt x="0" y="196"/>
                    </a:cubicBezTo>
                    <a:cubicBezTo>
                      <a:pt x="0" y="205"/>
                      <a:pt x="0" y="213"/>
                      <a:pt x="0" y="230"/>
                    </a:cubicBezTo>
                    <a:cubicBezTo>
                      <a:pt x="0" y="239"/>
                      <a:pt x="0" y="248"/>
                      <a:pt x="0" y="256"/>
                    </a:cubicBezTo>
                    <a:lnTo>
                      <a:pt x="9" y="282"/>
                    </a:lnTo>
                    <a:cubicBezTo>
                      <a:pt x="17" y="308"/>
                      <a:pt x="26" y="333"/>
                      <a:pt x="43" y="351"/>
                    </a:cubicBezTo>
                    <a:lnTo>
                      <a:pt x="60" y="359"/>
                    </a:lnTo>
                    <a:lnTo>
                      <a:pt x="60" y="368"/>
                    </a:lnTo>
                    <a:cubicBezTo>
                      <a:pt x="86" y="394"/>
                      <a:pt x="120" y="411"/>
                      <a:pt x="155" y="419"/>
                    </a:cubicBezTo>
                    <a:cubicBezTo>
                      <a:pt x="210" y="436"/>
                      <a:pt x="269" y="445"/>
                      <a:pt x="327" y="445"/>
                    </a:cubicBezTo>
                    <a:cubicBezTo>
                      <a:pt x="359" y="445"/>
                      <a:pt x="391" y="443"/>
                      <a:pt x="421" y="437"/>
                    </a:cubicBezTo>
                    <a:cubicBezTo>
                      <a:pt x="499" y="411"/>
                      <a:pt x="559" y="351"/>
                      <a:pt x="576" y="273"/>
                    </a:cubicBezTo>
                    <a:cubicBezTo>
                      <a:pt x="584" y="239"/>
                      <a:pt x="593" y="205"/>
                      <a:pt x="584" y="162"/>
                    </a:cubicBezTo>
                    <a:cubicBezTo>
                      <a:pt x="559" y="84"/>
                      <a:pt x="499" y="24"/>
                      <a:pt x="421" y="7"/>
                    </a:cubicBezTo>
                    <a:cubicBezTo>
                      <a:pt x="395" y="3"/>
                      <a:pt x="367" y="1"/>
                      <a:pt x="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5"/>
              <p:cNvSpPr/>
              <p:nvPr/>
            </p:nvSpPr>
            <p:spPr>
              <a:xfrm>
                <a:off x="3928507" y="3062710"/>
                <a:ext cx="63239" cy="49130"/>
              </a:xfrm>
              <a:custGeom>
                <a:rect b="b" l="l" r="r" t="t"/>
                <a:pathLst>
                  <a:path extrusionOk="0" h="704" w="903">
                    <a:moveTo>
                      <a:pt x="516" y="0"/>
                    </a:moveTo>
                    <a:cubicBezTo>
                      <a:pt x="473" y="0"/>
                      <a:pt x="430" y="4"/>
                      <a:pt x="387" y="13"/>
                    </a:cubicBezTo>
                    <a:cubicBezTo>
                      <a:pt x="336" y="13"/>
                      <a:pt x="276" y="30"/>
                      <a:pt x="233" y="47"/>
                    </a:cubicBezTo>
                    <a:cubicBezTo>
                      <a:pt x="173" y="64"/>
                      <a:pt x="121" y="99"/>
                      <a:pt x="87" y="142"/>
                    </a:cubicBezTo>
                    <a:cubicBezTo>
                      <a:pt x="78" y="142"/>
                      <a:pt x="78" y="142"/>
                      <a:pt x="78" y="150"/>
                    </a:cubicBezTo>
                    <a:lnTo>
                      <a:pt x="61" y="168"/>
                    </a:lnTo>
                    <a:cubicBezTo>
                      <a:pt x="35" y="193"/>
                      <a:pt x="18" y="236"/>
                      <a:pt x="9" y="271"/>
                    </a:cubicBezTo>
                    <a:cubicBezTo>
                      <a:pt x="9" y="288"/>
                      <a:pt x="1" y="296"/>
                      <a:pt x="1" y="314"/>
                    </a:cubicBezTo>
                    <a:cubicBezTo>
                      <a:pt x="1" y="322"/>
                      <a:pt x="1" y="339"/>
                      <a:pt x="1" y="357"/>
                    </a:cubicBezTo>
                    <a:cubicBezTo>
                      <a:pt x="1" y="374"/>
                      <a:pt x="1" y="391"/>
                      <a:pt x="9" y="408"/>
                    </a:cubicBezTo>
                    <a:cubicBezTo>
                      <a:pt x="9" y="417"/>
                      <a:pt x="9" y="434"/>
                      <a:pt x="18" y="442"/>
                    </a:cubicBezTo>
                    <a:cubicBezTo>
                      <a:pt x="26" y="485"/>
                      <a:pt x="44" y="520"/>
                      <a:pt x="69" y="554"/>
                    </a:cubicBezTo>
                    <a:lnTo>
                      <a:pt x="87" y="571"/>
                    </a:lnTo>
                    <a:lnTo>
                      <a:pt x="95" y="580"/>
                    </a:lnTo>
                    <a:cubicBezTo>
                      <a:pt x="138" y="623"/>
                      <a:pt x="190" y="649"/>
                      <a:pt x="250" y="666"/>
                    </a:cubicBezTo>
                    <a:cubicBezTo>
                      <a:pt x="301" y="683"/>
                      <a:pt x="353" y="692"/>
                      <a:pt x="404" y="692"/>
                    </a:cubicBezTo>
                    <a:cubicBezTo>
                      <a:pt x="443" y="699"/>
                      <a:pt x="482" y="704"/>
                      <a:pt x="520" y="704"/>
                    </a:cubicBezTo>
                    <a:cubicBezTo>
                      <a:pt x="566" y="704"/>
                      <a:pt x="611" y="697"/>
                      <a:pt x="654" y="683"/>
                    </a:cubicBezTo>
                    <a:cubicBezTo>
                      <a:pt x="774" y="649"/>
                      <a:pt x="860" y="554"/>
                      <a:pt x="894" y="442"/>
                    </a:cubicBezTo>
                    <a:cubicBezTo>
                      <a:pt x="903" y="374"/>
                      <a:pt x="903" y="314"/>
                      <a:pt x="886" y="253"/>
                    </a:cubicBezTo>
                    <a:cubicBezTo>
                      <a:pt x="851" y="133"/>
                      <a:pt x="757" y="39"/>
                      <a:pt x="645" y="13"/>
                    </a:cubicBezTo>
                    <a:cubicBezTo>
                      <a:pt x="602" y="4"/>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5"/>
              <p:cNvSpPr/>
              <p:nvPr/>
            </p:nvSpPr>
            <p:spPr>
              <a:xfrm>
                <a:off x="3997139" y="3062710"/>
                <a:ext cx="63800" cy="49130"/>
              </a:xfrm>
              <a:custGeom>
                <a:rect b="b" l="l" r="r" t="t"/>
                <a:pathLst>
                  <a:path extrusionOk="0" h="704" w="911">
                    <a:moveTo>
                      <a:pt x="517" y="0"/>
                    </a:moveTo>
                    <a:cubicBezTo>
                      <a:pt x="475" y="0"/>
                      <a:pt x="434" y="4"/>
                      <a:pt x="395" y="13"/>
                    </a:cubicBezTo>
                    <a:cubicBezTo>
                      <a:pt x="335" y="13"/>
                      <a:pt x="284" y="30"/>
                      <a:pt x="232" y="47"/>
                    </a:cubicBezTo>
                    <a:cubicBezTo>
                      <a:pt x="172" y="64"/>
                      <a:pt x="120" y="90"/>
                      <a:pt x="86" y="142"/>
                    </a:cubicBezTo>
                    <a:cubicBezTo>
                      <a:pt x="86" y="142"/>
                      <a:pt x="77" y="142"/>
                      <a:pt x="77" y="150"/>
                    </a:cubicBezTo>
                    <a:cubicBezTo>
                      <a:pt x="77" y="150"/>
                      <a:pt x="69" y="159"/>
                      <a:pt x="69" y="168"/>
                    </a:cubicBezTo>
                    <a:cubicBezTo>
                      <a:pt x="43" y="193"/>
                      <a:pt x="26" y="236"/>
                      <a:pt x="17" y="271"/>
                    </a:cubicBezTo>
                    <a:cubicBezTo>
                      <a:pt x="9" y="288"/>
                      <a:pt x="9" y="296"/>
                      <a:pt x="9" y="314"/>
                    </a:cubicBezTo>
                    <a:cubicBezTo>
                      <a:pt x="0" y="322"/>
                      <a:pt x="0" y="339"/>
                      <a:pt x="9" y="357"/>
                    </a:cubicBezTo>
                    <a:cubicBezTo>
                      <a:pt x="9" y="374"/>
                      <a:pt x="9" y="391"/>
                      <a:pt x="9" y="408"/>
                    </a:cubicBezTo>
                    <a:cubicBezTo>
                      <a:pt x="9" y="417"/>
                      <a:pt x="17" y="434"/>
                      <a:pt x="17" y="442"/>
                    </a:cubicBezTo>
                    <a:cubicBezTo>
                      <a:pt x="34" y="485"/>
                      <a:pt x="52" y="520"/>
                      <a:pt x="77" y="554"/>
                    </a:cubicBezTo>
                    <a:cubicBezTo>
                      <a:pt x="77" y="554"/>
                      <a:pt x="86" y="563"/>
                      <a:pt x="86" y="571"/>
                    </a:cubicBezTo>
                    <a:lnTo>
                      <a:pt x="95" y="580"/>
                    </a:lnTo>
                    <a:cubicBezTo>
                      <a:pt x="138" y="623"/>
                      <a:pt x="189" y="649"/>
                      <a:pt x="249" y="666"/>
                    </a:cubicBezTo>
                    <a:cubicBezTo>
                      <a:pt x="301" y="683"/>
                      <a:pt x="352" y="692"/>
                      <a:pt x="413" y="692"/>
                    </a:cubicBezTo>
                    <a:cubicBezTo>
                      <a:pt x="447" y="699"/>
                      <a:pt x="484" y="704"/>
                      <a:pt x="521" y="704"/>
                    </a:cubicBezTo>
                    <a:cubicBezTo>
                      <a:pt x="567" y="704"/>
                      <a:pt x="614" y="697"/>
                      <a:pt x="662" y="683"/>
                    </a:cubicBezTo>
                    <a:cubicBezTo>
                      <a:pt x="782" y="649"/>
                      <a:pt x="868" y="554"/>
                      <a:pt x="902" y="442"/>
                    </a:cubicBezTo>
                    <a:cubicBezTo>
                      <a:pt x="911" y="374"/>
                      <a:pt x="902" y="314"/>
                      <a:pt x="894" y="253"/>
                    </a:cubicBezTo>
                    <a:cubicBezTo>
                      <a:pt x="859" y="133"/>
                      <a:pt x="765" y="47"/>
                      <a:pt x="644" y="13"/>
                    </a:cubicBezTo>
                    <a:cubicBezTo>
                      <a:pt x="602" y="4"/>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5"/>
              <p:cNvSpPr/>
              <p:nvPr/>
            </p:nvSpPr>
            <p:spPr>
              <a:xfrm>
                <a:off x="3925496" y="3142407"/>
                <a:ext cx="63239" cy="49270"/>
              </a:xfrm>
              <a:custGeom>
                <a:rect b="b" l="l" r="r" t="t"/>
                <a:pathLst>
                  <a:path extrusionOk="0" h="706" w="903">
                    <a:moveTo>
                      <a:pt x="517" y="1"/>
                    </a:moveTo>
                    <a:cubicBezTo>
                      <a:pt x="475" y="1"/>
                      <a:pt x="435" y="5"/>
                      <a:pt x="396" y="14"/>
                    </a:cubicBezTo>
                    <a:cubicBezTo>
                      <a:pt x="336" y="22"/>
                      <a:pt x="284" y="31"/>
                      <a:pt x="233" y="57"/>
                    </a:cubicBezTo>
                    <a:cubicBezTo>
                      <a:pt x="173" y="65"/>
                      <a:pt x="121" y="99"/>
                      <a:pt x="87" y="142"/>
                    </a:cubicBezTo>
                    <a:lnTo>
                      <a:pt x="78" y="151"/>
                    </a:lnTo>
                    <a:lnTo>
                      <a:pt x="61" y="168"/>
                    </a:lnTo>
                    <a:cubicBezTo>
                      <a:pt x="35" y="203"/>
                      <a:pt x="18" y="237"/>
                      <a:pt x="9" y="280"/>
                    </a:cubicBezTo>
                    <a:cubicBezTo>
                      <a:pt x="9" y="288"/>
                      <a:pt x="9" y="297"/>
                      <a:pt x="1" y="314"/>
                    </a:cubicBezTo>
                    <a:cubicBezTo>
                      <a:pt x="1" y="331"/>
                      <a:pt x="1" y="349"/>
                      <a:pt x="1" y="366"/>
                    </a:cubicBezTo>
                    <a:cubicBezTo>
                      <a:pt x="1" y="374"/>
                      <a:pt x="1" y="392"/>
                      <a:pt x="1" y="409"/>
                    </a:cubicBezTo>
                    <a:cubicBezTo>
                      <a:pt x="9" y="417"/>
                      <a:pt x="9" y="435"/>
                      <a:pt x="9" y="443"/>
                    </a:cubicBezTo>
                    <a:cubicBezTo>
                      <a:pt x="27" y="486"/>
                      <a:pt x="44" y="520"/>
                      <a:pt x="69" y="555"/>
                    </a:cubicBezTo>
                    <a:lnTo>
                      <a:pt x="87" y="572"/>
                    </a:lnTo>
                    <a:lnTo>
                      <a:pt x="87" y="581"/>
                    </a:lnTo>
                    <a:cubicBezTo>
                      <a:pt x="130" y="624"/>
                      <a:pt x="190" y="658"/>
                      <a:pt x="250" y="666"/>
                    </a:cubicBezTo>
                    <a:cubicBezTo>
                      <a:pt x="293" y="684"/>
                      <a:pt x="344" y="692"/>
                      <a:pt x="405" y="692"/>
                    </a:cubicBezTo>
                    <a:cubicBezTo>
                      <a:pt x="443" y="701"/>
                      <a:pt x="484" y="705"/>
                      <a:pt x="526" y="705"/>
                    </a:cubicBezTo>
                    <a:cubicBezTo>
                      <a:pt x="568" y="705"/>
                      <a:pt x="611" y="701"/>
                      <a:pt x="654" y="692"/>
                    </a:cubicBezTo>
                    <a:cubicBezTo>
                      <a:pt x="774" y="658"/>
                      <a:pt x="860" y="563"/>
                      <a:pt x="894" y="443"/>
                    </a:cubicBezTo>
                    <a:cubicBezTo>
                      <a:pt x="903" y="383"/>
                      <a:pt x="903" y="314"/>
                      <a:pt x="886" y="254"/>
                    </a:cubicBezTo>
                    <a:cubicBezTo>
                      <a:pt x="851" y="134"/>
                      <a:pt x="765" y="48"/>
                      <a:pt x="645" y="14"/>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5"/>
              <p:cNvSpPr/>
              <p:nvPr/>
            </p:nvSpPr>
            <p:spPr>
              <a:xfrm>
                <a:off x="3929138" y="3216173"/>
                <a:ext cx="63239" cy="49130"/>
              </a:xfrm>
              <a:custGeom>
                <a:rect b="b" l="l" r="r" t="t"/>
                <a:pathLst>
                  <a:path extrusionOk="0" h="704" w="903">
                    <a:moveTo>
                      <a:pt x="516" y="0"/>
                    </a:moveTo>
                    <a:cubicBezTo>
                      <a:pt x="473" y="0"/>
                      <a:pt x="430" y="5"/>
                      <a:pt x="387" y="13"/>
                    </a:cubicBezTo>
                    <a:cubicBezTo>
                      <a:pt x="335" y="13"/>
                      <a:pt x="275" y="30"/>
                      <a:pt x="224" y="48"/>
                    </a:cubicBezTo>
                    <a:cubicBezTo>
                      <a:pt x="172" y="65"/>
                      <a:pt x="121" y="91"/>
                      <a:pt x="78" y="142"/>
                    </a:cubicBezTo>
                    <a:cubicBezTo>
                      <a:pt x="78" y="142"/>
                      <a:pt x="78" y="142"/>
                      <a:pt x="78" y="151"/>
                    </a:cubicBezTo>
                    <a:lnTo>
                      <a:pt x="60" y="168"/>
                    </a:lnTo>
                    <a:cubicBezTo>
                      <a:pt x="35" y="194"/>
                      <a:pt x="17" y="237"/>
                      <a:pt x="9" y="271"/>
                    </a:cubicBezTo>
                    <a:cubicBezTo>
                      <a:pt x="0" y="288"/>
                      <a:pt x="0" y="297"/>
                      <a:pt x="0" y="314"/>
                    </a:cubicBezTo>
                    <a:cubicBezTo>
                      <a:pt x="0" y="323"/>
                      <a:pt x="0" y="340"/>
                      <a:pt x="0" y="357"/>
                    </a:cubicBezTo>
                    <a:cubicBezTo>
                      <a:pt x="0" y="374"/>
                      <a:pt x="0" y="391"/>
                      <a:pt x="0" y="408"/>
                    </a:cubicBezTo>
                    <a:lnTo>
                      <a:pt x="9" y="443"/>
                    </a:lnTo>
                    <a:cubicBezTo>
                      <a:pt x="17" y="486"/>
                      <a:pt x="35" y="520"/>
                      <a:pt x="69" y="555"/>
                    </a:cubicBezTo>
                    <a:cubicBezTo>
                      <a:pt x="69" y="555"/>
                      <a:pt x="78" y="563"/>
                      <a:pt x="78" y="572"/>
                    </a:cubicBezTo>
                    <a:cubicBezTo>
                      <a:pt x="78" y="572"/>
                      <a:pt x="86" y="572"/>
                      <a:pt x="86" y="580"/>
                    </a:cubicBezTo>
                    <a:cubicBezTo>
                      <a:pt x="129" y="623"/>
                      <a:pt x="181" y="649"/>
                      <a:pt x="241" y="658"/>
                    </a:cubicBezTo>
                    <a:cubicBezTo>
                      <a:pt x="292" y="675"/>
                      <a:pt x="344" y="692"/>
                      <a:pt x="395" y="692"/>
                    </a:cubicBezTo>
                    <a:cubicBezTo>
                      <a:pt x="434" y="700"/>
                      <a:pt x="473" y="704"/>
                      <a:pt x="511" y="704"/>
                    </a:cubicBezTo>
                    <a:cubicBezTo>
                      <a:pt x="559" y="704"/>
                      <a:pt x="606" y="698"/>
                      <a:pt x="653" y="683"/>
                    </a:cubicBezTo>
                    <a:cubicBezTo>
                      <a:pt x="765" y="649"/>
                      <a:pt x="859" y="555"/>
                      <a:pt x="885" y="443"/>
                    </a:cubicBezTo>
                    <a:cubicBezTo>
                      <a:pt x="902" y="374"/>
                      <a:pt x="902" y="314"/>
                      <a:pt x="885" y="254"/>
                    </a:cubicBezTo>
                    <a:cubicBezTo>
                      <a:pt x="851" y="134"/>
                      <a:pt x="756" y="39"/>
                      <a:pt x="645" y="13"/>
                    </a:cubicBezTo>
                    <a:cubicBezTo>
                      <a:pt x="602" y="5"/>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5"/>
              <p:cNvSpPr/>
              <p:nvPr/>
            </p:nvSpPr>
            <p:spPr>
              <a:xfrm>
                <a:off x="3927947" y="3285262"/>
                <a:ext cx="63239" cy="49410"/>
              </a:xfrm>
              <a:custGeom>
                <a:rect b="b" l="l" r="r" t="t"/>
                <a:pathLst>
                  <a:path extrusionOk="0" h="708" w="903">
                    <a:moveTo>
                      <a:pt x="517" y="1"/>
                    </a:moveTo>
                    <a:cubicBezTo>
                      <a:pt x="475" y="1"/>
                      <a:pt x="434" y="7"/>
                      <a:pt x="395" y="20"/>
                    </a:cubicBezTo>
                    <a:cubicBezTo>
                      <a:pt x="335" y="20"/>
                      <a:pt x="284" y="28"/>
                      <a:pt x="232" y="54"/>
                    </a:cubicBezTo>
                    <a:cubicBezTo>
                      <a:pt x="172" y="63"/>
                      <a:pt x="120" y="97"/>
                      <a:pt x="86" y="140"/>
                    </a:cubicBezTo>
                    <a:lnTo>
                      <a:pt x="77" y="149"/>
                    </a:lnTo>
                    <a:lnTo>
                      <a:pt x="60" y="166"/>
                    </a:lnTo>
                    <a:cubicBezTo>
                      <a:pt x="43" y="200"/>
                      <a:pt x="26" y="235"/>
                      <a:pt x="9" y="278"/>
                    </a:cubicBezTo>
                    <a:cubicBezTo>
                      <a:pt x="9" y="286"/>
                      <a:pt x="9" y="303"/>
                      <a:pt x="0" y="312"/>
                    </a:cubicBezTo>
                    <a:cubicBezTo>
                      <a:pt x="0" y="329"/>
                      <a:pt x="0" y="346"/>
                      <a:pt x="0" y="364"/>
                    </a:cubicBezTo>
                    <a:cubicBezTo>
                      <a:pt x="0" y="381"/>
                      <a:pt x="0" y="398"/>
                      <a:pt x="0" y="406"/>
                    </a:cubicBezTo>
                    <a:lnTo>
                      <a:pt x="17" y="449"/>
                    </a:lnTo>
                    <a:cubicBezTo>
                      <a:pt x="26" y="484"/>
                      <a:pt x="43" y="518"/>
                      <a:pt x="69" y="553"/>
                    </a:cubicBezTo>
                    <a:lnTo>
                      <a:pt x="86" y="570"/>
                    </a:lnTo>
                    <a:lnTo>
                      <a:pt x="95" y="578"/>
                    </a:lnTo>
                    <a:cubicBezTo>
                      <a:pt x="129" y="621"/>
                      <a:pt x="189" y="656"/>
                      <a:pt x="249" y="664"/>
                    </a:cubicBezTo>
                    <a:cubicBezTo>
                      <a:pt x="301" y="681"/>
                      <a:pt x="352" y="690"/>
                      <a:pt x="404" y="699"/>
                    </a:cubicBezTo>
                    <a:cubicBezTo>
                      <a:pt x="437" y="705"/>
                      <a:pt x="470" y="708"/>
                      <a:pt x="502" y="708"/>
                    </a:cubicBezTo>
                    <a:cubicBezTo>
                      <a:pt x="554" y="708"/>
                      <a:pt x="605" y="701"/>
                      <a:pt x="653" y="690"/>
                    </a:cubicBezTo>
                    <a:cubicBezTo>
                      <a:pt x="773" y="656"/>
                      <a:pt x="859" y="561"/>
                      <a:pt x="894" y="441"/>
                    </a:cubicBezTo>
                    <a:cubicBezTo>
                      <a:pt x="902" y="381"/>
                      <a:pt x="902" y="312"/>
                      <a:pt x="894" y="252"/>
                    </a:cubicBezTo>
                    <a:cubicBezTo>
                      <a:pt x="859" y="140"/>
                      <a:pt x="765" y="46"/>
                      <a:pt x="644" y="20"/>
                    </a:cubicBezTo>
                    <a:cubicBezTo>
                      <a:pt x="601" y="7"/>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5"/>
              <p:cNvSpPr/>
              <p:nvPr/>
            </p:nvSpPr>
            <p:spPr>
              <a:xfrm>
                <a:off x="3927317" y="3357074"/>
                <a:ext cx="63239" cy="49130"/>
              </a:xfrm>
              <a:custGeom>
                <a:rect b="b" l="l" r="r" t="t"/>
                <a:pathLst>
                  <a:path extrusionOk="0" h="704" w="903">
                    <a:moveTo>
                      <a:pt x="516" y="0"/>
                    </a:moveTo>
                    <a:cubicBezTo>
                      <a:pt x="473" y="0"/>
                      <a:pt x="430" y="5"/>
                      <a:pt x="387" y="13"/>
                    </a:cubicBezTo>
                    <a:cubicBezTo>
                      <a:pt x="336" y="13"/>
                      <a:pt x="275" y="30"/>
                      <a:pt x="224" y="48"/>
                    </a:cubicBezTo>
                    <a:cubicBezTo>
                      <a:pt x="172" y="65"/>
                      <a:pt x="121" y="91"/>
                      <a:pt x="78" y="142"/>
                    </a:cubicBezTo>
                    <a:lnTo>
                      <a:pt x="78" y="151"/>
                    </a:lnTo>
                    <a:lnTo>
                      <a:pt x="61" y="168"/>
                    </a:lnTo>
                    <a:cubicBezTo>
                      <a:pt x="35" y="194"/>
                      <a:pt x="18" y="237"/>
                      <a:pt x="9" y="271"/>
                    </a:cubicBezTo>
                    <a:cubicBezTo>
                      <a:pt x="1" y="288"/>
                      <a:pt x="1" y="297"/>
                      <a:pt x="1" y="314"/>
                    </a:cubicBezTo>
                    <a:cubicBezTo>
                      <a:pt x="1" y="323"/>
                      <a:pt x="1" y="340"/>
                      <a:pt x="1" y="357"/>
                    </a:cubicBezTo>
                    <a:cubicBezTo>
                      <a:pt x="1" y="374"/>
                      <a:pt x="1" y="391"/>
                      <a:pt x="9" y="408"/>
                    </a:cubicBezTo>
                    <a:cubicBezTo>
                      <a:pt x="9" y="417"/>
                      <a:pt x="9" y="434"/>
                      <a:pt x="18" y="443"/>
                    </a:cubicBezTo>
                    <a:cubicBezTo>
                      <a:pt x="26" y="486"/>
                      <a:pt x="43" y="520"/>
                      <a:pt x="69" y="555"/>
                    </a:cubicBezTo>
                    <a:lnTo>
                      <a:pt x="86" y="563"/>
                    </a:lnTo>
                    <a:lnTo>
                      <a:pt x="95" y="580"/>
                    </a:lnTo>
                    <a:cubicBezTo>
                      <a:pt x="129" y="623"/>
                      <a:pt x="190" y="649"/>
                      <a:pt x="250" y="658"/>
                    </a:cubicBezTo>
                    <a:cubicBezTo>
                      <a:pt x="301" y="675"/>
                      <a:pt x="353" y="692"/>
                      <a:pt x="404" y="692"/>
                    </a:cubicBezTo>
                    <a:cubicBezTo>
                      <a:pt x="443" y="700"/>
                      <a:pt x="482" y="704"/>
                      <a:pt x="519" y="704"/>
                    </a:cubicBezTo>
                    <a:cubicBezTo>
                      <a:pt x="566" y="704"/>
                      <a:pt x="611" y="698"/>
                      <a:pt x="653" y="683"/>
                    </a:cubicBezTo>
                    <a:cubicBezTo>
                      <a:pt x="774" y="649"/>
                      <a:pt x="860" y="555"/>
                      <a:pt x="894" y="443"/>
                    </a:cubicBezTo>
                    <a:cubicBezTo>
                      <a:pt x="903" y="374"/>
                      <a:pt x="903" y="314"/>
                      <a:pt x="885" y="245"/>
                    </a:cubicBezTo>
                    <a:cubicBezTo>
                      <a:pt x="851" y="134"/>
                      <a:pt x="757" y="39"/>
                      <a:pt x="645" y="13"/>
                    </a:cubicBezTo>
                    <a:cubicBezTo>
                      <a:pt x="602" y="5"/>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5"/>
              <p:cNvSpPr/>
              <p:nvPr/>
            </p:nvSpPr>
            <p:spPr>
              <a:xfrm>
                <a:off x="3930328" y="3430211"/>
                <a:ext cx="63239" cy="48991"/>
              </a:xfrm>
              <a:custGeom>
                <a:rect b="b" l="l" r="r" t="t"/>
                <a:pathLst>
                  <a:path extrusionOk="0" h="702" w="903">
                    <a:moveTo>
                      <a:pt x="517" y="1"/>
                    </a:moveTo>
                    <a:cubicBezTo>
                      <a:pt x="475" y="1"/>
                      <a:pt x="434" y="5"/>
                      <a:pt x="396" y="13"/>
                    </a:cubicBezTo>
                    <a:cubicBezTo>
                      <a:pt x="336" y="22"/>
                      <a:pt x="284" y="31"/>
                      <a:pt x="232" y="56"/>
                    </a:cubicBezTo>
                    <a:cubicBezTo>
                      <a:pt x="172" y="65"/>
                      <a:pt x="121" y="99"/>
                      <a:pt x="86" y="142"/>
                    </a:cubicBezTo>
                    <a:cubicBezTo>
                      <a:pt x="78" y="142"/>
                      <a:pt x="78" y="151"/>
                      <a:pt x="78" y="151"/>
                    </a:cubicBezTo>
                    <a:cubicBezTo>
                      <a:pt x="69" y="159"/>
                      <a:pt x="69" y="159"/>
                      <a:pt x="61" y="168"/>
                    </a:cubicBezTo>
                    <a:cubicBezTo>
                      <a:pt x="35" y="202"/>
                      <a:pt x="18" y="237"/>
                      <a:pt x="9" y="280"/>
                    </a:cubicBezTo>
                    <a:cubicBezTo>
                      <a:pt x="9" y="288"/>
                      <a:pt x="9" y="306"/>
                      <a:pt x="0" y="314"/>
                    </a:cubicBezTo>
                    <a:cubicBezTo>
                      <a:pt x="0" y="331"/>
                      <a:pt x="0" y="348"/>
                      <a:pt x="0" y="366"/>
                    </a:cubicBezTo>
                    <a:cubicBezTo>
                      <a:pt x="0" y="374"/>
                      <a:pt x="0" y="391"/>
                      <a:pt x="0" y="409"/>
                    </a:cubicBezTo>
                    <a:cubicBezTo>
                      <a:pt x="0" y="426"/>
                      <a:pt x="9" y="434"/>
                      <a:pt x="18" y="452"/>
                    </a:cubicBezTo>
                    <a:cubicBezTo>
                      <a:pt x="26" y="486"/>
                      <a:pt x="43" y="520"/>
                      <a:pt x="69" y="546"/>
                    </a:cubicBezTo>
                    <a:lnTo>
                      <a:pt x="86" y="563"/>
                    </a:lnTo>
                    <a:cubicBezTo>
                      <a:pt x="86" y="572"/>
                      <a:pt x="86" y="572"/>
                      <a:pt x="95" y="572"/>
                    </a:cubicBezTo>
                    <a:cubicBezTo>
                      <a:pt x="129" y="623"/>
                      <a:pt x="189" y="649"/>
                      <a:pt x="250" y="658"/>
                    </a:cubicBezTo>
                    <a:cubicBezTo>
                      <a:pt x="293" y="675"/>
                      <a:pt x="353" y="684"/>
                      <a:pt x="404" y="692"/>
                    </a:cubicBezTo>
                    <a:cubicBezTo>
                      <a:pt x="434" y="699"/>
                      <a:pt x="465" y="701"/>
                      <a:pt x="496" y="701"/>
                    </a:cubicBezTo>
                    <a:cubicBezTo>
                      <a:pt x="547" y="701"/>
                      <a:pt x="600" y="694"/>
                      <a:pt x="653" y="684"/>
                    </a:cubicBezTo>
                    <a:cubicBezTo>
                      <a:pt x="774" y="649"/>
                      <a:pt x="860" y="555"/>
                      <a:pt x="894" y="434"/>
                    </a:cubicBezTo>
                    <a:cubicBezTo>
                      <a:pt x="903" y="374"/>
                      <a:pt x="903" y="314"/>
                      <a:pt x="894" y="254"/>
                    </a:cubicBezTo>
                    <a:cubicBezTo>
                      <a:pt x="860" y="134"/>
                      <a:pt x="765" y="48"/>
                      <a:pt x="645" y="13"/>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5"/>
              <p:cNvSpPr/>
              <p:nvPr/>
            </p:nvSpPr>
            <p:spPr>
              <a:xfrm>
                <a:off x="3925496" y="3505791"/>
                <a:ext cx="63239" cy="49130"/>
              </a:xfrm>
              <a:custGeom>
                <a:rect b="b" l="l" r="r" t="t"/>
                <a:pathLst>
                  <a:path extrusionOk="0" h="704" w="903">
                    <a:moveTo>
                      <a:pt x="516" y="0"/>
                    </a:moveTo>
                    <a:cubicBezTo>
                      <a:pt x="473" y="0"/>
                      <a:pt x="430" y="4"/>
                      <a:pt x="387" y="13"/>
                    </a:cubicBezTo>
                    <a:cubicBezTo>
                      <a:pt x="336" y="21"/>
                      <a:pt x="284" y="30"/>
                      <a:pt x="233" y="56"/>
                    </a:cubicBezTo>
                    <a:cubicBezTo>
                      <a:pt x="173" y="64"/>
                      <a:pt x="121" y="99"/>
                      <a:pt x="87" y="142"/>
                    </a:cubicBezTo>
                    <a:lnTo>
                      <a:pt x="78" y="150"/>
                    </a:lnTo>
                    <a:cubicBezTo>
                      <a:pt x="69" y="159"/>
                      <a:pt x="69" y="159"/>
                      <a:pt x="61" y="168"/>
                    </a:cubicBezTo>
                    <a:cubicBezTo>
                      <a:pt x="35" y="202"/>
                      <a:pt x="18" y="236"/>
                      <a:pt x="9" y="279"/>
                    </a:cubicBezTo>
                    <a:cubicBezTo>
                      <a:pt x="9" y="288"/>
                      <a:pt x="1" y="305"/>
                      <a:pt x="1" y="314"/>
                    </a:cubicBezTo>
                    <a:cubicBezTo>
                      <a:pt x="1" y="331"/>
                      <a:pt x="1" y="348"/>
                      <a:pt x="1" y="365"/>
                    </a:cubicBezTo>
                    <a:cubicBezTo>
                      <a:pt x="1" y="382"/>
                      <a:pt x="1" y="391"/>
                      <a:pt x="9" y="408"/>
                    </a:cubicBezTo>
                    <a:cubicBezTo>
                      <a:pt x="9" y="425"/>
                      <a:pt x="18" y="434"/>
                      <a:pt x="18" y="451"/>
                    </a:cubicBezTo>
                    <a:cubicBezTo>
                      <a:pt x="27" y="485"/>
                      <a:pt x="52" y="520"/>
                      <a:pt x="78" y="554"/>
                    </a:cubicBezTo>
                    <a:cubicBezTo>
                      <a:pt x="78" y="554"/>
                      <a:pt x="87" y="563"/>
                      <a:pt x="87" y="571"/>
                    </a:cubicBezTo>
                    <a:cubicBezTo>
                      <a:pt x="95" y="571"/>
                      <a:pt x="87" y="571"/>
                      <a:pt x="95" y="580"/>
                    </a:cubicBezTo>
                    <a:cubicBezTo>
                      <a:pt x="138" y="623"/>
                      <a:pt x="190" y="649"/>
                      <a:pt x="250" y="657"/>
                    </a:cubicBezTo>
                    <a:cubicBezTo>
                      <a:pt x="301" y="674"/>
                      <a:pt x="353" y="692"/>
                      <a:pt x="405" y="692"/>
                    </a:cubicBezTo>
                    <a:cubicBezTo>
                      <a:pt x="443" y="699"/>
                      <a:pt x="482" y="704"/>
                      <a:pt x="520" y="704"/>
                    </a:cubicBezTo>
                    <a:cubicBezTo>
                      <a:pt x="568" y="704"/>
                      <a:pt x="615" y="697"/>
                      <a:pt x="662" y="683"/>
                    </a:cubicBezTo>
                    <a:cubicBezTo>
                      <a:pt x="774" y="649"/>
                      <a:pt x="868" y="554"/>
                      <a:pt x="894" y="434"/>
                    </a:cubicBezTo>
                    <a:cubicBezTo>
                      <a:pt x="903" y="374"/>
                      <a:pt x="903" y="314"/>
                      <a:pt x="886" y="253"/>
                    </a:cubicBezTo>
                    <a:cubicBezTo>
                      <a:pt x="851" y="133"/>
                      <a:pt x="765" y="47"/>
                      <a:pt x="645" y="13"/>
                    </a:cubicBezTo>
                    <a:cubicBezTo>
                      <a:pt x="602" y="4"/>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5"/>
              <p:cNvSpPr/>
              <p:nvPr/>
            </p:nvSpPr>
            <p:spPr>
              <a:xfrm>
                <a:off x="4025992" y="2788654"/>
                <a:ext cx="63870" cy="49270"/>
              </a:xfrm>
              <a:custGeom>
                <a:rect b="b" l="l" r="r" t="t"/>
                <a:pathLst>
                  <a:path extrusionOk="0" h="706" w="912">
                    <a:moveTo>
                      <a:pt x="396" y="1"/>
                    </a:moveTo>
                    <a:cubicBezTo>
                      <a:pt x="353" y="1"/>
                      <a:pt x="310" y="5"/>
                      <a:pt x="267" y="14"/>
                    </a:cubicBezTo>
                    <a:cubicBezTo>
                      <a:pt x="147" y="48"/>
                      <a:pt x="52" y="134"/>
                      <a:pt x="26" y="254"/>
                    </a:cubicBezTo>
                    <a:cubicBezTo>
                      <a:pt x="9" y="314"/>
                      <a:pt x="1" y="383"/>
                      <a:pt x="18" y="443"/>
                    </a:cubicBezTo>
                    <a:cubicBezTo>
                      <a:pt x="43" y="564"/>
                      <a:pt x="138" y="649"/>
                      <a:pt x="250" y="692"/>
                    </a:cubicBezTo>
                    <a:cubicBezTo>
                      <a:pt x="293" y="701"/>
                      <a:pt x="336" y="705"/>
                      <a:pt x="379" y="705"/>
                    </a:cubicBezTo>
                    <a:cubicBezTo>
                      <a:pt x="421" y="705"/>
                      <a:pt x="464" y="701"/>
                      <a:pt x="507" y="692"/>
                    </a:cubicBezTo>
                    <a:cubicBezTo>
                      <a:pt x="559" y="692"/>
                      <a:pt x="610" y="684"/>
                      <a:pt x="662" y="667"/>
                    </a:cubicBezTo>
                    <a:cubicBezTo>
                      <a:pt x="722" y="649"/>
                      <a:pt x="774" y="624"/>
                      <a:pt x="817" y="581"/>
                    </a:cubicBezTo>
                    <a:lnTo>
                      <a:pt x="825" y="572"/>
                    </a:lnTo>
                    <a:lnTo>
                      <a:pt x="834" y="555"/>
                    </a:lnTo>
                    <a:cubicBezTo>
                      <a:pt x="860" y="521"/>
                      <a:pt x="885" y="486"/>
                      <a:pt x="894" y="443"/>
                    </a:cubicBezTo>
                    <a:cubicBezTo>
                      <a:pt x="894" y="435"/>
                      <a:pt x="903" y="417"/>
                      <a:pt x="903" y="409"/>
                    </a:cubicBezTo>
                    <a:cubicBezTo>
                      <a:pt x="903" y="392"/>
                      <a:pt x="911" y="374"/>
                      <a:pt x="911" y="366"/>
                    </a:cubicBezTo>
                    <a:cubicBezTo>
                      <a:pt x="911" y="349"/>
                      <a:pt x="911" y="332"/>
                      <a:pt x="911" y="314"/>
                    </a:cubicBezTo>
                    <a:cubicBezTo>
                      <a:pt x="903" y="297"/>
                      <a:pt x="903" y="289"/>
                      <a:pt x="903" y="280"/>
                    </a:cubicBezTo>
                    <a:cubicBezTo>
                      <a:pt x="894" y="237"/>
                      <a:pt x="868" y="203"/>
                      <a:pt x="851" y="168"/>
                    </a:cubicBezTo>
                    <a:lnTo>
                      <a:pt x="834" y="151"/>
                    </a:lnTo>
                    <a:lnTo>
                      <a:pt x="825" y="143"/>
                    </a:lnTo>
                    <a:cubicBezTo>
                      <a:pt x="791" y="100"/>
                      <a:pt x="739" y="65"/>
                      <a:pt x="679" y="57"/>
                    </a:cubicBezTo>
                    <a:cubicBezTo>
                      <a:pt x="628" y="31"/>
                      <a:pt x="576" y="22"/>
                      <a:pt x="525" y="14"/>
                    </a:cubicBezTo>
                    <a:cubicBezTo>
                      <a:pt x="482" y="5"/>
                      <a:pt x="439" y="1"/>
                      <a:pt x="3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5"/>
              <p:cNvSpPr/>
              <p:nvPr/>
            </p:nvSpPr>
            <p:spPr>
              <a:xfrm>
                <a:off x="4039859" y="2856418"/>
                <a:ext cx="63239" cy="49200"/>
              </a:xfrm>
              <a:custGeom>
                <a:rect b="b" l="l" r="r" t="t"/>
                <a:pathLst>
                  <a:path extrusionOk="0" h="705" w="903">
                    <a:moveTo>
                      <a:pt x="388" y="1"/>
                    </a:moveTo>
                    <a:cubicBezTo>
                      <a:pt x="346" y="1"/>
                      <a:pt x="305" y="5"/>
                      <a:pt x="266" y="13"/>
                    </a:cubicBezTo>
                    <a:cubicBezTo>
                      <a:pt x="146" y="39"/>
                      <a:pt x="52" y="134"/>
                      <a:pt x="17" y="254"/>
                    </a:cubicBezTo>
                    <a:cubicBezTo>
                      <a:pt x="0" y="314"/>
                      <a:pt x="0" y="374"/>
                      <a:pt x="17" y="443"/>
                    </a:cubicBezTo>
                    <a:cubicBezTo>
                      <a:pt x="43" y="555"/>
                      <a:pt x="138" y="649"/>
                      <a:pt x="249" y="684"/>
                    </a:cubicBezTo>
                    <a:cubicBezTo>
                      <a:pt x="297" y="698"/>
                      <a:pt x="344" y="704"/>
                      <a:pt x="391" y="704"/>
                    </a:cubicBezTo>
                    <a:cubicBezTo>
                      <a:pt x="430" y="704"/>
                      <a:pt x="468" y="700"/>
                      <a:pt x="507" y="692"/>
                    </a:cubicBezTo>
                    <a:cubicBezTo>
                      <a:pt x="559" y="692"/>
                      <a:pt x="610" y="684"/>
                      <a:pt x="662" y="666"/>
                    </a:cubicBezTo>
                    <a:cubicBezTo>
                      <a:pt x="722" y="649"/>
                      <a:pt x="773" y="623"/>
                      <a:pt x="816" y="581"/>
                    </a:cubicBezTo>
                    <a:lnTo>
                      <a:pt x="825" y="572"/>
                    </a:lnTo>
                    <a:cubicBezTo>
                      <a:pt x="833" y="563"/>
                      <a:pt x="842" y="555"/>
                      <a:pt x="842" y="555"/>
                    </a:cubicBezTo>
                    <a:cubicBezTo>
                      <a:pt x="868" y="520"/>
                      <a:pt x="885" y="486"/>
                      <a:pt x="894" y="443"/>
                    </a:cubicBezTo>
                    <a:cubicBezTo>
                      <a:pt x="902" y="434"/>
                      <a:pt x="902" y="417"/>
                      <a:pt x="902" y="409"/>
                    </a:cubicBezTo>
                    <a:cubicBezTo>
                      <a:pt x="902" y="392"/>
                      <a:pt x="902" y="374"/>
                      <a:pt x="902" y="357"/>
                    </a:cubicBezTo>
                    <a:cubicBezTo>
                      <a:pt x="902" y="340"/>
                      <a:pt x="902" y="323"/>
                      <a:pt x="902" y="314"/>
                    </a:cubicBezTo>
                    <a:cubicBezTo>
                      <a:pt x="902" y="297"/>
                      <a:pt x="894" y="288"/>
                      <a:pt x="894" y="271"/>
                    </a:cubicBezTo>
                    <a:cubicBezTo>
                      <a:pt x="885" y="237"/>
                      <a:pt x="868" y="194"/>
                      <a:pt x="842" y="168"/>
                    </a:cubicBezTo>
                    <a:cubicBezTo>
                      <a:pt x="842" y="160"/>
                      <a:pt x="833" y="151"/>
                      <a:pt x="825" y="151"/>
                    </a:cubicBezTo>
                    <a:cubicBezTo>
                      <a:pt x="825" y="142"/>
                      <a:pt x="825" y="142"/>
                      <a:pt x="825" y="142"/>
                    </a:cubicBezTo>
                    <a:cubicBezTo>
                      <a:pt x="782" y="91"/>
                      <a:pt x="730" y="65"/>
                      <a:pt x="679" y="48"/>
                    </a:cubicBezTo>
                    <a:cubicBezTo>
                      <a:pt x="627" y="31"/>
                      <a:pt x="567" y="13"/>
                      <a:pt x="516" y="13"/>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5"/>
              <p:cNvSpPr/>
              <p:nvPr/>
            </p:nvSpPr>
            <p:spPr>
              <a:xfrm>
                <a:off x="4047072" y="2919366"/>
                <a:ext cx="63800" cy="49340"/>
              </a:xfrm>
              <a:custGeom>
                <a:rect b="b" l="l" r="r" t="t"/>
                <a:pathLst>
                  <a:path extrusionOk="0" h="707" w="911">
                    <a:moveTo>
                      <a:pt x="394" y="1"/>
                    </a:moveTo>
                    <a:cubicBezTo>
                      <a:pt x="352" y="1"/>
                      <a:pt x="309" y="5"/>
                      <a:pt x="267" y="14"/>
                    </a:cubicBezTo>
                    <a:cubicBezTo>
                      <a:pt x="146" y="48"/>
                      <a:pt x="52" y="134"/>
                      <a:pt x="17" y="254"/>
                    </a:cubicBezTo>
                    <a:cubicBezTo>
                      <a:pt x="9" y="314"/>
                      <a:pt x="0" y="383"/>
                      <a:pt x="17" y="443"/>
                    </a:cubicBezTo>
                    <a:cubicBezTo>
                      <a:pt x="43" y="563"/>
                      <a:pt x="138" y="658"/>
                      <a:pt x="258" y="692"/>
                    </a:cubicBezTo>
                    <a:cubicBezTo>
                      <a:pt x="303" y="702"/>
                      <a:pt x="351" y="707"/>
                      <a:pt x="401" y="707"/>
                    </a:cubicBezTo>
                    <a:cubicBezTo>
                      <a:pt x="436" y="707"/>
                      <a:pt x="472" y="704"/>
                      <a:pt x="507" y="701"/>
                    </a:cubicBezTo>
                    <a:cubicBezTo>
                      <a:pt x="559" y="692"/>
                      <a:pt x="610" y="684"/>
                      <a:pt x="662" y="667"/>
                    </a:cubicBezTo>
                    <a:cubicBezTo>
                      <a:pt x="722" y="658"/>
                      <a:pt x="773" y="624"/>
                      <a:pt x="816" y="581"/>
                    </a:cubicBezTo>
                    <a:lnTo>
                      <a:pt x="825" y="572"/>
                    </a:lnTo>
                    <a:cubicBezTo>
                      <a:pt x="834" y="563"/>
                      <a:pt x="834" y="563"/>
                      <a:pt x="842" y="555"/>
                    </a:cubicBezTo>
                    <a:cubicBezTo>
                      <a:pt x="868" y="520"/>
                      <a:pt x="885" y="486"/>
                      <a:pt x="894" y="452"/>
                    </a:cubicBezTo>
                    <a:lnTo>
                      <a:pt x="902" y="409"/>
                    </a:lnTo>
                    <a:cubicBezTo>
                      <a:pt x="911" y="392"/>
                      <a:pt x="911" y="374"/>
                      <a:pt x="902" y="366"/>
                    </a:cubicBezTo>
                    <a:cubicBezTo>
                      <a:pt x="911" y="349"/>
                      <a:pt x="911" y="331"/>
                      <a:pt x="902" y="314"/>
                    </a:cubicBezTo>
                    <a:cubicBezTo>
                      <a:pt x="902" y="306"/>
                      <a:pt x="902" y="288"/>
                      <a:pt x="894" y="280"/>
                    </a:cubicBezTo>
                    <a:cubicBezTo>
                      <a:pt x="885" y="237"/>
                      <a:pt x="868" y="203"/>
                      <a:pt x="842" y="168"/>
                    </a:cubicBezTo>
                    <a:cubicBezTo>
                      <a:pt x="842" y="160"/>
                      <a:pt x="834" y="160"/>
                      <a:pt x="834" y="151"/>
                    </a:cubicBezTo>
                    <a:cubicBezTo>
                      <a:pt x="834" y="151"/>
                      <a:pt x="825" y="142"/>
                      <a:pt x="825" y="142"/>
                    </a:cubicBezTo>
                    <a:cubicBezTo>
                      <a:pt x="791" y="99"/>
                      <a:pt x="739" y="65"/>
                      <a:pt x="679" y="57"/>
                    </a:cubicBezTo>
                    <a:cubicBezTo>
                      <a:pt x="627" y="31"/>
                      <a:pt x="576" y="22"/>
                      <a:pt x="516" y="14"/>
                    </a:cubicBezTo>
                    <a:cubicBezTo>
                      <a:pt x="477" y="5"/>
                      <a:pt x="436" y="1"/>
                      <a:pt x="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5"/>
              <p:cNvSpPr/>
              <p:nvPr/>
            </p:nvSpPr>
            <p:spPr>
              <a:xfrm>
                <a:off x="4056667" y="2995086"/>
                <a:ext cx="63239" cy="49410"/>
              </a:xfrm>
              <a:custGeom>
                <a:rect b="b" l="l" r="r" t="t"/>
                <a:pathLst>
                  <a:path extrusionOk="0" h="708" w="903">
                    <a:moveTo>
                      <a:pt x="387" y="0"/>
                    </a:moveTo>
                    <a:cubicBezTo>
                      <a:pt x="344" y="0"/>
                      <a:pt x="301" y="7"/>
                      <a:pt x="258" y="20"/>
                    </a:cubicBezTo>
                    <a:cubicBezTo>
                      <a:pt x="138" y="45"/>
                      <a:pt x="52" y="140"/>
                      <a:pt x="18" y="252"/>
                    </a:cubicBezTo>
                    <a:cubicBezTo>
                      <a:pt x="1" y="320"/>
                      <a:pt x="1" y="381"/>
                      <a:pt x="9" y="441"/>
                    </a:cubicBezTo>
                    <a:cubicBezTo>
                      <a:pt x="44" y="561"/>
                      <a:pt x="130" y="655"/>
                      <a:pt x="250" y="690"/>
                    </a:cubicBezTo>
                    <a:cubicBezTo>
                      <a:pt x="303" y="700"/>
                      <a:pt x="356" y="708"/>
                      <a:pt x="407" y="708"/>
                    </a:cubicBezTo>
                    <a:cubicBezTo>
                      <a:pt x="439" y="708"/>
                      <a:pt x="469" y="705"/>
                      <a:pt x="499" y="698"/>
                    </a:cubicBezTo>
                    <a:cubicBezTo>
                      <a:pt x="559" y="690"/>
                      <a:pt x="611" y="681"/>
                      <a:pt x="662" y="664"/>
                    </a:cubicBezTo>
                    <a:cubicBezTo>
                      <a:pt x="722" y="655"/>
                      <a:pt x="774" y="621"/>
                      <a:pt x="817" y="578"/>
                    </a:cubicBezTo>
                    <a:lnTo>
                      <a:pt x="817" y="570"/>
                    </a:lnTo>
                    <a:cubicBezTo>
                      <a:pt x="825" y="570"/>
                      <a:pt x="834" y="561"/>
                      <a:pt x="834" y="552"/>
                    </a:cubicBezTo>
                    <a:cubicBezTo>
                      <a:pt x="860" y="527"/>
                      <a:pt x="877" y="484"/>
                      <a:pt x="894" y="449"/>
                    </a:cubicBezTo>
                    <a:cubicBezTo>
                      <a:pt x="894" y="432"/>
                      <a:pt x="903" y="423"/>
                      <a:pt x="903" y="406"/>
                    </a:cubicBezTo>
                    <a:cubicBezTo>
                      <a:pt x="903" y="398"/>
                      <a:pt x="903" y="381"/>
                      <a:pt x="903" y="363"/>
                    </a:cubicBezTo>
                    <a:cubicBezTo>
                      <a:pt x="903" y="346"/>
                      <a:pt x="903" y="329"/>
                      <a:pt x="903" y="312"/>
                    </a:cubicBezTo>
                    <a:cubicBezTo>
                      <a:pt x="903" y="303"/>
                      <a:pt x="894" y="286"/>
                      <a:pt x="894" y="277"/>
                    </a:cubicBezTo>
                    <a:cubicBezTo>
                      <a:pt x="886" y="234"/>
                      <a:pt x="868" y="200"/>
                      <a:pt x="843" y="166"/>
                    </a:cubicBezTo>
                    <a:lnTo>
                      <a:pt x="825" y="149"/>
                    </a:lnTo>
                    <a:lnTo>
                      <a:pt x="817" y="140"/>
                    </a:lnTo>
                    <a:cubicBezTo>
                      <a:pt x="782" y="97"/>
                      <a:pt x="731" y="71"/>
                      <a:pt x="671" y="54"/>
                    </a:cubicBezTo>
                    <a:cubicBezTo>
                      <a:pt x="619" y="37"/>
                      <a:pt x="568" y="20"/>
                      <a:pt x="516" y="20"/>
                    </a:cubicBezTo>
                    <a:cubicBezTo>
                      <a:pt x="473" y="7"/>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5"/>
              <p:cNvSpPr/>
              <p:nvPr/>
            </p:nvSpPr>
            <p:spPr>
              <a:xfrm>
                <a:off x="4061499" y="3062710"/>
                <a:ext cx="63870" cy="49130"/>
              </a:xfrm>
              <a:custGeom>
                <a:rect b="b" l="l" r="r" t="t"/>
                <a:pathLst>
                  <a:path extrusionOk="0" h="704" w="912">
                    <a:moveTo>
                      <a:pt x="395" y="0"/>
                    </a:moveTo>
                    <a:cubicBezTo>
                      <a:pt x="353" y="0"/>
                      <a:pt x="310" y="4"/>
                      <a:pt x="267" y="13"/>
                    </a:cubicBezTo>
                    <a:cubicBezTo>
                      <a:pt x="146" y="47"/>
                      <a:pt x="52" y="133"/>
                      <a:pt x="18" y="253"/>
                    </a:cubicBezTo>
                    <a:cubicBezTo>
                      <a:pt x="0" y="314"/>
                      <a:pt x="0" y="374"/>
                      <a:pt x="9" y="442"/>
                    </a:cubicBezTo>
                    <a:cubicBezTo>
                      <a:pt x="43" y="554"/>
                      <a:pt x="129" y="649"/>
                      <a:pt x="250" y="683"/>
                    </a:cubicBezTo>
                    <a:cubicBezTo>
                      <a:pt x="297" y="697"/>
                      <a:pt x="344" y="704"/>
                      <a:pt x="390" y="704"/>
                    </a:cubicBezTo>
                    <a:cubicBezTo>
                      <a:pt x="427" y="704"/>
                      <a:pt x="464" y="699"/>
                      <a:pt x="499" y="692"/>
                    </a:cubicBezTo>
                    <a:cubicBezTo>
                      <a:pt x="559" y="692"/>
                      <a:pt x="610" y="683"/>
                      <a:pt x="653" y="666"/>
                    </a:cubicBezTo>
                    <a:cubicBezTo>
                      <a:pt x="713" y="649"/>
                      <a:pt x="774" y="623"/>
                      <a:pt x="817" y="580"/>
                    </a:cubicBezTo>
                    <a:lnTo>
                      <a:pt x="817" y="571"/>
                    </a:lnTo>
                    <a:cubicBezTo>
                      <a:pt x="825" y="563"/>
                      <a:pt x="834" y="554"/>
                      <a:pt x="834" y="554"/>
                    </a:cubicBezTo>
                    <a:cubicBezTo>
                      <a:pt x="860" y="520"/>
                      <a:pt x="877" y="485"/>
                      <a:pt x="894" y="442"/>
                    </a:cubicBezTo>
                    <a:cubicBezTo>
                      <a:pt x="894" y="434"/>
                      <a:pt x="894" y="417"/>
                      <a:pt x="902" y="408"/>
                    </a:cubicBezTo>
                    <a:cubicBezTo>
                      <a:pt x="902" y="391"/>
                      <a:pt x="902" y="374"/>
                      <a:pt x="902" y="357"/>
                    </a:cubicBezTo>
                    <a:cubicBezTo>
                      <a:pt x="911" y="339"/>
                      <a:pt x="911" y="322"/>
                      <a:pt x="902" y="314"/>
                    </a:cubicBezTo>
                    <a:cubicBezTo>
                      <a:pt x="902" y="296"/>
                      <a:pt x="902" y="288"/>
                      <a:pt x="894" y="271"/>
                    </a:cubicBezTo>
                    <a:cubicBezTo>
                      <a:pt x="885" y="236"/>
                      <a:pt x="868" y="193"/>
                      <a:pt x="842" y="168"/>
                    </a:cubicBezTo>
                    <a:lnTo>
                      <a:pt x="834" y="150"/>
                    </a:lnTo>
                    <a:cubicBezTo>
                      <a:pt x="825" y="142"/>
                      <a:pt x="825" y="142"/>
                      <a:pt x="825" y="142"/>
                    </a:cubicBezTo>
                    <a:cubicBezTo>
                      <a:pt x="791" y="90"/>
                      <a:pt x="739" y="64"/>
                      <a:pt x="679" y="47"/>
                    </a:cubicBezTo>
                    <a:cubicBezTo>
                      <a:pt x="628" y="30"/>
                      <a:pt x="576" y="13"/>
                      <a:pt x="516" y="13"/>
                    </a:cubicBezTo>
                    <a:cubicBezTo>
                      <a:pt x="477" y="4"/>
                      <a:pt x="436" y="0"/>
                      <a:pt x="3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5"/>
              <p:cNvSpPr/>
              <p:nvPr/>
            </p:nvSpPr>
            <p:spPr>
              <a:xfrm>
                <a:off x="4064510" y="3142407"/>
                <a:ext cx="63239" cy="49270"/>
              </a:xfrm>
              <a:custGeom>
                <a:rect b="b" l="l" r="r" t="t"/>
                <a:pathLst>
                  <a:path extrusionOk="0" h="706" w="903">
                    <a:moveTo>
                      <a:pt x="388" y="1"/>
                    </a:moveTo>
                    <a:cubicBezTo>
                      <a:pt x="346" y="1"/>
                      <a:pt x="305" y="5"/>
                      <a:pt x="267" y="14"/>
                    </a:cubicBezTo>
                    <a:cubicBezTo>
                      <a:pt x="146" y="48"/>
                      <a:pt x="52" y="134"/>
                      <a:pt x="18" y="254"/>
                    </a:cubicBezTo>
                    <a:cubicBezTo>
                      <a:pt x="0" y="314"/>
                      <a:pt x="0" y="383"/>
                      <a:pt x="18" y="443"/>
                    </a:cubicBezTo>
                    <a:cubicBezTo>
                      <a:pt x="43" y="563"/>
                      <a:pt x="138" y="658"/>
                      <a:pt x="250" y="692"/>
                    </a:cubicBezTo>
                    <a:cubicBezTo>
                      <a:pt x="292" y="701"/>
                      <a:pt x="335" y="705"/>
                      <a:pt x="378" y="705"/>
                    </a:cubicBezTo>
                    <a:cubicBezTo>
                      <a:pt x="421" y="705"/>
                      <a:pt x="464" y="701"/>
                      <a:pt x="507" y="692"/>
                    </a:cubicBezTo>
                    <a:cubicBezTo>
                      <a:pt x="559" y="692"/>
                      <a:pt x="610" y="684"/>
                      <a:pt x="662" y="666"/>
                    </a:cubicBezTo>
                    <a:cubicBezTo>
                      <a:pt x="722" y="658"/>
                      <a:pt x="774" y="624"/>
                      <a:pt x="817" y="581"/>
                    </a:cubicBezTo>
                    <a:lnTo>
                      <a:pt x="825" y="572"/>
                    </a:lnTo>
                    <a:lnTo>
                      <a:pt x="842" y="555"/>
                    </a:lnTo>
                    <a:cubicBezTo>
                      <a:pt x="868" y="520"/>
                      <a:pt x="885" y="486"/>
                      <a:pt x="894" y="443"/>
                    </a:cubicBezTo>
                    <a:cubicBezTo>
                      <a:pt x="902" y="435"/>
                      <a:pt x="902" y="417"/>
                      <a:pt x="902" y="409"/>
                    </a:cubicBezTo>
                    <a:cubicBezTo>
                      <a:pt x="902" y="392"/>
                      <a:pt x="902" y="374"/>
                      <a:pt x="902" y="366"/>
                    </a:cubicBezTo>
                    <a:cubicBezTo>
                      <a:pt x="902" y="349"/>
                      <a:pt x="902" y="331"/>
                      <a:pt x="902" y="314"/>
                    </a:cubicBezTo>
                    <a:cubicBezTo>
                      <a:pt x="902" y="297"/>
                      <a:pt x="894" y="288"/>
                      <a:pt x="894" y="280"/>
                    </a:cubicBezTo>
                    <a:cubicBezTo>
                      <a:pt x="885" y="237"/>
                      <a:pt x="868" y="203"/>
                      <a:pt x="842" y="168"/>
                    </a:cubicBezTo>
                    <a:lnTo>
                      <a:pt x="834" y="151"/>
                    </a:lnTo>
                    <a:lnTo>
                      <a:pt x="825" y="142"/>
                    </a:lnTo>
                    <a:cubicBezTo>
                      <a:pt x="782" y="99"/>
                      <a:pt x="731" y="65"/>
                      <a:pt x="679" y="57"/>
                    </a:cubicBezTo>
                    <a:cubicBezTo>
                      <a:pt x="628" y="31"/>
                      <a:pt x="567" y="22"/>
                      <a:pt x="516" y="14"/>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5"/>
              <p:cNvSpPr/>
              <p:nvPr/>
            </p:nvSpPr>
            <p:spPr>
              <a:xfrm>
                <a:off x="3995879" y="3142407"/>
                <a:ext cx="63309" cy="49270"/>
              </a:xfrm>
              <a:custGeom>
                <a:rect b="b" l="l" r="r" t="t"/>
                <a:pathLst>
                  <a:path extrusionOk="0" h="706" w="904">
                    <a:moveTo>
                      <a:pt x="386" y="1"/>
                    </a:moveTo>
                    <a:cubicBezTo>
                      <a:pt x="345" y="1"/>
                      <a:pt x="302" y="5"/>
                      <a:pt x="259" y="14"/>
                    </a:cubicBezTo>
                    <a:cubicBezTo>
                      <a:pt x="138" y="48"/>
                      <a:pt x="44" y="134"/>
                      <a:pt x="18" y="254"/>
                    </a:cubicBezTo>
                    <a:cubicBezTo>
                      <a:pt x="1" y="314"/>
                      <a:pt x="1" y="383"/>
                      <a:pt x="10" y="443"/>
                    </a:cubicBezTo>
                    <a:cubicBezTo>
                      <a:pt x="44" y="563"/>
                      <a:pt x="130" y="658"/>
                      <a:pt x="250" y="692"/>
                    </a:cubicBezTo>
                    <a:cubicBezTo>
                      <a:pt x="289" y="701"/>
                      <a:pt x="332" y="705"/>
                      <a:pt x="375" y="705"/>
                    </a:cubicBezTo>
                    <a:cubicBezTo>
                      <a:pt x="418" y="705"/>
                      <a:pt x="461" y="701"/>
                      <a:pt x="499" y="692"/>
                    </a:cubicBezTo>
                    <a:cubicBezTo>
                      <a:pt x="551" y="692"/>
                      <a:pt x="611" y="684"/>
                      <a:pt x="654" y="666"/>
                    </a:cubicBezTo>
                    <a:cubicBezTo>
                      <a:pt x="714" y="658"/>
                      <a:pt x="774" y="624"/>
                      <a:pt x="809" y="581"/>
                    </a:cubicBezTo>
                    <a:lnTo>
                      <a:pt x="817" y="572"/>
                    </a:lnTo>
                    <a:lnTo>
                      <a:pt x="834" y="555"/>
                    </a:lnTo>
                    <a:cubicBezTo>
                      <a:pt x="860" y="520"/>
                      <a:pt x="877" y="486"/>
                      <a:pt x="886" y="443"/>
                    </a:cubicBezTo>
                    <a:cubicBezTo>
                      <a:pt x="894" y="435"/>
                      <a:pt x="894" y="417"/>
                      <a:pt x="903" y="409"/>
                    </a:cubicBezTo>
                    <a:cubicBezTo>
                      <a:pt x="903" y="392"/>
                      <a:pt x="903" y="374"/>
                      <a:pt x="903" y="366"/>
                    </a:cubicBezTo>
                    <a:cubicBezTo>
                      <a:pt x="903" y="349"/>
                      <a:pt x="903" y="331"/>
                      <a:pt x="903" y="314"/>
                    </a:cubicBezTo>
                    <a:cubicBezTo>
                      <a:pt x="894" y="297"/>
                      <a:pt x="894" y="288"/>
                      <a:pt x="894" y="280"/>
                    </a:cubicBezTo>
                    <a:cubicBezTo>
                      <a:pt x="886" y="237"/>
                      <a:pt x="860" y="203"/>
                      <a:pt x="843" y="168"/>
                    </a:cubicBezTo>
                    <a:lnTo>
                      <a:pt x="826" y="151"/>
                    </a:lnTo>
                    <a:lnTo>
                      <a:pt x="817" y="142"/>
                    </a:lnTo>
                    <a:cubicBezTo>
                      <a:pt x="783" y="99"/>
                      <a:pt x="731" y="65"/>
                      <a:pt x="671" y="57"/>
                    </a:cubicBezTo>
                    <a:cubicBezTo>
                      <a:pt x="620" y="31"/>
                      <a:pt x="568" y="22"/>
                      <a:pt x="508" y="14"/>
                    </a:cubicBezTo>
                    <a:cubicBezTo>
                      <a:pt x="469"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5"/>
              <p:cNvSpPr/>
              <p:nvPr/>
            </p:nvSpPr>
            <p:spPr>
              <a:xfrm>
                <a:off x="3995879" y="3215545"/>
                <a:ext cx="63309" cy="49200"/>
              </a:xfrm>
              <a:custGeom>
                <a:rect b="b" l="l" r="r" t="t"/>
                <a:pathLst>
                  <a:path extrusionOk="0" h="705" w="904">
                    <a:moveTo>
                      <a:pt x="386" y="1"/>
                    </a:moveTo>
                    <a:cubicBezTo>
                      <a:pt x="345" y="1"/>
                      <a:pt x="302" y="5"/>
                      <a:pt x="259" y="14"/>
                    </a:cubicBezTo>
                    <a:cubicBezTo>
                      <a:pt x="138" y="39"/>
                      <a:pt x="44" y="134"/>
                      <a:pt x="18" y="254"/>
                    </a:cubicBezTo>
                    <a:cubicBezTo>
                      <a:pt x="1" y="314"/>
                      <a:pt x="1" y="375"/>
                      <a:pt x="10" y="443"/>
                    </a:cubicBezTo>
                    <a:cubicBezTo>
                      <a:pt x="44" y="555"/>
                      <a:pt x="130" y="649"/>
                      <a:pt x="250" y="684"/>
                    </a:cubicBezTo>
                    <a:cubicBezTo>
                      <a:pt x="293" y="698"/>
                      <a:pt x="340" y="704"/>
                      <a:pt x="388" y="704"/>
                    </a:cubicBezTo>
                    <a:cubicBezTo>
                      <a:pt x="426" y="704"/>
                      <a:pt x="464" y="700"/>
                      <a:pt x="499" y="692"/>
                    </a:cubicBezTo>
                    <a:cubicBezTo>
                      <a:pt x="551" y="692"/>
                      <a:pt x="611" y="684"/>
                      <a:pt x="654" y="658"/>
                    </a:cubicBezTo>
                    <a:cubicBezTo>
                      <a:pt x="714" y="649"/>
                      <a:pt x="774" y="624"/>
                      <a:pt x="809" y="581"/>
                    </a:cubicBezTo>
                    <a:lnTo>
                      <a:pt x="817" y="564"/>
                    </a:lnTo>
                    <a:lnTo>
                      <a:pt x="834" y="555"/>
                    </a:lnTo>
                    <a:cubicBezTo>
                      <a:pt x="860" y="521"/>
                      <a:pt x="877" y="486"/>
                      <a:pt x="886" y="443"/>
                    </a:cubicBezTo>
                    <a:cubicBezTo>
                      <a:pt x="894" y="435"/>
                      <a:pt x="894" y="417"/>
                      <a:pt x="903" y="409"/>
                    </a:cubicBezTo>
                    <a:cubicBezTo>
                      <a:pt x="903" y="392"/>
                      <a:pt x="903" y="375"/>
                      <a:pt x="903" y="357"/>
                    </a:cubicBezTo>
                    <a:cubicBezTo>
                      <a:pt x="903" y="340"/>
                      <a:pt x="903" y="323"/>
                      <a:pt x="903" y="314"/>
                    </a:cubicBezTo>
                    <a:cubicBezTo>
                      <a:pt x="894" y="297"/>
                      <a:pt x="894" y="289"/>
                      <a:pt x="894" y="271"/>
                    </a:cubicBezTo>
                    <a:cubicBezTo>
                      <a:pt x="886" y="237"/>
                      <a:pt x="869" y="194"/>
                      <a:pt x="843" y="168"/>
                    </a:cubicBezTo>
                    <a:lnTo>
                      <a:pt x="826" y="151"/>
                    </a:lnTo>
                    <a:cubicBezTo>
                      <a:pt x="817" y="143"/>
                      <a:pt x="817" y="143"/>
                      <a:pt x="817" y="143"/>
                    </a:cubicBezTo>
                    <a:cubicBezTo>
                      <a:pt x="783" y="91"/>
                      <a:pt x="731" y="65"/>
                      <a:pt x="671" y="48"/>
                    </a:cubicBezTo>
                    <a:cubicBezTo>
                      <a:pt x="620" y="31"/>
                      <a:pt x="568" y="14"/>
                      <a:pt x="508" y="14"/>
                    </a:cubicBezTo>
                    <a:cubicBezTo>
                      <a:pt x="469"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5"/>
              <p:cNvSpPr/>
              <p:nvPr/>
            </p:nvSpPr>
            <p:spPr>
              <a:xfrm>
                <a:off x="3995879" y="3285262"/>
                <a:ext cx="63309" cy="49410"/>
              </a:xfrm>
              <a:custGeom>
                <a:rect b="b" l="l" r="r" t="t"/>
                <a:pathLst>
                  <a:path extrusionOk="0" h="708" w="904">
                    <a:moveTo>
                      <a:pt x="386" y="1"/>
                    </a:moveTo>
                    <a:cubicBezTo>
                      <a:pt x="345" y="1"/>
                      <a:pt x="302" y="7"/>
                      <a:pt x="259" y="20"/>
                    </a:cubicBezTo>
                    <a:cubicBezTo>
                      <a:pt x="138" y="46"/>
                      <a:pt x="44" y="140"/>
                      <a:pt x="18" y="252"/>
                    </a:cubicBezTo>
                    <a:cubicBezTo>
                      <a:pt x="1" y="312"/>
                      <a:pt x="1" y="381"/>
                      <a:pt x="10" y="441"/>
                    </a:cubicBezTo>
                    <a:cubicBezTo>
                      <a:pt x="44" y="561"/>
                      <a:pt x="130" y="656"/>
                      <a:pt x="250" y="690"/>
                    </a:cubicBezTo>
                    <a:cubicBezTo>
                      <a:pt x="298" y="701"/>
                      <a:pt x="352" y="708"/>
                      <a:pt x="405" y="708"/>
                    </a:cubicBezTo>
                    <a:cubicBezTo>
                      <a:pt x="438" y="708"/>
                      <a:pt x="470" y="705"/>
                      <a:pt x="499" y="699"/>
                    </a:cubicBezTo>
                    <a:cubicBezTo>
                      <a:pt x="551" y="690"/>
                      <a:pt x="611" y="681"/>
                      <a:pt x="654" y="664"/>
                    </a:cubicBezTo>
                    <a:cubicBezTo>
                      <a:pt x="714" y="656"/>
                      <a:pt x="774" y="621"/>
                      <a:pt x="809" y="578"/>
                    </a:cubicBezTo>
                    <a:lnTo>
                      <a:pt x="817" y="570"/>
                    </a:lnTo>
                    <a:cubicBezTo>
                      <a:pt x="826" y="570"/>
                      <a:pt x="834" y="561"/>
                      <a:pt x="834" y="553"/>
                    </a:cubicBezTo>
                    <a:cubicBezTo>
                      <a:pt x="860" y="527"/>
                      <a:pt x="877" y="484"/>
                      <a:pt x="886" y="449"/>
                    </a:cubicBezTo>
                    <a:cubicBezTo>
                      <a:pt x="894" y="432"/>
                      <a:pt x="894" y="424"/>
                      <a:pt x="903" y="406"/>
                    </a:cubicBezTo>
                    <a:cubicBezTo>
                      <a:pt x="903" y="398"/>
                      <a:pt x="903" y="381"/>
                      <a:pt x="903" y="364"/>
                    </a:cubicBezTo>
                    <a:cubicBezTo>
                      <a:pt x="903" y="346"/>
                      <a:pt x="903" y="329"/>
                      <a:pt x="903" y="312"/>
                    </a:cubicBezTo>
                    <a:cubicBezTo>
                      <a:pt x="894" y="303"/>
                      <a:pt x="894" y="286"/>
                      <a:pt x="894" y="278"/>
                    </a:cubicBezTo>
                    <a:cubicBezTo>
                      <a:pt x="886" y="235"/>
                      <a:pt x="860" y="200"/>
                      <a:pt x="843" y="166"/>
                    </a:cubicBezTo>
                    <a:lnTo>
                      <a:pt x="826" y="149"/>
                    </a:lnTo>
                    <a:lnTo>
                      <a:pt x="817" y="140"/>
                    </a:lnTo>
                    <a:cubicBezTo>
                      <a:pt x="783" y="97"/>
                      <a:pt x="731" y="63"/>
                      <a:pt x="671" y="54"/>
                    </a:cubicBezTo>
                    <a:cubicBezTo>
                      <a:pt x="620" y="28"/>
                      <a:pt x="568" y="20"/>
                      <a:pt x="508" y="20"/>
                    </a:cubicBezTo>
                    <a:cubicBezTo>
                      <a:pt x="469" y="7"/>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5"/>
              <p:cNvSpPr/>
              <p:nvPr/>
            </p:nvSpPr>
            <p:spPr>
              <a:xfrm>
                <a:off x="3995879" y="3358260"/>
                <a:ext cx="63309" cy="48991"/>
              </a:xfrm>
              <a:custGeom>
                <a:rect b="b" l="l" r="r" t="t"/>
                <a:pathLst>
                  <a:path extrusionOk="0" h="702" w="904">
                    <a:moveTo>
                      <a:pt x="386" y="1"/>
                    </a:moveTo>
                    <a:cubicBezTo>
                      <a:pt x="345" y="1"/>
                      <a:pt x="302" y="5"/>
                      <a:pt x="259" y="13"/>
                    </a:cubicBezTo>
                    <a:cubicBezTo>
                      <a:pt x="138" y="48"/>
                      <a:pt x="44" y="134"/>
                      <a:pt x="18" y="254"/>
                    </a:cubicBezTo>
                    <a:cubicBezTo>
                      <a:pt x="1" y="314"/>
                      <a:pt x="1" y="374"/>
                      <a:pt x="10" y="434"/>
                    </a:cubicBezTo>
                    <a:cubicBezTo>
                      <a:pt x="44" y="555"/>
                      <a:pt x="130" y="649"/>
                      <a:pt x="250" y="684"/>
                    </a:cubicBezTo>
                    <a:cubicBezTo>
                      <a:pt x="298" y="694"/>
                      <a:pt x="352" y="702"/>
                      <a:pt x="405" y="702"/>
                    </a:cubicBezTo>
                    <a:cubicBezTo>
                      <a:pt x="438" y="702"/>
                      <a:pt x="470" y="699"/>
                      <a:pt x="499" y="692"/>
                    </a:cubicBezTo>
                    <a:cubicBezTo>
                      <a:pt x="551" y="684"/>
                      <a:pt x="611" y="675"/>
                      <a:pt x="654" y="658"/>
                    </a:cubicBezTo>
                    <a:cubicBezTo>
                      <a:pt x="714" y="649"/>
                      <a:pt x="774" y="615"/>
                      <a:pt x="809" y="572"/>
                    </a:cubicBezTo>
                    <a:cubicBezTo>
                      <a:pt x="817" y="572"/>
                      <a:pt x="817" y="563"/>
                      <a:pt x="817" y="563"/>
                    </a:cubicBezTo>
                    <a:cubicBezTo>
                      <a:pt x="826" y="563"/>
                      <a:pt x="834" y="555"/>
                      <a:pt x="834" y="546"/>
                    </a:cubicBezTo>
                    <a:cubicBezTo>
                      <a:pt x="860" y="520"/>
                      <a:pt x="877" y="486"/>
                      <a:pt x="886" y="443"/>
                    </a:cubicBezTo>
                    <a:cubicBezTo>
                      <a:pt x="894" y="434"/>
                      <a:pt x="894" y="417"/>
                      <a:pt x="903" y="409"/>
                    </a:cubicBezTo>
                    <a:cubicBezTo>
                      <a:pt x="903" y="391"/>
                      <a:pt x="903" y="374"/>
                      <a:pt x="903" y="357"/>
                    </a:cubicBezTo>
                    <a:cubicBezTo>
                      <a:pt x="903" y="340"/>
                      <a:pt x="903" y="331"/>
                      <a:pt x="903" y="314"/>
                    </a:cubicBezTo>
                    <a:cubicBezTo>
                      <a:pt x="894" y="297"/>
                      <a:pt x="894" y="288"/>
                      <a:pt x="894" y="271"/>
                    </a:cubicBezTo>
                    <a:cubicBezTo>
                      <a:pt x="886" y="237"/>
                      <a:pt x="860" y="202"/>
                      <a:pt x="843" y="168"/>
                    </a:cubicBezTo>
                    <a:lnTo>
                      <a:pt x="826" y="151"/>
                    </a:lnTo>
                    <a:cubicBezTo>
                      <a:pt x="817" y="151"/>
                      <a:pt x="817" y="142"/>
                      <a:pt x="817" y="142"/>
                    </a:cubicBezTo>
                    <a:cubicBezTo>
                      <a:pt x="783" y="99"/>
                      <a:pt x="731" y="65"/>
                      <a:pt x="671" y="56"/>
                    </a:cubicBezTo>
                    <a:cubicBezTo>
                      <a:pt x="620" y="31"/>
                      <a:pt x="568" y="22"/>
                      <a:pt x="508" y="13"/>
                    </a:cubicBezTo>
                    <a:cubicBezTo>
                      <a:pt x="469"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5"/>
              <p:cNvSpPr/>
              <p:nvPr/>
            </p:nvSpPr>
            <p:spPr>
              <a:xfrm>
                <a:off x="3995879" y="3429583"/>
                <a:ext cx="63309" cy="49200"/>
              </a:xfrm>
              <a:custGeom>
                <a:rect b="b" l="l" r="r" t="t"/>
                <a:pathLst>
                  <a:path extrusionOk="0" h="705" w="904">
                    <a:moveTo>
                      <a:pt x="386" y="1"/>
                    </a:moveTo>
                    <a:cubicBezTo>
                      <a:pt x="345" y="1"/>
                      <a:pt x="302" y="5"/>
                      <a:pt x="259" y="14"/>
                    </a:cubicBezTo>
                    <a:cubicBezTo>
                      <a:pt x="138" y="48"/>
                      <a:pt x="44" y="134"/>
                      <a:pt x="18" y="254"/>
                    </a:cubicBezTo>
                    <a:cubicBezTo>
                      <a:pt x="1" y="315"/>
                      <a:pt x="1" y="383"/>
                      <a:pt x="10" y="443"/>
                    </a:cubicBezTo>
                    <a:cubicBezTo>
                      <a:pt x="44" y="564"/>
                      <a:pt x="130" y="650"/>
                      <a:pt x="250" y="684"/>
                    </a:cubicBezTo>
                    <a:cubicBezTo>
                      <a:pt x="293" y="698"/>
                      <a:pt x="340" y="704"/>
                      <a:pt x="388" y="704"/>
                    </a:cubicBezTo>
                    <a:cubicBezTo>
                      <a:pt x="426" y="704"/>
                      <a:pt x="464" y="700"/>
                      <a:pt x="499" y="693"/>
                    </a:cubicBezTo>
                    <a:cubicBezTo>
                      <a:pt x="551" y="693"/>
                      <a:pt x="611" y="684"/>
                      <a:pt x="654" y="667"/>
                    </a:cubicBezTo>
                    <a:cubicBezTo>
                      <a:pt x="714" y="650"/>
                      <a:pt x="774" y="624"/>
                      <a:pt x="809" y="581"/>
                    </a:cubicBezTo>
                    <a:lnTo>
                      <a:pt x="817" y="572"/>
                    </a:lnTo>
                    <a:lnTo>
                      <a:pt x="834" y="555"/>
                    </a:lnTo>
                    <a:cubicBezTo>
                      <a:pt x="860" y="521"/>
                      <a:pt x="877" y="486"/>
                      <a:pt x="886" y="452"/>
                    </a:cubicBezTo>
                    <a:cubicBezTo>
                      <a:pt x="894" y="435"/>
                      <a:pt x="894" y="426"/>
                      <a:pt x="903" y="409"/>
                    </a:cubicBezTo>
                    <a:cubicBezTo>
                      <a:pt x="903" y="392"/>
                      <a:pt x="903" y="375"/>
                      <a:pt x="903" y="366"/>
                    </a:cubicBezTo>
                    <a:cubicBezTo>
                      <a:pt x="903" y="349"/>
                      <a:pt x="903" y="332"/>
                      <a:pt x="903" y="315"/>
                    </a:cubicBezTo>
                    <a:cubicBezTo>
                      <a:pt x="894" y="306"/>
                      <a:pt x="894" y="289"/>
                      <a:pt x="894" y="280"/>
                    </a:cubicBezTo>
                    <a:cubicBezTo>
                      <a:pt x="886" y="237"/>
                      <a:pt x="869" y="203"/>
                      <a:pt x="843" y="168"/>
                    </a:cubicBezTo>
                    <a:lnTo>
                      <a:pt x="826" y="151"/>
                    </a:lnTo>
                    <a:cubicBezTo>
                      <a:pt x="817" y="151"/>
                      <a:pt x="817" y="143"/>
                      <a:pt x="817" y="143"/>
                    </a:cubicBezTo>
                    <a:cubicBezTo>
                      <a:pt x="783" y="100"/>
                      <a:pt x="731" y="65"/>
                      <a:pt x="671" y="57"/>
                    </a:cubicBezTo>
                    <a:cubicBezTo>
                      <a:pt x="620" y="31"/>
                      <a:pt x="568" y="22"/>
                      <a:pt x="508" y="14"/>
                    </a:cubicBezTo>
                    <a:cubicBezTo>
                      <a:pt x="469"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5"/>
              <p:cNvSpPr/>
              <p:nvPr/>
            </p:nvSpPr>
            <p:spPr>
              <a:xfrm>
                <a:off x="3995879" y="3511444"/>
                <a:ext cx="63309" cy="48851"/>
              </a:xfrm>
              <a:custGeom>
                <a:rect b="b" l="l" r="r" t="t"/>
                <a:pathLst>
                  <a:path extrusionOk="0" h="700" w="904">
                    <a:moveTo>
                      <a:pt x="391" y="1"/>
                    </a:moveTo>
                    <a:cubicBezTo>
                      <a:pt x="347" y="1"/>
                      <a:pt x="302" y="4"/>
                      <a:pt x="259" y="9"/>
                    </a:cubicBezTo>
                    <a:cubicBezTo>
                      <a:pt x="138" y="35"/>
                      <a:pt x="44" y="130"/>
                      <a:pt x="18" y="250"/>
                    </a:cubicBezTo>
                    <a:cubicBezTo>
                      <a:pt x="1" y="310"/>
                      <a:pt x="1" y="370"/>
                      <a:pt x="10" y="430"/>
                    </a:cubicBezTo>
                    <a:cubicBezTo>
                      <a:pt x="44" y="550"/>
                      <a:pt x="130" y="645"/>
                      <a:pt x="250" y="679"/>
                    </a:cubicBezTo>
                    <a:cubicBezTo>
                      <a:pt x="293" y="694"/>
                      <a:pt x="340" y="700"/>
                      <a:pt x="388" y="700"/>
                    </a:cubicBezTo>
                    <a:cubicBezTo>
                      <a:pt x="426" y="700"/>
                      <a:pt x="464" y="696"/>
                      <a:pt x="499" y="688"/>
                    </a:cubicBezTo>
                    <a:cubicBezTo>
                      <a:pt x="551" y="688"/>
                      <a:pt x="611" y="671"/>
                      <a:pt x="654" y="654"/>
                    </a:cubicBezTo>
                    <a:cubicBezTo>
                      <a:pt x="714" y="645"/>
                      <a:pt x="774" y="619"/>
                      <a:pt x="809" y="568"/>
                    </a:cubicBezTo>
                    <a:lnTo>
                      <a:pt x="817" y="568"/>
                    </a:lnTo>
                    <a:lnTo>
                      <a:pt x="834" y="550"/>
                    </a:lnTo>
                    <a:cubicBezTo>
                      <a:pt x="860" y="516"/>
                      <a:pt x="877" y="482"/>
                      <a:pt x="886" y="439"/>
                    </a:cubicBezTo>
                    <a:cubicBezTo>
                      <a:pt x="894" y="430"/>
                      <a:pt x="894" y="413"/>
                      <a:pt x="903" y="404"/>
                    </a:cubicBezTo>
                    <a:cubicBezTo>
                      <a:pt x="903" y="387"/>
                      <a:pt x="903" y="370"/>
                      <a:pt x="903" y="353"/>
                    </a:cubicBezTo>
                    <a:cubicBezTo>
                      <a:pt x="903" y="336"/>
                      <a:pt x="903" y="319"/>
                      <a:pt x="903" y="310"/>
                    </a:cubicBezTo>
                    <a:cubicBezTo>
                      <a:pt x="894" y="293"/>
                      <a:pt x="894" y="284"/>
                      <a:pt x="894" y="267"/>
                    </a:cubicBezTo>
                    <a:cubicBezTo>
                      <a:pt x="886" y="233"/>
                      <a:pt x="860" y="190"/>
                      <a:pt x="843" y="164"/>
                    </a:cubicBezTo>
                    <a:lnTo>
                      <a:pt x="826" y="147"/>
                    </a:lnTo>
                    <a:lnTo>
                      <a:pt x="817" y="138"/>
                    </a:lnTo>
                    <a:cubicBezTo>
                      <a:pt x="783" y="87"/>
                      <a:pt x="731" y="61"/>
                      <a:pt x="671" y="44"/>
                    </a:cubicBezTo>
                    <a:cubicBezTo>
                      <a:pt x="583" y="14"/>
                      <a:pt x="487" y="1"/>
                      <a:pt x="3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5"/>
              <p:cNvSpPr/>
              <p:nvPr/>
            </p:nvSpPr>
            <p:spPr>
              <a:xfrm>
                <a:off x="4060869" y="3216173"/>
                <a:ext cx="63870" cy="49130"/>
              </a:xfrm>
              <a:custGeom>
                <a:rect b="b" l="l" r="r" t="t"/>
                <a:pathLst>
                  <a:path extrusionOk="0" h="704" w="912">
                    <a:moveTo>
                      <a:pt x="395" y="0"/>
                    </a:moveTo>
                    <a:cubicBezTo>
                      <a:pt x="353" y="0"/>
                      <a:pt x="310" y="5"/>
                      <a:pt x="267" y="13"/>
                    </a:cubicBezTo>
                    <a:cubicBezTo>
                      <a:pt x="147" y="39"/>
                      <a:pt x="52" y="134"/>
                      <a:pt x="18" y="254"/>
                    </a:cubicBezTo>
                    <a:cubicBezTo>
                      <a:pt x="9" y="314"/>
                      <a:pt x="1" y="374"/>
                      <a:pt x="9" y="443"/>
                    </a:cubicBezTo>
                    <a:cubicBezTo>
                      <a:pt x="44" y="555"/>
                      <a:pt x="138" y="649"/>
                      <a:pt x="250" y="683"/>
                    </a:cubicBezTo>
                    <a:cubicBezTo>
                      <a:pt x="297" y="698"/>
                      <a:pt x="345" y="704"/>
                      <a:pt x="390" y="704"/>
                    </a:cubicBezTo>
                    <a:cubicBezTo>
                      <a:pt x="428" y="704"/>
                      <a:pt x="464" y="700"/>
                      <a:pt x="499" y="692"/>
                    </a:cubicBezTo>
                    <a:cubicBezTo>
                      <a:pt x="559" y="692"/>
                      <a:pt x="611" y="675"/>
                      <a:pt x="662" y="658"/>
                    </a:cubicBezTo>
                    <a:cubicBezTo>
                      <a:pt x="722" y="649"/>
                      <a:pt x="774" y="623"/>
                      <a:pt x="817" y="580"/>
                    </a:cubicBezTo>
                    <a:cubicBezTo>
                      <a:pt x="826" y="572"/>
                      <a:pt x="817" y="572"/>
                      <a:pt x="826" y="572"/>
                    </a:cubicBezTo>
                    <a:cubicBezTo>
                      <a:pt x="826" y="563"/>
                      <a:pt x="834" y="555"/>
                      <a:pt x="834" y="555"/>
                    </a:cubicBezTo>
                    <a:cubicBezTo>
                      <a:pt x="860" y="520"/>
                      <a:pt x="877" y="486"/>
                      <a:pt x="894" y="443"/>
                    </a:cubicBezTo>
                    <a:cubicBezTo>
                      <a:pt x="894" y="434"/>
                      <a:pt x="903" y="417"/>
                      <a:pt x="903" y="408"/>
                    </a:cubicBezTo>
                    <a:cubicBezTo>
                      <a:pt x="903" y="391"/>
                      <a:pt x="903" y="374"/>
                      <a:pt x="911" y="357"/>
                    </a:cubicBezTo>
                    <a:cubicBezTo>
                      <a:pt x="911" y="340"/>
                      <a:pt x="911" y="323"/>
                      <a:pt x="911" y="314"/>
                    </a:cubicBezTo>
                    <a:cubicBezTo>
                      <a:pt x="903" y="297"/>
                      <a:pt x="903" y="288"/>
                      <a:pt x="903" y="271"/>
                    </a:cubicBezTo>
                    <a:cubicBezTo>
                      <a:pt x="886" y="237"/>
                      <a:pt x="869" y="194"/>
                      <a:pt x="843" y="168"/>
                    </a:cubicBezTo>
                    <a:lnTo>
                      <a:pt x="834" y="151"/>
                    </a:lnTo>
                    <a:lnTo>
                      <a:pt x="826" y="142"/>
                    </a:lnTo>
                    <a:cubicBezTo>
                      <a:pt x="791" y="91"/>
                      <a:pt x="740" y="65"/>
                      <a:pt x="680" y="48"/>
                    </a:cubicBezTo>
                    <a:cubicBezTo>
                      <a:pt x="628" y="30"/>
                      <a:pt x="576" y="13"/>
                      <a:pt x="516" y="13"/>
                    </a:cubicBezTo>
                    <a:cubicBezTo>
                      <a:pt x="478" y="5"/>
                      <a:pt x="437" y="0"/>
                      <a:pt x="3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5"/>
              <p:cNvSpPr/>
              <p:nvPr/>
            </p:nvSpPr>
            <p:spPr>
              <a:xfrm>
                <a:off x="4062059" y="3285262"/>
                <a:ext cx="63309" cy="49410"/>
              </a:xfrm>
              <a:custGeom>
                <a:rect b="b" l="l" r="r" t="t"/>
                <a:pathLst>
                  <a:path extrusionOk="0" h="708" w="904">
                    <a:moveTo>
                      <a:pt x="389" y="1"/>
                    </a:moveTo>
                    <a:cubicBezTo>
                      <a:pt x="347" y="1"/>
                      <a:pt x="306" y="7"/>
                      <a:pt x="267" y="20"/>
                    </a:cubicBezTo>
                    <a:cubicBezTo>
                      <a:pt x="147" y="46"/>
                      <a:pt x="53" y="140"/>
                      <a:pt x="18" y="252"/>
                    </a:cubicBezTo>
                    <a:cubicBezTo>
                      <a:pt x="1" y="312"/>
                      <a:pt x="1" y="381"/>
                      <a:pt x="18" y="441"/>
                    </a:cubicBezTo>
                    <a:cubicBezTo>
                      <a:pt x="44" y="561"/>
                      <a:pt x="138" y="656"/>
                      <a:pt x="250" y="690"/>
                    </a:cubicBezTo>
                    <a:cubicBezTo>
                      <a:pt x="303" y="701"/>
                      <a:pt x="356" y="708"/>
                      <a:pt x="409" y="708"/>
                    </a:cubicBezTo>
                    <a:cubicBezTo>
                      <a:pt x="442" y="708"/>
                      <a:pt x="475" y="705"/>
                      <a:pt x="508" y="699"/>
                    </a:cubicBezTo>
                    <a:cubicBezTo>
                      <a:pt x="559" y="690"/>
                      <a:pt x="611" y="681"/>
                      <a:pt x="663" y="664"/>
                    </a:cubicBezTo>
                    <a:cubicBezTo>
                      <a:pt x="723" y="656"/>
                      <a:pt x="774" y="621"/>
                      <a:pt x="817" y="578"/>
                    </a:cubicBezTo>
                    <a:lnTo>
                      <a:pt x="826" y="570"/>
                    </a:lnTo>
                    <a:lnTo>
                      <a:pt x="834" y="553"/>
                    </a:lnTo>
                    <a:cubicBezTo>
                      <a:pt x="860" y="518"/>
                      <a:pt x="886" y="484"/>
                      <a:pt x="894" y="449"/>
                    </a:cubicBezTo>
                    <a:cubicBezTo>
                      <a:pt x="894" y="432"/>
                      <a:pt x="903" y="424"/>
                      <a:pt x="903" y="406"/>
                    </a:cubicBezTo>
                    <a:cubicBezTo>
                      <a:pt x="903" y="398"/>
                      <a:pt x="903" y="381"/>
                      <a:pt x="903" y="364"/>
                    </a:cubicBezTo>
                    <a:cubicBezTo>
                      <a:pt x="903" y="346"/>
                      <a:pt x="903" y="329"/>
                      <a:pt x="903" y="312"/>
                    </a:cubicBezTo>
                    <a:cubicBezTo>
                      <a:pt x="903" y="303"/>
                      <a:pt x="903" y="286"/>
                      <a:pt x="894" y="278"/>
                    </a:cubicBezTo>
                    <a:cubicBezTo>
                      <a:pt x="886" y="235"/>
                      <a:pt x="869" y="200"/>
                      <a:pt x="843" y="166"/>
                    </a:cubicBezTo>
                    <a:cubicBezTo>
                      <a:pt x="843" y="166"/>
                      <a:pt x="834" y="157"/>
                      <a:pt x="826" y="149"/>
                    </a:cubicBezTo>
                    <a:lnTo>
                      <a:pt x="826" y="140"/>
                    </a:lnTo>
                    <a:cubicBezTo>
                      <a:pt x="783" y="97"/>
                      <a:pt x="731" y="63"/>
                      <a:pt x="680" y="54"/>
                    </a:cubicBezTo>
                    <a:cubicBezTo>
                      <a:pt x="628" y="28"/>
                      <a:pt x="568" y="20"/>
                      <a:pt x="516" y="20"/>
                    </a:cubicBezTo>
                    <a:cubicBezTo>
                      <a:pt x="474" y="7"/>
                      <a:pt x="431" y="1"/>
                      <a:pt x="3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5"/>
              <p:cNvSpPr/>
              <p:nvPr/>
            </p:nvSpPr>
            <p:spPr>
              <a:xfrm>
                <a:off x="4063320" y="3357074"/>
                <a:ext cx="63239" cy="49130"/>
              </a:xfrm>
              <a:custGeom>
                <a:rect b="b" l="l" r="r" t="t"/>
                <a:pathLst>
                  <a:path extrusionOk="0" h="704" w="903">
                    <a:moveTo>
                      <a:pt x="386" y="0"/>
                    </a:moveTo>
                    <a:cubicBezTo>
                      <a:pt x="344" y="0"/>
                      <a:pt x="301" y="5"/>
                      <a:pt x="258" y="13"/>
                    </a:cubicBezTo>
                    <a:cubicBezTo>
                      <a:pt x="138" y="39"/>
                      <a:pt x="43" y="134"/>
                      <a:pt x="9" y="245"/>
                    </a:cubicBezTo>
                    <a:cubicBezTo>
                      <a:pt x="0" y="314"/>
                      <a:pt x="0" y="374"/>
                      <a:pt x="9" y="443"/>
                    </a:cubicBezTo>
                    <a:cubicBezTo>
                      <a:pt x="43" y="555"/>
                      <a:pt x="129" y="649"/>
                      <a:pt x="249" y="683"/>
                    </a:cubicBezTo>
                    <a:cubicBezTo>
                      <a:pt x="292" y="698"/>
                      <a:pt x="340" y="704"/>
                      <a:pt x="387" y="704"/>
                    </a:cubicBezTo>
                    <a:cubicBezTo>
                      <a:pt x="425" y="704"/>
                      <a:pt x="464" y="700"/>
                      <a:pt x="498" y="692"/>
                    </a:cubicBezTo>
                    <a:cubicBezTo>
                      <a:pt x="550" y="692"/>
                      <a:pt x="610" y="675"/>
                      <a:pt x="653" y="658"/>
                    </a:cubicBezTo>
                    <a:cubicBezTo>
                      <a:pt x="713" y="649"/>
                      <a:pt x="773" y="623"/>
                      <a:pt x="808" y="580"/>
                    </a:cubicBezTo>
                    <a:lnTo>
                      <a:pt x="816" y="563"/>
                    </a:lnTo>
                    <a:lnTo>
                      <a:pt x="834" y="555"/>
                    </a:lnTo>
                    <a:cubicBezTo>
                      <a:pt x="859" y="520"/>
                      <a:pt x="876" y="486"/>
                      <a:pt x="885" y="443"/>
                    </a:cubicBezTo>
                    <a:cubicBezTo>
                      <a:pt x="894" y="434"/>
                      <a:pt x="894" y="417"/>
                      <a:pt x="902" y="408"/>
                    </a:cubicBezTo>
                    <a:cubicBezTo>
                      <a:pt x="902" y="391"/>
                      <a:pt x="902" y="374"/>
                      <a:pt x="902" y="357"/>
                    </a:cubicBezTo>
                    <a:cubicBezTo>
                      <a:pt x="902" y="340"/>
                      <a:pt x="902" y="323"/>
                      <a:pt x="902" y="314"/>
                    </a:cubicBezTo>
                    <a:cubicBezTo>
                      <a:pt x="894" y="297"/>
                      <a:pt x="894" y="288"/>
                      <a:pt x="894" y="271"/>
                    </a:cubicBezTo>
                    <a:cubicBezTo>
                      <a:pt x="876" y="237"/>
                      <a:pt x="859" y="194"/>
                      <a:pt x="834" y="168"/>
                    </a:cubicBezTo>
                    <a:cubicBezTo>
                      <a:pt x="834" y="159"/>
                      <a:pt x="825" y="151"/>
                      <a:pt x="825" y="151"/>
                    </a:cubicBezTo>
                    <a:lnTo>
                      <a:pt x="816" y="142"/>
                    </a:lnTo>
                    <a:cubicBezTo>
                      <a:pt x="782" y="91"/>
                      <a:pt x="730" y="65"/>
                      <a:pt x="670" y="48"/>
                    </a:cubicBezTo>
                    <a:cubicBezTo>
                      <a:pt x="619" y="30"/>
                      <a:pt x="567" y="13"/>
                      <a:pt x="507" y="13"/>
                    </a:cubicBezTo>
                    <a:cubicBezTo>
                      <a:pt x="468" y="5"/>
                      <a:pt x="428" y="0"/>
                      <a:pt x="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5"/>
              <p:cNvSpPr/>
              <p:nvPr/>
            </p:nvSpPr>
            <p:spPr>
              <a:xfrm>
                <a:off x="4059678" y="3430211"/>
                <a:ext cx="63239" cy="48991"/>
              </a:xfrm>
              <a:custGeom>
                <a:rect b="b" l="l" r="r" t="t"/>
                <a:pathLst>
                  <a:path extrusionOk="0" h="702" w="903">
                    <a:moveTo>
                      <a:pt x="387" y="1"/>
                    </a:moveTo>
                    <a:cubicBezTo>
                      <a:pt x="344" y="1"/>
                      <a:pt x="301" y="5"/>
                      <a:pt x="258" y="13"/>
                    </a:cubicBezTo>
                    <a:cubicBezTo>
                      <a:pt x="147" y="48"/>
                      <a:pt x="52" y="134"/>
                      <a:pt x="18" y="254"/>
                    </a:cubicBezTo>
                    <a:cubicBezTo>
                      <a:pt x="1" y="314"/>
                      <a:pt x="1" y="374"/>
                      <a:pt x="18" y="434"/>
                    </a:cubicBezTo>
                    <a:cubicBezTo>
                      <a:pt x="44" y="555"/>
                      <a:pt x="138" y="649"/>
                      <a:pt x="250" y="684"/>
                    </a:cubicBezTo>
                    <a:cubicBezTo>
                      <a:pt x="303" y="694"/>
                      <a:pt x="356" y="701"/>
                      <a:pt x="409" y="701"/>
                    </a:cubicBezTo>
                    <a:cubicBezTo>
                      <a:pt x="442" y="701"/>
                      <a:pt x="475" y="699"/>
                      <a:pt x="508" y="692"/>
                    </a:cubicBezTo>
                    <a:cubicBezTo>
                      <a:pt x="559" y="692"/>
                      <a:pt x="611" y="675"/>
                      <a:pt x="662" y="658"/>
                    </a:cubicBezTo>
                    <a:cubicBezTo>
                      <a:pt x="722" y="649"/>
                      <a:pt x="774" y="623"/>
                      <a:pt x="817" y="572"/>
                    </a:cubicBezTo>
                    <a:cubicBezTo>
                      <a:pt x="825" y="572"/>
                      <a:pt x="825" y="563"/>
                      <a:pt x="825" y="563"/>
                    </a:cubicBezTo>
                    <a:cubicBezTo>
                      <a:pt x="825" y="563"/>
                      <a:pt x="834" y="555"/>
                      <a:pt x="834" y="546"/>
                    </a:cubicBezTo>
                    <a:cubicBezTo>
                      <a:pt x="860" y="520"/>
                      <a:pt x="886" y="486"/>
                      <a:pt x="894" y="452"/>
                    </a:cubicBezTo>
                    <a:cubicBezTo>
                      <a:pt x="894" y="434"/>
                      <a:pt x="903" y="426"/>
                      <a:pt x="903" y="409"/>
                    </a:cubicBezTo>
                    <a:cubicBezTo>
                      <a:pt x="903" y="391"/>
                      <a:pt x="903" y="374"/>
                      <a:pt x="903" y="366"/>
                    </a:cubicBezTo>
                    <a:cubicBezTo>
                      <a:pt x="903" y="348"/>
                      <a:pt x="903" y="331"/>
                      <a:pt x="903" y="314"/>
                    </a:cubicBezTo>
                    <a:cubicBezTo>
                      <a:pt x="903" y="306"/>
                      <a:pt x="894" y="288"/>
                      <a:pt x="894" y="280"/>
                    </a:cubicBezTo>
                    <a:cubicBezTo>
                      <a:pt x="886" y="237"/>
                      <a:pt x="868" y="202"/>
                      <a:pt x="843" y="168"/>
                    </a:cubicBezTo>
                    <a:lnTo>
                      <a:pt x="825" y="151"/>
                    </a:lnTo>
                    <a:cubicBezTo>
                      <a:pt x="817" y="151"/>
                      <a:pt x="817" y="142"/>
                      <a:pt x="817" y="142"/>
                    </a:cubicBezTo>
                    <a:cubicBezTo>
                      <a:pt x="782" y="99"/>
                      <a:pt x="731" y="65"/>
                      <a:pt x="671" y="56"/>
                    </a:cubicBezTo>
                    <a:cubicBezTo>
                      <a:pt x="619" y="31"/>
                      <a:pt x="568" y="22"/>
                      <a:pt x="516" y="13"/>
                    </a:cubicBezTo>
                    <a:cubicBezTo>
                      <a:pt x="473" y="5"/>
                      <a:pt x="430" y="1"/>
                      <a:pt x="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5"/>
              <p:cNvSpPr/>
              <p:nvPr/>
            </p:nvSpPr>
            <p:spPr>
              <a:xfrm>
                <a:off x="4064510" y="3505791"/>
                <a:ext cx="63239" cy="49130"/>
              </a:xfrm>
              <a:custGeom>
                <a:rect b="b" l="l" r="r" t="t"/>
                <a:pathLst>
                  <a:path extrusionOk="0" h="704" w="903">
                    <a:moveTo>
                      <a:pt x="388" y="0"/>
                    </a:moveTo>
                    <a:cubicBezTo>
                      <a:pt x="346" y="0"/>
                      <a:pt x="305" y="4"/>
                      <a:pt x="267" y="13"/>
                    </a:cubicBezTo>
                    <a:cubicBezTo>
                      <a:pt x="146" y="47"/>
                      <a:pt x="52" y="133"/>
                      <a:pt x="18" y="253"/>
                    </a:cubicBezTo>
                    <a:cubicBezTo>
                      <a:pt x="9" y="314"/>
                      <a:pt x="0" y="374"/>
                      <a:pt x="18" y="434"/>
                    </a:cubicBezTo>
                    <a:cubicBezTo>
                      <a:pt x="43" y="554"/>
                      <a:pt x="138" y="649"/>
                      <a:pt x="250" y="683"/>
                    </a:cubicBezTo>
                    <a:cubicBezTo>
                      <a:pt x="297" y="697"/>
                      <a:pt x="344" y="704"/>
                      <a:pt x="391" y="704"/>
                    </a:cubicBezTo>
                    <a:cubicBezTo>
                      <a:pt x="430" y="704"/>
                      <a:pt x="469" y="699"/>
                      <a:pt x="507" y="692"/>
                    </a:cubicBezTo>
                    <a:cubicBezTo>
                      <a:pt x="559" y="692"/>
                      <a:pt x="610" y="674"/>
                      <a:pt x="662" y="657"/>
                    </a:cubicBezTo>
                    <a:cubicBezTo>
                      <a:pt x="722" y="649"/>
                      <a:pt x="774" y="623"/>
                      <a:pt x="817" y="580"/>
                    </a:cubicBezTo>
                    <a:cubicBezTo>
                      <a:pt x="817" y="571"/>
                      <a:pt x="825" y="571"/>
                      <a:pt x="825" y="571"/>
                    </a:cubicBezTo>
                    <a:cubicBezTo>
                      <a:pt x="825" y="563"/>
                      <a:pt x="834" y="554"/>
                      <a:pt x="834" y="554"/>
                    </a:cubicBezTo>
                    <a:cubicBezTo>
                      <a:pt x="859" y="520"/>
                      <a:pt x="885" y="485"/>
                      <a:pt x="894" y="451"/>
                    </a:cubicBezTo>
                    <a:cubicBezTo>
                      <a:pt x="894" y="434"/>
                      <a:pt x="902" y="425"/>
                      <a:pt x="902" y="408"/>
                    </a:cubicBezTo>
                    <a:cubicBezTo>
                      <a:pt x="902" y="391"/>
                      <a:pt x="902" y="374"/>
                      <a:pt x="902" y="365"/>
                    </a:cubicBezTo>
                    <a:cubicBezTo>
                      <a:pt x="902" y="348"/>
                      <a:pt x="902" y="331"/>
                      <a:pt x="902" y="314"/>
                    </a:cubicBezTo>
                    <a:cubicBezTo>
                      <a:pt x="902" y="305"/>
                      <a:pt x="902" y="288"/>
                      <a:pt x="894" y="279"/>
                    </a:cubicBezTo>
                    <a:cubicBezTo>
                      <a:pt x="885" y="236"/>
                      <a:pt x="868" y="202"/>
                      <a:pt x="842" y="168"/>
                    </a:cubicBezTo>
                    <a:cubicBezTo>
                      <a:pt x="842" y="159"/>
                      <a:pt x="834" y="159"/>
                      <a:pt x="825" y="150"/>
                    </a:cubicBezTo>
                    <a:lnTo>
                      <a:pt x="825" y="142"/>
                    </a:lnTo>
                    <a:cubicBezTo>
                      <a:pt x="782" y="99"/>
                      <a:pt x="731" y="64"/>
                      <a:pt x="679" y="56"/>
                    </a:cubicBezTo>
                    <a:cubicBezTo>
                      <a:pt x="628" y="30"/>
                      <a:pt x="567" y="21"/>
                      <a:pt x="516" y="13"/>
                    </a:cubicBezTo>
                    <a:cubicBezTo>
                      <a:pt x="473" y="4"/>
                      <a:pt x="43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5"/>
              <p:cNvSpPr/>
              <p:nvPr/>
            </p:nvSpPr>
            <p:spPr>
              <a:xfrm>
                <a:off x="3813024" y="3267257"/>
                <a:ext cx="444076" cy="478603"/>
              </a:xfrm>
              <a:custGeom>
                <a:rect b="b" l="l" r="r" t="t"/>
                <a:pathLst>
                  <a:path extrusionOk="0" h="6858" w="6341">
                    <a:moveTo>
                      <a:pt x="5917" y="0"/>
                    </a:moveTo>
                    <a:cubicBezTo>
                      <a:pt x="5831" y="0"/>
                      <a:pt x="5727" y="52"/>
                      <a:pt x="5602" y="175"/>
                    </a:cubicBezTo>
                    <a:cubicBezTo>
                      <a:pt x="5292" y="467"/>
                      <a:pt x="5069" y="836"/>
                      <a:pt x="4846" y="1197"/>
                    </a:cubicBezTo>
                    <a:cubicBezTo>
                      <a:pt x="4373" y="1927"/>
                      <a:pt x="4012" y="2726"/>
                      <a:pt x="3557" y="3465"/>
                    </a:cubicBezTo>
                    <a:cubicBezTo>
                      <a:pt x="3437" y="3663"/>
                      <a:pt x="3308" y="3860"/>
                      <a:pt x="3188" y="4067"/>
                    </a:cubicBezTo>
                    <a:cubicBezTo>
                      <a:pt x="3067" y="3860"/>
                      <a:pt x="2938" y="3663"/>
                      <a:pt x="2818" y="3465"/>
                    </a:cubicBezTo>
                    <a:cubicBezTo>
                      <a:pt x="2354" y="2726"/>
                      <a:pt x="1993" y="1927"/>
                      <a:pt x="1529" y="1197"/>
                    </a:cubicBezTo>
                    <a:cubicBezTo>
                      <a:pt x="1323" y="845"/>
                      <a:pt x="1091" y="527"/>
                      <a:pt x="816" y="226"/>
                    </a:cubicBezTo>
                    <a:cubicBezTo>
                      <a:pt x="723" y="133"/>
                      <a:pt x="642" y="60"/>
                      <a:pt x="540" y="60"/>
                    </a:cubicBezTo>
                    <a:cubicBezTo>
                      <a:pt x="492" y="60"/>
                      <a:pt x="439" y="76"/>
                      <a:pt x="378" y="115"/>
                    </a:cubicBezTo>
                    <a:cubicBezTo>
                      <a:pt x="224" y="192"/>
                      <a:pt x="112" y="338"/>
                      <a:pt x="69" y="510"/>
                    </a:cubicBezTo>
                    <a:cubicBezTo>
                      <a:pt x="0" y="862"/>
                      <a:pt x="52" y="1274"/>
                      <a:pt x="60" y="1618"/>
                    </a:cubicBezTo>
                    <a:cubicBezTo>
                      <a:pt x="69" y="1996"/>
                      <a:pt x="103" y="2374"/>
                      <a:pt x="155" y="2752"/>
                    </a:cubicBezTo>
                    <a:cubicBezTo>
                      <a:pt x="249" y="3500"/>
                      <a:pt x="455" y="4230"/>
                      <a:pt x="756" y="4917"/>
                    </a:cubicBezTo>
                    <a:cubicBezTo>
                      <a:pt x="988" y="5450"/>
                      <a:pt x="1340" y="5922"/>
                      <a:pt x="1779" y="6300"/>
                    </a:cubicBezTo>
                    <a:cubicBezTo>
                      <a:pt x="2217" y="6675"/>
                      <a:pt x="2704" y="6858"/>
                      <a:pt x="3188" y="6858"/>
                    </a:cubicBezTo>
                    <a:cubicBezTo>
                      <a:pt x="3680" y="6858"/>
                      <a:pt x="4168" y="6669"/>
                      <a:pt x="4597" y="6300"/>
                    </a:cubicBezTo>
                    <a:cubicBezTo>
                      <a:pt x="5035" y="5922"/>
                      <a:pt x="5387" y="5450"/>
                      <a:pt x="5619" y="4917"/>
                    </a:cubicBezTo>
                    <a:cubicBezTo>
                      <a:pt x="6074" y="3921"/>
                      <a:pt x="6263" y="2830"/>
                      <a:pt x="6315" y="1738"/>
                    </a:cubicBezTo>
                    <a:cubicBezTo>
                      <a:pt x="6315" y="1524"/>
                      <a:pt x="6341" y="793"/>
                      <a:pt x="6220" y="355"/>
                    </a:cubicBezTo>
                    <a:cubicBezTo>
                      <a:pt x="6156" y="146"/>
                      <a:pt x="6061" y="0"/>
                      <a:pt x="59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5"/>
              <p:cNvSpPr/>
              <p:nvPr/>
            </p:nvSpPr>
            <p:spPr>
              <a:xfrm>
                <a:off x="3686055" y="3309897"/>
                <a:ext cx="187197" cy="274195"/>
              </a:xfrm>
              <a:custGeom>
                <a:rect b="b" l="l" r="r" t="t"/>
                <a:pathLst>
                  <a:path extrusionOk="0" h="3929" w="2673">
                    <a:moveTo>
                      <a:pt x="1957" y="1"/>
                    </a:moveTo>
                    <a:cubicBezTo>
                      <a:pt x="1922" y="1"/>
                      <a:pt x="1887" y="16"/>
                      <a:pt x="1856" y="53"/>
                    </a:cubicBezTo>
                    <a:cubicBezTo>
                      <a:pt x="997" y="1059"/>
                      <a:pt x="0" y="2536"/>
                      <a:pt x="172" y="3928"/>
                    </a:cubicBezTo>
                    <a:cubicBezTo>
                      <a:pt x="172" y="3877"/>
                      <a:pt x="542" y="3481"/>
                      <a:pt x="585" y="3421"/>
                    </a:cubicBezTo>
                    <a:cubicBezTo>
                      <a:pt x="791" y="3146"/>
                      <a:pt x="1006" y="2889"/>
                      <a:pt x="1238" y="2639"/>
                    </a:cubicBezTo>
                    <a:cubicBezTo>
                      <a:pt x="1574" y="2287"/>
                      <a:pt x="1871" y="1690"/>
                      <a:pt x="2429" y="1690"/>
                    </a:cubicBezTo>
                    <a:cubicBezTo>
                      <a:pt x="2455" y="1690"/>
                      <a:pt x="2482" y="1692"/>
                      <a:pt x="2509" y="1694"/>
                    </a:cubicBezTo>
                    <a:cubicBezTo>
                      <a:pt x="2604" y="1694"/>
                      <a:pt x="2672" y="1600"/>
                      <a:pt x="2655" y="1505"/>
                    </a:cubicBezTo>
                    <a:cubicBezTo>
                      <a:pt x="2500" y="1076"/>
                      <a:pt x="2277" y="681"/>
                      <a:pt x="2097" y="260"/>
                    </a:cubicBezTo>
                    <a:cubicBezTo>
                      <a:pt x="2088" y="260"/>
                      <a:pt x="2088" y="251"/>
                      <a:pt x="2088" y="243"/>
                    </a:cubicBezTo>
                    <a:cubicBezTo>
                      <a:pt x="2152" y="134"/>
                      <a:pt x="2059" y="1"/>
                      <a:pt x="19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5"/>
              <p:cNvSpPr/>
              <p:nvPr/>
            </p:nvSpPr>
            <p:spPr>
              <a:xfrm>
                <a:off x="3778708" y="2890335"/>
                <a:ext cx="527135" cy="705482"/>
              </a:xfrm>
              <a:custGeom>
                <a:rect b="b" l="l" r="r" t="t"/>
                <a:pathLst>
                  <a:path extrusionOk="0" h="10109" w="7527">
                    <a:moveTo>
                      <a:pt x="7358" y="1"/>
                    </a:moveTo>
                    <a:cubicBezTo>
                      <a:pt x="7317" y="1"/>
                      <a:pt x="7276" y="16"/>
                      <a:pt x="7243" y="52"/>
                    </a:cubicBezTo>
                    <a:cubicBezTo>
                      <a:pt x="5929" y="1297"/>
                      <a:pt x="5499" y="3222"/>
                      <a:pt x="4983" y="4888"/>
                    </a:cubicBezTo>
                    <a:cubicBezTo>
                      <a:pt x="4562" y="6229"/>
                      <a:pt x="3910" y="7509"/>
                      <a:pt x="3532" y="8866"/>
                    </a:cubicBezTo>
                    <a:cubicBezTo>
                      <a:pt x="3334" y="7775"/>
                      <a:pt x="2793" y="6770"/>
                      <a:pt x="2234" y="5808"/>
                    </a:cubicBezTo>
                    <a:cubicBezTo>
                      <a:pt x="1779" y="5017"/>
                      <a:pt x="1281" y="4236"/>
                      <a:pt x="937" y="3385"/>
                    </a:cubicBezTo>
                    <a:cubicBezTo>
                      <a:pt x="765" y="2947"/>
                      <a:pt x="619" y="2500"/>
                      <a:pt x="499" y="2045"/>
                    </a:cubicBezTo>
                    <a:cubicBezTo>
                      <a:pt x="472" y="1938"/>
                      <a:pt x="352" y="1360"/>
                      <a:pt x="244" y="1360"/>
                    </a:cubicBezTo>
                    <a:cubicBezTo>
                      <a:pt x="212" y="1360"/>
                      <a:pt x="182" y="1408"/>
                      <a:pt x="155" y="1529"/>
                    </a:cubicBezTo>
                    <a:cubicBezTo>
                      <a:pt x="0" y="2208"/>
                      <a:pt x="52" y="2921"/>
                      <a:pt x="164" y="3617"/>
                    </a:cubicBezTo>
                    <a:cubicBezTo>
                      <a:pt x="310" y="4579"/>
                      <a:pt x="413" y="5524"/>
                      <a:pt x="679" y="6478"/>
                    </a:cubicBezTo>
                    <a:cubicBezTo>
                      <a:pt x="1057" y="7990"/>
                      <a:pt x="2054" y="9270"/>
                      <a:pt x="3420" y="10018"/>
                    </a:cubicBezTo>
                    <a:cubicBezTo>
                      <a:pt x="3539" y="10080"/>
                      <a:pt x="3620" y="10109"/>
                      <a:pt x="3687" y="10109"/>
                    </a:cubicBezTo>
                    <a:cubicBezTo>
                      <a:pt x="3822" y="10109"/>
                      <a:pt x="3894" y="9990"/>
                      <a:pt x="4090" y="9794"/>
                    </a:cubicBezTo>
                    <a:cubicBezTo>
                      <a:pt x="4313" y="9571"/>
                      <a:pt x="4537" y="9347"/>
                      <a:pt x="4760" y="9124"/>
                    </a:cubicBezTo>
                    <a:cubicBezTo>
                      <a:pt x="5636" y="8239"/>
                      <a:pt x="6504" y="7277"/>
                      <a:pt x="6865" y="6057"/>
                    </a:cubicBezTo>
                    <a:cubicBezTo>
                      <a:pt x="7423" y="4150"/>
                      <a:pt x="7252" y="2122"/>
                      <a:pt x="7509" y="172"/>
                    </a:cubicBezTo>
                    <a:cubicBezTo>
                      <a:pt x="7527" y="72"/>
                      <a:pt x="7445" y="1"/>
                      <a:pt x="73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5"/>
              <p:cNvSpPr/>
              <p:nvPr/>
            </p:nvSpPr>
            <p:spPr>
              <a:xfrm>
                <a:off x="3785291" y="2959145"/>
                <a:ext cx="286643" cy="667936"/>
              </a:xfrm>
              <a:custGeom>
                <a:rect b="b" l="l" r="r" t="t"/>
                <a:pathLst>
                  <a:path extrusionOk="0" h="9571" w="4093">
                    <a:moveTo>
                      <a:pt x="183" y="1"/>
                    </a:moveTo>
                    <a:cubicBezTo>
                      <a:pt x="154" y="1"/>
                      <a:pt x="128" y="17"/>
                      <a:pt x="121" y="54"/>
                    </a:cubicBezTo>
                    <a:cubicBezTo>
                      <a:pt x="1" y="913"/>
                      <a:pt x="147" y="1772"/>
                      <a:pt x="353" y="2605"/>
                    </a:cubicBezTo>
                    <a:cubicBezTo>
                      <a:pt x="568" y="3490"/>
                      <a:pt x="817" y="4392"/>
                      <a:pt x="1083" y="5269"/>
                    </a:cubicBezTo>
                    <a:cubicBezTo>
                      <a:pt x="1582" y="6935"/>
                      <a:pt x="2931" y="8164"/>
                      <a:pt x="3927" y="9538"/>
                    </a:cubicBezTo>
                    <a:cubicBezTo>
                      <a:pt x="3942" y="9561"/>
                      <a:pt x="3964" y="9570"/>
                      <a:pt x="3986" y="9570"/>
                    </a:cubicBezTo>
                    <a:cubicBezTo>
                      <a:pt x="4039" y="9570"/>
                      <a:pt x="4093" y="9516"/>
                      <a:pt x="4056" y="9461"/>
                    </a:cubicBezTo>
                    <a:cubicBezTo>
                      <a:pt x="3085" y="8112"/>
                      <a:pt x="1797" y="6927"/>
                      <a:pt x="1255" y="5320"/>
                    </a:cubicBezTo>
                    <a:cubicBezTo>
                      <a:pt x="1118" y="4933"/>
                      <a:pt x="1040" y="4521"/>
                      <a:pt x="929" y="4117"/>
                    </a:cubicBezTo>
                    <a:cubicBezTo>
                      <a:pt x="817" y="3696"/>
                      <a:pt x="697" y="3284"/>
                      <a:pt x="577" y="2863"/>
                    </a:cubicBezTo>
                    <a:cubicBezTo>
                      <a:pt x="336" y="1969"/>
                      <a:pt x="138" y="1024"/>
                      <a:pt x="267" y="97"/>
                    </a:cubicBezTo>
                    <a:cubicBezTo>
                      <a:pt x="278" y="39"/>
                      <a:pt x="228" y="1"/>
                      <a:pt x="1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5"/>
              <p:cNvSpPr/>
              <p:nvPr/>
            </p:nvSpPr>
            <p:spPr>
              <a:xfrm>
                <a:off x="4016118" y="2887543"/>
                <a:ext cx="291545" cy="758590"/>
              </a:xfrm>
              <a:custGeom>
                <a:rect b="b" l="l" r="r" t="t"/>
                <a:pathLst>
                  <a:path extrusionOk="0" h="10870" w="4163">
                    <a:moveTo>
                      <a:pt x="4064" y="1"/>
                    </a:moveTo>
                    <a:cubicBezTo>
                      <a:pt x="4040" y="1"/>
                      <a:pt x="4016" y="12"/>
                      <a:pt x="3999" y="40"/>
                    </a:cubicBezTo>
                    <a:cubicBezTo>
                      <a:pt x="3054" y="1638"/>
                      <a:pt x="2822" y="3528"/>
                      <a:pt x="2341" y="5298"/>
                    </a:cubicBezTo>
                    <a:cubicBezTo>
                      <a:pt x="2083" y="6260"/>
                      <a:pt x="1765" y="7205"/>
                      <a:pt x="1379" y="8124"/>
                    </a:cubicBezTo>
                    <a:cubicBezTo>
                      <a:pt x="1190" y="8580"/>
                      <a:pt x="966" y="9027"/>
                      <a:pt x="734" y="9465"/>
                    </a:cubicBezTo>
                    <a:cubicBezTo>
                      <a:pt x="502" y="9903"/>
                      <a:pt x="227" y="10315"/>
                      <a:pt x="30" y="10753"/>
                    </a:cubicBezTo>
                    <a:cubicBezTo>
                      <a:pt x="1" y="10818"/>
                      <a:pt x="51" y="10870"/>
                      <a:pt x="99" y="10870"/>
                    </a:cubicBezTo>
                    <a:cubicBezTo>
                      <a:pt x="122" y="10870"/>
                      <a:pt x="145" y="10858"/>
                      <a:pt x="159" y="10831"/>
                    </a:cubicBezTo>
                    <a:cubicBezTo>
                      <a:pt x="348" y="10418"/>
                      <a:pt x="597" y="10032"/>
                      <a:pt x="812" y="9637"/>
                    </a:cubicBezTo>
                    <a:cubicBezTo>
                      <a:pt x="1052" y="9198"/>
                      <a:pt x="1267" y="8743"/>
                      <a:pt x="1465" y="8288"/>
                    </a:cubicBezTo>
                    <a:cubicBezTo>
                      <a:pt x="1851" y="7394"/>
                      <a:pt x="2169" y="6484"/>
                      <a:pt x="2427" y="5547"/>
                    </a:cubicBezTo>
                    <a:cubicBezTo>
                      <a:pt x="2942" y="3726"/>
                      <a:pt x="3157" y="1767"/>
                      <a:pt x="4128" y="117"/>
                    </a:cubicBezTo>
                    <a:cubicBezTo>
                      <a:pt x="4163" y="53"/>
                      <a:pt x="4115" y="1"/>
                      <a:pt x="40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5"/>
              <p:cNvSpPr/>
              <p:nvPr/>
            </p:nvSpPr>
            <p:spPr>
              <a:xfrm>
                <a:off x="4036707" y="2870864"/>
                <a:ext cx="281881" cy="737375"/>
              </a:xfrm>
              <a:custGeom>
                <a:rect b="b" l="l" r="r" t="t"/>
                <a:pathLst>
                  <a:path extrusionOk="0" h="10566" w="4025">
                    <a:moveTo>
                      <a:pt x="3923" y="1"/>
                    </a:moveTo>
                    <a:cubicBezTo>
                      <a:pt x="3899" y="1"/>
                      <a:pt x="3876" y="12"/>
                      <a:pt x="3860" y="38"/>
                    </a:cubicBezTo>
                    <a:cubicBezTo>
                      <a:pt x="3705" y="356"/>
                      <a:pt x="3611" y="709"/>
                      <a:pt x="3576" y="1061"/>
                    </a:cubicBezTo>
                    <a:cubicBezTo>
                      <a:pt x="3516" y="1516"/>
                      <a:pt x="3464" y="1971"/>
                      <a:pt x="3379" y="2427"/>
                    </a:cubicBezTo>
                    <a:cubicBezTo>
                      <a:pt x="3207" y="3380"/>
                      <a:pt x="2983" y="4326"/>
                      <a:pt x="2691" y="5262"/>
                    </a:cubicBezTo>
                    <a:cubicBezTo>
                      <a:pt x="2391" y="6207"/>
                      <a:pt x="2047" y="7118"/>
                      <a:pt x="1523" y="7960"/>
                    </a:cubicBezTo>
                    <a:cubicBezTo>
                      <a:pt x="1274" y="8363"/>
                      <a:pt x="1007" y="8750"/>
                      <a:pt x="750" y="9145"/>
                    </a:cubicBezTo>
                    <a:cubicBezTo>
                      <a:pt x="483" y="9566"/>
                      <a:pt x="268" y="10013"/>
                      <a:pt x="37" y="10451"/>
                    </a:cubicBezTo>
                    <a:cubicBezTo>
                      <a:pt x="1" y="10511"/>
                      <a:pt x="52" y="10566"/>
                      <a:pt x="103" y="10566"/>
                    </a:cubicBezTo>
                    <a:cubicBezTo>
                      <a:pt x="126" y="10566"/>
                      <a:pt x="149" y="10555"/>
                      <a:pt x="165" y="10528"/>
                    </a:cubicBezTo>
                    <a:cubicBezTo>
                      <a:pt x="389" y="10116"/>
                      <a:pt x="578" y="9704"/>
                      <a:pt x="827" y="9309"/>
                    </a:cubicBezTo>
                    <a:cubicBezTo>
                      <a:pt x="1067" y="8913"/>
                      <a:pt x="1342" y="8518"/>
                      <a:pt x="1600" y="8131"/>
                    </a:cubicBezTo>
                    <a:cubicBezTo>
                      <a:pt x="2107" y="7341"/>
                      <a:pt x="2434" y="6508"/>
                      <a:pt x="2734" y="5623"/>
                    </a:cubicBezTo>
                    <a:cubicBezTo>
                      <a:pt x="3044" y="4695"/>
                      <a:pt x="3284" y="3750"/>
                      <a:pt x="3464" y="2796"/>
                    </a:cubicBezTo>
                    <a:cubicBezTo>
                      <a:pt x="3542" y="2384"/>
                      <a:pt x="3628" y="1963"/>
                      <a:pt x="3679" y="1542"/>
                    </a:cubicBezTo>
                    <a:cubicBezTo>
                      <a:pt x="3739" y="1061"/>
                      <a:pt x="3765" y="554"/>
                      <a:pt x="3989" y="107"/>
                    </a:cubicBezTo>
                    <a:cubicBezTo>
                      <a:pt x="4024" y="54"/>
                      <a:pt x="3974" y="1"/>
                      <a:pt x="39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5"/>
              <p:cNvSpPr/>
              <p:nvPr/>
            </p:nvSpPr>
            <p:spPr>
              <a:xfrm>
                <a:off x="3797476" y="3280796"/>
                <a:ext cx="92303" cy="217737"/>
              </a:xfrm>
              <a:custGeom>
                <a:rect b="b" l="l" r="r" t="t"/>
                <a:pathLst>
                  <a:path extrusionOk="0" h="3120" w="1318">
                    <a:moveTo>
                      <a:pt x="93" y="0"/>
                    </a:moveTo>
                    <a:cubicBezTo>
                      <a:pt x="47" y="0"/>
                      <a:pt x="0" y="35"/>
                      <a:pt x="16" y="92"/>
                    </a:cubicBezTo>
                    <a:cubicBezTo>
                      <a:pt x="342" y="1106"/>
                      <a:pt x="686" y="2120"/>
                      <a:pt x="1159" y="3082"/>
                    </a:cubicBezTo>
                    <a:cubicBezTo>
                      <a:pt x="1172" y="3109"/>
                      <a:pt x="1193" y="3120"/>
                      <a:pt x="1215" y="3120"/>
                    </a:cubicBezTo>
                    <a:cubicBezTo>
                      <a:pt x="1265" y="3120"/>
                      <a:pt x="1317" y="3064"/>
                      <a:pt x="1287" y="3005"/>
                    </a:cubicBezTo>
                    <a:cubicBezTo>
                      <a:pt x="824" y="2060"/>
                      <a:pt x="480" y="1055"/>
                      <a:pt x="162" y="50"/>
                    </a:cubicBezTo>
                    <a:cubicBezTo>
                      <a:pt x="152" y="15"/>
                      <a:pt x="123" y="0"/>
                      <a:pt x="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5"/>
              <p:cNvSpPr/>
              <p:nvPr/>
            </p:nvSpPr>
            <p:spPr>
              <a:xfrm>
                <a:off x="3697470" y="3371310"/>
                <a:ext cx="137824" cy="212782"/>
              </a:xfrm>
              <a:custGeom>
                <a:rect b="b" l="l" r="r" t="t"/>
                <a:pathLst>
                  <a:path extrusionOk="0" h="3049" w="1968">
                    <a:moveTo>
                      <a:pt x="1864" y="0"/>
                    </a:moveTo>
                    <a:cubicBezTo>
                      <a:pt x="1854" y="0"/>
                      <a:pt x="1842" y="2"/>
                      <a:pt x="1831" y="7"/>
                    </a:cubicBezTo>
                    <a:cubicBezTo>
                      <a:pt x="1306" y="316"/>
                      <a:pt x="877" y="780"/>
                      <a:pt x="619" y="1339"/>
                    </a:cubicBezTo>
                    <a:cubicBezTo>
                      <a:pt x="370" y="1854"/>
                      <a:pt x="164" y="2387"/>
                      <a:pt x="1" y="2928"/>
                    </a:cubicBezTo>
                    <a:cubicBezTo>
                      <a:pt x="1" y="2971"/>
                      <a:pt x="1" y="3014"/>
                      <a:pt x="9" y="3048"/>
                    </a:cubicBezTo>
                    <a:cubicBezTo>
                      <a:pt x="61" y="2945"/>
                      <a:pt x="129" y="2859"/>
                      <a:pt x="215" y="2773"/>
                    </a:cubicBezTo>
                    <a:cubicBezTo>
                      <a:pt x="344" y="2412"/>
                      <a:pt x="482" y="2060"/>
                      <a:pt x="628" y="1699"/>
                    </a:cubicBezTo>
                    <a:cubicBezTo>
                      <a:pt x="886" y="1046"/>
                      <a:pt x="1289" y="488"/>
                      <a:pt x="1908" y="136"/>
                    </a:cubicBezTo>
                    <a:cubicBezTo>
                      <a:pt x="1967" y="84"/>
                      <a:pt x="1931" y="0"/>
                      <a:pt x="18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5"/>
              <p:cNvSpPr/>
              <p:nvPr/>
            </p:nvSpPr>
            <p:spPr>
              <a:xfrm>
                <a:off x="3876543" y="3560155"/>
                <a:ext cx="27873" cy="46060"/>
              </a:xfrm>
              <a:custGeom>
                <a:rect b="b" l="l" r="r" t="t"/>
                <a:pathLst>
                  <a:path extrusionOk="0" h="660" w="398">
                    <a:moveTo>
                      <a:pt x="92" y="1"/>
                    </a:moveTo>
                    <a:cubicBezTo>
                      <a:pt x="45" y="1"/>
                      <a:pt x="0" y="36"/>
                      <a:pt x="21" y="93"/>
                    </a:cubicBezTo>
                    <a:cubicBezTo>
                      <a:pt x="81" y="273"/>
                      <a:pt x="150" y="454"/>
                      <a:pt x="236" y="626"/>
                    </a:cubicBezTo>
                    <a:cubicBezTo>
                      <a:pt x="252" y="649"/>
                      <a:pt x="274" y="659"/>
                      <a:pt x="296" y="659"/>
                    </a:cubicBezTo>
                    <a:cubicBezTo>
                      <a:pt x="346" y="659"/>
                      <a:pt x="397" y="608"/>
                      <a:pt x="373" y="548"/>
                    </a:cubicBezTo>
                    <a:cubicBezTo>
                      <a:pt x="287" y="394"/>
                      <a:pt x="219" y="222"/>
                      <a:pt x="167" y="50"/>
                    </a:cubicBezTo>
                    <a:cubicBezTo>
                      <a:pt x="153" y="16"/>
                      <a:pt x="122" y="1"/>
                      <a:pt x="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5"/>
              <p:cNvSpPr/>
              <p:nvPr/>
            </p:nvSpPr>
            <p:spPr>
              <a:xfrm>
                <a:off x="3918212" y="3633572"/>
                <a:ext cx="48462" cy="48642"/>
              </a:xfrm>
              <a:custGeom>
                <a:rect b="b" l="l" r="r" t="t"/>
                <a:pathLst>
                  <a:path extrusionOk="0" h="697" w="692">
                    <a:moveTo>
                      <a:pt x="103" y="0"/>
                    </a:moveTo>
                    <a:cubicBezTo>
                      <a:pt x="51" y="0"/>
                      <a:pt x="0" y="56"/>
                      <a:pt x="36" y="115"/>
                    </a:cubicBezTo>
                    <a:cubicBezTo>
                      <a:pt x="165" y="338"/>
                      <a:pt x="337" y="536"/>
                      <a:pt x="551" y="682"/>
                    </a:cubicBezTo>
                    <a:cubicBezTo>
                      <a:pt x="565" y="692"/>
                      <a:pt x="578" y="697"/>
                      <a:pt x="591" y="697"/>
                    </a:cubicBezTo>
                    <a:cubicBezTo>
                      <a:pt x="651" y="697"/>
                      <a:pt x="691" y="596"/>
                      <a:pt x="620" y="553"/>
                    </a:cubicBezTo>
                    <a:cubicBezTo>
                      <a:pt x="440" y="416"/>
                      <a:pt x="277" y="244"/>
                      <a:pt x="165" y="38"/>
                    </a:cubicBezTo>
                    <a:cubicBezTo>
                      <a:pt x="149" y="11"/>
                      <a:pt x="126" y="0"/>
                      <a:pt x="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25"/>
              <p:cNvSpPr/>
              <p:nvPr/>
            </p:nvSpPr>
            <p:spPr>
              <a:xfrm>
                <a:off x="3986564" y="3694217"/>
                <a:ext cx="42090" cy="25472"/>
              </a:xfrm>
              <a:custGeom>
                <a:rect b="b" l="l" r="r" t="t"/>
                <a:pathLst>
                  <a:path extrusionOk="0" h="365" w="601">
                    <a:moveTo>
                      <a:pt x="101" y="0"/>
                    </a:moveTo>
                    <a:cubicBezTo>
                      <a:pt x="49" y="0"/>
                      <a:pt x="1" y="73"/>
                      <a:pt x="39" y="131"/>
                    </a:cubicBezTo>
                    <a:cubicBezTo>
                      <a:pt x="151" y="260"/>
                      <a:pt x="306" y="337"/>
                      <a:pt x="469" y="363"/>
                    </a:cubicBezTo>
                    <a:cubicBezTo>
                      <a:pt x="474" y="364"/>
                      <a:pt x="479" y="364"/>
                      <a:pt x="484" y="364"/>
                    </a:cubicBezTo>
                    <a:cubicBezTo>
                      <a:pt x="568" y="364"/>
                      <a:pt x="601" y="233"/>
                      <a:pt x="503" y="217"/>
                    </a:cubicBezTo>
                    <a:cubicBezTo>
                      <a:pt x="366" y="200"/>
                      <a:pt x="246" y="131"/>
                      <a:pt x="151" y="28"/>
                    </a:cubicBezTo>
                    <a:cubicBezTo>
                      <a:pt x="136" y="8"/>
                      <a:pt x="118" y="0"/>
                      <a:pt x="1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5"/>
              <p:cNvSpPr/>
              <p:nvPr/>
            </p:nvSpPr>
            <p:spPr>
              <a:xfrm>
                <a:off x="3956030" y="3639922"/>
                <a:ext cx="38518" cy="31055"/>
              </a:xfrm>
              <a:custGeom>
                <a:rect b="b" l="l" r="r" t="t"/>
                <a:pathLst>
                  <a:path extrusionOk="0" h="445" w="550">
                    <a:moveTo>
                      <a:pt x="110" y="1"/>
                    </a:moveTo>
                    <a:cubicBezTo>
                      <a:pt x="55" y="1"/>
                      <a:pt x="1" y="55"/>
                      <a:pt x="37" y="110"/>
                    </a:cubicBezTo>
                    <a:cubicBezTo>
                      <a:pt x="132" y="247"/>
                      <a:pt x="261" y="359"/>
                      <a:pt x="398" y="436"/>
                    </a:cubicBezTo>
                    <a:cubicBezTo>
                      <a:pt x="410" y="442"/>
                      <a:pt x="422" y="445"/>
                      <a:pt x="433" y="445"/>
                    </a:cubicBezTo>
                    <a:cubicBezTo>
                      <a:pt x="502" y="445"/>
                      <a:pt x="549" y="344"/>
                      <a:pt x="475" y="307"/>
                    </a:cubicBezTo>
                    <a:cubicBezTo>
                      <a:pt x="355" y="239"/>
                      <a:pt x="252" y="144"/>
                      <a:pt x="175" y="33"/>
                    </a:cubicBezTo>
                    <a:cubicBezTo>
                      <a:pt x="157" y="10"/>
                      <a:pt x="134" y="1"/>
                      <a:pt x="1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5"/>
              <p:cNvSpPr/>
              <p:nvPr/>
            </p:nvSpPr>
            <p:spPr>
              <a:xfrm>
                <a:off x="4202404" y="3488693"/>
                <a:ext cx="14987" cy="48921"/>
              </a:xfrm>
              <a:custGeom>
                <a:rect b="b" l="l" r="r" t="t"/>
                <a:pathLst>
                  <a:path extrusionOk="0" h="701" w="214">
                    <a:moveTo>
                      <a:pt x="139" y="0"/>
                    </a:moveTo>
                    <a:cubicBezTo>
                      <a:pt x="102" y="0"/>
                      <a:pt x="63" y="26"/>
                      <a:pt x="59" y="77"/>
                    </a:cubicBezTo>
                    <a:cubicBezTo>
                      <a:pt x="59" y="258"/>
                      <a:pt x="42" y="430"/>
                      <a:pt x="16" y="610"/>
                    </a:cubicBezTo>
                    <a:cubicBezTo>
                      <a:pt x="1" y="666"/>
                      <a:pt x="45" y="701"/>
                      <a:pt x="88" y="701"/>
                    </a:cubicBezTo>
                    <a:cubicBezTo>
                      <a:pt x="117" y="701"/>
                      <a:pt x="146" y="683"/>
                      <a:pt x="153" y="645"/>
                    </a:cubicBezTo>
                    <a:cubicBezTo>
                      <a:pt x="196" y="456"/>
                      <a:pt x="214" y="266"/>
                      <a:pt x="214" y="77"/>
                    </a:cubicBezTo>
                    <a:cubicBezTo>
                      <a:pt x="214" y="26"/>
                      <a:pt x="177" y="0"/>
                      <a:pt x="1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5"/>
              <p:cNvSpPr/>
              <p:nvPr/>
            </p:nvSpPr>
            <p:spPr>
              <a:xfrm>
                <a:off x="4164727" y="3571670"/>
                <a:ext cx="34106" cy="56528"/>
              </a:xfrm>
              <a:custGeom>
                <a:rect b="b" l="l" r="r" t="t"/>
                <a:pathLst>
                  <a:path extrusionOk="0" h="810" w="487">
                    <a:moveTo>
                      <a:pt x="397" y="1"/>
                    </a:moveTo>
                    <a:cubicBezTo>
                      <a:pt x="367" y="1"/>
                      <a:pt x="338" y="18"/>
                      <a:pt x="331" y="57"/>
                    </a:cubicBezTo>
                    <a:lnTo>
                      <a:pt x="331" y="48"/>
                    </a:lnTo>
                    <a:cubicBezTo>
                      <a:pt x="279" y="280"/>
                      <a:pt x="185" y="495"/>
                      <a:pt x="47" y="675"/>
                    </a:cubicBezTo>
                    <a:cubicBezTo>
                      <a:pt x="1" y="735"/>
                      <a:pt x="51" y="810"/>
                      <a:pt x="104" y="810"/>
                    </a:cubicBezTo>
                    <a:cubicBezTo>
                      <a:pt x="120" y="810"/>
                      <a:pt x="136" y="803"/>
                      <a:pt x="150" y="787"/>
                    </a:cubicBezTo>
                    <a:cubicBezTo>
                      <a:pt x="305" y="581"/>
                      <a:pt x="417" y="340"/>
                      <a:pt x="477" y="91"/>
                    </a:cubicBezTo>
                    <a:cubicBezTo>
                      <a:pt x="487" y="36"/>
                      <a:pt x="440" y="1"/>
                      <a:pt x="3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5"/>
              <p:cNvSpPr/>
              <p:nvPr/>
            </p:nvSpPr>
            <p:spPr>
              <a:xfrm>
                <a:off x="4116474" y="3649483"/>
                <a:ext cx="36207" cy="32312"/>
              </a:xfrm>
              <a:custGeom>
                <a:rect b="b" l="l" r="r" t="t"/>
                <a:pathLst>
                  <a:path extrusionOk="0" h="463" w="517">
                    <a:moveTo>
                      <a:pt x="425" y="1"/>
                    </a:moveTo>
                    <a:cubicBezTo>
                      <a:pt x="394" y="1"/>
                      <a:pt x="363" y="16"/>
                      <a:pt x="349" y="50"/>
                    </a:cubicBezTo>
                    <a:cubicBezTo>
                      <a:pt x="289" y="170"/>
                      <a:pt x="195" y="265"/>
                      <a:pt x="75" y="325"/>
                    </a:cubicBezTo>
                    <a:cubicBezTo>
                      <a:pt x="1" y="362"/>
                      <a:pt x="41" y="463"/>
                      <a:pt x="109" y="463"/>
                    </a:cubicBezTo>
                    <a:cubicBezTo>
                      <a:pt x="120" y="463"/>
                      <a:pt x="131" y="460"/>
                      <a:pt x="143" y="454"/>
                    </a:cubicBezTo>
                    <a:cubicBezTo>
                      <a:pt x="298" y="377"/>
                      <a:pt x="427" y="248"/>
                      <a:pt x="496" y="93"/>
                    </a:cubicBezTo>
                    <a:cubicBezTo>
                      <a:pt x="516" y="36"/>
                      <a:pt x="471" y="1"/>
                      <a:pt x="4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25"/>
              <p:cNvSpPr/>
              <p:nvPr/>
            </p:nvSpPr>
            <p:spPr>
              <a:xfrm>
                <a:off x="4134193" y="3588628"/>
                <a:ext cx="30534" cy="37197"/>
              </a:xfrm>
              <a:custGeom>
                <a:rect b="b" l="l" r="r" t="t"/>
                <a:pathLst>
                  <a:path extrusionOk="0" h="533" w="436">
                    <a:moveTo>
                      <a:pt x="344" y="1"/>
                    </a:moveTo>
                    <a:cubicBezTo>
                      <a:pt x="313" y="1"/>
                      <a:pt x="282" y="17"/>
                      <a:pt x="268" y="54"/>
                    </a:cubicBezTo>
                    <a:cubicBezTo>
                      <a:pt x="225" y="183"/>
                      <a:pt x="157" y="304"/>
                      <a:pt x="54" y="407"/>
                    </a:cubicBezTo>
                    <a:cubicBezTo>
                      <a:pt x="1" y="459"/>
                      <a:pt x="54" y="532"/>
                      <a:pt x="113" y="532"/>
                    </a:cubicBezTo>
                    <a:cubicBezTo>
                      <a:pt x="131" y="532"/>
                      <a:pt x="149" y="526"/>
                      <a:pt x="165" y="510"/>
                    </a:cubicBezTo>
                    <a:cubicBezTo>
                      <a:pt x="277" y="390"/>
                      <a:pt x="363" y="243"/>
                      <a:pt x="414" y="89"/>
                    </a:cubicBezTo>
                    <a:cubicBezTo>
                      <a:pt x="435" y="37"/>
                      <a:pt x="390" y="1"/>
                      <a:pt x="3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5"/>
              <p:cNvSpPr/>
              <p:nvPr/>
            </p:nvSpPr>
            <p:spPr>
              <a:xfrm>
                <a:off x="3439330" y="3938055"/>
                <a:ext cx="59668" cy="67136"/>
              </a:xfrm>
              <a:custGeom>
                <a:rect b="b" l="l" r="r" t="t"/>
                <a:pathLst>
                  <a:path extrusionOk="0" h="962" w="852">
                    <a:moveTo>
                      <a:pt x="504" y="1"/>
                    </a:moveTo>
                    <a:cubicBezTo>
                      <a:pt x="418" y="1"/>
                      <a:pt x="332" y="71"/>
                      <a:pt x="353" y="185"/>
                    </a:cubicBezTo>
                    <a:cubicBezTo>
                      <a:pt x="353" y="202"/>
                      <a:pt x="362" y="228"/>
                      <a:pt x="370" y="245"/>
                    </a:cubicBezTo>
                    <a:lnTo>
                      <a:pt x="276" y="323"/>
                    </a:lnTo>
                    <a:cubicBezTo>
                      <a:pt x="248" y="281"/>
                      <a:pt x="204" y="262"/>
                      <a:pt x="161" y="262"/>
                    </a:cubicBezTo>
                    <a:cubicBezTo>
                      <a:pt x="97" y="262"/>
                      <a:pt x="33" y="303"/>
                      <a:pt x="18" y="374"/>
                    </a:cubicBezTo>
                    <a:cubicBezTo>
                      <a:pt x="1" y="529"/>
                      <a:pt x="27" y="692"/>
                      <a:pt x="78" y="847"/>
                    </a:cubicBezTo>
                    <a:cubicBezTo>
                      <a:pt x="95" y="898"/>
                      <a:pt x="130" y="941"/>
                      <a:pt x="190" y="950"/>
                    </a:cubicBezTo>
                    <a:cubicBezTo>
                      <a:pt x="242" y="957"/>
                      <a:pt x="295" y="961"/>
                      <a:pt x="347" y="961"/>
                    </a:cubicBezTo>
                    <a:cubicBezTo>
                      <a:pt x="475" y="961"/>
                      <a:pt x="601" y="938"/>
                      <a:pt x="723" y="890"/>
                    </a:cubicBezTo>
                    <a:cubicBezTo>
                      <a:pt x="808" y="864"/>
                      <a:pt x="851" y="752"/>
                      <a:pt x="808" y="666"/>
                    </a:cubicBezTo>
                    <a:cubicBezTo>
                      <a:pt x="731" y="486"/>
                      <a:pt x="680" y="297"/>
                      <a:pt x="645" y="99"/>
                    </a:cubicBezTo>
                    <a:cubicBezTo>
                      <a:pt x="618" y="31"/>
                      <a:pt x="561" y="1"/>
                      <a:pt x="5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5"/>
              <p:cNvSpPr/>
              <p:nvPr/>
            </p:nvSpPr>
            <p:spPr>
              <a:xfrm>
                <a:off x="3273283" y="2926694"/>
                <a:ext cx="361088" cy="857619"/>
              </a:xfrm>
              <a:custGeom>
                <a:rect b="b" l="l" r="r" t="t"/>
                <a:pathLst>
                  <a:path extrusionOk="0" h="12289" w="5156">
                    <a:moveTo>
                      <a:pt x="2427" y="0"/>
                    </a:moveTo>
                    <a:cubicBezTo>
                      <a:pt x="2267" y="0"/>
                      <a:pt x="2094" y="53"/>
                      <a:pt x="1908" y="175"/>
                    </a:cubicBezTo>
                    <a:cubicBezTo>
                      <a:pt x="1530" y="424"/>
                      <a:pt x="1298" y="888"/>
                      <a:pt x="1118" y="1283"/>
                    </a:cubicBezTo>
                    <a:cubicBezTo>
                      <a:pt x="877" y="1824"/>
                      <a:pt x="688" y="2383"/>
                      <a:pt x="551" y="2958"/>
                    </a:cubicBezTo>
                    <a:cubicBezTo>
                      <a:pt x="310" y="3861"/>
                      <a:pt x="172" y="4788"/>
                      <a:pt x="121" y="5725"/>
                    </a:cubicBezTo>
                    <a:cubicBezTo>
                      <a:pt x="1" y="7856"/>
                      <a:pt x="95" y="9995"/>
                      <a:pt x="95" y="12134"/>
                    </a:cubicBezTo>
                    <a:cubicBezTo>
                      <a:pt x="95" y="12160"/>
                      <a:pt x="104" y="12186"/>
                      <a:pt x="112" y="12211"/>
                    </a:cubicBezTo>
                    <a:cubicBezTo>
                      <a:pt x="138" y="12263"/>
                      <a:pt x="190" y="12289"/>
                      <a:pt x="241" y="12289"/>
                    </a:cubicBezTo>
                    <a:cubicBezTo>
                      <a:pt x="668" y="12265"/>
                      <a:pt x="1095" y="12258"/>
                      <a:pt x="1522" y="12258"/>
                    </a:cubicBezTo>
                    <a:cubicBezTo>
                      <a:pt x="2263" y="12258"/>
                      <a:pt x="3004" y="12280"/>
                      <a:pt x="3743" y="12280"/>
                    </a:cubicBezTo>
                    <a:cubicBezTo>
                      <a:pt x="4137" y="12280"/>
                      <a:pt x="4531" y="12274"/>
                      <a:pt x="4924" y="12254"/>
                    </a:cubicBezTo>
                    <a:cubicBezTo>
                      <a:pt x="4950" y="12270"/>
                      <a:pt x="4977" y="12276"/>
                      <a:pt x="5003" y="12276"/>
                    </a:cubicBezTo>
                    <a:cubicBezTo>
                      <a:pt x="5080" y="12276"/>
                      <a:pt x="5149" y="12215"/>
                      <a:pt x="5155" y="12125"/>
                    </a:cubicBezTo>
                    <a:lnTo>
                      <a:pt x="5155" y="12100"/>
                    </a:lnTo>
                    <a:cubicBezTo>
                      <a:pt x="5155" y="11636"/>
                      <a:pt x="5052" y="10923"/>
                      <a:pt x="5018" y="10450"/>
                    </a:cubicBezTo>
                    <a:cubicBezTo>
                      <a:pt x="4958" y="9591"/>
                      <a:pt x="4889" y="8732"/>
                      <a:pt x="4820" y="7873"/>
                    </a:cubicBezTo>
                    <a:cubicBezTo>
                      <a:pt x="4649" y="5974"/>
                      <a:pt x="4460" y="4024"/>
                      <a:pt x="3953" y="2177"/>
                    </a:cubicBezTo>
                    <a:cubicBezTo>
                      <a:pt x="3772" y="1525"/>
                      <a:pt x="3285" y="0"/>
                      <a:pt x="24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5"/>
              <p:cNvSpPr/>
              <p:nvPr/>
            </p:nvSpPr>
            <p:spPr>
              <a:xfrm>
                <a:off x="3352140" y="2961937"/>
                <a:ext cx="56586" cy="43547"/>
              </a:xfrm>
              <a:custGeom>
                <a:rect b="b" l="l" r="r" t="t"/>
                <a:pathLst>
                  <a:path extrusionOk="0" h="624" w="808">
                    <a:moveTo>
                      <a:pt x="469" y="1"/>
                    </a:moveTo>
                    <a:cubicBezTo>
                      <a:pt x="432" y="1"/>
                      <a:pt x="395" y="5"/>
                      <a:pt x="361" y="14"/>
                    </a:cubicBezTo>
                    <a:cubicBezTo>
                      <a:pt x="309" y="14"/>
                      <a:pt x="258" y="31"/>
                      <a:pt x="215" y="48"/>
                    </a:cubicBezTo>
                    <a:cubicBezTo>
                      <a:pt x="163" y="57"/>
                      <a:pt x="112" y="82"/>
                      <a:pt x="77" y="125"/>
                    </a:cubicBezTo>
                    <a:cubicBezTo>
                      <a:pt x="77" y="125"/>
                      <a:pt x="77" y="125"/>
                      <a:pt x="69" y="134"/>
                    </a:cubicBezTo>
                    <a:cubicBezTo>
                      <a:pt x="69" y="134"/>
                      <a:pt x="60" y="142"/>
                      <a:pt x="60" y="142"/>
                    </a:cubicBezTo>
                    <a:cubicBezTo>
                      <a:pt x="34" y="177"/>
                      <a:pt x="17" y="203"/>
                      <a:pt x="9" y="237"/>
                    </a:cubicBezTo>
                    <a:cubicBezTo>
                      <a:pt x="9" y="254"/>
                      <a:pt x="9" y="263"/>
                      <a:pt x="0" y="271"/>
                    </a:cubicBezTo>
                    <a:cubicBezTo>
                      <a:pt x="0" y="306"/>
                      <a:pt x="0" y="331"/>
                      <a:pt x="0" y="357"/>
                    </a:cubicBezTo>
                    <a:cubicBezTo>
                      <a:pt x="0" y="374"/>
                      <a:pt x="0" y="383"/>
                      <a:pt x="9" y="392"/>
                    </a:cubicBezTo>
                    <a:cubicBezTo>
                      <a:pt x="26" y="426"/>
                      <a:pt x="34" y="460"/>
                      <a:pt x="60" y="486"/>
                    </a:cubicBezTo>
                    <a:cubicBezTo>
                      <a:pt x="60" y="495"/>
                      <a:pt x="69" y="495"/>
                      <a:pt x="69" y="503"/>
                    </a:cubicBezTo>
                    <a:lnTo>
                      <a:pt x="77" y="512"/>
                    </a:lnTo>
                    <a:cubicBezTo>
                      <a:pt x="112" y="555"/>
                      <a:pt x="163" y="581"/>
                      <a:pt x="215" y="589"/>
                    </a:cubicBezTo>
                    <a:cubicBezTo>
                      <a:pt x="295" y="612"/>
                      <a:pt x="379" y="624"/>
                      <a:pt x="462" y="624"/>
                    </a:cubicBezTo>
                    <a:cubicBezTo>
                      <a:pt x="503" y="624"/>
                      <a:pt x="544" y="621"/>
                      <a:pt x="584" y="615"/>
                    </a:cubicBezTo>
                    <a:cubicBezTo>
                      <a:pt x="687" y="589"/>
                      <a:pt x="765" y="503"/>
                      <a:pt x="799" y="400"/>
                    </a:cubicBezTo>
                    <a:cubicBezTo>
                      <a:pt x="808" y="340"/>
                      <a:pt x="808" y="288"/>
                      <a:pt x="799" y="228"/>
                    </a:cubicBezTo>
                    <a:cubicBezTo>
                      <a:pt x="765" y="125"/>
                      <a:pt x="687" y="39"/>
                      <a:pt x="584" y="14"/>
                    </a:cubicBezTo>
                    <a:cubicBezTo>
                      <a:pt x="546" y="5"/>
                      <a:pt x="507" y="1"/>
                      <a:pt x="4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5"/>
              <p:cNvSpPr/>
              <p:nvPr/>
            </p:nvSpPr>
            <p:spPr>
              <a:xfrm>
                <a:off x="3419511" y="2968567"/>
                <a:ext cx="57217" cy="43827"/>
              </a:xfrm>
              <a:custGeom>
                <a:rect b="b" l="l" r="r" t="t"/>
                <a:pathLst>
                  <a:path extrusionOk="0" h="628" w="817">
                    <a:moveTo>
                      <a:pt x="470" y="0"/>
                    </a:moveTo>
                    <a:cubicBezTo>
                      <a:pt x="432" y="0"/>
                      <a:pt x="396" y="4"/>
                      <a:pt x="361" y="13"/>
                    </a:cubicBezTo>
                    <a:cubicBezTo>
                      <a:pt x="310" y="13"/>
                      <a:pt x="258" y="22"/>
                      <a:pt x="215" y="39"/>
                    </a:cubicBezTo>
                    <a:cubicBezTo>
                      <a:pt x="164" y="47"/>
                      <a:pt x="112" y="82"/>
                      <a:pt x="78" y="116"/>
                    </a:cubicBezTo>
                    <a:lnTo>
                      <a:pt x="78" y="125"/>
                    </a:lnTo>
                    <a:lnTo>
                      <a:pt x="61" y="142"/>
                    </a:lnTo>
                    <a:cubicBezTo>
                      <a:pt x="35" y="168"/>
                      <a:pt x="26" y="202"/>
                      <a:pt x="9" y="236"/>
                    </a:cubicBezTo>
                    <a:cubicBezTo>
                      <a:pt x="9" y="245"/>
                      <a:pt x="9" y="254"/>
                      <a:pt x="0" y="271"/>
                    </a:cubicBezTo>
                    <a:cubicBezTo>
                      <a:pt x="0" y="297"/>
                      <a:pt x="0" y="322"/>
                      <a:pt x="0" y="357"/>
                    </a:cubicBezTo>
                    <a:cubicBezTo>
                      <a:pt x="0" y="365"/>
                      <a:pt x="0" y="374"/>
                      <a:pt x="9" y="391"/>
                    </a:cubicBezTo>
                    <a:cubicBezTo>
                      <a:pt x="26" y="425"/>
                      <a:pt x="35" y="451"/>
                      <a:pt x="61" y="486"/>
                    </a:cubicBezTo>
                    <a:lnTo>
                      <a:pt x="78" y="494"/>
                    </a:lnTo>
                    <a:lnTo>
                      <a:pt x="78" y="503"/>
                    </a:lnTo>
                    <a:cubicBezTo>
                      <a:pt x="112" y="546"/>
                      <a:pt x="164" y="571"/>
                      <a:pt x="215" y="580"/>
                    </a:cubicBezTo>
                    <a:cubicBezTo>
                      <a:pt x="267" y="597"/>
                      <a:pt x="310" y="614"/>
                      <a:pt x="361" y="614"/>
                    </a:cubicBezTo>
                    <a:cubicBezTo>
                      <a:pt x="396" y="623"/>
                      <a:pt x="432" y="627"/>
                      <a:pt x="470" y="627"/>
                    </a:cubicBezTo>
                    <a:cubicBezTo>
                      <a:pt x="507" y="627"/>
                      <a:pt x="546" y="623"/>
                      <a:pt x="585" y="614"/>
                    </a:cubicBezTo>
                    <a:cubicBezTo>
                      <a:pt x="688" y="589"/>
                      <a:pt x="774" y="503"/>
                      <a:pt x="799" y="400"/>
                    </a:cubicBezTo>
                    <a:cubicBezTo>
                      <a:pt x="817" y="340"/>
                      <a:pt x="817" y="279"/>
                      <a:pt x="799" y="228"/>
                    </a:cubicBezTo>
                    <a:cubicBezTo>
                      <a:pt x="774" y="125"/>
                      <a:pt x="688" y="39"/>
                      <a:pt x="585" y="13"/>
                    </a:cubicBezTo>
                    <a:cubicBezTo>
                      <a:pt x="546" y="4"/>
                      <a:pt x="507"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5"/>
              <p:cNvSpPr/>
              <p:nvPr/>
            </p:nvSpPr>
            <p:spPr>
              <a:xfrm>
                <a:off x="3316003" y="3021884"/>
                <a:ext cx="63239" cy="49689"/>
              </a:xfrm>
              <a:custGeom>
                <a:rect b="b" l="l" r="r" t="t"/>
                <a:pathLst>
                  <a:path extrusionOk="0" h="712" w="903">
                    <a:moveTo>
                      <a:pt x="525" y="1"/>
                    </a:moveTo>
                    <a:cubicBezTo>
                      <a:pt x="482" y="1"/>
                      <a:pt x="439" y="5"/>
                      <a:pt x="396" y="14"/>
                    </a:cubicBezTo>
                    <a:cubicBezTo>
                      <a:pt x="344" y="22"/>
                      <a:pt x="284" y="31"/>
                      <a:pt x="233" y="57"/>
                    </a:cubicBezTo>
                    <a:cubicBezTo>
                      <a:pt x="181" y="65"/>
                      <a:pt x="130" y="91"/>
                      <a:pt x="87" y="134"/>
                    </a:cubicBezTo>
                    <a:lnTo>
                      <a:pt x="78" y="143"/>
                    </a:lnTo>
                    <a:lnTo>
                      <a:pt x="69" y="160"/>
                    </a:lnTo>
                    <a:cubicBezTo>
                      <a:pt x="44" y="194"/>
                      <a:pt x="26" y="228"/>
                      <a:pt x="9" y="271"/>
                    </a:cubicBezTo>
                    <a:cubicBezTo>
                      <a:pt x="9" y="280"/>
                      <a:pt x="9" y="297"/>
                      <a:pt x="9" y="306"/>
                    </a:cubicBezTo>
                    <a:cubicBezTo>
                      <a:pt x="1" y="340"/>
                      <a:pt x="1" y="375"/>
                      <a:pt x="9" y="400"/>
                    </a:cubicBezTo>
                    <a:cubicBezTo>
                      <a:pt x="9" y="417"/>
                      <a:pt x="9" y="426"/>
                      <a:pt x="9" y="443"/>
                    </a:cubicBezTo>
                    <a:cubicBezTo>
                      <a:pt x="26" y="478"/>
                      <a:pt x="44" y="521"/>
                      <a:pt x="69" y="546"/>
                    </a:cubicBezTo>
                    <a:lnTo>
                      <a:pt x="78" y="564"/>
                    </a:lnTo>
                    <a:lnTo>
                      <a:pt x="87" y="572"/>
                    </a:lnTo>
                    <a:cubicBezTo>
                      <a:pt x="130" y="615"/>
                      <a:pt x="181" y="649"/>
                      <a:pt x="241" y="658"/>
                    </a:cubicBezTo>
                    <a:cubicBezTo>
                      <a:pt x="293" y="684"/>
                      <a:pt x="344" y="692"/>
                      <a:pt x="396" y="692"/>
                    </a:cubicBezTo>
                    <a:cubicBezTo>
                      <a:pt x="439" y="705"/>
                      <a:pt x="482" y="712"/>
                      <a:pt x="525" y="712"/>
                    </a:cubicBezTo>
                    <a:cubicBezTo>
                      <a:pt x="568" y="712"/>
                      <a:pt x="611" y="705"/>
                      <a:pt x="654" y="692"/>
                    </a:cubicBezTo>
                    <a:cubicBezTo>
                      <a:pt x="765" y="667"/>
                      <a:pt x="860" y="572"/>
                      <a:pt x="894" y="452"/>
                    </a:cubicBezTo>
                    <a:cubicBezTo>
                      <a:pt x="903" y="392"/>
                      <a:pt x="903" y="323"/>
                      <a:pt x="894" y="263"/>
                    </a:cubicBezTo>
                    <a:cubicBezTo>
                      <a:pt x="860" y="143"/>
                      <a:pt x="765" y="48"/>
                      <a:pt x="654" y="14"/>
                    </a:cubicBezTo>
                    <a:cubicBezTo>
                      <a:pt x="611" y="5"/>
                      <a:pt x="568" y="1"/>
                      <a:pt x="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5"/>
              <p:cNvSpPr/>
              <p:nvPr/>
            </p:nvSpPr>
            <p:spPr>
              <a:xfrm>
                <a:off x="3300946" y="3089229"/>
                <a:ext cx="63870" cy="49689"/>
              </a:xfrm>
              <a:custGeom>
                <a:rect b="b" l="l" r="r" t="t"/>
                <a:pathLst>
                  <a:path extrusionOk="0" h="712" w="912">
                    <a:moveTo>
                      <a:pt x="526" y="0"/>
                    </a:moveTo>
                    <a:cubicBezTo>
                      <a:pt x="484" y="0"/>
                      <a:pt x="443" y="7"/>
                      <a:pt x="405" y="20"/>
                    </a:cubicBezTo>
                    <a:cubicBezTo>
                      <a:pt x="345" y="20"/>
                      <a:pt x="293" y="28"/>
                      <a:pt x="241" y="54"/>
                    </a:cubicBezTo>
                    <a:cubicBezTo>
                      <a:pt x="181" y="62"/>
                      <a:pt x="130" y="97"/>
                      <a:pt x="95" y="140"/>
                    </a:cubicBezTo>
                    <a:lnTo>
                      <a:pt x="87" y="148"/>
                    </a:lnTo>
                    <a:lnTo>
                      <a:pt x="70" y="166"/>
                    </a:lnTo>
                    <a:cubicBezTo>
                      <a:pt x="44" y="200"/>
                      <a:pt x="27" y="234"/>
                      <a:pt x="18" y="269"/>
                    </a:cubicBezTo>
                    <a:cubicBezTo>
                      <a:pt x="9" y="286"/>
                      <a:pt x="9" y="294"/>
                      <a:pt x="9" y="312"/>
                    </a:cubicBezTo>
                    <a:cubicBezTo>
                      <a:pt x="1" y="337"/>
                      <a:pt x="1" y="372"/>
                      <a:pt x="9" y="406"/>
                    </a:cubicBezTo>
                    <a:cubicBezTo>
                      <a:pt x="9" y="415"/>
                      <a:pt x="9" y="432"/>
                      <a:pt x="18" y="440"/>
                    </a:cubicBezTo>
                    <a:cubicBezTo>
                      <a:pt x="27" y="483"/>
                      <a:pt x="44" y="518"/>
                      <a:pt x="70" y="552"/>
                    </a:cubicBezTo>
                    <a:cubicBezTo>
                      <a:pt x="70" y="552"/>
                      <a:pt x="78" y="561"/>
                      <a:pt x="87" y="569"/>
                    </a:cubicBezTo>
                    <a:cubicBezTo>
                      <a:pt x="87" y="569"/>
                      <a:pt x="87" y="569"/>
                      <a:pt x="95" y="578"/>
                    </a:cubicBezTo>
                    <a:cubicBezTo>
                      <a:pt x="130" y="621"/>
                      <a:pt x="190" y="655"/>
                      <a:pt x="250" y="664"/>
                    </a:cubicBezTo>
                    <a:cubicBezTo>
                      <a:pt x="293" y="681"/>
                      <a:pt x="353" y="690"/>
                      <a:pt x="405" y="698"/>
                    </a:cubicBezTo>
                    <a:cubicBezTo>
                      <a:pt x="443" y="707"/>
                      <a:pt x="484" y="711"/>
                      <a:pt x="526" y="711"/>
                    </a:cubicBezTo>
                    <a:cubicBezTo>
                      <a:pt x="568" y="711"/>
                      <a:pt x="611" y="707"/>
                      <a:pt x="654" y="698"/>
                    </a:cubicBezTo>
                    <a:cubicBezTo>
                      <a:pt x="774" y="664"/>
                      <a:pt x="860" y="569"/>
                      <a:pt x="894" y="458"/>
                    </a:cubicBezTo>
                    <a:cubicBezTo>
                      <a:pt x="912" y="389"/>
                      <a:pt x="912" y="320"/>
                      <a:pt x="894" y="260"/>
                    </a:cubicBezTo>
                    <a:cubicBezTo>
                      <a:pt x="860" y="140"/>
                      <a:pt x="774" y="45"/>
                      <a:pt x="654" y="20"/>
                    </a:cubicBezTo>
                    <a:cubicBezTo>
                      <a:pt x="611" y="7"/>
                      <a:pt x="568" y="0"/>
                      <a:pt x="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5"/>
              <p:cNvSpPr/>
              <p:nvPr/>
            </p:nvSpPr>
            <p:spPr>
              <a:xfrm>
                <a:off x="3292542" y="3152177"/>
                <a:ext cx="63870" cy="49689"/>
              </a:xfrm>
              <a:custGeom>
                <a:rect b="b" l="l" r="r" t="t"/>
                <a:pathLst>
                  <a:path extrusionOk="0" h="712" w="912">
                    <a:moveTo>
                      <a:pt x="526" y="0"/>
                    </a:moveTo>
                    <a:cubicBezTo>
                      <a:pt x="484" y="0"/>
                      <a:pt x="443" y="7"/>
                      <a:pt x="404" y="20"/>
                    </a:cubicBezTo>
                    <a:cubicBezTo>
                      <a:pt x="344" y="20"/>
                      <a:pt x="293" y="28"/>
                      <a:pt x="241" y="54"/>
                    </a:cubicBezTo>
                    <a:cubicBezTo>
                      <a:pt x="181" y="63"/>
                      <a:pt x="129" y="97"/>
                      <a:pt x="95" y="140"/>
                    </a:cubicBezTo>
                    <a:cubicBezTo>
                      <a:pt x="86" y="140"/>
                      <a:pt x="86" y="140"/>
                      <a:pt x="86" y="148"/>
                    </a:cubicBezTo>
                    <a:cubicBezTo>
                      <a:pt x="86" y="157"/>
                      <a:pt x="78" y="157"/>
                      <a:pt x="69" y="166"/>
                    </a:cubicBezTo>
                    <a:cubicBezTo>
                      <a:pt x="44" y="200"/>
                      <a:pt x="26" y="234"/>
                      <a:pt x="18" y="269"/>
                    </a:cubicBezTo>
                    <a:cubicBezTo>
                      <a:pt x="9" y="286"/>
                      <a:pt x="9" y="295"/>
                      <a:pt x="9" y="312"/>
                    </a:cubicBezTo>
                    <a:cubicBezTo>
                      <a:pt x="1" y="337"/>
                      <a:pt x="1" y="372"/>
                      <a:pt x="9" y="406"/>
                    </a:cubicBezTo>
                    <a:cubicBezTo>
                      <a:pt x="9" y="415"/>
                      <a:pt x="9" y="432"/>
                      <a:pt x="18" y="441"/>
                    </a:cubicBezTo>
                    <a:cubicBezTo>
                      <a:pt x="26" y="484"/>
                      <a:pt x="44" y="518"/>
                      <a:pt x="69" y="552"/>
                    </a:cubicBezTo>
                    <a:cubicBezTo>
                      <a:pt x="69" y="561"/>
                      <a:pt x="78" y="561"/>
                      <a:pt x="86" y="569"/>
                    </a:cubicBezTo>
                    <a:lnTo>
                      <a:pt x="95" y="578"/>
                    </a:lnTo>
                    <a:cubicBezTo>
                      <a:pt x="129" y="621"/>
                      <a:pt x="190" y="655"/>
                      <a:pt x="250" y="664"/>
                    </a:cubicBezTo>
                    <a:cubicBezTo>
                      <a:pt x="293" y="681"/>
                      <a:pt x="344" y="690"/>
                      <a:pt x="404" y="698"/>
                    </a:cubicBezTo>
                    <a:cubicBezTo>
                      <a:pt x="443" y="707"/>
                      <a:pt x="484" y="711"/>
                      <a:pt x="526" y="711"/>
                    </a:cubicBezTo>
                    <a:cubicBezTo>
                      <a:pt x="568" y="711"/>
                      <a:pt x="611" y="707"/>
                      <a:pt x="654" y="698"/>
                    </a:cubicBezTo>
                    <a:cubicBezTo>
                      <a:pt x="774" y="664"/>
                      <a:pt x="860" y="569"/>
                      <a:pt x="894" y="458"/>
                    </a:cubicBezTo>
                    <a:cubicBezTo>
                      <a:pt x="911" y="389"/>
                      <a:pt x="911" y="320"/>
                      <a:pt x="894" y="260"/>
                    </a:cubicBezTo>
                    <a:cubicBezTo>
                      <a:pt x="860" y="140"/>
                      <a:pt x="774" y="45"/>
                      <a:pt x="654" y="20"/>
                    </a:cubicBezTo>
                    <a:cubicBezTo>
                      <a:pt x="611" y="7"/>
                      <a:pt x="568" y="0"/>
                      <a:pt x="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5"/>
              <p:cNvSpPr/>
              <p:nvPr/>
            </p:nvSpPr>
            <p:spPr>
              <a:xfrm>
                <a:off x="3282317" y="3228176"/>
                <a:ext cx="63239" cy="49828"/>
              </a:xfrm>
              <a:custGeom>
                <a:rect b="b" l="l" r="r" t="t"/>
                <a:pathLst>
                  <a:path extrusionOk="0" h="714" w="903">
                    <a:moveTo>
                      <a:pt x="524" y="0"/>
                    </a:moveTo>
                    <a:cubicBezTo>
                      <a:pt x="482" y="0"/>
                      <a:pt x="439" y="5"/>
                      <a:pt x="396" y="13"/>
                    </a:cubicBezTo>
                    <a:cubicBezTo>
                      <a:pt x="344" y="22"/>
                      <a:pt x="284" y="30"/>
                      <a:pt x="232" y="56"/>
                    </a:cubicBezTo>
                    <a:cubicBezTo>
                      <a:pt x="181" y="65"/>
                      <a:pt x="129" y="90"/>
                      <a:pt x="86" y="142"/>
                    </a:cubicBezTo>
                    <a:lnTo>
                      <a:pt x="78" y="151"/>
                    </a:lnTo>
                    <a:lnTo>
                      <a:pt x="69" y="168"/>
                    </a:lnTo>
                    <a:cubicBezTo>
                      <a:pt x="43" y="194"/>
                      <a:pt x="26" y="228"/>
                      <a:pt x="9" y="271"/>
                    </a:cubicBezTo>
                    <a:cubicBezTo>
                      <a:pt x="9" y="279"/>
                      <a:pt x="1" y="297"/>
                      <a:pt x="1" y="305"/>
                    </a:cubicBezTo>
                    <a:cubicBezTo>
                      <a:pt x="1" y="322"/>
                      <a:pt x="1" y="340"/>
                      <a:pt x="1" y="357"/>
                    </a:cubicBezTo>
                    <a:cubicBezTo>
                      <a:pt x="1" y="374"/>
                      <a:pt x="1" y="391"/>
                      <a:pt x="1" y="408"/>
                    </a:cubicBezTo>
                    <a:cubicBezTo>
                      <a:pt x="9" y="417"/>
                      <a:pt x="9" y="425"/>
                      <a:pt x="9" y="443"/>
                    </a:cubicBezTo>
                    <a:cubicBezTo>
                      <a:pt x="26" y="477"/>
                      <a:pt x="43" y="520"/>
                      <a:pt x="69" y="546"/>
                    </a:cubicBezTo>
                    <a:cubicBezTo>
                      <a:pt x="69" y="554"/>
                      <a:pt x="78" y="563"/>
                      <a:pt x="78" y="563"/>
                    </a:cubicBezTo>
                    <a:cubicBezTo>
                      <a:pt x="78" y="572"/>
                      <a:pt x="86" y="572"/>
                      <a:pt x="86" y="572"/>
                    </a:cubicBezTo>
                    <a:cubicBezTo>
                      <a:pt x="129" y="623"/>
                      <a:pt x="181" y="649"/>
                      <a:pt x="241" y="666"/>
                    </a:cubicBezTo>
                    <a:cubicBezTo>
                      <a:pt x="293" y="683"/>
                      <a:pt x="344" y="692"/>
                      <a:pt x="396" y="700"/>
                    </a:cubicBezTo>
                    <a:cubicBezTo>
                      <a:pt x="439" y="709"/>
                      <a:pt x="482" y="713"/>
                      <a:pt x="524" y="713"/>
                    </a:cubicBezTo>
                    <a:cubicBezTo>
                      <a:pt x="565" y="713"/>
                      <a:pt x="606" y="709"/>
                      <a:pt x="645" y="700"/>
                    </a:cubicBezTo>
                    <a:cubicBezTo>
                      <a:pt x="765" y="666"/>
                      <a:pt x="860" y="572"/>
                      <a:pt x="894" y="451"/>
                    </a:cubicBezTo>
                    <a:cubicBezTo>
                      <a:pt x="903" y="391"/>
                      <a:pt x="903" y="322"/>
                      <a:pt x="894" y="262"/>
                    </a:cubicBezTo>
                    <a:cubicBezTo>
                      <a:pt x="860" y="142"/>
                      <a:pt x="765" y="47"/>
                      <a:pt x="645" y="13"/>
                    </a:cubicBezTo>
                    <a:cubicBezTo>
                      <a:pt x="606" y="5"/>
                      <a:pt x="565" y="0"/>
                      <a:pt x="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5"/>
              <p:cNvSpPr/>
              <p:nvPr/>
            </p:nvSpPr>
            <p:spPr>
              <a:xfrm>
                <a:off x="3275734" y="3295312"/>
                <a:ext cx="63800" cy="48921"/>
              </a:xfrm>
              <a:custGeom>
                <a:rect b="b" l="l" r="r" t="t"/>
                <a:pathLst>
                  <a:path extrusionOk="0" h="701" w="911">
                    <a:moveTo>
                      <a:pt x="525" y="0"/>
                    </a:moveTo>
                    <a:cubicBezTo>
                      <a:pt x="483" y="0"/>
                      <a:pt x="442" y="5"/>
                      <a:pt x="404" y="13"/>
                    </a:cubicBezTo>
                    <a:cubicBezTo>
                      <a:pt x="344" y="13"/>
                      <a:pt x="292" y="31"/>
                      <a:pt x="241" y="48"/>
                    </a:cubicBezTo>
                    <a:cubicBezTo>
                      <a:pt x="180" y="65"/>
                      <a:pt x="129" y="91"/>
                      <a:pt x="95" y="134"/>
                    </a:cubicBezTo>
                    <a:lnTo>
                      <a:pt x="86" y="142"/>
                    </a:lnTo>
                    <a:lnTo>
                      <a:pt x="69" y="159"/>
                    </a:lnTo>
                    <a:cubicBezTo>
                      <a:pt x="43" y="194"/>
                      <a:pt x="26" y="228"/>
                      <a:pt x="17" y="271"/>
                    </a:cubicBezTo>
                    <a:cubicBezTo>
                      <a:pt x="17" y="280"/>
                      <a:pt x="9" y="297"/>
                      <a:pt x="9" y="305"/>
                    </a:cubicBezTo>
                    <a:cubicBezTo>
                      <a:pt x="0" y="340"/>
                      <a:pt x="0" y="366"/>
                      <a:pt x="9" y="400"/>
                    </a:cubicBezTo>
                    <a:cubicBezTo>
                      <a:pt x="9" y="417"/>
                      <a:pt x="9" y="426"/>
                      <a:pt x="17" y="443"/>
                    </a:cubicBezTo>
                    <a:cubicBezTo>
                      <a:pt x="26" y="477"/>
                      <a:pt x="43" y="512"/>
                      <a:pt x="69" y="546"/>
                    </a:cubicBezTo>
                    <a:lnTo>
                      <a:pt x="86" y="563"/>
                    </a:lnTo>
                    <a:lnTo>
                      <a:pt x="95" y="572"/>
                    </a:lnTo>
                    <a:cubicBezTo>
                      <a:pt x="129" y="615"/>
                      <a:pt x="180" y="649"/>
                      <a:pt x="241" y="658"/>
                    </a:cubicBezTo>
                    <a:cubicBezTo>
                      <a:pt x="335" y="687"/>
                      <a:pt x="428" y="700"/>
                      <a:pt x="522" y="700"/>
                    </a:cubicBezTo>
                    <a:cubicBezTo>
                      <a:pt x="566" y="700"/>
                      <a:pt x="609" y="697"/>
                      <a:pt x="653" y="692"/>
                    </a:cubicBezTo>
                    <a:cubicBezTo>
                      <a:pt x="765" y="658"/>
                      <a:pt x="859" y="563"/>
                      <a:pt x="894" y="443"/>
                    </a:cubicBezTo>
                    <a:cubicBezTo>
                      <a:pt x="911" y="383"/>
                      <a:pt x="911" y="323"/>
                      <a:pt x="894" y="254"/>
                    </a:cubicBezTo>
                    <a:cubicBezTo>
                      <a:pt x="859" y="134"/>
                      <a:pt x="773" y="48"/>
                      <a:pt x="653" y="13"/>
                    </a:cubicBezTo>
                    <a:cubicBezTo>
                      <a:pt x="610" y="5"/>
                      <a:pt x="567" y="0"/>
                      <a:pt x="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5"/>
              <p:cNvSpPr/>
              <p:nvPr/>
            </p:nvSpPr>
            <p:spPr>
              <a:xfrm>
                <a:off x="3271462" y="3375079"/>
                <a:ext cx="63870" cy="49689"/>
              </a:xfrm>
              <a:custGeom>
                <a:rect b="b" l="l" r="r" t="t"/>
                <a:pathLst>
                  <a:path extrusionOk="0" h="712" w="912">
                    <a:moveTo>
                      <a:pt x="526" y="0"/>
                    </a:moveTo>
                    <a:cubicBezTo>
                      <a:pt x="484" y="0"/>
                      <a:pt x="443" y="4"/>
                      <a:pt x="405" y="13"/>
                    </a:cubicBezTo>
                    <a:cubicBezTo>
                      <a:pt x="345" y="22"/>
                      <a:pt x="293" y="30"/>
                      <a:pt x="241" y="47"/>
                    </a:cubicBezTo>
                    <a:cubicBezTo>
                      <a:pt x="181" y="65"/>
                      <a:pt x="130" y="90"/>
                      <a:pt x="95" y="133"/>
                    </a:cubicBezTo>
                    <a:cubicBezTo>
                      <a:pt x="87" y="142"/>
                      <a:pt x="87" y="142"/>
                      <a:pt x="87" y="142"/>
                    </a:cubicBezTo>
                    <a:cubicBezTo>
                      <a:pt x="78" y="150"/>
                      <a:pt x="70" y="159"/>
                      <a:pt x="70" y="159"/>
                    </a:cubicBezTo>
                    <a:cubicBezTo>
                      <a:pt x="44" y="193"/>
                      <a:pt x="27" y="228"/>
                      <a:pt x="18" y="271"/>
                    </a:cubicBezTo>
                    <a:cubicBezTo>
                      <a:pt x="18" y="279"/>
                      <a:pt x="9" y="297"/>
                      <a:pt x="9" y="305"/>
                    </a:cubicBezTo>
                    <a:cubicBezTo>
                      <a:pt x="1" y="322"/>
                      <a:pt x="1" y="339"/>
                      <a:pt x="1" y="357"/>
                    </a:cubicBezTo>
                    <a:cubicBezTo>
                      <a:pt x="1" y="374"/>
                      <a:pt x="1" y="391"/>
                      <a:pt x="9" y="400"/>
                    </a:cubicBezTo>
                    <a:cubicBezTo>
                      <a:pt x="9" y="417"/>
                      <a:pt x="9" y="425"/>
                      <a:pt x="18" y="443"/>
                    </a:cubicBezTo>
                    <a:cubicBezTo>
                      <a:pt x="27" y="477"/>
                      <a:pt x="44" y="520"/>
                      <a:pt x="70" y="546"/>
                    </a:cubicBezTo>
                    <a:lnTo>
                      <a:pt x="87" y="563"/>
                    </a:lnTo>
                    <a:cubicBezTo>
                      <a:pt x="87" y="571"/>
                      <a:pt x="87" y="571"/>
                      <a:pt x="95" y="571"/>
                    </a:cubicBezTo>
                    <a:cubicBezTo>
                      <a:pt x="130" y="623"/>
                      <a:pt x="190" y="649"/>
                      <a:pt x="250" y="657"/>
                    </a:cubicBezTo>
                    <a:cubicBezTo>
                      <a:pt x="293" y="683"/>
                      <a:pt x="353" y="692"/>
                      <a:pt x="405" y="692"/>
                    </a:cubicBezTo>
                    <a:cubicBezTo>
                      <a:pt x="443" y="705"/>
                      <a:pt x="484" y="711"/>
                      <a:pt x="526" y="711"/>
                    </a:cubicBezTo>
                    <a:cubicBezTo>
                      <a:pt x="568" y="711"/>
                      <a:pt x="611" y="705"/>
                      <a:pt x="654" y="692"/>
                    </a:cubicBezTo>
                    <a:cubicBezTo>
                      <a:pt x="774" y="666"/>
                      <a:pt x="860" y="571"/>
                      <a:pt x="894" y="451"/>
                    </a:cubicBezTo>
                    <a:cubicBezTo>
                      <a:pt x="912" y="391"/>
                      <a:pt x="912" y="322"/>
                      <a:pt x="894" y="254"/>
                    </a:cubicBezTo>
                    <a:cubicBezTo>
                      <a:pt x="860" y="142"/>
                      <a:pt x="774" y="47"/>
                      <a:pt x="654" y="13"/>
                    </a:cubicBezTo>
                    <a:cubicBezTo>
                      <a:pt x="611" y="4"/>
                      <a:pt x="568" y="0"/>
                      <a:pt x="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5"/>
              <p:cNvSpPr/>
              <p:nvPr/>
            </p:nvSpPr>
            <p:spPr>
              <a:xfrm>
                <a:off x="3273913" y="3448774"/>
                <a:ext cx="63239" cy="49270"/>
              </a:xfrm>
              <a:custGeom>
                <a:rect b="b" l="l" r="r" t="t"/>
                <a:pathLst>
                  <a:path extrusionOk="0" h="706" w="903">
                    <a:moveTo>
                      <a:pt x="523" y="1"/>
                    </a:moveTo>
                    <a:cubicBezTo>
                      <a:pt x="481" y="1"/>
                      <a:pt x="438" y="5"/>
                      <a:pt x="395" y="14"/>
                    </a:cubicBezTo>
                    <a:cubicBezTo>
                      <a:pt x="344" y="14"/>
                      <a:pt x="284" y="31"/>
                      <a:pt x="232" y="48"/>
                    </a:cubicBezTo>
                    <a:cubicBezTo>
                      <a:pt x="181" y="57"/>
                      <a:pt x="129" y="91"/>
                      <a:pt x="86" y="134"/>
                    </a:cubicBezTo>
                    <a:cubicBezTo>
                      <a:pt x="86" y="134"/>
                      <a:pt x="86" y="143"/>
                      <a:pt x="78" y="143"/>
                    </a:cubicBezTo>
                    <a:lnTo>
                      <a:pt x="69" y="160"/>
                    </a:lnTo>
                    <a:cubicBezTo>
                      <a:pt x="43" y="194"/>
                      <a:pt x="26" y="229"/>
                      <a:pt x="9" y="271"/>
                    </a:cubicBezTo>
                    <a:cubicBezTo>
                      <a:pt x="9" y="280"/>
                      <a:pt x="0" y="289"/>
                      <a:pt x="0" y="306"/>
                    </a:cubicBezTo>
                    <a:cubicBezTo>
                      <a:pt x="0" y="323"/>
                      <a:pt x="0" y="340"/>
                      <a:pt x="0" y="349"/>
                    </a:cubicBezTo>
                    <a:cubicBezTo>
                      <a:pt x="0" y="366"/>
                      <a:pt x="0" y="383"/>
                      <a:pt x="0" y="400"/>
                    </a:cubicBezTo>
                    <a:cubicBezTo>
                      <a:pt x="9" y="409"/>
                      <a:pt x="9" y="426"/>
                      <a:pt x="9" y="435"/>
                    </a:cubicBezTo>
                    <a:cubicBezTo>
                      <a:pt x="26" y="478"/>
                      <a:pt x="43" y="512"/>
                      <a:pt x="69" y="546"/>
                    </a:cubicBezTo>
                    <a:cubicBezTo>
                      <a:pt x="69" y="555"/>
                      <a:pt x="78" y="555"/>
                      <a:pt x="78" y="564"/>
                    </a:cubicBezTo>
                    <a:cubicBezTo>
                      <a:pt x="78" y="564"/>
                      <a:pt x="86" y="572"/>
                      <a:pt x="86" y="572"/>
                    </a:cubicBezTo>
                    <a:cubicBezTo>
                      <a:pt x="129" y="615"/>
                      <a:pt x="181" y="649"/>
                      <a:pt x="241" y="658"/>
                    </a:cubicBezTo>
                    <a:cubicBezTo>
                      <a:pt x="292" y="675"/>
                      <a:pt x="344" y="692"/>
                      <a:pt x="395" y="692"/>
                    </a:cubicBezTo>
                    <a:cubicBezTo>
                      <a:pt x="438" y="701"/>
                      <a:pt x="481" y="705"/>
                      <a:pt x="523" y="705"/>
                    </a:cubicBezTo>
                    <a:cubicBezTo>
                      <a:pt x="565" y="705"/>
                      <a:pt x="606" y="701"/>
                      <a:pt x="645" y="692"/>
                    </a:cubicBezTo>
                    <a:cubicBezTo>
                      <a:pt x="765" y="658"/>
                      <a:pt x="859" y="572"/>
                      <a:pt x="894" y="452"/>
                    </a:cubicBezTo>
                    <a:cubicBezTo>
                      <a:pt x="902" y="383"/>
                      <a:pt x="902" y="323"/>
                      <a:pt x="894" y="254"/>
                    </a:cubicBezTo>
                    <a:cubicBezTo>
                      <a:pt x="859" y="134"/>
                      <a:pt x="765" y="48"/>
                      <a:pt x="645" y="14"/>
                    </a:cubicBezTo>
                    <a:cubicBezTo>
                      <a:pt x="606" y="5"/>
                      <a:pt x="565" y="1"/>
                      <a:pt x="5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5"/>
              <p:cNvSpPr/>
              <p:nvPr/>
            </p:nvSpPr>
            <p:spPr>
              <a:xfrm>
                <a:off x="3271462" y="3517864"/>
                <a:ext cx="63870" cy="49200"/>
              </a:xfrm>
              <a:custGeom>
                <a:rect b="b" l="l" r="r" t="t"/>
                <a:pathLst>
                  <a:path extrusionOk="0" h="705" w="912">
                    <a:moveTo>
                      <a:pt x="526" y="1"/>
                    </a:moveTo>
                    <a:cubicBezTo>
                      <a:pt x="484" y="1"/>
                      <a:pt x="443" y="7"/>
                      <a:pt x="405" y="20"/>
                    </a:cubicBezTo>
                    <a:cubicBezTo>
                      <a:pt x="345" y="20"/>
                      <a:pt x="293" y="29"/>
                      <a:pt x="241" y="55"/>
                    </a:cubicBezTo>
                    <a:cubicBezTo>
                      <a:pt x="181" y="63"/>
                      <a:pt x="130" y="98"/>
                      <a:pt x="95" y="141"/>
                    </a:cubicBezTo>
                    <a:lnTo>
                      <a:pt x="87" y="149"/>
                    </a:lnTo>
                    <a:cubicBezTo>
                      <a:pt x="78" y="149"/>
                      <a:pt x="70" y="158"/>
                      <a:pt x="70" y="166"/>
                    </a:cubicBezTo>
                    <a:cubicBezTo>
                      <a:pt x="44" y="201"/>
                      <a:pt x="27" y="235"/>
                      <a:pt x="18" y="269"/>
                    </a:cubicBezTo>
                    <a:cubicBezTo>
                      <a:pt x="9" y="287"/>
                      <a:pt x="9" y="295"/>
                      <a:pt x="9" y="312"/>
                    </a:cubicBezTo>
                    <a:cubicBezTo>
                      <a:pt x="1" y="338"/>
                      <a:pt x="1" y="373"/>
                      <a:pt x="9" y="407"/>
                    </a:cubicBezTo>
                    <a:cubicBezTo>
                      <a:pt x="9" y="416"/>
                      <a:pt x="9" y="433"/>
                      <a:pt x="18" y="441"/>
                    </a:cubicBezTo>
                    <a:cubicBezTo>
                      <a:pt x="27" y="484"/>
                      <a:pt x="44" y="519"/>
                      <a:pt x="70" y="553"/>
                    </a:cubicBezTo>
                    <a:lnTo>
                      <a:pt x="87" y="570"/>
                    </a:lnTo>
                    <a:lnTo>
                      <a:pt x="95" y="579"/>
                    </a:lnTo>
                    <a:cubicBezTo>
                      <a:pt x="130" y="622"/>
                      <a:pt x="190" y="656"/>
                      <a:pt x="250" y="665"/>
                    </a:cubicBezTo>
                    <a:cubicBezTo>
                      <a:pt x="331" y="692"/>
                      <a:pt x="414" y="705"/>
                      <a:pt x="500" y="705"/>
                    </a:cubicBezTo>
                    <a:cubicBezTo>
                      <a:pt x="551" y="705"/>
                      <a:pt x="602" y="700"/>
                      <a:pt x="654" y="690"/>
                    </a:cubicBezTo>
                    <a:cubicBezTo>
                      <a:pt x="774" y="665"/>
                      <a:pt x="860" y="570"/>
                      <a:pt x="894" y="450"/>
                    </a:cubicBezTo>
                    <a:cubicBezTo>
                      <a:pt x="912" y="390"/>
                      <a:pt x="912" y="321"/>
                      <a:pt x="894" y="261"/>
                    </a:cubicBezTo>
                    <a:cubicBezTo>
                      <a:pt x="860" y="141"/>
                      <a:pt x="774" y="46"/>
                      <a:pt x="654" y="20"/>
                    </a:cubicBezTo>
                    <a:cubicBezTo>
                      <a:pt x="611" y="7"/>
                      <a:pt x="568" y="1"/>
                      <a:pt x="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5"/>
              <p:cNvSpPr/>
              <p:nvPr/>
            </p:nvSpPr>
            <p:spPr>
              <a:xfrm>
                <a:off x="3269712" y="3589675"/>
                <a:ext cx="63239" cy="49270"/>
              </a:xfrm>
              <a:custGeom>
                <a:rect b="b" l="l" r="r" t="t"/>
                <a:pathLst>
                  <a:path extrusionOk="0" h="706" w="903">
                    <a:moveTo>
                      <a:pt x="523" y="1"/>
                    </a:moveTo>
                    <a:cubicBezTo>
                      <a:pt x="481" y="1"/>
                      <a:pt x="438" y="5"/>
                      <a:pt x="395" y="14"/>
                    </a:cubicBezTo>
                    <a:cubicBezTo>
                      <a:pt x="344" y="14"/>
                      <a:pt x="284" y="22"/>
                      <a:pt x="232" y="48"/>
                    </a:cubicBezTo>
                    <a:cubicBezTo>
                      <a:pt x="181" y="57"/>
                      <a:pt x="129" y="91"/>
                      <a:pt x="86" y="134"/>
                    </a:cubicBezTo>
                    <a:lnTo>
                      <a:pt x="77" y="143"/>
                    </a:lnTo>
                    <a:cubicBezTo>
                      <a:pt x="77" y="143"/>
                      <a:pt x="69" y="151"/>
                      <a:pt x="69" y="160"/>
                    </a:cubicBezTo>
                    <a:cubicBezTo>
                      <a:pt x="43" y="186"/>
                      <a:pt x="26" y="228"/>
                      <a:pt x="9" y="263"/>
                    </a:cubicBezTo>
                    <a:cubicBezTo>
                      <a:pt x="9" y="280"/>
                      <a:pt x="9" y="289"/>
                      <a:pt x="0" y="306"/>
                    </a:cubicBezTo>
                    <a:cubicBezTo>
                      <a:pt x="0" y="314"/>
                      <a:pt x="0" y="332"/>
                      <a:pt x="0" y="349"/>
                    </a:cubicBezTo>
                    <a:cubicBezTo>
                      <a:pt x="0" y="366"/>
                      <a:pt x="0" y="383"/>
                      <a:pt x="0" y="400"/>
                    </a:cubicBezTo>
                    <a:cubicBezTo>
                      <a:pt x="0" y="409"/>
                      <a:pt x="9" y="426"/>
                      <a:pt x="9" y="435"/>
                    </a:cubicBezTo>
                    <a:cubicBezTo>
                      <a:pt x="26" y="478"/>
                      <a:pt x="43" y="512"/>
                      <a:pt x="69" y="546"/>
                    </a:cubicBezTo>
                    <a:lnTo>
                      <a:pt x="77" y="564"/>
                    </a:lnTo>
                    <a:lnTo>
                      <a:pt x="86" y="572"/>
                    </a:lnTo>
                    <a:cubicBezTo>
                      <a:pt x="129" y="615"/>
                      <a:pt x="181" y="641"/>
                      <a:pt x="241" y="658"/>
                    </a:cubicBezTo>
                    <a:cubicBezTo>
                      <a:pt x="292" y="675"/>
                      <a:pt x="344" y="684"/>
                      <a:pt x="395" y="692"/>
                    </a:cubicBezTo>
                    <a:cubicBezTo>
                      <a:pt x="438" y="701"/>
                      <a:pt x="481" y="705"/>
                      <a:pt x="523" y="705"/>
                    </a:cubicBezTo>
                    <a:cubicBezTo>
                      <a:pt x="565" y="705"/>
                      <a:pt x="606" y="701"/>
                      <a:pt x="644" y="692"/>
                    </a:cubicBezTo>
                    <a:cubicBezTo>
                      <a:pt x="765" y="658"/>
                      <a:pt x="859" y="564"/>
                      <a:pt x="894" y="452"/>
                    </a:cubicBezTo>
                    <a:cubicBezTo>
                      <a:pt x="902" y="383"/>
                      <a:pt x="902" y="314"/>
                      <a:pt x="894" y="254"/>
                    </a:cubicBezTo>
                    <a:cubicBezTo>
                      <a:pt x="859" y="134"/>
                      <a:pt x="765" y="39"/>
                      <a:pt x="644" y="14"/>
                    </a:cubicBezTo>
                    <a:cubicBezTo>
                      <a:pt x="606" y="5"/>
                      <a:pt x="565" y="1"/>
                      <a:pt x="5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5"/>
              <p:cNvSpPr/>
              <p:nvPr/>
            </p:nvSpPr>
            <p:spPr>
              <a:xfrm>
                <a:off x="3271462" y="3662813"/>
                <a:ext cx="63870" cy="49898"/>
              </a:xfrm>
              <a:custGeom>
                <a:rect b="b" l="l" r="r" t="t"/>
                <a:pathLst>
                  <a:path extrusionOk="0" h="715" w="912">
                    <a:moveTo>
                      <a:pt x="526" y="1"/>
                    </a:moveTo>
                    <a:cubicBezTo>
                      <a:pt x="484" y="1"/>
                      <a:pt x="443" y="5"/>
                      <a:pt x="405" y="14"/>
                    </a:cubicBezTo>
                    <a:cubicBezTo>
                      <a:pt x="345" y="22"/>
                      <a:pt x="293" y="31"/>
                      <a:pt x="241" y="48"/>
                    </a:cubicBezTo>
                    <a:cubicBezTo>
                      <a:pt x="181" y="65"/>
                      <a:pt x="130" y="91"/>
                      <a:pt x="95" y="134"/>
                    </a:cubicBezTo>
                    <a:cubicBezTo>
                      <a:pt x="87" y="143"/>
                      <a:pt x="87" y="143"/>
                      <a:pt x="87" y="143"/>
                    </a:cubicBezTo>
                    <a:lnTo>
                      <a:pt x="70" y="160"/>
                    </a:lnTo>
                    <a:cubicBezTo>
                      <a:pt x="44" y="194"/>
                      <a:pt x="27" y="229"/>
                      <a:pt x="18" y="272"/>
                    </a:cubicBezTo>
                    <a:cubicBezTo>
                      <a:pt x="9" y="280"/>
                      <a:pt x="9" y="297"/>
                      <a:pt x="9" y="306"/>
                    </a:cubicBezTo>
                    <a:cubicBezTo>
                      <a:pt x="1" y="323"/>
                      <a:pt x="1" y="340"/>
                      <a:pt x="1" y="357"/>
                    </a:cubicBezTo>
                    <a:cubicBezTo>
                      <a:pt x="1" y="375"/>
                      <a:pt x="1" y="392"/>
                      <a:pt x="9" y="400"/>
                    </a:cubicBezTo>
                    <a:cubicBezTo>
                      <a:pt x="9" y="418"/>
                      <a:pt x="9" y="426"/>
                      <a:pt x="18" y="443"/>
                    </a:cubicBezTo>
                    <a:cubicBezTo>
                      <a:pt x="27" y="478"/>
                      <a:pt x="44" y="521"/>
                      <a:pt x="70" y="546"/>
                    </a:cubicBezTo>
                    <a:cubicBezTo>
                      <a:pt x="70" y="555"/>
                      <a:pt x="78" y="564"/>
                      <a:pt x="87" y="564"/>
                    </a:cubicBezTo>
                    <a:lnTo>
                      <a:pt x="95" y="572"/>
                    </a:lnTo>
                    <a:cubicBezTo>
                      <a:pt x="130" y="624"/>
                      <a:pt x="190" y="650"/>
                      <a:pt x="250" y="667"/>
                    </a:cubicBezTo>
                    <a:cubicBezTo>
                      <a:pt x="293" y="684"/>
                      <a:pt x="345" y="693"/>
                      <a:pt x="405" y="701"/>
                    </a:cubicBezTo>
                    <a:cubicBezTo>
                      <a:pt x="443" y="710"/>
                      <a:pt x="484" y="714"/>
                      <a:pt x="526" y="714"/>
                    </a:cubicBezTo>
                    <a:cubicBezTo>
                      <a:pt x="568" y="714"/>
                      <a:pt x="611" y="710"/>
                      <a:pt x="654" y="701"/>
                    </a:cubicBezTo>
                    <a:cubicBezTo>
                      <a:pt x="774" y="667"/>
                      <a:pt x="860" y="572"/>
                      <a:pt x="894" y="452"/>
                    </a:cubicBezTo>
                    <a:cubicBezTo>
                      <a:pt x="912" y="392"/>
                      <a:pt x="912" y="323"/>
                      <a:pt x="894" y="263"/>
                    </a:cubicBezTo>
                    <a:cubicBezTo>
                      <a:pt x="860" y="143"/>
                      <a:pt x="774" y="48"/>
                      <a:pt x="654" y="14"/>
                    </a:cubicBezTo>
                    <a:cubicBezTo>
                      <a:pt x="611" y="5"/>
                      <a:pt x="568" y="1"/>
                      <a:pt x="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5"/>
              <p:cNvSpPr/>
              <p:nvPr/>
            </p:nvSpPr>
            <p:spPr>
              <a:xfrm>
                <a:off x="3265440" y="3738532"/>
                <a:ext cx="63309" cy="49061"/>
              </a:xfrm>
              <a:custGeom>
                <a:rect b="b" l="l" r="r" t="t"/>
                <a:pathLst>
                  <a:path extrusionOk="0" h="703" w="904">
                    <a:moveTo>
                      <a:pt x="524" y="1"/>
                    </a:moveTo>
                    <a:cubicBezTo>
                      <a:pt x="482" y="1"/>
                      <a:pt x="439" y="7"/>
                      <a:pt x="396" y="20"/>
                    </a:cubicBezTo>
                    <a:cubicBezTo>
                      <a:pt x="345" y="20"/>
                      <a:pt x="284" y="29"/>
                      <a:pt x="233" y="54"/>
                    </a:cubicBezTo>
                    <a:cubicBezTo>
                      <a:pt x="181" y="63"/>
                      <a:pt x="130" y="97"/>
                      <a:pt x="87" y="140"/>
                    </a:cubicBezTo>
                    <a:cubicBezTo>
                      <a:pt x="87" y="140"/>
                      <a:pt x="78" y="140"/>
                      <a:pt x="78" y="149"/>
                    </a:cubicBezTo>
                    <a:lnTo>
                      <a:pt x="61" y="166"/>
                    </a:lnTo>
                    <a:cubicBezTo>
                      <a:pt x="44" y="192"/>
                      <a:pt x="27" y="226"/>
                      <a:pt x="10" y="269"/>
                    </a:cubicBezTo>
                    <a:cubicBezTo>
                      <a:pt x="10" y="278"/>
                      <a:pt x="10" y="295"/>
                      <a:pt x="1" y="303"/>
                    </a:cubicBezTo>
                    <a:cubicBezTo>
                      <a:pt x="1" y="321"/>
                      <a:pt x="1" y="338"/>
                      <a:pt x="1" y="355"/>
                    </a:cubicBezTo>
                    <a:cubicBezTo>
                      <a:pt x="1" y="381"/>
                      <a:pt x="10" y="407"/>
                      <a:pt x="18" y="441"/>
                    </a:cubicBezTo>
                    <a:cubicBezTo>
                      <a:pt x="27" y="475"/>
                      <a:pt x="44" y="510"/>
                      <a:pt x="70" y="544"/>
                    </a:cubicBezTo>
                    <a:cubicBezTo>
                      <a:pt x="78" y="553"/>
                      <a:pt x="78" y="553"/>
                      <a:pt x="87" y="561"/>
                    </a:cubicBezTo>
                    <a:cubicBezTo>
                      <a:pt x="87" y="561"/>
                      <a:pt x="87" y="570"/>
                      <a:pt x="95" y="570"/>
                    </a:cubicBezTo>
                    <a:cubicBezTo>
                      <a:pt x="130" y="613"/>
                      <a:pt x="190" y="647"/>
                      <a:pt x="250" y="656"/>
                    </a:cubicBezTo>
                    <a:cubicBezTo>
                      <a:pt x="293" y="673"/>
                      <a:pt x="345" y="690"/>
                      <a:pt x="405" y="690"/>
                    </a:cubicBezTo>
                    <a:cubicBezTo>
                      <a:pt x="443" y="699"/>
                      <a:pt x="484" y="703"/>
                      <a:pt x="526" y="703"/>
                    </a:cubicBezTo>
                    <a:cubicBezTo>
                      <a:pt x="568" y="703"/>
                      <a:pt x="611" y="699"/>
                      <a:pt x="654" y="690"/>
                    </a:cubicBezTo>
                    <a:cubicBezTo>
                      <a:pt x="774" y="656"/>
                      <a:pt x="860" y="570"/>
                      <a:pt x="894" y="450"/>
                    </a:cubicBezTo>
                    <a:cubicBezTo>
                      <a:pt x="903" y="389"/>
                      <a:pt x="903" y="321"/>
                      <a:pt x="894" y="260"/>
                    </a:cubicBezTo>
                    <a:cubicBezTo>
                      <a:pt x="860" y="140"/>
                      <a:pt x="766" y="46"/>
                      <a:pt x="645" y="20"/>
                    </a:cubicBezTo>
                    <a:cubicBezTo>
                      <a:pt x="607" y="7"/>
                      <a:pt x="566" y="1"/>
                      <a:pt x="5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5"/>
              <p:cNvSpPr/>
              <p:nvPr/>
            </p:nvSpPr>
            <p:spPr>
              <a:xfrm>
                <a:off x="3509783" y="3022582"/>
                <a:ext cx="63239" cy="49130"/>
              </a:xfrm>
              <a:custGeom>
                <a:rect b="b" l="l" r="r" t="t"/>
                <a:pathLst>
                  <a:path extrusionOk="0" h="704" w="903">
                    <a:moveTo>
                      <a:pt x="383" y="0"/>
                    </a:moveTo>
                    <a:cubicBezTo>
                      <a:pt x="335" y="0"/>
                      <a:pt x="288" y="7"/>
                      <a:pt x="241" y="21"/>
                    </a:cubicBezTo>
                    <a:cubicBezTo>
                      <a:pt x="129" y="55"/>
                      <a:pt x="43" y="150"/>
                      <a:pt x="9" y="270"/>
                    </a:cubicBezTo>
                    <a:cubicBezTo>
                      <a:pt x="0" y="339"/>
                      <a:pt x="0" y="399"/>
                      <a:pt x="17" y="459"/>
                    </a:cubicBezTo>
                    <a:cubicBezTo>
                      <a:pt x="52" y="579"/>
                      <a:pt x="146" y="665"/>
                      <a:pt x="266" y="691"/>
                    </a:cubicBezTo>
                    <a:cubicBezTo>
                      <a:pt x="305" y="700"/>
                      <a:pt x="346" y="704"/>
                      <a:pt x="388" y="704"/>
                    </a:cubicBezTo>
                    <a:cubicBezTo>
                      <a:pt x="430" y="704"/>
                      <a:pt x="473" y="700"/>
                      <a:pt x="516" y="691"/>
                    </a:cubicBezTo>
                    <a:cubicBezTo>
                      <a:pt x="567" y="682"/>
                      <a:pt x="619" y="665"/>
                      <a:pt x="670" y="648"/>
                    </a:cubicBezTo>
                    <a:cubicBezTo>
                      <a:pt x="730" y="639"/>
                      <a:pt x="782" y="605"/>
                      <a:pt x="825" y="562"/>
                    </a:cubicBezTo>
                    <a:lnTo>
                      <a:pt x="825" y="545"/>
                    </a:lnTo>
                    <a:lnTo>
                      <a:pt x="842" y="528"/>
                    </a:lnTo>
                    <a:cubicBezTo>
                      <a:pt x="868" y="502"/>
                      <a:pt x="885" y="459"/>
                      <a:pt x="894" y="425"/>
                    </a:cubicBezTo>
                    <a:cubicBezTo>
                      <a:pt x="894" y="407"/>
                      <a:pt x="894" y="399"/>
                      <a:pt x="902" y="390"/>
                    </a:cubicBezTo>
                    <a:cubicBezTo>
                      <a:pt x="902" y="373"/>
                      <a:pt x="902" y="356"/>
                      <a:pt x="902" y="339"/>
                    </a:cubicBezTo>
                    <a:cubicBezTo>
                      <a:pt x="902" y="322"/>
                      <a:pt x="902" y="304"/>
                      <a:pt x="902" y="287"/>
                    </a:cubicBezTo>
                    <a:cubicBezTo>
                      <a:pt x="894" y="279"/>
                      <a:pt x="885" y="270"/>
                      <a:pt x="885" y="253"/>
                    </a:cubicBezTo>
                    <a:cubicBezTo>
                      <a:pt x="876" y="210"/>
                      <a:pt x="859" y="176"/>
                      <a:pt x="833" y="150"/>
                    </a:cubicBezTo>
                    <a:lnTo>
                      <a:pt x="816" y="133"/>
                    </a:lnTo>
                    <a:cubicBezTo>
                      <a:pt x="816" y="124"/>
                      <a:pt x="808" y="124"/>
                      <a:pt x="808" y="124"/>
                    </a:cubicBezTo>
                    <a:cubicBezTo>
                      <a:pt x="765" y="81"/>
                      <a:pt x="713" y="47"/>
                      <a:pt x="662" y="38"/>
                    </a:cubicBezTo>
                    <a:cubicBezTo>
                      <a:pt x="610" y="21"/>
                      <a:pt x="550" y="12"/>
                      <a:pt x="498" y="12"/>
                    </a:cubicBezTo>
                    <a:cubicBezTo>
                      <a:pt x="460" y="5"/>
                      <a:pt x="421" y="0"/>
                      <a:pt x="3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5"/>
              <p:cNvSpPr/>
              <p:nvPr/>
            </p:nvSpPr>
            <p:spPr>
              <a:xfrm>
                <a:off x="3478478" y="2963402"/>
                <a:ext cx="56586" cy="44106"/>
              </a:xfrm>
              <a:custGeom>
                <a:rect b="b" l="l" r="r" t="t"/>
                <a:pathLst>
                  <a:path extrusionOk="0" h="632" w="808">
                    <a:moveTo>
                      <a:pt x="359" y="0"/>
                    </a:moveTo>
                    <a:cubicBezTo>
                      <a:pt x="312" y="0"/>
                      <a:pt x="266" y="8"/>
                      <a:pt x="224" y="18"/>
                    </a:cubicBezTo>
                    <a:cubicBezTo>
                      <a:pt x="112" y="53"/>
                      <a:pt x="35" y="139"/>
                      <a:pt x="9" y="250"/>
                    </a:cubicBezTo>
                    <a:cubicBezTo>
                      <a:pt x="0" y="302"/>
                      <a:pt x="0" y="353"/>
                      <a:pt x="9" y="405"/>
                    </a:cubicBezTo>
                    <a:cubicBezTo>
                      <a:pt x="43" y="508"/>
                      <a:pt x="129" y="594"/>
                      <a:pt x="232" y="620"/>
                    </a:cubicBezTo>
                    <a:cubicBezTo>
                      <a:pt x="267" y="627"/>
                      <a:pt x="302" y="632"/>
                      <a:pt x="337" y="632"/>
                    </a:cubicBezTo>
                    <a:cubicBezTo>
                      <a:pt x="379" y="632"/>
                      <a:pt x="422" y="625"/>
                      <a:pt x="464" y="611"/>
                    </a:cubicBezTo>
                    <a:cubicBezTo>
                      <a:pt x="507" y="611"/>
                      <a:pt x="559" y="594"/>
                      <a:pt x="602" y="577"/>
                    </a:cubicBezTo>
                    <a:cubicBezTo>
                      <a:pt x="653" y="568"/>
                      <a:pt x="705" y="542"/>
                      <a:pt x="739" y="499"/>
                    </a:cubicBezTo>
                    <a:cubicBezTo>
                      <a:pt x="739" y="491"/>
                      <a:pt x="739" y="491"/>
                      <a:pt x="739" y="491"/>
                    </a:cubicBezTo>
                    <a:lnTo>
                      <a:pt x="756" y="474"/>
                    </a:lnTo>
                    <a:cubicBezTo>
                      <a:pt x="774" y="439"/>
                      <a:pt x="791" y="414"/>
                      <a:pt x="799" y="379"/>
                    </a:cubicBezTo>
                    <a:cubicBezTo>
                      <a:pt x="808" y="362"/>
                      <a:pt x="808" y="353"/>
                      <a:pt x="808" y="345"/>
                    </a:cubicBezTo>
                    <a:cubicBezTo>
                      <a:pt x="808" y="328"/>
                      <a:pt x="808" y="310"/>
                      <a:pt x="808" y="302"/>
                    </a:cubicBezTo>
                    <a:cubicBezTo>
                      <a:pt x="808" y="285"/>
                      <a:pt x="808" y="267"/>
                      <a:pt x="808" y="259"/>
                    </a:cubicBezTo>
                    <a:cubicBezTo>
                      <a:pt x="808" y="242"/>
                      <a:pt x="799" y="233"/>
                      <a:pt x="799" y="225"/>
                    </a:cubicBezTo>
                    <a:cubicBezTo>
                      <a:pt x="791" y="190"/>
                      <a:pt x="774" y="156"/>
                      <a:pt x="748" y="130"/>
                    </a:cubicBezTo>
                    <a:lnTo>
                      <a:pt x="731" y="113"/>
                    </a:lnTo>
                    <a:cubicBezTo>
                      <a:pt x="688" y="70"/>
                      <a:pt x="645" y="44"/>
                      <a:pt x="593" y="36"/>
                    </a:cubicBezTo>
                    <a:cubicBezTo>
                      <a:pt x="542" y="18"/>
                      <a:pt x="499" y="10"/>
                      <a:pt x="447" y="10"/>
                    </a:cubicBezTo>
                    <a:cubicBezTo>
                      <a:pt x="418" y="3"/>
                      <a:pt x="388" y="0"/>
                      <a:pt x="3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5"/>
              <p:cNvSpPr/>
              <p:nvPr/>
            </p:nvSpPr>
            <p:spPr>
              <a:xfrm>
                <a:off x="3526591" y="3089299"/>
                <a:ext cx="63870" cy="49340"/>
              </a:xfrm>
              <a:custGeom>
                <a:rect b="b" l="l" r="r" t="t"/>
                <a:pathLst>
                  <a:path extrusionOk="0" h="707" w="912">
                    <a:moveTo>
                      <a:pt x="401" y="1"/>
                    </a:moveTo>
                    <a:cubicBezTo>
                      <a:pt x="349" y="1"/>
                      <a:pt x="298" y="8"/>
                      <a:pt x="250" y="19"/>
                    </a:cubicBezTo>
                    <a:cubicBezTo>
                      <a:pt x="130" y="61"/>
                      <a:pt x="44" y="156"/>
                      <a:pt x="18" y="276"/>
                    </a:cubicBezTo>
                    <a:cubicBezTo>
                      <a:pt x="1" y="336"/>
                      <a:pt x="9" y="397"/>
                      <a:pt x="26" y="465"/>
                    </a:cubicBezTo>
                    <a:cubicBezTo>
                      <a:pt x="61" y="577"/>
                      <a:pt x="155" y="663"/>
                      <a:pt x="276" y="697"/>
                    </a:cubicBezTo>
                    <a:cubicBezTo>
                      <a:pt x="305" y="704"/>
                      <a:pt x="337" y="707"/>
                      <a:pt x="370" y="707"/>
                    </a:cubicBezTo>
                    <a:cubicBezTo>
                      <a:pt x="423" y="707"/>
                      <a:pt x="477" y="699"/>
                      <a:pt x="525" y="689"/>
                    </a:cubicBezTo>
                    <a:cubicBezTo>
                      <a:pt x="576" y="680"/>
                      <a:pt x="628" y="671"/>
                      <a:pt x="679" y="646"/>
                    </a:cubicBezTo>
                    <a:cubicBezTo>
                      <a:pt x="739" y="637"/>
                      <a:pt x="791" y="603"/>
                      <a:pt x="834" y="560"/>
                    </a:cubicBezTo>
                    <a:cubicBezTo>
                      <a:pt x="843" y="551"/>
                      <a:pt x="843" y="551"/>
                      <a:pt x="843" y="551"/>
                    </a:cubicBezTo>
                    <a:lnTo>
                      <a:pt x="851" y="534"/>
                    </a:lnTo>
                    <a:cubicBezTo>
                      <a:pt x="877" y="500"/>
                      <a:pt x="894" y="465"/>
                      <a:pt x="903" y="422"/>
                    </a:cubicBezTo>
                    <a:cubicBezTo>
                      <a:pt x="903" y="414"/>
                      <a:pt x="911" y="397"/>
                      <a:pt x="911" y="388"/>
                    </a:cubicBezTo>
                    <a:cubicBezTo>
                      <a:pt x="911" y="371"/>
                      <a:pt x="911" y="354"/>
                      <a:pt x="911" y="336"/>
                    </a:cubicBezTo>
                    <a:cubicBezTo>
                      <a:pt x="911" y="311"/>
                      <a:pt x="903" y="276"/>
                      <a:pt x="894" y="250"/>
                    </a:cubicBezTo>
                    <a:cubicBezTo>
                      <a:pt x="877" y="216"/>
                      <a:pt x="860" y="173"/>
                      <a:pt x="834" y="147"/>
                    </a:cubicBezTo>
                    <a:lnTo>
                      <a:pt x="825" y="130"/>
                    </a:lnTo>
                    <a:lnTo>
                      <a:pt x="817" y="122"/>
                    </a:lnTo>
                    <a:cubicBezTo>
                      <a:pt x="774" y="79"/>
                      <a:pt x="722" y="53"/>
                      <a:pt x="662" y="44"/>
                    </a:cubicBezTo>
                    <a:cubicBezTo>
                      <a:pt x="611" y="19"/>
                      <a:pt x="550" y="10"/>
                      <a:pt x="499" y="10"/>
                    </a:cubicBezTo>
                    <a:cubicBezTo>
                      <a:pt x="466" y="3"/>
                      <a:pt x="433" y="1"/>
                      <a:pt x="4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5"/>
              <p:cNvSpPr/>
              <p:nvPr/>
            </p:nvSpPr>
            <p:spPr>
              <a:xfrm>
                <a:off x="3537446" y="3152247"/>
                <a:ext cx="63239" cy="49130"/>
              </a:xfrm>
              <a:custGeom>
                <a:rect b="b" l="l" r="r" t="t"/>
                <a:pathLst>
                  <a:path extrusionOk="0" h="704" w="903">
                    <a:moveTo>
                      <a:pt x="400" y="1"/>
                    </a:moveTo>
                    <a:cubicBezTo>
                      <a:pt x="347" y="1"/>
                      <a:pt x="294" y="8"/>
                      <a:pt x="241" y="19"/>
                    </a:cubicBezTo>
                    <a:cubicBezTo>
                      <a:pt x="129" y="62"/>
                      <a:pt x="35" y="156"/>
                      <a:pt x="9" y="276"/>
                    </a:cubicBezTo>
                    <a:cubicBezTo>
                      <a:pt x="0" y="336"/>
                      <a:pt x="0" y="397"/>
                      <a:pt x="17" y="465"/>
                    </a:cubicBezTo>
                    <a:cubicBezTo>
                      <a:pt x="52" y="577"/>
                      <a:pt x="146" y="663"/>
                      <a:pt x="267" y="697"/>
                    </a:cubicBezTo>
                    <a:cubicBezTo>
                      <a:pt x="302" y="702"/>
                      <a:pt x="338" y="704"/>
                      <a:pt x="373" y="704"/>
                    </a:cubicBezTo>
                    <a:cubicBezTo>
                      <a:pt x="475" y="704"/>
                      <a:pt x="575" y="686"/>
                      <a:pt x="670" y="654"/>
                    </a:cubicBezTo>
                    <a:cubicBezTo>
                      <a:pt x="731" y="637"/>
                      <a:pt x="782" y="603"/>
                      <a:pt x="825" y="560"/>
                    </a:cubicBezTo>
                    <a:lnTo>
                      <a:pt x="825" y="551"/>
                    </a:lnTo>
                    <a:lnTo>
                      <a:pt x="842" y="534"/>
                    </a:lnTo>
                    <a:cubicBezTo>
                      <a:pt x="868" y="500"/>
                      <a:pt x="885" y="465"/>
                      <a:pt x="894" y="422"/>
                    </a:cubicBezTo>
                    <a:cubicBezTo>
                      <a:pt x="902" y="397"/>
                      <a:pt x="902" y="371"/>
                      <a:pt x="902" y="336"/>
                    </a:cubicBezTo>
                    <a:cubicBezTo>
                      <a:pt x="902" y="319"/>
                      <a:pt x="902" y="302"/>
                      <a:pt x="894" y="294"/>
                    </a:cubicBezTo>
                    <a:cubicBezTo>
                      <a:pt x="894" y="276"/>
                      <a:pt x="885" y="268"/>
                      <a:pt x="885" y="251"/>
                    </a:cubicBezTo>
                    <a:cubicBezTo>
                      <a:pt x="877" y="216"/>
                      <a:pt x="859" y="173"/>
                      <a:pt x="834" y="147"/>
                    </a:cubicBezTo>
                    <a:lnTo>
                      <a:pt x="816" y="130"/>
                    </a:lnTo>
                    <a:lnTo>
                      <a:pt x="808" y="122"/>
                    </a:lnTo>
                    <a:cubicBezTo>
                      <a:pt x="765" y="79"/>
                      <a:pt x="713" y="53"/>
                      <a:pt x="662" y="36"/>
                    </a:cubicBezTo>
                    <a:cubicBezTo>
                      <a:pt x="610" y="19"/>
                      <a:pt x="550" y="10"/>
                      <a:pt x="499" y="10"/>
                    </a:cubicBezTo>
                    <a:cubicBezTo>
                      <a:pt x="466" y="3"/>
                      <a:pt x="433" y="1"/>
                      <a:pt x="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5"/>
              <p:cNvSpPr/>
              <p:nvPr/>
            </p:nvSpPr>
            <p:spPr>
              <a:xfrm>
                <a:off x="3550682" y="3227199"/>
                <a:ext cx="63239" cy="48572"/>
              </a:xfrm>
              <a:custGeom>
                <a:rect b="b" l="l" r="r" t="t"/>
                <a:pathLst>
                  <a:path extrusionOk="0" h="696" w="903">
                    <a:moveTo>
                      <a:pt x="398" y="1"/>
                    </a:moveTo>
                    <a:cubicBezTo>
                      <a:pt x="347" y="1"/>
                      <a:pt x="294" y="8"/>
                      <a:pt x="241" y="19"/>
                    </a:cubicBezTo>
                    <a:cubicBezTo>
                      <a:pt x="129" y="61"/>
                      <a:pt x="35" y="156"/>
                      <a:pt x="9" y="276"/>
                    </a:cubicBezTo>
                    <a:cubicBezTo>
                      <a:pt x="0" y="336"/>
                      <a:pt x="0" y="397"/>
                      <a:pt x="17" y="457"/>
                    </a:cubicBezTo>
                    <a:cubicBezTo>
                      <a:pt x="52" y="568"/>
                      <a:pt x="146" y="663"/>
                      <a:pt x="267" y="689"/>
                    </a:cubicBezTo>
                    <a:cubicBezTo>
                      <a:pt x="302" y="693"/>
                      <a:pt x="338" y="695"/>
                      <a:pt x="373" y="695"/>
                    </a:cubicBezTo>
                    <a:cubicBezTo>
                      <a:pt x="475" y="695"/>
                      <a:pt x="575" y="678"/>
                      <a:pt x="670" y="646"/>
                    </a:cubicBezTo>
                    <a:cubicBezTo>
                      <a:pt x="731" y="629"/>
                      <a:pt x="791" y="603"/>
                      <a:pt x="825" y="551"/>
                    </a:cubicBezTo>
                    <a:lnTo>
                      <a:pt x="834" y="543"/>
                    </a:lnTo>
                    <a:cubicBezTo>
                      <a:pt x="834" y="534"/>
                      <a:pt x="842" y="525"/>
                      <a:pt x="842" y="525"/>
                    </a:cubicBezTo>
                    <a:cubicBezTo>
                      <a:pt x="868" y="491"/>
                      <a:pt x="885" y="457"/>
                      <a:pt x="894" y="422"/>
                    </a:cubicBezTo>
                    <a:cubicBezTo>
                      <a:pt x="902" y="405"/>
                      <a:pt x="902" y="397"/>
                      <a:pt x="902" y="379"/>
                    </a:cubicBezTo>
                    <a:cubicBezTo>
                      <a:pt x="902" y="362"/>
                      <a:pt x="902" y="345"/>
                      <a:pt x="902" y="336"/>
                    </a:cubicBezTo>
                    <a:cubicBezTo>
                      <a:pt x="902" y="319"/>
                      <a:pt x="902" y="302"/>
                      <a:pt x="894" y="285"/>
                    </a:cubicBezTo>
                    <a:cubicBezTo>
                      <a:pt x="894" y="276"/>
                      <a:pt x="894" y="259"/>
                      <a:pt x="885" y="250"/>
                    </a:cubicBezTo>
                    <a:cubicBezTo>
                      <a:pt x="877" y="208"/>
                      <a:pt x="859" y="173"/>
                      <a:pt x="834" y="147"/>
                    </a:cubicBezTo>
                    <a:cubicBezTo>
                      <a:pt x="825" y="139"/>
                      <a:pt x="816" y="130"/>
                      <a:pt x="816" y="130"/>
                    </a:cubicBezTo>
                    <a:cubicBezTo>
                      <a:pt x="816" y="122"/>
                      <a:pt x="808" y="122"/>
                      <a:pt x="808" y="122"/>
                    </a:cubicBezTo>
                    <a:cubicBezTo>
                      <a:pt x="765" y="79"/>
                      <a:pt x="713" y="53"/>
                      <a:pt x="653" y="36"/>
                    </a:cubicBezTo>
                    <a:cubicBezTo>
                      <a:pt x="602" y="19"/>
                      <a:pt x="550" y="10"/>
                      <a:pt x="490" y="10"/>
                    </a:cubicBezTo>
                    <a:cubicBezTo>
                      <a:pt x="460" y="3"/>
                      <a:pt x="430" y="1"/>
                      <a:pt x="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5"/>
              <p:cNvSpPr/>
              <p:nvPr/>
            </p:nvSpPr>
            <p:spPr>
              <a:xfrm>
                <a:off x="3559086" y="3294753"/>
                <a:ext cx="63870" cy="49200"/>
              </a:xfrm>
              <a:custGeom>
                <a:rect b="b" l="l" r="r" t="t"/>
                <a:pathLst>
                  <a:path extrusionOk="0" h="705" w="912">
                    <a:moveTo>
                      <a:pt x="384" y="1"/>
                    </a:moveTo>
                    <a:cubicBezTo>
                      <a:pt x="337" y="1"/>
                      <a:pt x="292" y="7"/>
                      <a:pt x="250" y="21"/>
                    </a:cubicBezTo>
                    <a:cubicBezTo>
                      <a:pt x="129" y="56"/>
                      <a:pt x="44" y="150"/>
                      <a:pt x="9" y="270"/>
                    </a:cubicBezTo>
                    <a:cubicBezTo>
                      <a:pt x="1" y="331"/>
                      <a:pt x="9" y="399"/>
                      <a:pt x="26" y="460"/>
                    </a:cubicBezTo>
                    <a:cubicBezTo>
                      <a:pt x="61" y="580"/>
                      <a:pt x="155" y="666"/>
                      <a:pt x="275" y="691"/>
                    </a:cubicBezTo>
                    <a:cubicBezTo>
                      <a:pt x="314" y="700"/>
                      <a:pt x="355" y="704"/>
                      <a:pt x="397" y="704"/>
                    </a:cubicBezTo>
                    <a:cubicBezTo>
                      <a:pt x="439" y="704"/>
                      <a:pt x="482" y="700"/>
                      <a:pt x="525" y="691"/>
                    </a:cubicBezTo>
                    <a:cubicBezTo>
                      <a:pt x="576" y="683"/>
                      <a:pt x="628" y="666"/>
                      <a:pt x="679" y="649"/>
                    </a:cubicBezTo>
                    <a:cubicBezTo>
                      <a:pt x="739" y="631"/>
                      <a:pt x="791" y="606"/>
                      <a:pt x="825" y="554"/>
                    </a:cubicBezTo>
                    <a:lnTo>
                      <a:pt x="834" y="545"/>
                    </a:lnTo>
                    <a:lnTo>
                      <a:pt x="851" y="528"/>
                    </a:lnTo>
                    <a:cubicBezTo>
                      <a:pt x="877" y="494"/>
                      <a:pt x="894" y="460"/>
                      <a:pt x="903" y="425"/>
                    </a:cubicBezTo>
                    <a:cubicBezTo>
                      <a:pt x="911" y="408"/>
                      <a:pt x="911" y="399"/>
                      <a:pt x="911" y="382"/>
                    </a:cubicBezTo>
                    <a:cubicBezTo>
                      <a:pt x="911" y="365"/>
                      <a:pt x="911" y="348"/>
                      <a:pt x="911" y="339"/>
                    </a:cubicBezTo>
                    <a:cubicBezTo>
                      <a:pt x="911" y="322"/>
                      <a:pt x="903" y="305"/>
                      <a:pt x="903" y="288"/>
                    </a:cubicBezTo>
                    <a:cubicBezTo>
                      <a:pt x="903" y="279"/>
                      <a:pt x="894" y="262"/>
                      <a:pt x="894" y="253"/>
                    </a:cubicBezTo>
                    <a:cubicBezTo>
                      <a:pt x="877" y="210"/>
                      <a:pt x="860" y="176"/>
                      <a:pt x="834" y="142"/>
                    </a:cubicBezTo>
                    <a:lnTo>
                      <a:pt x="817" y="124"/>
                    </a:lnTo>
                    <a:lnTo>
                      <a:pt x="808" y="116"/>
                    </a:lnTo>
                    <a:cubicBezTo>
                      <a:pt x="774" y="73"/>
                      <a:pt x="714" y="47"/>
                      <a:pt x="662" y="39"/>
                    </a:cubicBezTo>
                    <a:cubicBezTo>
                      <a:pt x="611" y="21"/>
                      <a:pt x="550" y="13"/>
                      <a:pt x="499" y="13"/>
                    </a:cubicBezTo>
                    <a:cubicBezTo>
                      <a:pt x="460" y="5"/>
                      <a:pt x="422" y="1"/>
                      <a:pt x="3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5"/>
              <p:cNvSpPr/>
              <p:nvPr/>
            </p:nvSpPr>
            <p:spPr>
              <a:xfrm>
                <a:off x="3566299" y="3373892"/>
                <a:ext cx="63239" cy="48921"/>
              </a:xfrm>
              <a:custGeom>
                <a:rect b="b" l="l" r="r" t="t"/>
                <a:pathLst>
                  <a:path extrusionOk="0" h="701" w="903">
                    <a:moveTo>
                      <a:pt x="382" y="1"/>
                    </a:moveTo>
                    <a:cubicBezTo>
                      <a:pt x="336" y="1"/>
                      <a:pt x="289" y="7"/>
                      <a:pt x="241" y="21"/>
                    </a:cubicBezTo>
                    <a:cubicBezTo>
                      <a:pt x="130" y="56"/>
                      <a:pt x="35" y="150"/>
                      <a:pt x="9" y="271"/>
                    </a:cubicBezTo>
                    <a:cubicBezTo>
                      <a:pt x="1" y="331"/>
                      <a:pt x="1" y="399"/>
                      <a:pt x="18" y="460"/>
                    </a:cubicBezTo>
                    <a:cubicBezTo>
                      <a:pt x="52" y="571"/>
                      <a:pt x="147" y="657"/>
                      <a:pt x="267" y="692"/>
                    </a:cubicBezTo>
                    <a:cubicBezTo>
                      <a:pt x="300" y="698"/>
                      <a:pt x="333" y="701"/>
                      <a:pt x="365" y="701"/>
                    </a:cubicBezTo>
                    <a:cubicBezTo>
                      <a:pt x="419" y="701"/>
                      <a:pt x="472" y="694"/>
                      <a:pt x="525" y="683"/>
                    </a:cubicBezTo>
                    <a:cubicBezTo>
                      <a:pt x="576" y="674"/>
                      <a:pt x="628" y="666"/>
                      <a:pt x="679" y="640"/>
                    </a:cubicBezTo>
                    <a:cubicBezTo>
                      <a:pt x="731" y="631"/>
                      <a:pt x="791" y="597"/>
                      <a:pt x="825" y="554"/>
                    </a:cubicBezTo>
                    <a:lnTo>
                      <a:pt x="834" y="545"/>
                    </a:lnTo>
                    <a:lnTo>
                      <a:pt x="843" y="528"/>
                    </a:lnTo>
                    <a:cubicBezTo>
                      <a:pt x="868" y="494"/>
                      <a:pt x="886" y="460"/>
                      <a:pt x="894" y="417"/>
                    </a:cubicBezTo>
                    <a:cubicBezTo>
                      <a:pt x="903" y="408"/>
                      <a:pt x="903" y="391"/>
                      <a:pt x="903" y="382"/>
                    </a:cubicBezTo>
                    <a:cubicBezTo>
                      <a:pt x="903" y="365"/>
                      <a:pt x="903" y="348"/>
                      <a:pt x="903" y="331"/>
                    </a:cubicBezTo>
                    <a:cubicBezTo>
                      <a:pt x="903" y="314"/>
                      <a:pt x="903" y="296"/>
                      <a:pt x="894" y="288"/>
                    </a:cubicBezTo>
                    <a:cubicBezTo>
                      <a:pt x="894" y="271"/>
                      <a:pt x="894" y="262"/>
                      <a:pt x="886" y="245"/>
                    </a:cubicBezTo>
                    <a:cubicBezTo>
                      <a:pt x="877" y="210"/>
                      <a:pt x="851" y="176"/>
                      <a:pt x="834" y="150"/>
                    </a:cubicBezTo>
                    <a:lnTo>
                      <a:pt x="817" y="133"/>
                    </a:lnTo>
                    <a:lnTo>
                      <a:pt x="808" y="124"/>
                    </a:lnTo>
                    <a:cubicBezTo>
                      <a:pt x="765" y="82"/>
                      <a:pt x="714" y="47"/>
                      <a:pt x="654" y="39"/>
                    </a:cubicBezTo>
                    <a:cubicBezTo>
                      <a:pt x="602" y="21"/>
                      <a:pt x="551" y="13"/>
                      <a:pt x="490" y="13"/>
                    </a:cubicBezTo>
                    <a:cubicBezTo>
                      <a:pt x="456" y="5"/>
                      <a:pt x="419" y="1"/>
                      <a:pt x="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5"/>
              <p:cNvSpPr/>
              <p:nvPr/>
            </p:nvSpPr>
            <p:spPr>
              <a:xfrm>
                <a:off x="3566929" y="3447518"/>
                <a:ext cx="63239" cy="48781"/>
              </a:xfrm>
              <a:custGeom>
                <a:rect b="b" l="l" r="r" t="t"/>
                <a:pathLst>
                  <a:path extrusionOk="0" h="699" w="903">
                    <a:moveTo>
                      <a:pt x="396" y="1"/>
                    </a:moveTo>
                    <a:cubicBezTo>
                      <a:pt x="342" y="1"/>
                      <a:pt x="290" y="7"/>
                      <a:pt x="241" y="23"/>
                    </a:cubicBezTo>
                    <a:cubicBezTo>
                      <a:pt x="121" y="58"/>
                      <a:pt x="35" y="152"/>
                      <a:pt x="9" y="272"/>
                    </a:cubicBezTo>
                    <a:cubicBezTo>
                      <a:pt x="0" y="332"/>
                      <a:pt x="0" y="393"/>
                      <a:pt x="17" y="453"/>
                    </a:cubicBezTo>
                    <a:cubicBezTo>
                      <a:pt x="52" y="573"/>
                      <a:pt x="146" y="659"/>
                      <a:pt x="267" y="693"/>
                    </a:cubicBezTo>
                    <a:cubicBezTo>
                      <a:pt x="302" y="697"/>
                      <a:pt x="338" y="699"/>
                      <a:pt x="373" y="699"/>
                    </a:cubicBezTo>
                    <a:cubicBezTo>
                      <a:pt x="422" y="699"/>
                      <a:pt x="470" y="695"/>
                      <a:pt x="516" y="685"/>
                    </a:cubicBezTo>
                    <a:cubicBezTo>
                      <a:pt x="567" y="676"/>
                      <a:pt x="619" y="667"/>
                      <a:pt x="670" y="642"/>
                    </a:cubicBezTo>
                    <a:cubicBezTo>
                      <a:pt x="731" y="633"/>
                      <a:pt x="782" y="599"/>
                      <a:pt x="825" y="556"/>
                    </a:cubicBezTo>
                    <a:lnTo>
                      <a:pt x="825" y="539"/>
                    </a:lnTo>
                    <a:cubicBezTo>
                      <a:pt x="834" y="539"/>
                      <a:pt x="842" y="530"/>
                      <a:pt x="842" y="521"/>
                    </a:cubicBezTo>
                    <a:cubicBezTo>
                      <a:pt x="868" y="496"/>
                      <a:pt x="885" y="453"/>
                      <a:pt x="894" y="418"/>
                    </a:cubicBezTo>
                    <a:cubicBezTo>
                      <a:pt x="902" y="401"/>
                      <a:pt x="902" y="393"/>
                      <a:pt x="902" y="384"/>
                    </a:cubicBezTo>
                    <a:cubicBezTo>
                      <a:pt x="902" y="367"/>
                      <a:pt x="902" y="350"/>
                      <a:pt x="902" y="332"/>
                    </a:cubicBezTo>
                    <a:cubicBezTo>
                      <a:pt x="902" y="315"/>
                      <a:pt x="894" y="298"/>
                      <a:pt x="894" y="281"/>
                    </a:cubicBezTo>
                    <a:cubicBezTo>
                      <a:pt x="894" y="272"/>
                      <a:pt x="885" y="255"/>
                      <a:pt x="885" y="247"/>
                    </a:cubicBezTo>
                    <a:cubicBezTo>
                      <a:pt x="868" y="212"/>
                      <a:pt x="851" y="178"/>
                      <a:pt x="825" y="143"/>
                    </a:cubicBezTo>
                    <a:lnTo>
                      <a:pt x="816" y="126"/>
                    </a:lnTo>
                    <a:lnTo>
                      <a:pt x="808" y="118"/>
                    </a:lnTo>
                    <a:cubicBezTo>
                      <a:pt x="765" y="75"/>
                      <a:pt x="713" y="49"/>
                      <a:pt x="653" y="40"/>
                    </a:cubicBezTo>
                    <a:cubicBezTo>
                      <a:pt x="602" y="23"/>
                      <a:pt x="550" y="15"/>
                      <a:pt x="490" y="6"/>
                    </a:cubicBezTo>
                    <a:cubicBezTo>
                      <a:pt x="459" y="3"/>
                      <a:pt x="427" y="1"/>
                      <a:pt x="3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5"/>
              <p:cNvSpPr/>
              <p:nvPr/>
            </p:nvSpPr>
            <p:spPr>
              <a:xfrm>
                <a:off x="3571131" y="3516817"/>
                <a:ext cx="63239" cy="48502"/>
              </a:xfrm>
              <a:custGeom>
                <a:rect b="b" l="l" r="r" t="t"/>
                <a:pathLst>
                  <a:path extrusionOk="0" h="695" w="903">
                    <a:moveTo>
                      <a:pt x="400" y="0"/>
                    </a:moveTo>
                    <a:cubicBezTo>
                      <a:pt x="347" y="0"/>
                      <a:pt x="294" y="8"/>
                      <a:pt x="241" y="18"/>
                    </a:cubicBezTo>
                    <a:cubicBezTo>
                      <a:pt x="129" y="61"/>
                      <a:pt x="35" y="156"/>
                      <a:pt x="9" y="267"/>
                    </a:cubicBezTo>
                    <a:cubicBezTo>
                      <a:pt x="0" y="336"/>
                      <a:pt x="0" y="396"/>
                      <a:pt x="18" y="456"/>
                    </a:cubicBezTo>
                    <a:cubicBezTo>
                      <a:pt x="52" y="568"/>
                      <a:pt x="146" y="662"/>
                      <a:pt x="267" y="688"/>
                    </a:cubicBezTo>
                    <a:cubicBezTo>
                      <a:pt x="302" y="693"/>
                      <a:pt x="338" y="695"/>
                      <a:pt x="373" y="695"/>
                    </a:cubicBezTo>
                    <a:cubicBezTo>
                      <a:pt x="475" y="695"/>
                      <a:pt x="575" y="677"/>
                      <a:pt x="671" y="645"/>
                    </a:cubicBezTo>
                    <a:cubicBezTo>
                      <a:pt x="731" y="628"/>
                      <a:pt x="782" y="594"/>
                      <a:pt x="825" y="551"/>
                    </a:cubicBezTo>
                    <a:cubicBezTo>
                      <a:pt x="825" y="551"/>
                      <a:pt x="834" y="542"/>
                      <a:pt x="834" y="542"/>
                    </a:cubicBezTo>
                    <a:lnTo>
                      <a:pt x="842" y="525"/>
                    </a:lnTo>
                    <a:cubicBezTo>
                      <a:pt x="868" y="491"/>
                      <a:pt x="885" y="456"/>
                      <a:pt x="894" y="422"/>
                    </a:cubicBezTo>
                    <a:cubicBezTo>
                      <a:pt x="902" y="405"/>
                      <a:pt x="902" y="396"/>
                      <a:pt x="902" y="379"/>
                    </a:cubicBezTo>
                    <a:cubicBezTo>
                      <a:pt x="902" y="362"/>
                      <a:pt x="902" y="345"/>
                      <a:pt x="902" y="327"/>
                    </a:cubicBezTo>
                    <a:cubicBezTo>
                      <a:pt x="902" y="319"/>
                      <a:pt x="902" y="302"/>
                      <a:pt x="902" y="284"/>
                    </a:cubicBezTo>
                    <a:cubicBezTo>
                      <a:pt x="894" y="267"/>
                      <a:pt x="894" y="259"/>
                      <a:pt x="885" y="250"/>
                    </a:cubicBezTo>
                    <a:cubicBezTo>
                      <a:pt x="877" y="207"/>
                      <a:pt x="860" y="173"/>
                      <a:pt x="834" y="147"/>
                    </a:cubicBezTo>
                    <a:cubicBezTo>
                      <a:pt x="825" y="138"/>
                      <a:pt x="817" y="130"/>
                      <a:pt x="817" y="130"/>
                    </a:cubicBezTo>
                    <a:cubicBezTo>
                      <a:pt x="817" y="121"/>
                      <a:pt x="808" y="121"/>
                      <a:pt x="808" y="121"/>
                    </a:cubicBezTo>
                    <a:cubicBezTo>
                      <a:pt x="765" y="78"/>
                      <a:pt x="713" y="53"/>
                      <a:pt x="662" y="35"/>
                    </a:cubicBezTo>
                    <a:cubicBezTo>
                      <a:pt x="602" y="18"/>
                      <a:pt x="550" y="10"/>
                      <a:pt x="499" y="10"/>
                    </a:cubicBezTo>
                    <a:cubicBezTo>
                      <a:pt x="466" y="3"/>
                      <a:pt x="433" y="0"/>
                      <a:pt x="4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5"/>
              <p:cNvSpPr/>
              <p:nvPr/>
            </p:nvSpPr>
            <p:spPr>
              <a:xfrm>
                <a:off x="3575964" y="3588140"/>
                <a:ext cx="63239" cy="48851"/>
              </a:xfrm>
              <a:custGeom>
                <a:rect b="b" l="l" r="r" t="t"/>
                <a:pathLst>
                  <a:path extrusionOk="0" h="700" w="903">
                    <a:moveTo>
                      <a:pt x="392" y="1"/>
                    </a:moveTo>
                    <a:cubicBezTo>
                      <a:pt x="340" y="1"/>
                      <a:pt x="288" y="8"/>
                      <a:pt x="241" y="19"/>
                    </a:cubicBezTo>
                    <a:cubicBezTo>
                      <a:pt x="120" y="53"/>
                      <a:pt x="34" y="156"/>
                      <a:pt x="9" y="268"/>
                    </a:cubicBezTo>
                    <a:cubicBezTo>
                      <a:pt x="0" y="328"/>
                      <a:pt x="0" y="388"/>
                      <a:pt x="17" y="448"/>
                    </a:cubicBezTo>
                    <a:cubicBezTo>
                      <a:pt x="52" y="568"/>
                      <a:pt x="146" y="654"/>
                      <a:pt x="266" y="680"/>
                    </a:cubicBezTo>
                    <a:cubicBezTo>
                      <a:pt x="309" y="693"/>
                      <a:pt x="352" y="699"/>
                      <a:pt x="394" y="699"/>
                    </a:cubicBezTo>
                    <a:cubicBezTo>
                      <a:pt x="436" y="699"/>
                      <a:pt x="477" y="693"/>
                      <a:pt x="516" y="680"/>
                    </a:cubicBezTo>
                    <a:cubicBezTo>
                      <a:pt x="567" y="680"/>
                      <a:pt x="619" y="663"/>
                      <a:pt x="670" y="646"/>
                    </a:cubicBezTo>
                    <a:cubicBezTo>
                      <a:pt x="730" y="628"/>
                      <a:pt x="782" y="594"/>
                      <a:pt x="825" y="551"/>
                    </a:cubicBezTo>
                    <a:lnTo>
                      <a:pt x="833" y="543"/>
                    </a:lnTo>
                    <a:lnTo>
                      <a:pt x="842" y="525"/>
                    </a:lnTo>
                    <a:cubicBezTo>
                      <a:pt x="868" y="491"/>
                      <a:pt x="885" y="457"/>
                      <a:pt x="894" y="414"/>
                    </a:cubicBezTo>
                    <a:cubicBezTo>
                      <a:pt x="894" y="405"/>
                      <a:pt x="902" y="388"/>
                      <a:pt x="902" y="379"/>
                    </a:cubicBezTo>
                    <a:cubicBezTo>
                      <a:pt x="902" y="362"/>
                      <a:pt x="902" y="345"/>
                      <a:pt x="902" y="328"/>
                    </a:cubicBezTo>
                    <a:cubicBezTo>
                      <a:pt x="902" y="319"/>
                      <a:pt x="902" y="302"/>
                      <a:pt x="894" y="285"/>
                    </a:cubicBezTo>
                    <a:cubicBezTo>
                      <a:pt x="894" y="268"/>
                      <a:pt x="885" y="259"/>
                      <a:pt x="885" y="250"/>
                    </a:cubicBezTo>
                    <a:cubicBezTo>
                      <a:pt x="868" y="208"/>
                      <a:pt x="851" y="173"/>
                      <a:pt x="825" y="147"/>
                    </a:cubicBezTo>
                    <a:lnTo>
                      <a:pt x="816" y="130"/>
                    </a:lnTo>
                    <a:cubicBezTo>
                      <a:pt x="808" y="122"/>
                      <a:pt x="808" y="122"/>
                      <a:pt x="808" y="122"/>
                    </a:cubicBezTo>
                    <a:cubicBezTo>
                      <a:pt x="765" y="79"/>
                      <a:pt x="713" y="53"/>
                      <a:pt x="653" y="36"/>
                    </a:cubicBezTo>
                    <a:cubicBezTo>
                      <a:pt x="602" y="19"/>
                      <a:pt x="550" y="10"/>
                      <a:pt x="490" y="10"/>
                    </a:cubicBezTo>
                    <a:cubicBezTo>
                      <a:pt x="457" y="3"/>
                      <a:pt x="424" y="1"/>
                      <a:pt x="3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5"/>
              <p:cNvSpPr/>
              <p:nvPr/>
            </p:nvSpPr>
            <p:spPr>
              <a:xfrm>
                <a:off x="3575964" y="3661905"/>
                <a:ext cx="63800" cy="48921"/>
              </a:xfrm>
              <a:custGeom>
                <a:rect b="b" l="l" r="r" t="t"/>
                <a:pathLst>
                  <a:path extrusionOk="0" h="701" w="911">
                    <a:moveTo>
                      <a:pt x="400" y="0"/>
                    </a:moveTo>
                    <a:cubicBezTo>
                      <a:pt x="348" y="0"/>
                      <a:pt x="297" y="8"/>
                      <a:pt x="249" y="18"/>
                    </a:cubicBezTo>
                    <a:cubicBezTo>
                      <a:pt x="129" y="61"/>
                      <a:pt x="43" y="156"/>
                      <a:pt x="9" y="276"/>
                    </a:cubicBezTo>
                    <a:cubicBezTo>
                      <a:pt x="0" y="336"/>
                      <a:pt x="9" y="396"/>
                      <a:pt x="26" y="456"/>
                    </a:cubicBezTo>
                    <a:cubicBezTo>
                      <a:pt x="60" y="568"/>
                      <a:pt x="155" y="663"/>
                      <a:pt x="275" y="688"/>
                    </a:cubicBezTo>
                    <a:cubicBezTo>
                      <a:pt x="310" y="696"/>
                      <a:pt x="346" y="700"/>
                      <a:pt x="384" y="700"/>
                    </a:cubicBezTo>
                    <a:cubicBezTo>
                      <a:pt x="430" y="700"/>
                      <a:pt x="477" y="694"/>
                      <a:pt x="524" y="680"/>
                    </a:cubicBezTo>
                    <a:cubicBezTo>
                      <a:pt x="576" y="680"/>
                      <a:pt x="627" y="663"/>
                      <a:pt x="679" y="645"/>
                    </a:cubicBezTo>
                    <a:cubicBezTo>
                      <a:pt x="739" y="628"/>
                      <a:pt x="791" y="594"/>
                      <a:pt x="833" y="551"/>
                    </a:cubicBezTo>
                    <a:lnTo>
                      <a:pt x="833" y="542"/>
                    </a:lnTo>
                    <a:lnTo>
                      <a:pt x="851" y="525"/>
                    </a:lnTo>
                    <a:cubicBezTo>
                      <a:pt x="876" y="491"/>
                      <a:pt x="894" y="456"/>
                      <a:pt x="902" y="413"/>
                    </a:cubicBezTo>
                    <a:cubicBezTo>
                      <a:pt x="902" y="405"/>
                      <a:pt x="902" y="388"/>
                      <a:pt x="911" y="379"/>
                    </a:cubicBezTo>
                    <a:cubicBezTo>
                      <a:pt x="911" y="362"/>
                      <a:pt x="911" y="345"/>
                      <a:pt x="911" y="328"/>
                    </a:cubicBezTo>
                    <a:cubicBezTo>
                      <a:pt x="911" y="319"/>
                      <a:pt x="902" y="302"/>
                      <a:pt x="902" y="285"/>
                    </a:cubicBezTo>
                    <a:cubicBezTo>
                      <a:pt x="902" y="267"/>
                      <a:pt x="894" y="259"/>
                      <a:pt x="894" y="250"/>
                    </a:cubicBezTo>
                    <a:cubicBezTo>
                      <a:pt x="876" y="207"/>
                      <a:pt x="859" y="173"/>
                      <a:pt x="833" y="147"/>
                    </a:cubicBezTo>
                    <a:cubicBezTo>
                      <a:pt x="825" y="139"/>
                      <a:pt x="825" y="139"/>
                      <a:pt x="816" y="130"/>
                    </a:cubicBezTo>
                    <a:lnTo>
                      <a:pt x="808" y="121"/>
                    </a:lnTo>
                    <a:cubicBezTo>
                      <a:pt x="773" y="78"/>
                      <a:pt x="713" y="53"/>
                      <a:pt x="662" y="35"/>
                    </a:cubicBezTo>
                    <a:cubicBezTo>
                      <a:pt x="610" y="18"/>
                      <a:pt x="550" y="10"/>
                      <a:pt x="498" y="10"/>
                    </a:cubicBezTo>
                    <a:cubicBezTo>
                      <a:pt x="466" y="3"/>
                      <a:pt x="433" y="0"/>
                      <a:pt x="4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25"/>
              <p:cNvSpPr/>
              <p:nvPr/>
            </p:nvSpPr>
            <p:spPr>
              <a:xfrm>
                <a:off x="3584998" y="3736857"/>
                <a:ext cx="63239" cy="48502"/>
              </a:xfrm>
              <a:custGeom>
                <a:rect b="b" l="l" r="r" t="t"/>
                <a:pathLst>
                  <a:path extrusionOk="0" h="695" w="903">
                    <a:moveTo>
                      <a:pt x="400" y="0"/>
                    </a:moveTo>
                    <a:cubicBezTo>
                      <a:pt x="347" y="0"/>
                      <a:pt x="294" y="8"/>
                      <a:pt x="241" y="18"/>
                    </a:cubicBezTo>
                    <a:cubicBezTo>
                      <a:pt x="129" y="61"/>
                      <a:pt x="43" y="156"/>
                      <a:pt x="9" y="276"/>
                    </a:cubicBezTo>
                    <a:cubicBezTo>
                      <a:pt x="0" y="327"/>
                      <a:pt x="0" y="396"/>
                      <a:pt x="9" y="456"/>
                    </a:cubicBezTo>
                    <a:cubicBezTo>
                      <a:pt x="52" y="568"/>
                      <a:pt x="146" y="663"/>
                      <a:pt x="266" y="688"/>
                    </a:cubicBezTo>
                    <a:cubicBezTo>
                      <a:pt x="302" y="693"/>
                      <a:pt x="337" y="695"/>
                      <a:pt x="373" y="695"/>
                    </a:cubicBezTo>
                    <a:cubicBezTo>
                      <a:pt x="474" y="695"/>
                      <a:pt x="575" y="677"/>
                      <a:pt x="670" y="645"/>
                    </a:cubicBezTo>
                    <a:cubicBezTo>
                      <a:pt x="730" y="628"/>
                      <a:pt x="782" y="594"/>
                      <a:pt x="816" y="551"/>
                    </a:cubicBezTo>
                    <a:lnTo>
                      <a:pt x="825" y="542"/>
                    </a:lnTo>
                    <a:lnTo>
                      <a:pt x="842" y="525"/>
                    </a:lnTo>
                    <a:cubicBezTo>
                      <a:pt x="868" y="491"/>
                      <a:pt x="885" y="456"/>
                      <a:pt x="894" y="413"/>
                    </a:cubicBezTo>
                    <a:cubicBezTo>
                      <a:pt x="902" y="405"/>
                      <a:pt x="902" y="388"/>
                      <a:pt x="902" y="379"/>
                    </a:cubicBezTo>
                    <a:cubicBezTo>
                      <a:pt x="902" y="362"/>
                      <a:pt x="902" y="345"/>
                      <a:pt x="902" y="327"/>
                    </a:cubicBezTo>
                    <a:cubicBezTo>
                      <a:pt x="902" y="310"/>
                      <a:pt x="902" y="293"/>
                      <a:pt x="902" y="284"/>
                    </a:cubicBezTo>
                    <a:lnTo>
                      <a:pt x="885" y="242"/>
                    </a:lnTo>
                    <a:cubicBezTo>
                      <a:pt x="876" y="207"/>
                      <a:pt x="859" y="173"/>
                      <a:pt x="833" y="147"/>
                    </a:cubicBezTo>
                    <a:lnTo>
                      <a:pt x="816" y="130"/>
                    </a:lnTo>
                    <a:lnTo>
                      <a:pt x="808" y="121"/>
                    </a:lnTo>
                    <a:cubicBezTo>
                      <a:pt x="765" y="78"/>
                      <a:pt x="713" y="53"/>
                      <a:pt x="662" y="35"/>
                    </a:cubicBezTo>
                    <a:cubicBezTo>
                      <a:pt x="610" y="18"/>
                      <a:pt x="550" y="10"/>
                      <a:pt x="498" y="10"/>
                    </a:cubicBezTo>
                    <a:cubicBezTo>
                      <a:pt x="465" y="3"/>
                      <a:pt x="433" y="0"/>
                      <a:pt x="4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5"/>
              <p:cNvSpPr/>
              <p:nvPr/>
            </p:nvSpPr>
            <p:spPr>
              <a:xfrm>
                <a:off x="3385825" y="3024327"/>
                <a:ext cx="63239" cy="49130"/>
              </a:xfrm>
              <a:custGeom>
                <a:rect b="b" l="l" r="r" t="t"/>
                <a:pathLst>
                  <a:path extrusionOk="0" h="704" w="903">
                    <a:moveTo>
                      <a:pt x="517" y="0"/>
                    </a:moveTo>
                    <a:cubicBezTo>
                      <a:pt x="475" y="0"/>
                      <a:pt x="434" y="4"/>
                      <a:pt x="395" y="13"/>
                    </a:cubicBezTo>
                    <a:cubicBezTo>
                      <a:pt x="335" y="13"/>
                      <a:pt x="284" y="30"/>
                      <a:pt x="232" y="47"/>
                    </a:cubicBezTo>
                    <a:cubicBezTo>
                      <a:pt x="172" y="65"/>
                      <a:pt x="121" y="90"/>
                      <a:pt x="86" y="142"/>
                    </a:cubicBezTo>
                    <a:lnTo>
                      <a:pt x="78" y="151"/>
                    </a:lnTo>
                    <a:lnTo>
                      <a:pt x="60" y="168"/>
                    </a:lnTo>
                    <a:cubicBezTo>
                      <a:pt x="35" y="193"/>
                      <a:pt x="17" y="236"/>
                      <a:pt x="9" y="271"/>
                    </a:cubicBezTo>
                    <a:cubicBezTo>
                      <a:pt x="9" y="288"/>
                      <a:pt x="0" y="297"/>
                      <a:pt x="0" y="314"/>
                    </a:cubicBezTo>
                    <a:cubicBezTo>
                      <a:pt x="0" y="322"/>
                      <a:pt x="0" y="340"/>
                      <a:pt x="0" y="357"/>
                    </a:cubicBezTo>
                    <a:cubicBezTo>
                      <a:pt x="0" y="374"/>
                      <a:pt x="0" y="391"/>
                      <a:pt x="0" y="408"/>
                    </a:cubicBezTo>
                    <a:cubicBezTo>
                      <a:pt x="9" y="417"/>
                      <a:pt x="9" y="434"/>
                      <a:pt x="9" y="443"/>
                    </a:cubicBezTo>
                    <a:cubicBezTo>
                      <a:pt x="26" y="486"/>
                      <a:pt x="43" y="520"/>
                      <a:pt x="69" y="554"/>
                    </a:cubicBezTo>
                    <a:lnTo>
                      <a:pt x="86" y="571"/>
                    </a:lnTo>
                    <a:cubicBezTo>
                      <a:pt x="86" y="571"/>
                      <a:pt x="86" y="571"/>
                      <a:pt x="86" y="580"/>
                    </a:cubicBezTo>
                    <a:cubicBezTo>
                      <a:pt x="129" y="623"/>
                      <a:pt x="189" y="649"/>
                      <a:pt x="249" y="657"/>
                    </a:cubicBezTo>
                    <a:cubicBezTo>
                      <a:pt x="292" y="683"/>
                      <a:pt x="344" y="692"/>
                      <a:pt x="404" y="692"/>
                    </a:cubicBezTo>
                    <a:cubicBezTo>
                      <a:pt x="439" y="699"/>
                      <a:pt x="475" y="704"/>
                      <a:pt x="513" y="704"/>
                    </a:cubicBezTo>
                    <a:cubicBezTo>
                      <a:pt x="559" y="704"/>
                      <a:pt x="606" y="697"/>
                      <a:pt x="653" y="683"/>
                    </a:cubicBezTo>
                    <a:cubicBezTo>
                      <a:pt x="773" y="649"/>
                      <a:pt x="859" y="554"/>
                      <a:pt x="894" y="443"/>
                    </a:cubicBezTo>
                    <a:cubicBezTo>
                      <a:pt x="902" y="374"/>
                      <a:pt x="902" y="314"/>
                      <a:pt x="885" y="254"/>
                    </a:cubicBezTo>
                    <a:cubicBezTo>
                      <a:pt x="851" y="133"/>
                      <a:pt x="765" y="47"/>
                      <a:pt x="645" y="13"/>
                    </a:cubicBezTo>
                    <a:cubicBezTo>
                      <a:pt x="602" y="4"/>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5"/>
              <p:cNvSpPr/>
              <p:nvPr/>
            </p:nvSpPr>
            <p:spPr>
              <a:xfrm>
                <a:off x="3372589" y="3091602"/>
                <a:ext cx="63239" cy="49410"/>
              </a:xfrm>
              <a:custGeom>
                <a:rect b="b" l="l" r="r" t="t"/>
                <a:pathLst>
                  <a:path extrusionOk="0" h="708" w="903">
                    <a:moveTo>
                      <a:pt x="511" y="1"/>
                    </a:moveTo>
                    <a:cubicBezTo>
                      <a:pt x="471" y="1"/>
                      <a:pt x="430" y="7"/>
                      <a:pt x="387" y="20"/>
                    </a:cubicBezTo>
                    <a:cubicBezTo>
                      <a:pt x="327" y="20"/>
                      <a:pt x="275" y="37"/>
                      <a:pt x="224" y="54"/>
                    </a:cubicBezTo>
                    <a:cubicBezTo>
                      <a:pt x="163" y="71"/>
                      <a:pt x="121" y="97"/>
                      <a:pt x="78" y="140"/>
                    </a:cubicBezTo>
                    <a:lnTo>
                      <a:pt x="69" y="149"/>
                    </a:lnTo>
                    <a:lnTo>
                      <a:pt x="60" y="175"/>
                    </a:lnTo>
                    <a:cubicBezTo>
                      <a:pt x="35" y="200"/>
                      <a:pt x="17" y="235"/>
                      <a:pt x="9" y="278"/>
                    </a:cubicBezTo>
                    <a:cubicBezTo>
                      <a:pt x="0" y="286"/>
                      <a:pt x="0" y="303"/>
                      <a:pt x="0" y="312"/>
                    </a:cubicBezTo>
                    <a:cubicBezTo>
                      <a:pt x="0" y="329"/>
                      <a:pt x="0" y="346"/>
                      <a:pt x="0" y="364"/>
                    </a:cubicBezTo>
                    <a:cubicBezTo>
                      <a:pt x="0" y="381"/>
                      <a:pt x="0" y="398"/>
                      <a:pt x="0" y="415"/>
                    </a:cubicBezTo>
                    <a:cubicBezTo>
                      <a:pt x="0" y="424"/>
                      <a:pt x="0" y="432"/>
                      <a:pt x="9" y="449"/>
                    </a:cubicBezTo>
                    <a:cubicBezTo>
                      <a:pt x="17" y="484"/>
                      <a:pt x="35" y="527"/>
                      <a:pt x="60" y="553"/>
                    </a:cubicBezTo>
                    <a:lnTo>
                      <a:pt x="78" y="570"/>
                    </a:lnTo>
                    <a:lnTo>
                      <a:pt x="86" y="578"/>
                    </a:lnTo>
                    <a:cubicBezTo>
                      <a:pt x="129" y="621"/>
                      <a:pt x="181" y="656"/>
                      <a:pt x="241" y="664"/>
                    </a:cubicBezTo>
                    <a:cubicBezTo>
                      <a:pt x="292" y="681"/>
                      <a:pt x="344" y="690"/>
                      <a:pt x="395" y="699"/>
                    </a:cubicBezTo>
                    <a:cubicBezTo>
                      <a:pt x="428" y="705"/>
                      <a:pt x="461" y="708"/>
                      <a:pt x="494" y="708"/>
                    </a:cubicBezTo>
                    <a:cubicBezTo>
                      <a:pt x="547" y="708"/>
                      <a:pt x="600" y="701"/>
                      <a:pt x="653" y="690"/>
                    </a:cubicBezTo>
                    <a:cubicBezTo>
                      <a:pt x="765" y="656"/>
                      <a:pt x="859" y="561"/>
                      <a:pt x="885" y="441"/>
                    </a:cubicBezTo>
                    <a:cubicBezTo>
                      <a:pt x="902" y="381"/>
                      <a:pt x="894" y="321"/>
                      <a:pt x="885" y="252"/>
                    </a:cubicBezTo>
                    <a:cubicBezTo>
                      <a:pt x="851" y="140"/>
                      <a:pt x="756" y="46"/>
                      <a:pt x="636" y="20"/>
                    </a:cubicBezTo>
                    <a:cubicBezTo>
                      <a:pt x="593" y="7"/>
                      <a:pt x="552" y="1"/>
                      <a:pt x="5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5"/>
              <p:cNvSpPr/>
              <p:nvPr/>
            </p:nvSpPr>
            <p:spPr>
              <a:xfrm>
                <a:off x="3364746" y="3155039"/>
                <a:ext cx="63870" cy="48293"/>
              </a:xfrm>
              <a:custGeom>
                <a:rect b="b" l="l" r="r" t="t"/>
                <a:pathLst>
                  <a:path extrusionOk="0" h="692" w="912">
                    <a:moveTo>
                      <a:pt x="517" y="0"/>
                    </a:moveTo>
                    <a:cubicBezTo>
                      <a:pt x="475" y="0"/>
                      <a:pt x="434" y="4"/>
                      <a:pt x="396" y="13"/>
                    </a:cubicBezTo>
                    <a:cubicBezTo>
                      <a:pt x="336" y="13"/>
                      <a:pt x="284" y="30"/>
                      <a:pt x="233" y="56"/>
                    </a:cubicBezTo>
                    <a:cubicBezTo>
                      <a:pt x="172" y="65"/>
                      <a:pt x="121" y="99"/>
                      <a:pt x="86" y="142"/>
                    </a:cubicBezTo>
                    <a:cubicBezTo>
                      <a:pt x="86" y="142"/>
                      <a:pt x="78" y="142"/>
                      <a:pt x="78" y="150"/>
                    </a:cubicBezTo>
                    <a:lnTo>
                      <a:pt x="61" y="168"/>
                    </a:lnTo>
                    <a:cubicBezTo>
                      <a:pt x="44" y="193"/>
                      <a:pt x="26" y="236"/>
                      <a:pt x="9" y="271"/>
                    </a:cubicBezTo>
                    <a:cubicBezTo>
                      <a:pt x="9" y="288"/>
                      <a:pt x="9" y="296"/>
                      <a:pt x="1" y="314"/>
                    </a:cubicBezTo>
                    <a:cubicBezTo>
                      <a:pt x="1" y="331"/>
                      <a:pt x="1" y="348"/>
                      <a:pt x="1" y="357"/>
                    </a:cubicBezTo>
                    <a:cubicBezTo>
                      <a:pt x="1" y="374"/>
                      <a:pt x="9" y="391"/>
                      <a:pt x="9" y="408"/>
                    </a:cubicBezTo>
                    <a:cubicBezTo>
                      <a:pt x="9" y="417"/>
                      <a:pt x="18" y="434"/>
                      <a:pt x="18" y="443"/>
                    </a:cubicBezTo>
                    <a:cubicBezTo>
                      <a:pt x="35" y="485"/>
                      <a:pt x="52" y="520"/>
                      <a:pt x="78" y="546"/>
                    </a:cubicBezTo>
                    <a:lnTo>
                      <a:pt x="86" y="563"/>
                    </a:lnTo>
                    <a:cubicBezTo>
                      <a:pt x="95" y="563"/>
                      <a:pt x="95" y="571"/>
                      <a:pt x="95" y="571"/>
                    </a:cubicBezTo>
                    <a:cubicBezTo>
                      <a:pt x="138" y="614"/>
                      <a:pt x="190" y="649"/>
                      <a:pt x="250" y="657"/>
                    </a:cubicBezTo>
                    <a:cubicBezTo>
                      <a:pt x="341" y="680"/>
                      <a:pt x="433" y="692"/>
                      <a:pt x="525" y="692"/>
                    </a:cubicBezTo>
                    <a:cubicBezTo>
                      <a:pt x="570" y="692"/>
                      <a:pt x="616" y="689"/>
                      <a:pt x="662" y="683"/>
                    </a:cubicBezTo>
                    <a:cubicBezTo>
                      <a:pt x="774" y="649"/>
                      <a:pt x="868" y="554"/>
                      <a:pt x="903" y="434"/>
                    </a:cubicBezTo>
                    <a:cubicBezTo>
                      <a:pt x="911" y="374"/>
                      <a:pt x="903" y="314"/>
                      <a:pt x="894" y="254"/>
                    </a:cubicBezTo>
                    <a:cubicBezTo>
                      <a:pt x="860" y="133"/>
                      <a:pt x="765" y="39"/>
                      <a:pt x="645" y="13"/>
                    </a:cubicBezTo>
                    <a:cubicBezTo>
                      <a:pt x="602" y="4"/>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5"/>
              <p:cNvSpPr/>
              <p:nvPr/>
            </p:nvSpPr>
            <p:spPr>
              <a:xfrm>
                <a:off x="3355711" y="3230688"/>
                <a:ext cx="63239" cy="49061"/>
              </a:xfrm>
              <a:custGeom>
                <a:rect b="b" l="l" r="r" t="t"/>
                <a:pathLst>
                  <a:path extrusionOk="0" h="703" w="903">
                    <a:moveTo>
                      <a:pt x="516" y="1"/>
                    </a:moveTo>
                    <a:cubicBezTo>
                      <a:pt x="473" y="1"/>
                      <a:pt x="430" y="7"/>
                      <a:pt x="387" y="20"/>
                    </a:cubicBezTo>
                    <a:cubicBezTo>
                      <a:pt x="336" y="20"/>
                      <a:pt x="276" y="37"/>
                      <a:pt x="233" y="54"/>
                    </a:cubicBezTo>
                    <a:cubicBezTo>
                      <a:pt x="173" y="72"/>
                      <a:pt x="121" y="97"/>
                      <a:pt x="87" y="140"/>
                    </a:cubicBezTo>
                    <a:cubicBezTo>
                      <a:pt x="87" y="140"/>
                      <a:pt x="87" y="149"/>
                      <a:pt x="78" y="149"/>
                    </a:cubicBezTo>
                    <a:lnTo>
                      <a:pt x="61" y="166"/>
                    </a:lnTo>
                    <a:cubicBezTo>
                      <a:pt x="35" y="200"/>
                      <a:pt x="18" y="235"/>
                      <a:pt x="9" y="278"/>
                    </a:cubicBezTo>
                    <a:cubicBezTo>
                      <a:pt x="9" y="286"/>
                      <a:pt x="1" y="304"/>
                      <a:pt x="1" y="312"/>
                    </a:cubicBezTo>
                    <a:cubicBezTo>
                      <a:pt x="1" y="329"/>
                      <a:pt x="1" y="347"/>
                      <a:pt x="1" y="364"/>
                    </a:cubicBezTo>
                    <a:lnTo>
                      <a:pt x="1" y="407"/>
                    </a:lnTo>
                    <a:cubicBezTo>
                      <a:pt x="1" y="424"/>
                      <a:pt x="9" y="432"/>
                      <a:pt x="9" y="450"/>
                    </a:cubicBezTo>
                    <a:cubicBezTo>
                      <a:pt x="26" y="484"/>
                      <a:pt x="44" y="518"/>
                      <a:pt x="69" y="553"/>
                    </a:cubicBezTo>
                    <a:cubicBezTo>
                      <a:pt x="69" y="553"/>
                      <a:pt x="78" y="561"/>
                      <a:pt x="78" y="570"/>
                    </a:cubicBezTo>
                    <a:lnTo>
                      <a:pt x="87" y="579"/>
                    </a:lnTo>
                    <a:cubicBezTo>
                      <a:pt x="130" y="621"/>
                      <a:pt x="181" y="647"/>
                      <a:pt x="241" y="656"/>
                    </a:cubicBezTo>
                    <a:cubicBezTo>
                      <a:pt x="293" y="682"/>
                      <a:pt x="344" y="690"/>
                      <a:pt x="404" y="690"/>
                    </a:cubicBezTo>
                    <a:cubicBezTo>
                      <a:pt x="439" y="698"/>
                      <a:pt x="476" y="702"/>
                      <a:pt x="513" y="702"/>
                    </a:cubicBezTo>
                    <a:cubicBezTo>
                      <a:pt x="559" y="702"/>
                      <a:pt x="606" y="696"/>
                      <a:pt x="654" y="682"/>
                    </a:cubicBezTo>
                    <a:cubicBezTo>
                      <a:pt x="765" y="647"/>
                      <a:pt x="860" y="553"/>
                      <a:pt x="894" y="441"/>
                    </a:cubicBezTo>
                    <a:cubicBezTo>
                      <a:pt x="903" y="372"/>
                      <a:pt x="903" y="312"/>
                      <a:pt x="886" y="252"/>
                    </a:cubicBezTo>
                    <a:cubicBezTo>
                      <a:pt x="851" y="132"/>
                      <a:pt x="757" y="46"/>
                      <a:pt x="645" y="20"/>
                    </a:cubicBezTo>
                    <a:cubicBezTo>
                      <a:pt x="602" y="7"/>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5"/>
              <p:cNvSpPr/>
              <p:nvPr/>
            </p:nvSpPr>
            <p:spPr>
              <a:xfrm>
                <a:off x="3421892" y="3235364"/>
                <a:ext cx="51824" cy="39709"/>
              </a:xfrm>
              <a:custGeom>
                <a:rect b="b" l="l" r="r" t="t"/>
                <a:pathLst>
                  <a:path extrusionOk="0" h="569" w="740">
                    <a:moveTo>
                      <a:pt x="422" y="0"/>
                    </a:moveTo>
                    <a:cubicBezTo>
                      <a:pt x="387" y="0"/>
                      <a:pt x="353" y="5"/>
                      <a:pt x="319" y="13"/>
                    </a:cubicBezTo>
                    <a:cubicBezTo>
                      <a:pt x="276" y="13"/>
                      <a:pt x="233" y="22"/>
                      <a:pt x="190" y="39"/>
                    </a:cubicBezTo>
                    <a:cubicBezTo>
                      <a:pt x="138" y="48"/>
                      <a:pt x="95" y="73"/>
                      <a:pt x="69" y="108"/>
                    </a:cubicBezTo>
                    <a:cubicBezTo>
                      <a:pt x="69" y="116"/>
                      <a:pt x="69" y="116"/>
                      <a:pt x="69" y="125"/>
                    </a:cubicBezTo>
                    <a:cubicBezTo>
                      <a:pt x="61" y="125"/>
                      <a:pt x="61" y="133"/>
                      <a:pt x="52" y="133"/>
                    </a:cubicBezTo>
                    <a:cubicBezTo>
                      <a:pt x="35" y="159"/>
                      <a:pt x="18" y="185"/>
                      <a:pt x="9" y="219"/>
                    </a:cubicBezTo>
                    <a:cubicBezTo>
                      <a:pt x="9" y="228"/>
                      <a:pt x="9" y="237"/>
                      <a:pt x="9" y="254"/>
                    </a:cubicBezTo>
                    <a:cubicBezTo>
                      <a:pt x="1" y="262"/>
                      <a:pt x="1" y="280"/>
                      <a:pt x="9" y="288"/>
                    </a:cubicBezTo>
                    <a:cubicBezTo>
                      <a:pt x="1" y="305"/>
                      <a:pt x="1" y="314"/>
                      <a:pt x="9" y="331"/>
                    </a:cubicBezTo>
                    <a:cubicBezTo>
                      <a:pt x="9" y="340"/>
                      <a:pt x="9" y="348"/>
                      <a:pt x="18" y="357"/>
                    </a:cubicBezTo>
                    <a:cubicBezTo>
                      <a:pt x="27" y="391"/>
                      <a:pt x="35" y="417"/>
                      <a:pt x="61" y="443"/>
                    </a:cubicBezTo>
                    <a:lnTo>
                      <a:pt x="69" y="460"/>
                    </a:lnTo>
                    <a:lnTo>
                      <a:pt x="78" y="469"/>
                    </a:lnTo>
                    <a:cubicBezTo>
                      <a:pt x="112" y="503"/>
                      <a:pt x="155" y="529"/>
                      <a:pt x="207" y="537"/>
                    </a:cubicBezTo>
                    <a:cubicBezTo>
                      <a:pt x="250" y="546"/>
                      <a:pt x="293" y="554"/>
                      <a:pt x="336" y="563"/>
                    </a:cubicBezTo>
                    <a:cubicBezTo>
                      <a:pt x="364" y="567"/>
                      <a:pt x="393" y="569"/>
                      <a:pt x="421" y="569"/>
                    </a:cubicBezTo>
                    <a:cubicBezTo>
                      <a:pt x="461" y="569"/>
                      <a:pt x="502" y="565"/>
                      <a:pt x="542" y="554"/>
                    </a:cubicBezTo>
                    <a:cubicBezTo>
                      <a:pt x="636" y="529"/>
                      <a:pt x="714" y="451"/>
                      <a:pt x="731" y="348"/>
                    </a:cubicBezTo>
                    <a:cubicBezTo>
                      <a:pt x="740" y="305"/>
                      <a:pt x="740" y="254"/>
                      <a:pt x="731" y="202"/>
                    </a:cubicBezTo>
                    <a:cubicBezTo>
                      <a:pt x="697" y="108"/>
                      <a:pt x="619" y="30"/>
                      <a:pt x="525" y="13"/>
                    </a:cubicBezTo>
                    <a:cubicBezTo>
                      <a:pt x="490" y="5"/>
                      <a:pt x="456" y="0"/>
                      <a:pt x="4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5"/>
              <p:cNvSpPr/>
              <p:nvPr/>
            </p:nvSpPr>
            <p:spPr>
              <a:xfrm>
                <a:off x="3427355" y="3168019"/>
                <a:ext cx="40969" cy="31125"/>
              </a:xfrm>
              <a:custGeom>
                <a:rect b="b" l="l" r="r" t="t"/>
                <a:pathLst>
                  <a:path extrusionOk="0" h="446" w="585">
                    <a:moveTo>
                      <a:pt x="331" y="1"/>
                    </a:moveTo>
                    <a:cubicBezTo>
                      <a:pt x="303" y="1"/>
                      <a:pt x="275" y="3"/>
                      <a:pt x="249" y="7"/>
                    </a:cubicBezTo>
                    <a:cubicBezTo>
                      <a:pt x="215" y="7"/>
                      <a:pt x="172" y="16"/>
                      <a:pt x="146" y="33"/>
                    </a:cubicBezTo>
                    <a:cubicBezTo>
                      <a:pt x="103" y="42"/>
                      <a:pt x="69" y="59"/>
                      <a:pt x="43" y="93"/>
                    </a:cubicBezTo>
                    <a:cubicBezTo>
                      <a:pt x="43" y="102"/>
                      <a:pt x="43" y="102"/>
                      <a:pt x="34" y="110"/>
                    </a:cubicBezTo>
                    <a:cubicBezTo>
                      <a:pt x="26" y="128"/>
                      <a:pt x="9" y="153"/>
                      <a:pt x="0" y="179"/>
                    </a:cubicBezTo>
                    <a:cubicBezTo>
                      <a:pt x="0" y="179"/>
                      <a:pt x="0" y="188"/>
                      <a:pt x="0" y="196"/>
                    </a:cubicBezTo>
                    <a:cubicBezTo>
                      <a:pt x="0" y="214"/>
                      <a:pt x="0" y="222"/>
                      <a:pt x="0" y="231"/>
                    </a:cubicBezTo>
                    <a:cubicBezTo>
                      <a:pt x="0" y="239"/>
                      <a:pt x="0" y="257"/>
                      <a:pt x="0" y="265"/>
                    </a:cubicBezTo>
                    <a:cubicBezTo>
                      <a:pt x="9" y="274"/>
                      <a:pt x="9" y="282"/>
                      <a:pt x="9" y="282"/>
                    </a:cubicBezTo>
                    <a:cubicBezTo>
                      <a:pt x="17" y="308"/>
                      <a:pt x="26" y="334"/>
                      <a:pt x="43" y="351"/>
                    </a:cubicBezTo>
                    <a:lnTo>
                      <a:pt x="52" y="368"/>
                    </a:lnTo>
                    <a:cubicBezTo>
                      <a:pt x="86" y="394"/>
                      <a:pt x="120" y="411"/>
                      <a:pt x="163" y="420"/>
                    </a:cubicBezTo>
                    <a:cubicBezTo>
                      <a:pt x="219" y="436"/>
                      <a:pt x="274" y="446"/>
                      <a:pt x="332" y="446"/>
                    </a:cubicBezTo>
                    <a:cubicBezTo>
                      <a:pt x="364" y="446"/>
                      <a:pt x="396" y="443"/>
                      <a:pt x="430" y="437"/>
                    </a:cubicBezTo>
                    <a:cubicBezTo>
                      <a:pt x="507" y="411"/>
                      <a:pt x="567" y="351"/>
                      <a:pt x="584" y="274"/>
                    </a:cubicBezTo>
                    <a:cubicBezTo>
                      <a:pt x="584" y="239"/>
                      <a:pt x="584" y="196"/>
                      <a:pt x="576" y="162"/>
                    </a:cubicBezTo>
                    <a:cubicBezTo>
                      <a:pt x="550" y="85"/>
                      <a:pt x="490" y="25"/>
                      <a:pt x="412" y="7"/>
                    </a:cubicBezTo>
                    <a:cubicBezTo>
                      <a:pt x="387" y="3"/>
                      <a:pt x="359" y="1"/>
                      <a:pt x="3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5"/>
              <p:cNvSpPr/>
              <p:nvPr/>
            </p:nvSpPr>
            <p:spPr>
              <a:xfrm>
                <a:off x="3350319" y="3298312"/>
                <a:ext cx="63870" cy="48991"/>
              </a:xfrm>
              <a:custGeom>
                <a:rect b="b" l="l" r="r" t="t"/>
                <a:pathLst>
                  <a:path extrusionOk="0" h="702" w="912">
                    <a:moveTo>
                      <a:pt x="517" y="0"/>
                    </a:moveTo>
                    <a:cubicBezTo>
                      <a:pt x="475" y="0"/>
                      <a:pt x="434" y="5"/>
                      <a:pt x="396" y="13"/>
                    </a:cubicBezTo>
                    <a:cubicBezTo>
                      <a:pt x="335" y="13"/>
                      <a:pt x="284" y="30"/>
                      <a:pt x="232" y="48"/>
                    </a:cubicBezTo>
                    <a:cubicBezTo>
                      <a:pt x="172" y="65"/>
                      <a:pt x="121" y="91"/>
                      <a:pt x="86" y="142"/>
                    </a:cubicBezTo>
                    <a:lnTo>
                      <a:pt x="78" y="151"/>
                    </a:lnTo>
                    <a:lnTo>
                      <a:pt x="69" y="168"/>
                    </a:lnTo>
                    <a:cubicBezTo>
                      <a:pt x="43" y="194"/>
                      <a:pt x="26" y="237"/>
                      <a:pt x="9" y="271"/>
                    </a:cubicBezTo>
                    <a:cubicBezTo>
                      <a:pt x="9" y="288"/>
                      <a:pt x="9" y="297"/>
                      <a:pt x="0" y="314"/>
                    </a:cubicBezTo>
                    <a:cubicBezTo>
                      <a:pt x="0" y="323"/>
                      <a:pt x="0" y="340"/>
                      <a:pt x="0" y="357"/>
                    </a:cubicBezTo>
                    <a:cubicBezTo>
                      <a:pt x="0" y="374"/>
                      <a:pt x="9" y="391"/>
                      <a:pt x="9" y="409"/>
                    </a:cubicBezTo>
                    <a:cubicBezTo>
                      <a:pt x="9" y="417"/>
                      <a:pt x="18" y="434"/>
                      <a:pt x="18" y="443"/>
                    </a:cubicBezTo>
                    <a:cubicBezTo>
                      <a:pt x="26" y="486"/>
                      <a:pt x="52" y="520"/>
                      <a:pt x="78" y="555"/>
                    </a:cubicBezTo>
                    <a:lnTo>
                      <a:pt x="86" y="572"/>
                    </a:lnTo>
                    <a:lnTo>
                      <a:pt x="95" y="572"/>
                    </a:lnTo>
                    <a:cubicBezTo>
                      <a:pt x="138" y="615"/>
                      <a:pt x="189" y="649"/>
                      <a:pt x="250" y="658"/>
                    </a:cubicBezTo>
                    <a:cubicBezTo>
                      <a:pt x="301" y="675"/>
                      <a:pt x="353" y="683"/>
                      <a:pt x="404" y="692"/>
                    </a:cubicBezTo>
                    <a:cubicBezTo>
                      <a:pt x="437" y="699"/>
                      <a:pt x="470" y="701"/>
                      <a:pt x="503" y="701"/>
                    </a:cubicBezTo>
                    <a:cubicBezTo>
                      <a:pt x="556" y="701"/>
                      <a:pt x="609" y="694"/>
                      <a:pt x="662" y="683"/>
                    </a:cubicBezTo>
                    <a:cubicBezTo>
                      <a:pt x="774" y="649"/>
                      <a:pt x="868" y="555"/>
                      <a:pt x="894" y="434"/>
                    </a:cubicBezTo>
                    <a:cubicBezTo>
                      <a:pt x="911" y="374"/>
                      <a:pt x="902" y="314"/>
                      <a:pt x="894" y="254"/>
                    </a:cubicBezTo>
                    <a:cubicBezTo>
                      <a:pt x="859" y="134"/>
                      <a:pt x="765" y="39"/>
                      <a:pt x="645" y="13"/>
                    </a:cubicBezTo>
                    <a:cubicBezTo>
                      <a:pt x="602" y="5"/>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5"/>
              <p:cNvSpPr/>
              <p:nvPr/>
            </p:nvSpPr>
            <p:spPr>
              <a:xfrm>
                <a:off x="3419511" y="3298312"/>
                <a:ext cx="63239" cy="48991"/>
              </a:xfrm>
              <a:custGeom>
                <a:rect b="b" l="l" r="r" t="t"/>
                <a:pathLst>
                  <a:path extrusionOk="0" h="702" w="903">
                    <a:moveTo>
                      <a:pt x="516" y="0"/>
                    </a:moveTo>
                    <a:cubicBezTo>
                      <a:pt x="473" y="0"/>
                      <a:pt x="430" y="5"/>
                      <a:pt x="387" y="13"/>
                    </a:cubicBezTo>
                    <a:cubicBezTo>
                      <a:pt x="335" y="13"/>
                      <a:pt x="275" y="30"/>
                      <a:pt x="232" y="48"/>
                    </a:cubicBezTo>
                    <a:cubicBezTo>
                      <a:pt x="172" y="65"/>
                      <a:pt x="121" y="91"/>
                      <a:pt x="78" y="142"/>
                    </a:cubicBezTo>
                    <a:lnTo>
                      <a:pt x="78" y="151"/>
                    </a:lnTo>
                    <a:lnTo>
                      <a:pt x="61" y="168"/>
                    </a:lnTo>
                    <a:cubicBezTo>
                      <a:pt x="35" y="194"/>
                      <a:pt x="18" y="237"/>
                      <a:pt x="9" y="271"/>
                    </a:cubicBezTo>
                    <a:cubicBezTo>
                      <a:pt x="0" y="288"/>
                      <a:pt x="0" y="297"/>
                      <a:pt x="0" y="314"/>
                    </a:cubicBezTo>
                    <a:cubicBezTo>
                      <a:pt x="0" y="323"/>
                      <a:pt x="0" y="340"/>
                      <a:pt x="0" y="357"/>
                    </a:cubicBezTo>
                    <a:cubicBezTo>
                      <a:pt x="0" y="374"/>
                      <a:pt x="0" y="391"/>
                      <a:pt x="0" y="409"/>
                    </a:cubicBezTo>
                    <a:cubicBezTo>
                      <a:pt x="0" y="417"/>
                      <a:pt x="0" y="434"/>
                      <a:pt x="9" y="443"/>
                    </a:cubicBezTo>
                    <a:cubicBezTo>
                      <a:pt x="18" y="486"/>
                      <a:pt x="43" y="520"/>
                      <a:pt x="69" y="555"/>
                    </a:cubicBezTo>
                    <a:lnTo>
                      <a:pt x="78" y="572"/>
                    </a:lnTo>
                    <a:lnTo>
                      <a:pt x="86" y="572"/>
                    </a:lnTo>
                    <a:cubicBezTo>
                      <a:pt x="129" y="623"/>
                      <a:pt x="181" y="649"/>
                      <a:pt x="241" y="658"/>
                    </a:cubicBezTo>
                    <a:cubicBezTo>
                      <a:pt x="292" y="675"/>
                      <a:pt x="344" y="683"/>
                      <a:pt x="396" y="692"/>
                    </a:cubicBezTo>
                    <a:cubicBezTo>
                      <a:pt x="428" y="699"/>
                      <a:pt x="461" y="701"/>
                      <a:pt x="494" y="701"/>
                    </a:cubicBezTo>
                    <a:cubicBezTo>
                      <a:pt x="547" y="701"/>
                      <a:pt x="600" y="694"/>
                      <a:pt x="653" y="683"/>
                    </a:cubicBezTo>
                    <a:cubicBezTo>
                      <a:pt x="765" y="649"/>
                      <a:pt x="860" y="555"/>
                      <a:pt x="885" y="434"/>
                    </a:cubicBezTo>
                    <a:cubicBezTo>
                      <a:pt x="902" y="374"/>
                      <a:pt x="902" y="314"/>
                      <a:pt x="885" y="254"/>
                    </a:cubicBezTo>
                    <a:cubicBezTo>
                      <a:pt x="851" y="134"/>
                      <a:pt x="756" y="39"/>
                      <a:pt x="645" y="13"/>
                    </a:cubicBezTo>
                    <a:cubicBezTo>
                      <a:pt x="602" y="5"/>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5"/>
              <p:cNvSpPr/>
              <p:nvPr/>
            </p:nvSpPr>
            <p:spPr>
              <a:xfrm>
                <a:off x="3347308" y="3378080"/>
                <a:ext cx="63870" cy="49130"/>
              </a:xfrm>
              <a:custGeom>
                <a:rect b="b" l="l" r="r" t="t"/>
                <a:pathLst>
                  <a:path extrusionOk="0" h="704" w="912">
                    <a:moveTo>
                      <a:pt x="523" y="0"/>
                    </a:moveTo>
                    <a:cubicBezTo>
                      <a:pt x="482" y="0"/>
                      <a:pt x="439" y="4"/>
                      <a:pt x="396" y="13"/>
                    </a:cubicBezTo>
                    <a:cubicBezTo>
                      <a:pt x="344" y="13"/>
                      <a:pt x="284" y="30"/>
                      <a:pt x="232" y="47"/>
                    </a:cubicBezTo>
                    <a:cubicBezTo>
                      <a:pt x="181" y="64"/>
                      <a:pt x="129" y="90"/>
                      <a:pt x="86" y="142"/>
                    </a:cubicBezTo>
                    <a:lnTo>
                      <a:pt x="78" y="150"/>
                    </a:lnTo>
                    <a:cubicBezTo>
                      <a:pt x="78" y="150"/>
                      <a:pt x="69" y="159"/>
                      <a:pt x="69" y="168"/>
                    </a:cubicBezTo>
                    <a:cubicBezTo>
                      <a:pt x="43" y="193"/>
                      <a:pt x="26" y="236"/>
                      <a:pt x="18" y="271"/>
                    </a:cubicBezTo>
                    <a:cubicBezTo>
                      <a:pt x="18" y="288"/>
                      <a:pt x="9" y="296"/>
                      <a:pt x="9" y="314"/>
                    </a:cubicBezTo>
                    <a:cubicBezTo>
                      <a:pt x="0" y="322"/>
                      <a:pt x="0" y="339"/>
                      <a:pt x="9" y="357"/>
                    </a:cubicBezTo>
                    <a:cubicBezTo>
                      <a:pt x="0" y="374"/>
                      <a:pt x="0" y="391"/>
                      <a:pt x="9" y="408"/>
                    </a:cubicBezTo>
                    <a:cubicBezTo>
                      <a:pt x="9" y="417"/>
                      <a:pt x="9" y="434"/>
                      <a:pt x="18" y="443"/>
                    </a:cubicBezTo>
                    <a:cubicBezTo>
                      <a:pt x="26" y="485"/>
                      <a:pt x="43" y="520"/>
                      <a:pt x="69" y="554"/>
                    </a:cubicBezTo>
                    <a:lnTo>
                      <a:pt x="86" y="571"/>
                    </a:lnTo>
                    <a:lnTo>
                      <a:pt x="95" y="580"/>
                    </a:lnTo>
                    <a:cubicBezTo>
                      <a:pt x="138" y="623"/>
                      <a:pt x="189" y="649"/>
                      <a:pt x="250" y="657"/>
                    </a:cubicBezTo>
                    <a:cubicBezTo>
                      <a:pt x="301" y="674"/>
                      <a:pt x="353" y="692"/>
                      <a:pt x="404" y="692"/>
                    </a:cubicBezTo>
                    <a:cubicBezTo>
                      <a:pt x="443" y="699"/>
                      <a:pt x="481" y="704"/>
                      <a:pt x="519" y="704"/>
                    </a:cubicBezTo>
                    <a:cubicBezTo>
                      <a:pt x="566" y="704"/>
                      <a:pt x="611" y="697"/>
                      <a:pt x="653" y="683"/>
                    </a:cubicBezTo>
                    <a:cubicBezTo>
                      <a:pt x="774" y="649"/>
                      <a:pt x="868" y="554"/>
                      <a:pt x="894" y="434"/>
                    </a:cubicBezTo>
                    <a:cubicBezTo>
                      <a:pt x="911" y="374"/>
                      <a:pt x="902" y="314"/>
                      <a:pt x="894" y="254"/>
                    </a:cubicBezTo>
                    <a:cubicBezTo>
                      <a:pt x="860" y="133"/>
                      <a:pt x="765" y="47"/>
                      <a:pt x="645" y="13"/>
                    </a:cubicBezTo>
                    <a:cubicBezTo>
                      <a:pt x="606" y="4"/>
                      <a:pt x="565" y="0"/>
                      <a:pt x="5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5"/>
              <p:cNvSpPr/>
              <p:nvPr/>
            </p:nvSpPr>
            <p:spPr>
              <a:xfrm>
                <a:off x="3350879" y="3451356"/>
                <a:ext cx="63870" cy="49410"/>
              </a:xfrm>
              <a:custGeom>
                <a:rect b="b" l="l" r="r" t="t"/>
                <a:pathLst>
                  <a:path extrusionOk="0" h="708" w="912">
                    <a:moveTo>
                      <a:pt x="524" y="0"/>
                    </a:moveTo>
                    <a:cubicBezTo>
                      <a:pt x="482" y="0"/>
                      <a:pt x="439" y="7"/>
                      <a:pt x="396" y="20"/>
                    </a:cubicBezTo>
                    <a:cubicBezTo>
                      <a:pt x="345" y="20"/>
                      <a:pt x="284" y="37"/>
                      <a:pt x="233" y="54"/>
                    </a:cubicBezTo>
                    <a:cubicBezTo>
                      <a:pt x="181" y="71"/>
                      <a:pt x="130" y="97"/>
                      <a:pt x="87" y="140"/>
                    </a:cubicBezTo>
                    <a:lnTo>
                      <a:pt x="87" y="149"/>
                    </a:lnTo>
                    <a:lnTo>
                      <a:pt x="70" y="166"/>
                    </a:lnTo>
                    <a:cubicBezTo>
                      <a:pt x="44" y="200"/>
                      <a:pt x="27" y="234"/>
                      <a:pt x="18" y="277"/>
                    </a:cubicBezTo>
                    <a:cubicBezTo>
                      <a:pt x="10" y="286"/>
                      <a:pt x="10" y="303"/>
                      <a:pt x="10" y="312"/>
                    </a:cubicBezTo>
                    <a:cubicBezTo>
                      <a:pt x="1" y="346"/>
                      <a:pt x="1" y="381"/>
                      <a:pt x="10" y="406"/>
                    </a:cubicBezTo>
                    <a:cubicBezTo>
                      <a:pt x="10" y="423"/>
                      <a:pt x="10" y="432"/>
                      <a:pt x="18" y="449"/>
                    </a:cubicBezTo>
                    <a:cubicBezTo>
                      <a:pt x="27" y="484"/>
                      <a:pt x="44" y="527"/>
                      <a:pt x="70" y="552"/>
                    </a:cubicBezTo>
                    <a:lnTo>
                      <a:pt x="87" y="570"/>
                    </a:lnTo>
                    <a:lnTo>
                      <a:pt x="95" y="578"/>
                    </a:lnTo>
                    <a:cubicBezTo>
                      <a:pt x="138" y="621"/>
                      <a:pt x="190" y="655"/>
                      <a:pt x="250" y="664"/>
                    </a:cubicBezTo>
                    <a:cubicBezTo>
                      <a:pt x="302" y="681"/>
                      <a:pt x="353" y="690"/>
                      <a:pt x="405" y="698"/>
                    </a:cubicBezTo>
                    <a:cubicBezTo>
                      <a:pt x="438" y="705"/>
                      <a:pt x="470" y="708"/>
                      <a:pt x="503" y="708"/>
                    </a:cubicBezTo>
                    <a:cubicBezTo>
                      <a:pt x="556" y="708"/>
                      <a:pt x="609" y="700"/>
                      <a:pt x="662" y="690"/>
                    </a:cubicBezTo>
                    <a:cubicBezTo>
                      <a:pt x="774" y="655"/>
                      <a:pt x="869" y="561"/>
                      <a:pt x="894" y="441"/>
                    </a:cubicBezTo>
                    <a:cubicBezTo>
                      <a:pt x="912" y="381"/>
                      <a:pt x="912" y="312"/>
                      <a:pt x="894" y="252"/>
                    </a:cubicBezTo>
                    <a:cubicBezTo>
                      <a:pt x="860" y="140"/>
                      <a:pt x="766" y="45"/>
                      <a:pt x="645" y="20"/>
                    </a:cubicBezTo>
                    <a:cubicBezTo>
                      <a:pt x="607" y="7"/>
                      <a:pt x="566" y="0"/>
                      <a:pt x="5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5"/>
              <p:cNvSpPr/>
              <p:nvPr/>
            </p:nvSpPr>
            <p:spPr>
              <a:xfrm>
                <a:off x="3350319" y="3520725"/>
                <a:ext cx="63239" cy="49340"/>
              </a:xfrm>
              <a:custGeom>
                <a:rect b="b" l="l" r="r" t="t"/>
                <a:pathLst>
                  <a:path extrusionOk="0" h="707" w="903">
                    <a:moveTo>
                      <a:pt x="515" y="1"/>
                    </a:moveTo>
                    <a:cubicBezTo>
                      <a:pt x="473" y="1"/>
                      <a:pt x="430" y="5"/>
                      <a:pt x="387" y="14"/>
                    </a:cubicBezTo>
                    <a:cubicBezTo>
                      <a:pt x="335" y="22"/>
                      <a:pt x="275" y="31"/>
                      <a:pt x="224" y="57"/>
                    </a:cubicBezTo>
                    <a:cubicBezTo>
                      <a:pt x="172" y="65"/>
                      <a:pt x="121" y="100"/>
                      <a:pt x="78" y="143"/>
                    </a:cubicBezTo>
                    <a:lnTo>
                      <a:pt x="69" y="151"/>
                    </a:lnTo>
                    <a:lnTo>
                      <a:pt x="60" y="168"/>
                    </a:lnTo>
                    <a:cubicBezTo>
                      <a:pt x="35" y="203"/>
                      <a:pt x="18" y="237"/>
                      <a:pt x="9" y="280"/>
                    </a:cubicBezTo>
                    <a:cubicBezTo>
                      <a:pt x="9" y="289"/>
                      <a:pt x="0" y="306"/>
                      <a:pt x="0" y="314"/>
                    </a:cubicBezTo>
                    <a:cubicBezTo>
                      <a:pt x="0" y="332"/>
                      <a:pt x="0" y="349"/>
                      <a:pt x="0" y="366"/>
                    </a:cubicBezTo>
                    <a:cubicBezTo>
                      <a:pt x="0" y="375"/>
                      <a:pt x="0" y="392"/>
                      <a:pt x="0" y="409"/>
                    </a:cubicBezTo>
                    <a:cubicBezTo>
                      <a:pt x="0" y="426"/>
                      <a:pt x="0" y="435"/>
                      <a:pt x="9" y="452"/>
                    </a:cubicBezTo>
                    <a:cubicBezTo>
                      <a:pt x="18" y="486"/>
                      <a:pt x="35" y="521"/>
                      <a:pt x="60" y="555"/>
                    </a:cubicBezTo>
                    <a:cubicBezTo>
                      <a:pt x="60" y="564"/>
                      <a:pt x="78" y="564"/>
                      <a:pt x="78" y="572"/>
                    </a:cubicBezTo>
                    <a:cubicBezTo>
                      <a:pt x="78" y="572"/>
                      <a:pt x="86" y="581"/>
                      <a:pt x="86" y="581"/>
                    </a:cubicBezTo>
                    <a:cubicBezTo>
                      <a:pt x="129" y="624"/>
                      <a:pt x="181" y="658"/>
                      <a:pt x="241" y="667"/>
                    </a:cubicBezTo>
                    <a:cubicBezTo>
                      <a:pt x="292" y="684"/>
                      <a:pt x="344" y="692"/>
                      <a:pt x="396" y="701"/>
                    </a:cubicBezTo>
                    <a:cubicBezTo>
                      <a:pt x="431" y="705"/>
                      <a:pt x="467" y="707"/>
                      <a:pt x="502" y="707"/>
                    </a:cubicBezTo>
                    <a:cubicBezTo>
                      <a:pt x="553" y="707"/>
                      <a:pt x="603" y="702"/>
                      <a:pt x="653" y="692"/>
                    </a:cubicBezTo>
                    <a:cubicBezTo>
                      <a:pt x="765" y="658"/>
                      <a:pt x="859" y="564"/>
                      <a:pt x="885" y="443"/>
                    </a:cubicBezTo>
                    <a:cubicBezTo>
                      <a:pt x="902" y="383"/>
                      <a:pt x="902" y="314"/>
                      <a:pt x="885" y="254"/>
                    </a:cubicBezTo>
                    <a:cubicBezTo>
                      <a:pt x="851" y="134"/>
                      <a:pt x="756" y="48"/>
                      <a:pt x="636" y="14"/>
                    </a:cubicBezTo>
                    <a:cubicBezTo>
                      <a:pt x="597" y="5"/>
                      <a:pt x="557" y="1"/>
                      <a:pt x="5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5"/>
              <p:cNvSpPr/>
              <p:nvPr/>
            </p:nvSpPr>
            <p:spPr>
              <a:xfrm>
                <a:off x="3349128" y="3592746"/>
                <a:ext cx="63239" cy="48502"/>
              </a:xfrm>
              <a:custGeom>
                <a:rect b="b" l="l" r="r" t="t"/>
                <a:pathLst>
                  <a:path extrusionOk="0" h="695" w="903">
                    <a:moveTo>
                      <a:pt x="511" y="1"/>
                    </a:moveTo>
                    <a:cubicBezTo>
                      <a:pt x="415" y="1"/>
                      <a:pt x="320" y="18"/>
                      <a:pt x="232" y="47"/>
                    </a:cubicBezTo>
                    <a:cubicBezTo>
                      <a:pt x="172" y="64"/>
                      <a:pt x="120" y="90"/>
                      <a:pt x="86" y="142"/>
                    </a:cubicBezTo>
                    <a:lnTo>
                      <a:pt x="77" y="150"/>
                    </a:lnTo>
                    <a:cubicBezTo>
                      <a:pt x="69" y="150"/>
                      <a:pt x="69" y="159"/>
                      <a:pt x="60" y="167"/>
                    </a:cubicBezTo>
                    <a:cubicBezTo>
                      <a:pt x="43" y="193"/>
                      <a:pt x="26" y="236"/>
                      <a:pt x="9" y="270"/>
                    </a:cubicBezTo>
                    <a:cubicBezTo>
                      <a:pt x="9" y="288"/>
                      <a:pt x="9" y="296"/>
                      <a:pt x="0" y="313"/>
                    </a:cubicBezTo>
                    <a:cubicBezTo>
                      <a:pt x="0" y="322"/>
                      <a:pt x="0" y="339"/>
                      <a:pt x="0" y="356"/>
                    </a:cubicBezTo>
                    <a:cubicBezTo>
                      <a:pt x="0" y="373"/>
                      <a:pt x="0" y="391"/>
                      <a:pt x="0" y="408"/>
                    </a:cubicBezTo>
                    <a:cubicBezTo>
                      <a:pt x="9" y="416"/>
                      <a:pt x="9" y="434"/>
                      <a:pt x="17" y="442"/>
                    </a:cubicBezTo>
                    <a:cubicBezTo>
                      <a:pt x="26" y="477"/>
                      <a:pt x="43" y="511"/>
                      <a:pt x="69" y="545"/>
                    </a:cubicBezTo>
                    <a:lnTo>
                      <a:pt x="86" y="562"/>
                    </a:lnTo>
                    <a:lnTo>
                      <a:pt x="95" y="571"/>
                    </a:lnTo>
                    <a:cubicBezTo>
                      <a:pt x="129" y="614"/>
                      <a:pt x="189" y="640"/>
                      <a:pt x="249" y="657"/>
                    </a:cubicBezTo>
                    <a:cubicBezTo>
                      <a:pt x="292" y="674"/>
                      <a:pt x="352" y="683"/>
                      <a:pt x="404" y="683"/>
                    </a:cubicBezTo>
                    <a:cubicBezTo>
                      <a:pt x="439" y="690"/>
                      <a:pt x="477" y="695"/>
                      <a:pt x="516" y="695"/>
                    </a:cubicBezTo>
                    <a:cubicBezTo>
                      <a:pt x="563" y="695"/>
                      <a:pt x="611" y="688"/>
                      <a:pt x="653" y="674"/>
                    </a:cubicBezTo>
                    <a:cubicBezTo>
                      <a:pt x="773" y="640"/>
                      <a:pt x="859" y="545"/>
                      <a:pt x="894" y="434"/>
                    </a:cubicBezTo>
                    <a:cubicBezTo>
                      <a:pt x="902" y="373"/>
                      <a:pt x="902" y="305"/>
                      <a:pt x="894" y="245"/>
                    </a:cubicBezTo>
                    <a:cubicBezTo>
                      <a:pt x="859" y="133"/>
                      <a:pt x="765" y="38"/>
                      <a:pt x="645" y="13"/>
                    </a:cubicBezTo>
                    <a:cubicBezTo>
                      <a:pt x="600" y="4"/>
                      <a:pt x="556" y="1"/>
                      <a:pt x="5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5"/>
              <p:cNvSpPr/>
              <p:nvPr/>
            </p:nvSpPr>
            <p:spPr>
              <a:xfrm>
                <a:off x="3352700" y="3665813"/>
                <a:ext cx="63239" cy="49270"/>
              </a:xfrm>
              <a:custGeom>
                <a:rect b="b" l="l" r="r" t="t"/>
                <a:pathLst>
                  <a:path extrusionOk="0" h="706" w="903">
                    <a:moveTo>
                      <a:pt x="516" y="1"/>
                    </a:moveTo>
                    <a:cubicBezTo>
                      <a:pt x="473" y="1"/>
                      <a:pt x="430" y="5"/>
                      <a:pt x="387" y="14"/>
                    </a:cubicBezTo>
                    <a:cubicBezTo>
                      <a:pt x="336" y="22"/>
                      <a:pt x="276" y="31"/>
                      <a:pt x="233" y="57"/>
                    </a:cubicBezTo>
                    <a:cubicBezTo>
                      <a:pt x="173" y="65"/>
                      <a:pt x="121" y="100"/>
                      <a:pt x="78" y="143"/>
                    </a:cubicBezTo>
                    <a:cubicBezTo>
                      <a:pt x="78" y="143"/>
                      <a:pt x="78" y="151"/>
                      <a:pt x="78" y="151"/>
                    </a:cubicBezTo>
                    <a:lnTo>
                      <a:pt x="61" y="168"/>
                    </a:lnTo>
                    <a:cubicBezTo>
                      <a:pt x="35" y="203"/>
                      <a:pt x="18" y="237"/>
                      <a:pt x="9" y="280"/>
                    </a:cubicBezTo>
                    <a:cubicBezTo>
                      <a:pt x="1" y="289"/>
                      <a:pt x="1" y="297"/>
                      <a:pt x="1" y="314"/>
                    </a:cubicBezTo>
                    <a:cubicBezTo>
                      <a:pt x="1" y="332"/>
                      <a:pt x="1" y="349"/>
                      <a:pt x="1" y="366"/>
                    </a:cubicBezTo>
                    <a:cubicBezTo>
                      <a:pt x="1" y="375"/>
                      <a:pt x="1" y="392"/>
                      <a:pt x="9" y="409"/>
                    </a:cubicBezTo>
                    <a:cubicBezTo>
                      <a:pt x="9" y="418"/>
                      <a:pt x="9" y="435"/>
                      <a:pt x="18" y="443"/>
                    </a:cubicBezTo>
                    <a:cubicBezTo>
                      <a:pt x="26" y="486"/>
                      <a:pt x="44" y="521"/>
                      <a:pt x="69" y="555"/>
                    </a:cubicBezTo>
                    <a:lnTo>
                      <a:pt x="87" y="572"/>
                    </a:lnTo>
                    <a:lnTo>
                      <a:pt x="95" y="581"/>
                    </a:lnTo>
                    <a:cubicBezTo>
                      <a:pt x="130" y="624"/>
                      <a:pt x="190" y="658"/>
                      <a:pt x="250" y="667"/>
                    </a:cubicBezTo>
                    <a:cubicBezTo>
                      <a:pt x="301" y="684"/>
                      <a:pt x="353" y="693"/>
                      <a:pt x="405" y="693"/>
                    </a:cubicBezTo>
                    <a:cubicBezTo>
                      <a:pt x="447" y="701"/>
                      <a:pt x="490" y="705"/>
                      <a:pt x="532" y="705"/>
                    </a:cubicBezTo>
                    <a:cubicBezTo>
                      <a:pt x="574" y="705"/>
                      <a:pt x="615" y="701"/>
                      <a:pt x="654" y="693"/>
                    </a:cubicBezTo>
                    <a:cubicBezTo>
                      <a:pt x="774" y="658"/>
                      <a:pt x="860" y="564"/>
                      <a:pt x="894" y="443"/>
                    </a:cubicBezTo>
                    <a:cubicBezTo>
                      <a:pt x="903" y="383"/>
                      <a:pt x="903" y="314"/>
                      <a:pt x="886" y="254"/>
                    </a:cubicBezTo>
                    <a:cubicBezTo>
                      <a:pt x="851" y="134"/>
                      <a:pt x="757" y="48"/>
                      <a:pt x="645"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5"/>
              <p:cNvSpPr/>
              <p:nvPr/>
            </p:nvSpPr>
            <p:spPr>
              <a:xfrm>
                <a:off x="3347308" y="3741533"/>
                <a:ext cx="63239" cy="49410"/>
              </a:xfrm>
              <a:custGeom>
                <a:rect b="b" l="l" r="r" t="t"/>
                <a:pathLst>
                  <a:path extrusionOk="0" h="708" w="903">
                    <a:moveTo>
                      <a:pt x="520" y="1"/>
                    </a:moveTo>
                    <a:cubicBezTo>
                      <a:pt x="479" y="1"/>
                      <a:pt x="439" y="7"/>
                      <a:pt x="396" y="20"/>
                    </a:cubicBezTo>
                    <a:cubicBezTo>
                      <a:pt x="335" y="20"/>
                      <a:pt x="284" y="28"/>
                      <a:pt x="232" y="54"/>
                    </a:cubicBezTo>
                    <a:cubicBezTo>
                      <a:pt x="172" y="63"/>
                      <a:pt x="121" y="97"/>
                      <a:pt x="86" y="140"/>
                    </a:cubicBezTo>
                    <a:cubicBezTo>
                      <a:pt x="86" y="149"/>
                      <a:pt x="78" y="149"/>
                      <a:pt x="78" y="149"/>
                    </a:cubicBezTo>
                    <a:cubicBezTo>
                      <a:pt x="78" y="157"/>
                      <a:pt x="69" y="166"/>
                      <a:pt x="69" y="166"/>
                    </a:cubicBezTo>
                    <a:cubicBezTo>
                      <a:pt x="43" y="200"/>
                      <a:pt x="26" y="235"/>
                      <a:pt x="18" y="278"/>
                    </a:cubicBezTo>
                    <a:cubicBezTo>
                      <a:pt x="9" y="286"/>
                      <a:pt x="9" y="303"/>
                      <a:pt x="9" y="312"/>
                    </a:cubicBezTo>
                    <a:cubicBezTo>
                      <a:pt x="0" y="329"/>
                      <a:pt x="0" y="346"/>
                      <a:pt x="9" y="364"/>
                    </a:cubicBezTo>
                    <a:cubicBezTo>
                      <a:pt x="0" y="381"/>
                      <a:pt x="0" y="398"/>
                      <a:pt x="9" y="407"/>
                    </a:cubicBezTo>
                    <a:cubicBezTo>
                      <a:pt x="9" y="424"/>
                      <a:pt x="9" y="432"/>
                      <a:pt x="18" y="449"/>
                    </a:cubicBezTo>
                    <a:cubicBezTo>
                      <a:pt x="26" y="484"/>
                      <a:pt x="43" y="527"/>
                      <a:pt x="69" y="553"/>
                    </a:cubicBezTo>
                    <a:cubicBezTo>
                      <a:pt x="69" y="561"/>
                      <a:pt x="78" y="570"/>
                      <a:pt x="86" y="570"/>
                    </a:cubicBezTo>
                    <a:lnTo>
                      <a:pt x="95" y="578"/>
                    </a:lnTo>
                    <a:cubicBezTo>
                      <a:pt x="129" y="621"/>
                      <a:pt x="189" y="656"/>
                      <a:pt x="250" y="664"/>
                    </a:cubicBezTo>
                    <a:cubicBezTo>
                      <a:pt x="301" y="681"/>
                      <a:pt x="353" y="690"/>
                      <a:pt x="404" y="699"/>
                    </a:cubicBezTo>
                    <a:cubicBezTo>
                      <a:pt x="437" y="705"/>
                      <a:pt x="470" y="708"/>
                      <a:pt x="502" y="708"/>
                    </a:cubicBezTo>
                    <a:cubicBezTo>
                      <a:pt x="554" y="708"/>
                      <a:pt x="606" y="701"/>
                      <a:pt x="653" y="690"/>
                    </a:cubicBezTo>
                    <a:cubicBezTo>
                      <a:pt x="774" y="656"/>
                      <a:pt x="860" y="561"/>
                      <a:pt x="894" y="441"/>
                    </a:cubicBezTo>
                    <a:cubicBezTo>
                      <a:pt x="902" y="381"/>
                      <a:pt x="902" y="312"/>
                      <a:pt x="894" y="252"/>
                    </a:cubicBezTo>
                    <a:cubicBezTo>
                      <a:pt x="860" y="132"/>
                      <a:pt x="765" y="46"/>
                      <a:pt x="645" y="20"/>
                    </a:cubicBezTo>
                    <a:cubicBezTo>
                      <a:pt x="602" y="7"/>
                      <a:pt x="561" y="1"/>
                      <a:pt x="5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25"/>
              <p:cNvSpPr/>
              <p:nvPr/>
            </p:nvSpPr>
            <p:spPr>
              <a:xfrm>
                <a:off x="3448364" y="3024327"/>
                <a:ext cx="63239" cy="49130"/>
              </a:xfrm>
              <a:custGeom>
                <a:rect b="b" l="l" r="r" t="t"/>
                <a:pathLst>
                  <a:path extrusionOk="0" h="704" w="903">
                    <a:moveTo>
                      <a:pt x="388" y="0"/>
                    </a:moveTo>
                    <a:cubicBezTo>
                      <a:pt x="347" y="0"/>
                      <a:pt x="306" y="4"/>
                      <a:pt x="267" y="13"/>
                    </a:cubicBezTo>
                    <a:cubicBezTo>
                      <a:pt x="147" y="47"/>
                      <a:pt x="52" y="133"/>
                      <a:pt x="18" y="254"/>
                    </a:cubicBezTo>
                    <a:cubicBezTo>
                      <a:pt x="1" y="314"/>
                      <a:pt x="1" y="374"/>
                      <a:pt x="18" y="443"/>
                    </a:cubicBezTo>
                    <a:cubicBezTo>
                      <a:pt x="44" y="554"/>
                      <a:pt x="138" y="649"/>
                      <a:pt x="250" y="683"/>
                    </a:cubicBezTo>
                    <a:cubicBezTo>
                      <a:pt x="297" y="697"/>
                      <a:pt x="344" y="704"/>
                      <a:pt x="392" y="704"/>
                    </a:cubicBezTo>
                    <a:cubicBezTo>
                      <a:pt x="430" y="704"/>
                      <a:pt x="469" y="699"/>
                      <a:pt x="508" y="692"/>
                    </a:cubicBezTo>
                    <a:cubicBezTo>
                      <a:pt x="559" y="692"/>
                      <a:pt x="611" y="675"/>
                      <a:pt x="662" y="657"/>
                    </a:cubicBezTo>
                    <a:cubicBezTo>
                      <a:pt x="722" y="649"/>
                      <a:pt x="774" y="623"/>
                      <a:pt x="817" y="580"/>
                    </a:cubicBezTo>
                    <a:lnTo>
                      <a:pt x="826" y="571"/>
                    </a:lnTo>
                    <a:lnTo>
                      <a:pt x="834" y="554"/>
                    </a:lnTo>
                    <a:cubicBezTo>
                      <a:pt x="860" y="520"/>
                      <a:pt x="886" y="486"/>
                      <a:pt x="894" y="443"/>
                    </a:cubicBezTo>
                    <a:cubicBezTo>
                      <a:pt x="894" y="434"/>
                      <a:pt x="903" y="417"/>
                      <a:pt x="903" y="408"/>
                    </a:cubicBezTo>
                    <a:cubicBezTo>
                      <a:pt x="903" y="391"/>
                      <a:pt x="903" y="374"/>
                      <a:pt x="903" y="357"/>
                    </a:cubicBezTo>
                    <a:cubicBezTo>
                      <a:pt x="903" y="340"/>
                      <a:pt x="903" y="322"/>
                      <a:pt x="903" y="314"/>
                    </a:cubicBezTo>
                    <a:cubicBezTo>
                      <a:pt x="903" y="297"/>
                      <a:pt x="894" y="288"/>
                      <a:pt x="894" y="271"/>
                    </a:cubicBezTo>
                    <a:cubicBezTo>
                      <a:pt x="886" y="236"/>
                      <a:pt x="868" y="193"/>
                      <a:pt x="843" y="168"/>
                    </a:cubicBezTo>
                    <a:lnTo>
                      <a:pt x="826" y="151"/>
                    </a:lnTo>
                    <a:cubicBezTo>
                      <a:pt x="826" y="142"/>
                      <a:pt x="826" y="142"/>
                      <a:pt x="826" y="142"/>
                    </a:cubicBezTo>
                    <a:cubicBezTo>
                      <a:pt x="783" y="99"/>
                      <a:pt x="731" y="65"/>
                      <a:pt x="679" y="47"/>
                    </a:cubicBezTo>
                    <a:cubicBezTo>
                      <a:pt x="628" y="30"/>
                      <a:pt x="568" y="13"/>
                      <a:pt x="516" y="13"/>
                    </a:cubicBezTo>
                    <a:cubicBezTo>
                      <a:pt x="473" y="4"/>
                      <a:pt x="43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25"/>
              <p:cNvSpPr/>
              <p:nvPr/>
            </p:nvSpPr>
            <p:spPr>
              <a:xfrm>
                <a:off x="3461601" y="3091602"/>
                <a:ext cx="63870" cy="49410"/>
              </a:xfrm>
              <a:custGeom>
                <a:rect b="b" l="l" r="r" t="t"/>
                <a:pathLst>
                  <a:path extrusionOk="0" h="708" w="912">
                    <a:moveTo>
                      <a:pt x="395" y="1"/>
                    </a:moveTo>
                    <a:cubicBezTo>
                      <a:pt x="353" y="1"/>
                      <a:pt x="310" y="7"/>
                      <a:pt x="267" y="20"/>
                    </a:cubicBezTo>
                    <a:cubicBezTo>
                      <a:pt x="147" y="46"/>
                      <a:pt x="52" y="140"/>
                      <a:pt x="18" y="252"/>
                    </a:cubicBezTo>
                    <a:cubicBezTo>
                      <a:pt x="9" y="321"/>
                      <a:pt x="1" y="381"/>
                      <a:pt x="18" y="441"/>
                    </a:cubicBezTo>
                    <a:cubicBezTo>
                      <a:pt x="44" y="561"/>
                      <a:pt x="138" y="656"/>
                      <a:pt x="250" y="690"/>
                    </a:cubicBezTo>
                    <a:cubicBezTo>
                      <a:pt x="303" y="701"/>
                      <a:pt x="356" y="708"/>
                      <a:pt x="409" y="708"/>
                    </a:cubicBezTo>
                    <a:cubicBezTo>
                      <a:pt x="442" y="708"/>
                      <a:pt x="475" y="705"/>
                      <a:pt x="508" y="699"/>
                    </a:cubicBezTo>
                    <a:cubicBezTo>
                      <a:pt x="559" y="690"/>
                      <a:pt x="611" y="681"/>
                      <a:pt x="662" y="664"/>
                    </a:cubicBezTo>
                    <a:cubicBezTo>
                      <a:pt x="722" y="656"/>
                      <a:pt x="774" y="621"/>
                      <a:pt x="817" y="578"/>
                    </a:cubicBezTo>
                    <a:cubicBezTo>
                      <a:pt x="817" y="578"/>
                      <a:pt x="826" y="578"/>
                      <a:pt x="826" y="570"/>
                    </a:cubicBezTo>
                    <a:lnTo>
                      <a:pt x="834" y="553"/>
                    </a:lnTo>
                    <a:cubicBezTo>
                      <a:pt x="860" y="527"/>
                      <a:pt x="886" y="484"/>
                      <a:pt x="894" y="449"/>
                    </a:cubicBezTo>
                    <a:cubicBezTo>
                      <a:pt x="894" y="432"/>
                      <a:pt x="903" y="424"/>
                      <a:pt x="903" y="415"/>
                    </a:cubicBezTo>
                    <a:cubicBezTo>
                      <a:pt x="903" y="398"/>
                      <a:pt x="911" y="381"/>
                      <a:pt x="911" y="364"/>
                    </a:cubicBezTo>
                    <a:cubicBezTo>
                      <a:pt x="911" y="346"/>
                      <a:pt x="911" y="329"/>
                      <a:pt x="911" y="312"/>
                    </a:cubicBezTo>
                    <a:cubicBezTo>
                      <a:pt x="903" y="303"/>
                      <a:pt x="903" y="286"/>
                      <a:pt x="903" y="278"/>
                    </a:cubicBezTo>
                    <a:cubicBezTo>
                      <a:pt x="894" y="235"/>
                      <a:pt x="877" y="200"/>
                      <a:pt x="851" y="175"/>
                    </a:cubicBezTo>
                    <a:lnTo>
                      <a:pt x="834" y="149"/>
                    </a:lnTo>
                    <a:lnTo>
                      <a:pt x="826" y="140"/>
                    </a:lnTo>
                    <a:cubicBezTo>
                      <a:pt x="791" y="97"/>
                      <a:pt x="740" y="71"/>
                      <a:pt x="679" y="54"/>
                    </a:cubicBezTo>
                    <a:cubicBezTo>
                      <a:pt x="628" y="37"/>
                      <a:pt x="576" y="20"/>
                      <a:pt x="516" y="20"/>
                    </a:cubicBezTo>
                    <a:cubicBezTo>
                      <a:pt x="478" y="7"/>
                      <a:pt x="437" y="1"/>
                      <a:pt x="3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25"/>
              <p:cNvSpPr/>
              <p:nvPr/>
            </p:nvSpPr>
            <p:spPr>
              <a:xfrm>
                <a:off x="3469444" y="3155039"/>
                <a:ext cx="63239" cy="48991"/>
              </a:xfrm>
              <a:custGeom>
                <a:rect b="b" l="l" r="r" t="t"/>
                <a:pathLst>
                  <a:path extrusionOk="0" h="702" w="903">
                    <a:moveTo>
                      <a:pt x="387" y="0"/>
                    </a:moveTo>
                    <a:cubicBezTo>
                      <a:pt x="344" y="0"/>
                      <a:pt x="301" y="4"/>
                      <a:pt x="258" y="13"/>
                    </a:cubicBezTo>
                    <a:cubicBezTo>
                      <a:pt x="147" y="47"/>
                      <a:pt x="52" y="133"/>
                      <a:pt x="18" y="254"/>
                    </a:cubicBezTo>
                    <a:cubicBezTo>
                      <a:pt x="0" y="314"/>
                      <a:pt x="0" y="374"/>
                      <a:pt x="9" y="434"/>
                    </a:cubicBezTo>
                    <a:cubicBezTo>
                      <a:pt x="35" y="554"/>
                      <a:pt x="129" y="649"/>
                      <a:pt x="250" y="683"/>
                    </a:cubicBezTo>
                    <a:cubicBezTo>
                      <a:pt x="297" y="694"/>
                      <a:pt x="348" y="701"/>
                      <a:pt x="401" y="701"/>
                    </a:cubicBezTo>
                    <a:cubicBezTo>
                      <a:pt x="433" y="701"/>
                      <a:pt x="466" y="698"/>
                      <a:pt x="499" y="692"/>
                    </a:cubicBezTo>
                    <a:cubicBezTo>
                      <a:pt x="550" y="683"/>
                      <a:pt x="602" y="675"/>
                      <a:pt x="653" y="657"/>
                    </a:cubicBezTo>
                    <a:cubicBezTo>
                      <a:pt x="714" y="649"/>
                      <a:pt x="765" y="614"/>
                      <a:pt x="808" y="571"/>
                    </a:cubicBezTo>
                    <a:cubicBezTo>
                      <a:pt x="817" y="571"/>
                      <a:pt x="817" y="563"/>
                      <a:pt x="817" y="563"/>
                    </a:cubicBezTo>
                    <a:cubicBezTo>
                      <a:pt x="825" y="563"/>
                      <a:pt x="834" y="554"/>
                      <a:pt x="834" y="546"/>
                    </a:cubicBezTo>
                    <a:cubicBezTo>
                      <a:pt x="860" y="520"/>
                      <a:pt x="877" y="485"/>
                      <a:pt x="885" y="443"/>
                    </a:cubicBezTo>
                    <a:cubicBezTo>
                      <a:pt x="894" y="434"/>
                      <a:pt x="894" y="417"/>
                      <a:pt x="894" y="408"/>
                    </a:cubicBezTo>
                    <a:cubicBezTo>
                      <a:pt x="903" y="391"/>
                      <a:pt x="903" y="374"/>
                      <a:pt x="903" y="357"/>
                    </a:cubicBezTo>
                    <a:cubicBezTo>
                      <a:pt x="903" y="348"/>
                      <a:pt x="903" y="331"/>
                      <a:pt x="903" y="314"/>
                    </a:cubicBezTo>
                    <a:cubicBezTo>
                      <a:pt x="903" y="296"/>
                      <a:pt x="894" y="288"/>
                      <a:pt x="894" y="271"/>
                    </a:cubicBezTo>
                    <a:cubicBezTo>
                      <a:pt x="885" y="236"/>
                      <a:pt x="868" y="193"/>
                      <a:pt x="842" y="168"/>
                    </a:cubicBezTo>
                    <a:lnTo>
                      <a:pt x="825" y="150"/>
                    </a:lnTo>
                    <a:lnTo>
                      <a:pt x="817" y="142"/>
                    </a:lnTo>
                    <a:cubicBezTo>
                      <a:pt x="782" y="99"/>
                      <a:pt x="731" y="65"/>
                      <a:pt x="671" y="56"/>
                    </a:cubicBezTo>
                    <a:cubicBezTo>
                      <a:pt x="619" y="30"/>
                      <a:pt x="567" y="13"/>
                      <a:pt x="516" y="13"/>
                    </a:cubicBezTo>
                    <a:cubicBezTo>
                      <a:pt x="473" y="4"/>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25"/>
              <p:cNvSpPr/>
              <p:nvPr/>
            </p:nvSpPr>
            <p:spPr>
              <a:xfrm>
                <a:off x="3479039" y="3230688"/>
                <a:ext cx="63239" cy="49061"/>
              </a:xfrm>
              <a:custGeom>
                <a:rect b="b" l="l" r="r" t="t"/>
                <a:pathLst>
                  <a:path extrusionOk="0" h="703" w="903">
                    <a:moveTo>
                      <a:pt x="380" y="1"/>
                    </a:moveTo>
                    <a:cubicBezTo>
                      <a:pt x="338" y="1"/>
                      <a:pt x="297" y="7"/>
                      <a:pt x="259" y="20"/>
                    </a:cubicBezTo>
                    <a:cubicBezTo>
                      <a:pt x="138" y="46"/>
                      <a:pt x="44" y="132"/>
                      <a:pt x="10" y="252"/>
                    </a:cubicBezTo>
                    <a:cubicBezTo>
                      <a:pt x="1" y="312"/>
                      <a:pt x="1" y="372"/>
                      <a:pt x="10" y="441"/>
                    </a:cubicBezTo>
                    <a:cubicBezTo>
                      <a:pt x="44" y="553"/>
                      <a:pt x="130" y="647"/>
                      <a:pt x="250" y="682"/>
                    </a:cubicBezTo>
                    <a:cubicBezTo>
                      <a:pt x="293" y="696"/>
                      <a:pt x="338" y="702"/>
                      <a:pt x="384" y="702"/>
                    </a:cubicBezTo>
                    <a:cubicBezTo>
                      <a:pt x="422" y="702"/>
                      <a:pt x="461" y="698"/>
                      <a:pt x="499" y="690"/>
                    </a:cubicBezTo>
                    <a:cubicBezTo>
                      <a:pt x="551" y="690"/>
                      <a:pt x="602" y="682"/>
                      <a:pt x="654" y="656"/>
                    </a:cubicBezTo>
                    <a:cubicBezTo>
                      <a:pt x="714" y="647"/>
                      <a:pt x="774" y="621"/>
                      <a:pt x="809" y="579"/>
                    </a:cubicBezTo>
                    <a:lnTo>
                      <a:pt x="817" y="570"/>
                    </a:lnTo>
                    <a:cubicBezTo>
                      <a:pt x="826" y="561"/>
                      <a:pt x="826" y="553"/>
                      <a:pt x="834" y="553"/>
                    </a:cubicBezTo>
                    <a:cubicBezTo>
                      <a:pt x="860" y="518"/>
                      <a:pt x="877" y="484"/>
                      <a:pt x="886" y="450"/>
                    </a:cubicBezTo>
                    <a:cubicBezTo>
                      <a:pt x="894" y="432"/>
                      <a:pt x="894" y="424"/>
                      <a:pt x="894" y="407"/>
                    </a:cubicBezTo>
                    <a:cubicBezTo>
                      <a:pt x="903" y="398"/>
                      <a:pt x="903" y="381"/>
                      <a:pt x="894" y="364"/>
                    </a:cubicBezTo>
                    <a:cubicBezTo>
                      <a:pt x="903" y="347"/>
                      <a:pt x="903" y="329"/>
                      <a:pt x="894" y="312"/>
                    </a:cubicBezTo>
                    <a:cubicBezTo>
                      <a:pt x="886" y="304"/>
                      <a:pt x="886" y="286"/>
                      <a:pt x="886" y="278"/>
                    </a:cubicBezTo>
                    <a:cubicBezTo>
                      <a:pt x="877" y="235"/>
                      <a:pt x="860" y="200"/>
                      <a:pt x="834" y="166"/>
                    </a:cubicBezTo>
                    <a:cubicBezTo>
                      <a:pt x="834" y="166"/>
                      <a:pt x="826" y="158"/>
                      <a:pt x="826" y="149"/>
                    </a:cubicBezTo>
                    <a:cubicBezTo>
                      <a:pt x="826" y="149"/>
                      <a:pt x="817" y="149"/>
                      <a:pt x="817" y="140"/>
                    </a:cubicBezTo>
                    <a:cubicBezTo>
                      <a:pt x="774" y="97"/>
                      <a:pt x="723" y="72"/>
                      <a:pt x="671" y="54"/>
                    </a:cubicBezTo>
                    <a:cubicBezTo>
                      <a:pt x="619" y="37"/>
                      <a:pt x="559" y="20"/>
                      <a:pt x="508" y="20"/>
                    </a:cubicBezTo>
                    <a:cubicBezTo>
                      <a:pt x="465" y="7"/>
                      <a:pt x="422" y="1"/>
                      <a:pt x="3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5"/>
              <p:cNvSpPr/>
              <p:nvPr/>
            </p:nvSpPr>
            <p:spPr>
              <a:xfrm>
                <a:off x="3483871" y="3298312"/>
                <a:ext cx="63239" cy="48991"/>
              </a:xfrm>
              <a:custGeom>
                <a:rect b="b" l="l" r="r" t="t"/>
                <a:pathLst>
                  <a:path extrusionOk="0" h="702" w="903">
                    <a:moveTo>
                      <a:pt x="387" y="0"/>
                    </a:moveTo>
                    <a:cubicBezTo>
                      <a:pt x="344" y="0"/>
                      <a:pt x="301" y="5"/>
                      <a:pt x="258" y="13"/>
                    </a:cubicBezTo>
                    <a:cubicBezTo>
                      <a:pt x="147" y="39"/>
                      <a:pt x="52" y="134"/>
                      <a:pt x="18" y="254"/>
                    </a:cubicBezTo>
                    <a:cubicBezTo>
                      <a:pt x="1" y="314"/>
                      <a:pt x="1" y="374"/>
                      <a:pt x="9" y="434"/>
                    </a:cubicBezTo>
                    <a:cubicBezTo>
                      <a:pt x="44" y="555"/>
                      <a:pt x="138" y="649"/>
                      <a:pt x="250" y="683"/>
                    </a:cubicBezTo>
                    <a:cubicBezTo>
                      <a:pt x="303" y="694"/>
                      <a:pt x="356" y="701"/>
                      <a:pt x="407" y="701"/>
                    </a:cubicBezTo>
                    <a:cubicBezTo>
                      <a:pt x="439" y="701"/>
                      <a:pt x="469" y="699"/>
                      <a:pt x="499" y="692"/>
                    </a:cubicBezTo>
                    <a:cubicBezTo>
                      <a:pt x="559" y="683"/>
                      <a:pt x="611" y="675"/>
                      <a:pt x="662" y="658"/>
                    </a:cubicBezTo>
                    <a:cubicBezTo>
                      <a:pt x="722" y="649"/>
                      <a:pt x="774" y="623"/>
                      <a:pt x="817" y="572"/>
                    </a:cubicBezTo>
                    <a:lnTo>
                      <a:pt x="825" y="572"/>
                    </a:lnTo>
                    <a:lnTo>
                      <a:pt x="834" y="555"/>
                    </a:lnTo>
                    <a:cubicBezTo>
                      <a:pt x="860" y="520"/>
                      <a:pt x="877" y="486"/>
                      <a:pt x="894" y="443"/>
                    </a:cubicBezTo>
                    <a:lnTo>
                      <a:pt x="903" y="409"/>
                    </a:lnTo>
                    <a:cubicBezTo>
                      <a:pt x="903" y="391"/>
                      <a:pt x="903" y="374"/>
                      <a:pt x="903" y="357"/>
                    </a:cubicBezTo>
                    <a:cubicBezTo>
                      <a:pt x="903" y="340"/>
                      <a:pt x="903" y="323"/>
                      <a:pt x="903" y="314"/>
                    </a:cubicBezTo>
                    <a:cubicBezTo>
                      <a:pt x="903" y="297"/>
                      <a:pt x="894" y="288"/>
                      <a:pt x="894" y="271"/>
                    </a:cubicBezTo>
                    <a:cubicBezTo>
                      <a:pt x="886" y="237"/>
                      <a:pt x="868" y="194"/>
                      <a:pt x="843" y="168"/>
                    </a:cubicBezTo>
                    <a:cubicBezTo>
                      <a:pt x="834" y="159"/>
                      <a:pt x="825" y="151"/>
                      <a:pt x="825" y="151"/>
                    </a:cubicBezTo>
                    <a:lnTo>
                      <a:pt x="817" y="142"/>
                    </a:lnTo>
                    <a:cubicBezTo>
                      <a:pt x="782" y="91"/>
                      <a:pt x="731" y="65"/>
                      <a:pt x="671" y="48"/>
                    </a:cubicBezTo>
                    <a:cubicBezTo>
                      <a:pt x="619" y="30"/>
                      <a:pt x="568" y="13"/>
                      <a:pt x="516" y="13"/>
                    </a:cubicBezTo>
                    <a:cubicBezTo>
                      <a:pt x="473" y="5"/>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5"/>
              <p:cNvSpPr/>
              <p:nvPr/>
            </p:nvSpPr>
            <p:spPr>
              <a:xfrm>
                <a:off x="3486882" y="3378080"/>
                <a:ext cx="63239" cy="49130"/>
              </a:xfrm>
              <a:custGeom>
                <a:rect b="b" l="l" r="r" t="t"/>
                <a:pathLst>
                  <a:path extrusionOk="0" h="704" w="903">
                    <a:moveTo>
                      <a:pt x="386" y="0"/>
                    </a:moveTo>
                    <a:cubicBezTo>
                      <a:pt x="344" y="0"/>
                      <a:pt x="301" y="4"/>
                      <a:pt x="258" y="13"/>
                    </a:cubicBezTo>
                    <a:cubicBezTo>
                      <a:pt x="138" y="47"/>
                      <a:pt x="44" y="133"/>
                      <a:pt x="9" y="254"/>
                    </a:cubicBezTo>
                    <a:cubicBezTo>
                      <a:pt x="1" y="314"/>
                      <a:pt x="1" y="374"/>
                      <a:pt x="9" y="434"/>
                    </a:cubicBezTo>
                    <a:cubicBezTo>
                      <a:pt x="44" y="554"/>
                      <a:pt x="129" y="649"/>
                      <a:pt x="250" y="683"/>
                    </a:cubicBezTo>
                    <a:cubicBezTo>
                      <a:pt x="292" y="697"/>
                      <a:pt x="337" y="704"/>
                      <a:pt x="384" y="704"/>
                    </a:cubicBezTo>
                    <a:cubicBezTo>
                      <a:pt x="422" y="704"/>
                      <a:pt x="460" y="699"/>
                      <a:pt x="499" y="692"/>
                    </a:cubicBezTo>
                    <a:cubicBezTo>
                      <a:pt x="550" y="692"/>
                      <a:pt x="611" y="674"/>
                      <a:pt x="654" y="657"/>
                    </a:cubicBezTo>
                    <a:cubicBezTo>
                      <a:pt x="714" y="649"/>
                      <a:pt x="774" y="623"/>
                      <a:pt x="808" y="580"/>
                    </a:cubicBezTo>
                    <a:cubicBezTo>
                      <a:pt x="817" y="571"/>
                      <a:pt x="817" y="571"/>
                      <a:pt x="817" y="571"/>
                    </a:cubicBezTo>
                    <a:cubicBezTo>
                      <a:pt x="825" y="563"/>
                      <a:pt x="825" y="554"/>
                      <a:pt x="834" y="554"/>
                    </a:cubicBezTo>
                    <a:cubicBezTo>
                      <a:pt x="860" y="520"/>
                      <a:pt x="877" y="485"/>
                      <a:pt x="886" y="443"/>
                    </a:cubicBezTo>
                    <a:lnTo>
                      <a:pt x="903" y="408"/>
                    </a:lnTo>
                    <a:cubicBezTo>
                      <a:pt x="903" y="391"/>
                      <a:pt x="903" y="374"/>
                      <a:pt x="903" y="357"/>
                    </a:cubicBezTo>
                    <a:cubicBezTo>
                      <a:pt x="903" y="339"/>
                      <a:pt x="903" y="322"/>
                      <a:pt x="903" y="314"/>
                    </a:cubicBezTo>
                    <a:cubicBezTo>
                      <a:pt x="894" y="296"/>
                      <a:pt x="894" y="288"/>
                      <a:pt x="894" y="271"/>
                    </a:cubicBezTo>
                    <a:cubicBezTo>
                      <a:pt x="877" y="236"/>
                      <a:pt x="860" y="193"/>
                      <a:pt x="834" y="168"/>
                    </a:cubicBezTo>
                    <a:lnTo>
                      <a:pt x="825" y="150"/>
                    </a:lnTo>
                    <a:cubicBezTo>
                      <a:pt x="817" y="142"/>
                      <a:pt x="817" y="142"/>
                      <a:pt x="817" y="142"/>
                    </a:cubicBezTo>
                    <a:cubicBezTo>
                      <a:pt x="782" y="99"/>
                      <a:pt x="731" y="64"/>
                      <a:pt x="671" y="47"/>
                    </a:cubicBezTo>
                    <a:cubicBezTo>
                      <a:pt x="619" y="30"/>
                      <a:pt x="568" y="13"/>
                      <a:pt x="507" y="13"/>
                    </a:cubicBezTo>
                    <a:cubicBezTo>
                      <a:pt x="469" y="4"/>
                      <a:pt x="428" y="0"/>
                      <a:pt x="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5"/>
              <p:cNvSpPr/>
              <p:nvPr/>
            </p:nvSpPr>
            <p:spPr>
              <a:xfrm>
                <a:off x="3417690" y="3378080"/>
                <a:ext cx="63239" cy="49130"/>
              </a:xfrm>
              <a:custGeom>
                <a:rect b="b" l="l" r="r" t="t"/>
                <a:pathLst>
                  <a:path extrusionOk="0" h="704" w="903">
                    <a:moveTo>
                      <a:pt x="388" y="0"/>
                    </a:moveTo>
                    <a:cubicBezTo>
                      <a:pt x="346" y="0"/>
                      <a:pt x="306" y="4"/>
                      <a:pt x="267" y="13"/>
                    </a:cubicBezTo>
                    <a:cubicBezTo>
                      <a:pt x="147" y="47"/>
                      <a:pt x="52" y="133"/>
                      <a:pt x="18" y="254"/>
                    </a:cubicBezTo>
                    <a:cubicBezTo>
                      <a:pt x="1" y="314"/>
                      <a:pt x="1" y="374"/>
                      <a:pt x="18" y="434"/>
                    </a:cubicBezTo>
                    <a:cubicBezTo>
                      <a:pt x="44" y="554"/>
                      <a:pt x="138" y="649"/>
                      <a:pt x="250" y="683"/>
                    </a:cubicBezTo>
                    <a:cubicBezTo>
                      <a:pt x="297" y="697"/>
                      <a:pt x="344" y="704"/>
                      <a:pt x="392" y="704"/>
                    </a:cubicBezTo>
                    <a:cubicBezTo>
                      <a:pt x="430" y="704"/>
                      <a:pt x="469" y="699"/>
                      <a:pt x="507" y="692"/>
                    </a:cubicBezTo>
                    <a:cubicBezTo>
                      <a:pt x="559" y="692"/>
                      <a:pt x="611" y="674"/>
                      <a:pt x="662" y="657"/>
                    </a:cubicBezTo>
                    <a:cubicBezTo>
                      <a:pt x="722" y="649"/>
                      <a:pt x="774" y="623"/>
                      <a:pt x="817" y="580"/>
                    </a:cubicBezTo>
                    <a:lnTo>
                      <a:pt x="825" y="571"/>
                    </a:lnTo>
                    <a:lnTo>
                      <a:pt x="834" y="554"/>
                    </a:lnTo>
                    <a:cubicBezTo>
                      <a:pt x="860" y="520"/>
                      <a:pt x="886" y="485"/>
                      <a:pt x="894" y="443"/>
                    </a:cubicBezTo>
                    <a:cubicBezTo>
                      <a:pt x="894" y="434"/>
                      <a:pt x="903" y="417"/>
                      <a:pt x="903" y="408"/>
                    </a:cubicBezTo>
                    <a:cubicBezTo>
                      <a:pt x="903" y="391"/>
                      <a:pt x="903" y="374"/>
                      <a:pt x="903" y="357"/>
                    </a:cubicBezTo>
                    <a:cubicBezTo>
                      <a:pt x="903" y="339"/>
                      <a:pt x="903" y="322"/>
                      <a:pt x="903" y="314"/>
                    </a:cubicBezTo>
                    <a:cubicBezTo>
                      <a:pt x="903" y="296"/>
                      <a:pt x="903" y="288"/>
                      <a:pt x="894" y="271"/>
                    </a:cubicBezTo>
                    <a:cubicBezTo>
                      <a:pt x="886" y="236"/>
                      <a:pt x="868" y="193"/>
                      <a:pt x="843" y="168"/>
                    </a:cubicBezTo>
                    <a:cubicBezTo>
                      <a:pt x="843" y="159"/>
                      <a:pt x="825" y="150"/>
                      <a:pt x="825" y="150"/>
                    </a:cubicBezTo>
                    <a:cubicBezTo>
                      <a:pt x="825" y="142"/>
                      <a:pt x="825" y="142"/>
                      <a:pt x="825" y="142"/>
                    </a:cubicBezTo>
                    <a:cubicBezTo>
                      <a:pt x="782" y="99"/>
                      <a:pt x="731" y="64"/>
                      <a:pt x="679" y="47"/>
                    </a:cubicBezTo>
                    <a:cubicBezTo>
                      <a:pt x="628" y="30"/>
                      <a:pt x="568" y="13"/>
                      <a:pt x="516" y="13"/>
                    </a:cubicBezTo>
                    <a:cubicBezTo>
                      <a:pt x="473" y="4"/>
                      <a:pt x="43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5"/>
              <p:cNvSpPr/>
              <p:nvPr/>
            </p:nvSpPr>
            <p:spPr>
              <a:xfrm>
                <a:off x="3417690" y="3450728"/>
                <a:ext cx="63239" cy="49130"/>
              </a:xfrm>
              <a:custGeom>
                <a:rect b="b" l="l" r="r" t="t"/>
                <a:pathLst>
                  <a:path extrusionOk="0" h="704" w="903">
                    <a:moveTo>
                      <a:pt x="388" y="1"/>
                    </a:moveTo>
                    <a:cubicBezTo>
                      <a:pt x="346" y="1"/>
                      <a:pt x="306" y="7"/>
                      <a:pt x="267" y="20"/>
                    </a:cubicBezTo>
                    <a:cubicBezTo>
                      <a:pt x="147" y="46"/>
                      <a:pt x="52" y="140"/>
                      <a:pt x="18" y="252"/>
                    </a:cubicBezTo>
                    <a:cubicBezTo>
                      <a:pt x="1" y="312"/>
                      <a:pt x="1" y="381"/>
                      <a:pt x="18" y="441"/>
                    </a:cubicBezTo>
                    <a:cubicBezTo>
                      <a:pt x="44" y="561"/>
                      <a:pt x="138" y="656"/>
                      <a:pt x="250" y="690"/>
                    </a:cubicBezTo>
                    <a:cubicBezTo>
                      <a:pt x="293" y="699"/>
                      <a:pt x="336" y="703"/>
                      <a:pt x="379" y="703"/>
                    </a:cubicBezTo>
                    <a:cubicBezTo>
                      <a:pt x="422" y="703"/>
                      <a:pt x="465" y="699"/>
                      <a:pt x="507" y="690"/>
                    </a:cubicBezTo>
                    <a:cubicBezTo>
                      <a:pt x="559" y="690"/>
                      <a:pt x="611" y="682"/>
                      <a:pt x="662" y="664"/>
                    </a:cubicBezTo>
                    <a:cubicBezTo>
                      <a:pt x="722" y="647"/>
                      <a:pt x="774" y="621"/>
                      <a:pt x="817" y="579"/>
                    </a:cubicBezTo>
                    <a:lnTo>
                      <a:pt x="825" y="570"/>
                    </a:lnTo>
                    <a:lnTo>
                      <a:pt x="834" y="553"/>
                    </a:lnTo>
                    <a:cubicBezTo>
                      <a:pt x="860" y="518"/>
                      <a:pt x="886" y="484"/>
                      <a:pt x="894" y="450"/>
                    </a:cubicBezTo>
                    <a:cubicBezTo>
                      <a:pt x="894" y="432"/>
                      <a:pt x="903" y="424"/>
                      <a:pt x="903" y="407"/>
                    </a:cubicBezTo>
                    <a:cubicBezTo>
                      <a:pt x="903" y="398"/>
                      <a:pt x="903" y="381"/>
                      <a:pt x="903" y="364"/>
                    </a:cubicBezTo>
                    <a:cubicBezTo>
                      <a:pt x="903" y="347"/>
                      <a:pt x="903" y="329"/>
                      <a:pt x="903" y="312"/>
                    </a:cubicBezTo>
                    <a:cubicBezTo>
                      <a:pt x="903" y="304"/>
                      <a:pt x="903" y="286"/>
                      <a:pt x="894" y="278"/>
                    </a:cubicBezTo>
                    <a:cubicBezTo>
                      <a:pt x="886" y="235"/>
                      <a:pt x="868" y="201"/>
                      <a:pt x="843" y="166"/>
                    </a:cubicBezTo>
                    <a:cubicBezTo>
                      <a:pt x="843" y="166"/>
                      <a:pt x="825" y="149"/>
                      <a:pt x="825" y="149"/>
                    </a:cubicBezTo>
                    <a:lnTo>
                      <a:pt x="825" y="140"/>
                    </a:lnTo>
                    <a:cubicBezTo>
                      <a:pt x="782" y="97"/>
                      <a:pt x="731" y="72"/>
                      <a:pt x="679" y="54"/>
                    </a:cubicBezTo>
                    <a:cubicBezTo>
                      <a:pt x="628" y="37"/>
                      <a:pt x="568" y="20"/>
                      <a:pt x="516" y="20"/>
                    </a:cubicBezTo>
                    <a:cubicBezTo>
                      <a:pt x="473" y="7"/>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25"/>
              <p:cNvSpPr/>
              <p:nvPr/>
            </p:nvSpPr>
            <p:spPr>
              <a:xfrm>
                <a:off x="3417690" y="3520725"/>
                <a:ext cx="63239" cy="49340"/>
              </a:xfrm>
              <a:custGeom>
                <a:rect b="b" l="l" r="r" t="t"/>
                <a:pathLst>
                  <a:path extrusionOk="0" h="707" w="903">
                    <a:moveTo>
                      <a:pt x="388" y="1"/>
                    </a:moveTo>
                    <a:cubicBezTo>
                      <a:pt x="346" y="1"/>
                      <a:pt x="306" y="5"/>
                      <a:pt x="267" y="14"/>
                    </a:cubicBezTo>
                    <a:cubicBezTo>
                      <a:pt x="147" y="48"/>
                      <a:pt x="52" y="134"/>
                      <a:pt x="18" y="254"/>
                    </a:cubicBezTo>
                    <a:cubicBezTo>
                      <a:pt x="1" y="314"/>
                      <a:pt x="1" y="383"/>
                      <a:pt x="18" y="443"/>
                    </a:cubicBezTo>
                    <a:cubicBezTo>
                      <a:pt x="44" y="564"/>
                      <a:pt x="138" y="658"/>
                      <a:pt x="250" y="692"/>
                    </a:cubicBezTo>
                    <a:cubicBezTo>
                      <a:pt x="300" y="702"/>
                      <a:pt x="350" y="707"/>
                      <a:pt x="401" y="707"/>
                    </a:cubicBezTo>
                    <a:cubicBezTo>
                      <a:pt x="436" y="707"/>
                      <a:pt x="472" y="705"/>
                      <a:pt x="507" y="701"/>
                    </a:cubicBezTo>
                    <a:cubicBezTo>
                      <a:pt x="559" y="692"/>
                      <a:pt x="611" y="684"/>
                      <a:pt x="662" y="667"/>
                    </a:cubicBezTo>
                    <a:cubicBezTo>
                      <a:pt x="722" y="658"/>
                      <a:pt x="774" y="624"/>
                      <a:pt x="817" y="581"/>
                    </a:cubicBezTo>
                    <a:lnTo>
                      <a:pt x="825" y="572"/>
                    </a:lnTo>
                    <a:lnTo>
                      <a:pt x="834" y="555"/>
                    </a:lnTo>
                    <a:cubicBezTo>
                      <a:pt x="860" y="521"/>
                      <a:pt x="886" y="486"/>
                      <a:pt x="894" y="452"/>
                    </a:cubicBezTo>
                    <a:cubicBezTo>
                      <a:pt x="894" y="435"/>
                      <a:pt x="903" y="426"/>
                      <a:pt x="903" y="409"/>
                    </a:cubicBezTo>
                    <a:cubicBezTo>
                      <a:pt x="903" y="392"/>
                      <a:pt x="903" y="375"/>
                      <a:pt x="903" y="366"/>
                    </a:cubicBezTo>
                    <a:cubicBezTo>
                      <a:pt x="903" y="349"/>
                      <a:pt x="903" y="332"/>
                      <a:pt x="903" y="314"/>
                    </a:cubicBezTo>
                    <a:cubicBezTo>
                      <a:pt x="903" y="306"/>
                      <a:pt x="903" y="289"/>
                      <a:pt x="894" y="280"/>
                    </a:cubicBezTo>
                    <a:cubicBezTo>
                      <a:pt x="886" y="237"/>
                      <a:pt x="868" y="203"/>
                      <a:pt x="843" y="168"/>
                    </a:cubicBezTo>
                    <a:lnTo>
                      <a:pt x="825" y="151"/>
                    </a:lnTo>
                    <a:lnTo>
                      <a:pt x="825" y="143"/>
                    </a:lnTo>
                    <a:cubicBezTo>
                      <a:pt x="782" y="100"/>
                      <a:pt x="731" y="65"/>
                      <a:pt x="679" y="57"/>
                    </a:cubicBezTo>
                    <a:cubicBezTo>
                      <a:pt x="628" y="31"/>
                      <a:pt x="568" y="22"/>
                      <a:pt x="516" y="14"/>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25"/>
              <p:cNvSpPr/>
              <p:nvPr/>
            </p:nvSpPr>
            <p:spPr>
              <a:xfrm>
                <a:off x="3417690" y="3593863"/>
                <a:ext cx="63870" cy="49200"/>
              </a:xfrm>
              <a:custGeom>
                <a:rect b="b" l="l" r="r" t="t"/>
                <a:pathLst>
                  <a:path extrusionOk="0" h="705" w="912">
                    <a:moveTo>
                      <a:pt x="388" y="1"/>
                    </a:moveTo>
                    <a:cubicBezTo>
                      <a:pt x="346" y="1"/>
                      <a:pt x="306" y="5"/>
                      <a:pt x="267" y="14"/>
                    </a:cubicBezTo>
                    <a:cubicBezTo>
                      <a:pt x="147" y="40"/>
                      <a:pt x="52" y="134"/>
                      <a:pt x="18" y="254"/>
                    </a:cubicBezTo>
                    <a:cubicBezTo>
                      <a:pt x="1" y="315"/>
                      <a:pt x="1" y="375"/>
                      <a:pt x="18" y="443"/>
                    </a:cubicBezTo>
                    <a:cubicBezTo>
                      <a:pt x="44" y="555"/>
                      <a:pt x="138" y="650"/>
                      <a:pt x="250" y="684"/>
                    </a:cubicBezTo>
                    <a:cubicBezTo>
                      <a:pt x="297" y="698"/>
                      <a:pt x="344" y="705"/>
                      <a:pt x="392" y="705"/>
                    </a:cubicBezTo>
                    <a:cubicBezTo>
                      <a:pt x="430" y="705"/>
                      <a:pt x="469" y="700"/>
                      <a:pt x="507" y="693"/>
                    </a:cubicBezTo>
                    <a:cubicBezTo>
                      <a:pt x="559" y="693"/>
                      <a:pt x="611" y="675"/>
                      <a:pt x="662" y="658"/>
                    </a:cubicBezTo>
                    <a:cubicBezTo>
                      <a:pt x="722" y="650"/>
                      <a:pt x="774" y="624"/>
                      <a:pt x="817" y="581"/>
                    </a:cubicBezTo>
                    <a:lnTo>
                      <a:pt x="825" y="572"/>
                    </a:lnTo>
                    <a:lnTo>
                      <a:pt x="834" y="555"/>
                    </a:lnTo>
                    <a:cubicBezTo>
                      <a:pt x="860" y="521"/>
                      <a:pt x="886" y="486"/>
                      <a:pt x="894" y="443"/>
                    </a:cubicBezTo>
                    <a:cubicBezTo>
                      <a:pt x="894" y="435"/>
                      <a:pt x="903" y="418"/>
                      <a:pt x="903" y="409"/>
                    </a:cubicBezTo>
                    <a:cubicBezTo>
                      <a:pt x="911" y="375"/>
                      <a:pt x="911" y="340"/>
                      <a:pt x="903" y="315"/>
                    </a:cubicBezTo>
                    <a:cubicBezTo>
                      <a:pt x="903" y="297"/>
                      <a:pt x="903" y="289"/>
                      <a:pt x="894" y="272"/>
                    </a:cubicBezTo>
                    <a:cubicBezTo>
                      <a:pt x="886" y="237"/>
                      <a:pt x="868" y="194"/>
                      <a:pt x="843" y="168"/>
                    </a:cubicBezTo>
                    <a:cubicBezTo>
                      <a:pt x="843" y="160"/>
                      <a:pt x="825" y="151"/>
                      <a:pt x="825" y="151"/>
                    </a:cubicBezTo>
                    <a:cubicBezTo>
                      <a:pt x="825" y="143"/>
                      <a:pt x="825" y="143"/>
                      <a:pt x="825" y="143"/>
                    </a:cubicBezTo>
                    <a:cubicBezTo>
                      <a:pt x="782" y="100"/>
                      <a:pt x="731" y="65"/>
                      <a:pt x="679" y="48"/>
                    </a:cubicBezTo>
                    <a:cubicBezTo>
                      <a:pt x="628" y="31"/>
                      <a:pt x="568" y="14"/>
                      <a:pt x="516" y="14"/>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5"/>
              <p:cNvSpPr/>
              <p:nvPr/>
            </p:nvSpPr>
            <p:spPr>
              <a:xfrm>
                <a:off x="3417690" y="3664767"/>
                <a:ext cx="63239" cy="49479"/>
              </a:xfrm>
              <a:custGeom>
                <a:rect b="b" l="l" r="r" t="t"/>
                <a:pathLst>
                  <a:path extrusionOk="0" h="709" w="903">
                    <a:moveTo>
                      <a:pt x="388" y="1"/>
                    </a:moveTo>
                    <a:cubicBezTo>
                      <a:pt x="346" y="1"/>
                      <a:pt x="306" y="7"/>
                      <a:pt x="267" y="20"/>
                    </a:cubicBezTo>
                    <a:cubicBezTo>
                      <a:pt x="147" y="46"/>
                      <a:pt x="52" y="140"/>
                      <a:pt x="18" y="261"/>
                    </a:cubicBezTo>
                    <a:cubicBezTo>
                      <a:pt x="1" y="321"/>
                      <a:pt x="1" y="381"/>
                      <a:pt x="18" y="441"/>
                    </a:cubicBezTo>
                    <a:cubicBezTo>
                      <a:pt x="44" y="561"/>
                      <a:pt x="138" y="656"/>
                      <a:pt x="250" y="690"/>
                    </a:cubicBezTo>
                    <a:cubicBezTo>
                      <a:pt x="303" y="701"/>
                      <a:pt x="356" y="708"/>
                      <a:pt x="409" y="708"/>
                    </a:cubicBezTo>
                    <a:cubicBezTo>
                      <a:pt x="442" y="708"/>
                      <a:pt x="475" y="705"/>
                      <a:pt x="507" y="699"/>
                    </a:cubicBezTo>
                    <a:cubicBezTo>
                      <a:pt x="559" y="699"/>
                      <a:pt x="611" y="682"/>
                      <a:pt x="662" y="665"/>
                    </a:cubicBezTo>
                    <a:cubicBezTo>
                      <a:pt x="722" y="656"/>
                      <a:pt x="774" y="622"/>
                      <a:pt x="817" y="579"/>
                    </a:cubicBezTo>
                    <a:lnTo>
                      <a:pt x="825" y="570"/>
                    </a:lnTo>
                    <a:lnTo>
                      <a:pt x="834" y="553"/>
                    </a:lnTo>
                    <a:cubicBezTo>
                      <a:pt x="860" y="527"/>
                      <a:pt x="886" y="484"/>
                      <a:pt x="894" y="450"/>
                    </a:cubicBezTo>
                    <a:cubicBezTo>
                      <a:pt x="894" y="433"/>
                      <a:pt x="903" y="424"/>
                      <a:pt x="903" y="407"/>
                    </a:cubicBezTo>
                    <a:cubicBezTo>
                      <a:pt x="903" y="398"/>
                      <a:pt x="903" y="381"/>
                      <a:pt x="903" y="364"/>
                    </a:cubicBezTo>
                    <a:cubicBezTo>
                      <a:pt x="903" y="347"/>
                      <a:pt x="903" y="329"/>
                      <a:pt x="903" y="312"/>
                    </a:cubicBezTo>
                    <a:cubicBezTo>
                      <a:pt x="903" y="304"/>
                      <a:pt x="903" y="287"/>
                      <a:pt x="894" y="278"/>
                    </a:cubicBezTo>
                    <a:cubicBezTo>
                      <a:pt x="886" y="235"/>
                      <a:pt x="868" y="201"/>
                      <a:pt x="843" y="166"/>
                    </a:cubicBezTo>
                    <a:lnTo>
                      <a:pt x="825" y="149"/>
                    </a:lnTo>
                    <a:lnTo>
                      <a:pt x="825" y="140"/>
                    </a:lnTo>
                    <a:cubicBezTo>
                      <a:pt x="782" y="98"/>
                      <a:pt x="731" y="72"/>
                      <a:pt x="679" y="55"/>
                    </a:cubicBezTo>
                    <a:cubicBezTo>
                      <a:pt x="628" y="37"/>
                      <a:pt x="568" y="20"/>
                      <a:pt x="516" y="20"/>
                    </a:cubicBezTo>
                    <a:cubicBezTo>
                      <a:pt x="473" y="7"/>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25"/>
              <p:cNvSpPr/>
              <p:nvPr/>
            </p:nvSpPr>
            <p:spPr>
              <a:xfrm>
                <a:off x="3417690" y="3746348"/>
                <a:ext cx="63239" cy="49130"/>
              </a:xfrm>
              <a:custGeom>
                <a:rect b="b" l="l" r="r" t="t"/>
                <a:pathLst>
                  <a:path extrusionOk="0" h="704" w="903">
                    <a:moveTo>
                      <a:pt x="388" y="0"/>
                    </a:moveTo>
                    <a:cubicBezTo>
                      <a:pt x="346" y="0"/>
                      <a:pt x="306" y="7"/>
                      <a:pt x="267" y="20"/>
                    </a:cubicBezTo>
                    <a:cubicBezTo>
                      <a:pt x="147" y="45"/>
                      <a:pt x="52" y="140"/>
                      <a:pt x="18" y="252"/>
                    </a:cubicBezTo>
                    <a:cubicBezTo>
                      <a:pt x="1" y="312"/>
                      <a:pt x="1" y="380"/>
                      <a:pt x="18" y="441"/>
                    </a:cubicBezTo>
                    <a:cubicBezTo>
                      <a:pt x="44" y="561"/>
                      <a:pt x="138" y="655"/>
                      <a:pt x="250" y="690"/>
                    </a:cubicBezTo>
                    <a:cubicBezTo>
                      <a:pt x="300" y="700"/>
                      <a:pt x="350" y="704"/>
                      <a:pt x="401" y="704"/>
                    </a:cubicBezTo>
                    <a:cubicBezTo>
                      <a:pt x="436" y="704"/>
                      <a:pt x="472" y="702"/>
                      <a:pt x="507" y="698"/>
                    </a:cubicBezTo>
                    <a:cubicBezTo>
                      <a:pt x="559" y="690"/>
                      <a:pt x="611" y="681"/>
                      <a:pt x="662" y="664"/>
                    </a:cubicBezTo>
                    <a:cubicBezTo>
                      <a:pt x="722" y="655"/>
                      <a:pt x="774" y="621"/>
                      <a:pt x="817" y="578"/>
                    </a:cubicBezTo>
                    <a:lnTo>
                      <a:pt x="825" y="569"/>
                    </a:lnTo>
                    <a:lnTo>
                      <a:pt x="834" y="552"/>
                    </a:lnTo>
                    <a:cubicBezTo>
                      <a:pt x="860" y="518"/>
                      <a:pt x="886" y="484"/>
                      <a:pt x="894" y="449"/>
                    </a:cubicBezTo>
                    <a:cubicBezTo>
                      <a:pt x="894" y="432"/>
                      <a:pt x="903" y="423"/>
                      <a:pt x="903" y="406"/>
                    </a:cubicBezTo>
                    <a:cubicBezTo>
                      <a:pt x="903" y="389"/>
                      <a:pt x="903" y="380"/>
                      <a:pt x="903" y="363"/>
                    </a:cubicBezTo>
                    <a:cubicBezTo>
                      <a:pt x="903" y="346"/>
                      <a:pt x="903" y="329"/>
                      <a:pt x="903" y="312"/>
                    </a:cubicBezTo>
                    <a:cubicBezTo>
                      <a:pt x="903" y="303"/>
                      <a:pt x="903" y="286"/>
                      <a:pt x="894" y="277"/>
                    </a:cubicBezTo>
                    <a:cubicBezTo>
                      <a:pt x="886" y="234"/>
                      <a:pt x="868" y="200"/>
                      <a:pt x="843" y="166"/>
                    </a:cubicBezTo>
                    <a:lnTo>
                      <a:pt x="825" y="148"/>
                    </a:lnTo>
                    <a:lnTo>
                      <a:pt x="825" y="140"/>
                    </a:lnTo>
                    <a:cubicBezTo>
                      <a:pt x="782" y="97"/>
                      <a:pt x="731" y="63"/>
                      <a:pt x="679" y="54"/>
                    </a:cubicBezTo>
                    <a:cubicBezTo>
                      <a:pt x="628" y="28"/>
                      <a:pt x="568" y="20"/>
                      <a:pt x="516" y="20"/>
                    </a:cubicBezTo>
                    <a:cubicBezTo>
                      <a:pt x="473" y="7"/>
                      <a:pt x="43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5"/>
              <p:cNvSpPr/>
              <p:nvPr/>
            </p:nvSpPr>
            <p:spPr>
              <a:xfrm>
                <a:off x="3483311" y="3451356"/>
                <a:ext cx="63239" cy="49410"/>
              </a:xfrm>
              <a:custGeom>
                <a:rect b="b" l="l" r="r" t="t"/>
                <a:pathLst>
                  <a:path extrusionOk="0" h="708" w="903">
                    <a:moveTo>
                      <a:pt x="387" y="0"/>
                    </a:moveTo>
                    <a:cubicBezTo>
                      <a:pt x="344" y="0"/>
                      <a:pt x="301" y="7"/>
                      <a:pt x="258" y="20"/>
                    </a:cubicBezTo>
                    <a:cubicBezTo>
                      <a:pt x="146" y="45"/>
                      <a:pt x="52" y="140"/>
                      <a:pt x="17" y="252"/>
                    </a:cubicBezTo>
                    <a:cubicBezTo>
                      <a:pt x="0" y="312"/>
                      <a:pt x="0" y="381"/>
                      <a:pt x="9" y="441"/>
                    </a:cubicBezTo>
                    <a:cubicBezTo>
                      <a:pt x="43" y="561"/>
                      <a:pt x="129" y="655"/>
                      <a:pt x="249" y="690"/>
                    </a:cubicBezTo>
                    <a:cubicBezTo>
                      <a:pt x="302" y="700"/>
                      <a:pt x="355" y="708"/>
                      <a:pt x="406" y="708"/>
                    </a:cubicBezTo>
                    <a:cubicBezTo>
                      <a:pt x="438" y="708"/>
                      <a:pt x="469" y="705"/>
                      <a:pt x="498" y="698"/>
                    </a:cubicBezTo>
                    <a:cubicBezTo>
                      <a:pt x="558" y="690"/>
                      <a:pt x="610" y="681"/>
                      <a:pt x="662" y="664"/>
                    </a:cubicBezTo>
                    <a:cubicBezTo>
                      <a:pt x="722" y="655"/>
                      <a:pt x="773" y="621"/>
                      <a:pt x="816" y="578"/>
                    </a:cubicBezTo>
                    <a:lnTo>
                      <a:pt x="825" y="570"/>
                    </a:lnTo>
                    <a:cubicBezTo>
                      <a:pt x="825" y="570"/>
                      <a:pt x="833" y="561"/>
                      <a:pt x="833" y="552"/>
                    </a:cubicBezTo>
                    <a:cubicBezTo>
                      <a:pt x="859" y="527"/>
                      <a:pt x="885" y="484"/>
                      <a:pt x="894" y="449"/>
                    </a:cubicBezTo>
                    <a:cubicBezTo>
                      <a:pt x="894" y="432"/>
                      <a:pt x="902" y="423"/>
                      <a:pt x="902" y="406"/>
                    </a:cubicBezTo>
                    <a:cubicBezTo>
                      <a:pt x="902" y="398"/>
                      <a:pt x="902" y="381"/>
                      <a:pt x="902" y="363"/>
                    </a:cubicBezTo>
                    <a:cubicBezTo>
                      <a:pt x="902" y="346"/>
                      <a:pt x="902" y="329"/>
                      <a:pt x="902" y="312"/>
                    </a:cubicBezTo>
                    <a:cubicBezTo>
                      <a:pt x="902" y="303"/>
                      <a:pt x="894" y="286"/>
                      <a:pt x="894" y="277"/>
                    </a:cubicBezTo>
                    <a:cubicBezTo>
                      <a:pt x="885" y="234"/>
                      <a:pt x="868" y="200"/>
                      <a:pt x="842" y="166"/>
                    </a:cubicBezTo>
                    <a:cubicBezTo>
                      <a:pt x="833" y="166"/>
                      <a:pt x="825" y="157"/>
                      <a:pt x="825" y="149"/>
                    </a:cubicBezTo>
                    <a:lnTo>
                      <a:pt x="816" y="140"/>
                    </a:lnTo>
                    <a:cubicBezTo>
                      <a:pt x="782" y="97"/>
                      <a:pt x="730" y="71"/>
                      <a:pt x="679" y="54"/>
                    </a:cubicBezTo>
                    <a:cubicBezTo>
                      <a:pt x="627" y="37"/>
                      <a:pt x="567" y="20"/>
                      <a:pt x="516" y="20"/>
                    </a:cubicBezTo>
                    <a:cubicBezTo>
                      <a:pt x="473" y="7"/>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25"/>
              <p:cNvSpPr/>
              <p:nvPr/>
            </p:nvSpPr>
            <p:spPr>
              <a:xfrm>
                <a:off x="3484501" y="3520725"/>
                <a:ext cx="63239" cy="49340"/>
              </a:xfrm>
              <a:custGeom>
                <a:rect b="b" l="l" r="r" t="t"/>
                <a:pathLst>
                  <a:path extrusionOk="0" h="707" w="903">
                    <a:moveTo>
                      <a:pt x="386" y="1"/>
                    </a:moveTo>
                    <a:cubicBezTo>
                      <a:pt x="344" y="1"/>
                      <a:pt x="301" y="5"/>
                      <a:pt x="258" y="14"/>
                    </a:cubicBezTo>
                    <a:cubicBezTo>
                      <a:pt x="138" y="48"/>
                      <a:pt x="43" y="134"/>
                      <a:pt x="9" y="254"/>
                    </a:cubicBezTo>
                    <a:cubicBezTo>
                      <a:pt x="0" y="314"/>
                      <a:pt x="0" y="383"/>
                      <a:pt x="9" y="443"/>
                    </a:cubicBezTo>
                    <a:cubicBezTo>
                      <a:pt x="43" y="564"/>
                      <a:pt x="129" y="658"/>
                      <a:pt x="249" y="692"/>
                    </a:cubicBezTo>
                    <a:cubicBezTo>
                      <a:pt x="295" y="702"/>
                      <a:pt x="343" y="707"/>
                      <a:pt x="392" y="707"/>
                    </a:cubicBezTo>
                    <a:cubicBezTo>
                      <a:pt x="427" y="707"/>
                      <a:pt x="463" y="705"/>
                      <a:pt x="499" y="701"/>
                    </a:cubicBezTo>
                    <a:cubicBezTo>
                      <a:pt x="550" y="692"/>
                      <a:pt x="610" y="684"/>
                      <a:pt x="653" y="667"/>
                    </a:cubicBezTo>
                    <a:cubicBezTo>
                      <a:pt x="713" y="658"/>
                      <a:pt x="773" y="624"/>
                      <a:pt x="808" y="581"/>
                    </a:cubicBezTo>
                    <a:lnTo>
                      <a:pt x="816" y="572"/>
                    </a:lnTo>
                    <a:cubicBezTo>
                      <a:pt x="825" y="564"/>
                      <a:pt x="825" y="564"/>
                      <a:pt x="834" y="555"/>
                    </a:cubicBezTo>
                    <a:cubicBezTo>
                      <a:pt x="859" y="521"/>
                      <a:pt x="877" y="486"/>
                      <a:pt x="885" y="452"/>
                    </a:cubicBezTo>
                    <a:cubicBezTo>
                      <a:pt x="894" y="435"/>
                      <a:pt x="894" y="426"/>
                      <a:pt x="894" y="409"/>
                    </a:cubicBezTo>
                    <a:cubicBezTo>
                      <a:pt x="902" y="392"/>
                      <a:pt x="902" y="375"/>
                      <a:pt x="894" y="366"/>
                    </a:cubicBezTo>
                    <a:cubicBezTo>
                      <a:pt x="902" y="349"/>
                      <a:pt x="902" y="332"/>
                      <a:pt x="894" y="314"/>
                    </a:cubicBezTo>
                    <a:cubicBezTo>
                      <a:pt x="894" y="297"/>
                      <a:pt x="894" y="289"/>
                      <a:pt x="885" y="280"/>
                    </a:cubicBezTo>
                    <a:cubicBezTo>
                      <a:pt x="877" y="237"/>
                      <a:pt x="859" y="203"/>
                      <a:pt x="834" y="168"/>
                    </a:cubicBezTo>
                    <a:cubicBezTo>
                      <a:pt x="834" y="160"/>
                      <a:pt x="825" y="151"/>
                      <a:pt x="825" y="151"/>
                    </a:cubicBezTo>
                    <a:cubicBezTo>
                      <a:pt x="825" y="151"/>
                      <a:pt x="816" y="143"/>
                      <a:pt x="816" y="143"/>
                    </a:cubicBezTo>
                    <a:cubicBezTo>
                      <a:pt x="782" y="100"/>
                      <a:pt x="731" y="65"/>
                      <a:pt x="670" y="57"/>
                    </a:cubicBezTo>
                    <a:cubicBezTo>
                      <a:pt x="619" y="31"/>
                      <a:pt x="567" y="22"/>
                      <a:pt x="507" y="14"/>
                    </a:cubicBezTo>
                    <a:cubicBezTo>
                      <a:pt x="468"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25"/>
              <p:cNvSpPr/>
              <p:nvPr/>
            </p:nvSpPr>
            <p:spPr>
              <a:xfrm>
                <a:off x="3485061" y="3592257"/>
                <a:ext cx="63239" cy="48991"/>
              </a:xfrm>
              <a:custGeom>
                <a:rect b="b" l="l" r="r" t="t"/>
                <a:pathLst>
                  <a:path extrusionOk="0" h="702" w="903">
                    <a:moveTo>
                      <a:pt x="387" y="0"/>
                    </a:moveTo>
                    <a:cubicBezTo>
                      <a:pt x="344" y="0"/>
                      <a:pt x="302" y="7"/>
                      <a:pt x="259" y="20"/>
                    </a:cubicBezTo>
                    <a:cubicBezTo>
                      <a:pt x="147" y="45"/>
                      <a:pt x="52" y="140"/>
                      <a:pt x="18" y="252"/>
                    </a:cubicBezTo>
                    <a:cubicBezTo>
                      <a:pt x="1" y="312"/>
                      <a:pt x="1" y="372"/>
                      <a:pt x="9" y="441"/>
                    </a:cubicBezTo>
                    <a:cubicBezTo>
                      <a:pt x="44" y="552"/>
                      <a:pt x="138" y="647"/>
                      <a:pt x="250" y="681"/>
                    </a:cubicBezTo>
                    <a:cubicBezTo>
                      <a:pt x="297" y="695"/>
                      <a:pt x="345" y="702"/>
                      <a:pt x="390" y="702"/>
                    </a:cubicBezTo>
                    <a:cubicBezTo>
                      <a:pt x="428" y="702"/>
                      <a:pt x="464" y="697"/>
                      <a:pt x="499" y="690"/>
                    </a:cubicBezTo>
                    <a:cubicBezTo>
                      <a:pt x="559" y="690"/>
                      <a:pt x="611" y="673"/>
                      <a:pt x="662" y="655"/>
                    </a:cubicBezTo>
                    <a:cubicBezTo>
                      <a:pt x="723" y="647"/>
                      <a:pt x="774" y="621"/>
                      <a:pt x="817" y="578"/>
                    </a:cubicBezTo>
                    <a:cubicBezTo>
                      <a:pt x="817" y="569"/>
                      <a:pt x="817" y="569"/>
                      <a:pt x="826" y="569"/>
                    </a:cubicBezTo>
                    <a:cubicBezTo>
                      <a:pt x="826" y="561"/>
                      <a:pt x="834" y="552"/>
                      <a:pt x="834" y="552"/>
                    </a:cubicBezTo>
                    <a:cubicBezTo>
                      <a:pt x="860" y="518"/>
                      <a:pt x="877" y="484"/>
                      <a:pt x="894" y="449"/>
                    </a:cubicBezTo>
                    <a:cubicBezTo>
                      <a:pt x="894" y="432"/>
                      <a:pt x="903" y="423"/>
                      <a:pt x="903" y="415"/>
                    </a:cubicBezTo>
                    <a:lnTo>
                      <a:pt x="903" y="363"/>
                    </a:lnTo>
                    <a:cubicBezTo>
                      <a:pt x="903" y="346"/>
                      <a:pt x="903" y="329"/>
                      <a:pt x="903" y="312"/>
                    </a:cubicBezTo>
                    <a:cubicBezTo>
                      <a:pt x="903" y="303"/>
                      <a:pt x="894" y="295"/>
                      <a:pt x="894" y="277"/>
                    </a:cubicBezTo>
                    <a:cubicBezTo>
                      <a:pt x="886" y="234"/>
                      <a:pt x="869" y="200"/>
                      <a:pt x="843" y="174"/>
                    </a:cubicBezTo>
                    <a:lnTo>
                      <a:pt x="826" y="157"/>
                    </a:lnTo>
                    <a:lnTo>
                      <a:pt x="817" y="140"/>
                    </a:lnTo>
                    <a:cubicBezTo>
                      <a:pt x="783" y="97"/>
                      <a:pt x="731" y="71"/>
                      <a:pt x="680" y="54"/>
                    </a:cubicBezTo>
                    <a:cubicBezTo>
                      <a:pt x="619" y="37"/>
                      <a:pt x="568" y="20"/>
                      <a:pt x="516" y="20"/>
                    </a:cubicBezTo>
                    <a:cubicBezTo>
                      <a:pt x="473" y="7"/>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5"/>
              <p:cNvSpPr/>
              <p:nvPr/>
            </p:nvSpPr>
            <p:spPr>
              <a:xfrm>
                <a:off x="3481490" y="3665813"/>
                <a:ext cx="63800" cy="48991"/>
              </a:xfrm>
              <a:custGeom>
                <a:rect b="b" l="l" r="r" t="t"/>
                <a:pathLst>
                  <a:path extrusionOk="0" h="702" w="911">
                    <a:moveTo>
                      <a:pt x="391" y="1"/>
                    </a:moveTo>
                    <a:cubicBezTo>
                      <a:pt x="350" y="1"/>
                      <a:pt x="310" y="5"/>
                      <a:pt x="267" y="14"/>
                    </a:cubicBezTo>
                    <a:cubicBezTo>
                      <a:pt x="146" y="48"/>
                      <a:pt x="52" y="134"/>
                      <a:pt x="17" y="254"/>
                    </a:cubicBezTo>
                    <a:cubicBezTo>
                      <a:pt x="0" y="314"/>
                      <a:pt x="0" y="383"/>
                      <a:pt x="9" y="443"/>
                    </a:cubicBezTo>
                    <a:cubicBezTo>
                      <a:pt x="43" y="564"/>
                      <a:pt x="129" y="658"/>
                      <a:pt x="249" y="693"/>
                    </a:cubicBezTo>
                    <a:cubicBezTo>
                      <a:pt x="295" y="698"/>
                      <a:pt x="341" y="701"/>
                      <a:pt x="387" y="701"/>
                    </a:cubicBezTo>
                    <a:cubicBezTo>
                      <a:pt x="478" y="701"/>
                      <a:pt x="567" y="690"/>
                      <a:pt x="653" y="667"/>
                    </a:cubicBezTo>
                    <a:cubicBezTo>
                      <a:pt x="713" y="658"/>
                      <a:pt x="774" y="624"/>
                      <a:pt x="808" y="581"/>
                    </a:cubicBezTo>
                    <a:lnTo>
                      <a:pt x="816" y="572"/>
                    </a:lnTo>
                    <a:lnTo>
                      <a:pt x="834" y="555"/>
                    </a:lnTo>
                    <a:cubicBezTo>
                      <a:pt x="859" y="521"/>
                      <a:pt x="877" y="486"/>
                      <a:pt x="894" y="443"/>
                    </a:cubicBezTo>
                    <a:cubicBezTo>
                      <a:pt x="894" y="435"/>
                      <a:pt x="894" y="418"/>
                      <a:pt x="902" y="409"/>
                    </a:cubicBezTo>
                    <a:cubicBezTo>
                      <a:pt x="902" y="392"/>
                      <a:pt x="902" y="375"/>
                      <a:pt x="902" y="366"/>
                    </a:cubicBezTo>
                    <a:cubicBezTo>
                      <a:pt x="911" y="349"/>
                      <a:pt x="911" y="332"/>
                      <a:pt x="902" y="314"/>
                    </a:cubicBezTo>
                    <a:cubicBezTo>
                      <a:pt x="902" y="297"/>
                      <a:pt x="902" y="289"/>
                      <a:pt x="894" y="280"/>
                    </a:cubicBezTo>
                    <a:cubicBezTo>
                      <a:pt x="885" y="237"/>
                      <a:pt x="868" y="203"/>
                      <a:pt x="842" y="168"/>
                    </a:cubicBezTo>
                    <a:lnTo>
                      <a:pt x="834" y="151"/>
                    </a:lnTo>
                    <a:lnTo>
                      <a:pt x="825" y="143"/>
                    </a:lnTo>
                    <a:cubicBezTo>
                      <a:pt x="782" y="100"/>
                      <a:pt x="731" y="65"/>
                      <a:pt x="679" y="57"/>
                    </a:cubicBezTo>
                    <a:cubicBezTo>
                      <a:pt x="627" y="31"/>
                      <a:pt x="576" y="22"/>
                      <a:pt x="516" y="14"/>
                    </a:cubicBezTo>
                    <a:cubicBezTo>
                      <a:pt x="473" y="5"/>
                      <a:pt x="432" y="1"/>
                      <a:pt x="3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25"/>
              <p:cNvSpPr/>
              <p:nvPr/>
            </p:nvSpPr>
            <p:spPr>
              <a:xfrm>
                <a:off x="3486882" y="3741533"/>
                <a:ext cx="63239" cy="49410"/>
              </a:xfrm>
              <a:custGeom>
                <a:rect b="b" l="l" r="r" t="t"/>
                <a:pathLst>
                  <a:path extrusionOk="0" h="708" w="903">
                    <a:moveTo>
                      <a:pt x="387" y="1"/>
                    </a:moveTo>
                    <a:cubicBezTo>
                      <a:pt x="344" y="1"/>
                      <a:pt x="301" y="7"/>
                      <a:pt x="258" y="20"/>
                    </a:cubicBezTo>
                    <a:cubicBezTo>
                      <a:pt x="138" y="46"/>
                      <a:pt x="44" y="140"/>
                      <a:pt x="18" y="252"/>
                    </a:cubicBezTo>
                    <a:cubicBezTo>
                      <a:pt x="1" y="312"/>
                      <a:pt x="1" y="381"/>
                      <a:pt x="9" y="441"/>
                    </a:cubicBezTo>
                    <a:cubicBezTo>
                      <a:pt x="44" y="561"/>
                      <a:pt x="129" y="656"/>
                      <a:pt x="250" y="690"/>
                    </a:cubicBezTo>
                    <a:cubicBezTo>
                      <a:pt x="303" y="701"/>
                      <a:pt x="356" y="708"/>
                      <a:pt x="407" y="708"/>
                    </a:cubicBezTo>
                    <a:cubicBezTo>
                      <a:pt x="439" y="708"/>
                      <a:pt x="469" y="705"/>
                      <a:pt x="499" y="699"/>
                    </a:cubicBezTo>
                    <a:cubicBezTo>
                      <a:pt x="559" y="690"/>
                      <a:pt x="611" y="681"/>
                      <a:pt x="654" y="664"/>
                    </a:cubicBezTo>
                    <a:cubicBezTo>
                      <a:pt x="714" y="656"/>
                      <a:pt x="774" y="621"/>
                      <a:pt x="817" y="578"/>
                    </a:cubicBezTo>
                    <a:cubicBezTo>
                      <a:pt x="817" y="578"/>
                      <a:pt x="817" y="578"/>
                      <a:pt x="817" y="570"/>
                    </a:cubicBezTo>
                    <a:cubicBezTo>
                      <a:pt x="825" y="570"/>
                      <a:pt x="834" y="561"/>
                      <a:pt x="834" y="553"/>
                    </a:cubicBezTo>
                    <a:cubicBezTo>
                      <a:pt x="860" y="527"/>
                      <a:pt x="877" y="484"/>
                      <a:pt x="894" y="449"/>
                    </a:cubicBezTo>
                    <a:cubicBezTo>
                      <a:pt x="894" y="432"/>
                      <a:pt x="894" y="424"/>
                      <a:pt x="903" y="407"/>
                    </a:cubicBezTo>
                    <a:cubicBezTo>
                      <a:pt x="903" y="398"/>
                      <a:pt x="903" y="381"/>
                      <a:pt x="903" y="364"/>
                    </a:cubicBezTo>
                    <a:cubicBezTo>
                      <a:pt x="903" y="346"/>
                      <a:pt x="903" y="329"/>
                      <a:pt x="903" y="312"/>
                    </a:cubicBezTo>
                    <a:cubicBezTo>
                      <a:pt x="894" y="303"/>
                      <a:pt x="894" y="286"/>
                      <a:pt x="894" y="278"/>
                    </a:cubicBezTo>
                    <a:cubicBezTo>
                      <a:pt x="886" y="235"/>
                      <a:pt x="860" y="200"/>
                      <a:pt x="843" y="166"/>
                    </a:cubicBezTo>
                    <a:lnTo>
                      <a:pt x="825" y="149"/>
                    </a:lnTo>
                    <a:lnTo>
                      <a:pt x="817" y="140"/>
                    </a:lnTo>
                    <a:cubicBezTo>
                      <a:pt x="782" y="97"/>
                      <a:pt x="731" y="63"/>
                      <a:pt x="671" y="54"/>
                    </a:cubicBezTo>
                    <a:cubicBezTo>
                      <a:pt x="619" y="28"/>
                      <a:pt x="568" y="20"/>
                      <a:pt x="516" y="20"/>
                    </a:cubicBezTo>
                    <a:cubicBezTo>
                      <a:pt x="473" y="7"/>
                      <a:pt x="430" y="1"/>
                      <a:pt x="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25"/>
              <p:cNvSpPr/>
              <p:nvPr/>
            </p:nvSpPr>
            <p:spPr>
              <a:xfrm>
                <a:off x="3234765" y="3502790"/>
                <a:ext cx="444706" cy="478254"/>
              </a:xfrm>
              <a:custGeom>
                <a:rect b="b" l="l" r="r" t="t"/>
                <a:pathLst>
                  <a:path extrusionOk="0" h="6853" w="6350">
                    <a:moveTo>
                      <a:pt x="5925" y="1"/>
                    </a:moveTo>
                    <a:cubicBezTo>
                      <a:pt x="5838" y="1"/>
                      <a:pt x="5732" y="53"/>
                      <a:pt x="5602" y="176"/>
                    </a:cubicBezTo>
                    <a:cubicBezTo>
                      <a:pt x="5293" y="468"/>
                      <a:pt x="5078" y="838"/>
                      <a:pt x="4846" y="1190"/>
                    </a:cubicBezTo>
                    <a:cubicBezTo>
                      <a:pt x="4374" y="1929"/>
                      <a:pt x="4013" y="2728"/>
                      <a:pt x="3558" y="3467"/>
                    </a:cubicBezTo>
                    <a:cubicBezTo>
                      <a:pt x="3437" y="3664"/>
                      <a:pt x="3308" y="3862"/>
                      <a:pt x="3188" y="4068"/>
                    </a:cubicBezTo>
                    <a:cubicBezTo>
                      <a:pt x="3068" y="3862"/>
                      <a:pt x="2939" y="3664"/>
                      <a:pt x="2819" y="3467"/>
                    </a:cubicBezTo>
                    <a:cubicBezTo>
                      <a:pt x="2355" y="2728"/>
                      <a:pt x="1994" y="1929"/>
                      <a:pt x="1530" y="1190"/>
                    </a:cubicBezTo>
                    <a:cubicBezTo>
                      <a:pt x="1315" y="855"/>
                      <a:pt x="1101" y="511"/>
                      <a:pt x="817" y="228"/>
                    </a:cubicBezTo>
                    <a:cubicBezTo>
                      <a:pt x="723" y="128"/>
                      <a:pt x="641" y="56"/>
                      <a:pt x="539" y="56"/>
                    </a:cubicBezTo>
                    <a:cubicBezTo>
                      <a:pt x="491" y="56"/>
                      <a:pt x="439" y="72"/>
                      <a:pt x="379" y="107"/>
                    </a:cubicBezTo>
                    <a:cubicBezTo>
                      <a:pt x="224" y="193"/>
                      <a:pt x="112" y="339"/>
                      <a:pt x="70" y="511"/>
                    </a:cubicBezTo>
                    <a:cubicBezTo>
                      <a:pt x="1" y="855"/>
                      <a:pt x="52" y="1267"/>
                      <a:pt x="70" y="1620"/>
                    </a:cubicBezTo>
                    <a:cubicBezTo>
                      <a:pt x="78" y="1998"/>
                      <a:pt x="112" y="2367"/>
                      <a:pt x="164" y="2745"/>
                    </a:cubicBezTo>
                    <a:cubicBezTo>
                      <a:pt x="259" y="3492"/>
                      <a:pt x="456" y="4223"/>
                      <a:pt x="765" y="4919"/>
                    </a:cubicBezTo>
                    <a:cubicBezTo>
                      <a:pt x="997" y="5451"/>
                      <a:pt x="1350" y="5924"/>
                      <a:pt x="1788" y="6302"/>
                    </a:cubicBezTo>
                    <a:cubicBezTo>
                      <a:pt x="2226" y="6672"/>
                      <a:pt x="2714" y="6853"/>
                      <a:pt x="3197" y="6853"/>
                    </a:cubicBezTo>
                    <a:cubicBezTo>
                      <a:pt x="3689" y="6853"/>
                      <a:pt x="4177" y="6666"/>
                      <a:pt x="4606" y="6302"/>
                    </a:cubicBezTo>
                    <a:cubicBezTo>
                      <a:pt x="5044" y="5924"/>
                      <a:pt x="5396" y="5443"/>
                      <a:pt x="5628" y="4919"/>
                    </a:cubicBezTo>
                    <a:cubicBezTo>
                      <a:pt x="6075" y="3913"/>
                      <a:pt x="6273" y="2822"/>
                      <a:pt x="6324" y="1731"/>
                    </a:cubicBezTo>
                    <a:cubicBezTo>
                      <a:pt x="6315" y="1516"/>
                      <a:pt x="6350" y="795"/>
                      <a:pt x="6221" y="348"/>
                    </a:cubicBezTo>
                    <a:cubicBezTo>
                      <a:pt x="6162" y="144"/>
                      <a:pt x="6070" y="1"/>
                      <a:pt x="59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25"/>
              <p:cNvSpPr/>
              <p:nvPr/>
            </p:nvSpPr>
            <p:spPr>
              <a:xfrm>
                <a:off x="3107866" y="3545290"/>
                <a:ext cx="187757" cy="274404"/>
              </a:xfrm>
              <a:custGeom>
                <a:rect b="b" l="l" r="r" t="t"/>
                <a:pathLst>
                  <a:path extrusionOk="0" h="3932" w="2681">
                    <a:moveTo>
                      <a:pt x="1957" y="1"/>
                    </a:moveTo>
                    <a:cubicBezTo>
                      <a:pt x="1925" y="1"/>
                      <a:pt x="1892" y="15"/>
                      <a:pt x="1864" y="48"/>
                    </a:cubicBezTo>
                    <a:cubicBezTo>
                      <a:pt x="1005" y="1062"/>
                      <a:pt x="0" y="2540"/>
                      <a:pt x="172" y="3932"/>
                    </a:cubicBezTo>
                    <a:cubicBezTo>
                      <a:pt x="172" y="3880"/>
                      <a:pt x="541" y="3485"/>
                      <a:pt x="593" y="3416"/>
                    </a:cubicBezTo>
                    <a:cubicBezTo>
                      <a:pt x="790" y="3150"/>
                      <a:pt x="1014" y="2883"/>
                      <a:pt x="1237" y="2634"/>
                    </a:cubicBezTo>
                    <a:cubicBezTo>
                      <a:pt x="1574" y="2290"/>
                      <a:pt x="1879" y="1694"/>
                      <a:pt x="2430" y="1694"/>
                    </a:cubicBezTo>
                    <a:cubicBezTo>
                      <a:pt x="2456" y="1694"/>
                      <a:pt x="2482" y="1695"/>
                      <a:pt x="2509" y="1698"/>
                    </a:cubicBezTo>
                    <a:cubicBezTo>
                      <a:pt x="2612" y="1689"/>
                      <a:pt x="2681" y="1603"/>
                      <a:pt x="2655" y="1500"/>
                    </a:cubicBezTo>
                    <a:cubicBezTo>
                      <a:pt x="2500" y="1071"/>
                      <a:pt x="2277" y="675"/>
                      <a:pt x="2096" y="263"/>
                    </a:cubicBezTo>
                    <a:lnTo>
                      <a:pt x="2088" y="246"/>
                    </a:lnTo>
                    <a:cubicBezTo>
                      <a:pt x="2159" y="136"/>
                      <a:pt x="2059" y="1"/>
                      <a:pt x="19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25"/>
              <p:cNvSpPr/>
              <p:nvPr/>
            </p:nvSpPr>
            <p:spPr>
              <a:xfrm>
                <a:off x="3200519" y="3125588"/>
                <a:ext cx="527555" cy="705831"/>
              </a:xfrm>
              <a:custGeom>
                <a:rect b="b" l="l" r="r" t="t"/>
                <a:pathLst>
                  <a:path extrusionOk="0" h="10114" w="7533">
                    <a:moveTo>
                      <a:pt x="7363" y="0"/>
                    </a:moveTo>
                    <a:cubicBezTo>
                      <a:pt x="7320" y="0"/>
                      <a:pt x="7276" y="18"/>
                      <a:pt x="7243" y="57"/>
                    </a:cubicBezTo>
                    <a:cubicBezTo>
                      <a:pt x="5928" y="1303"/>
                      <a:pt x="5499" y="3227"/>
                      <a:pt x="4983" y="4894"/>
                    </a:cubicBezTo>
                    <a:cubicBezTo>
                      <a:pt x="4562" y="6234"/>
                      <a:pt x="3909" y="7514"/>
                      <a:pt x="3531" y="8872"/>
                    </a:cubicBezTo>
                    <a:cubicBezTo>
                      <a:pt x="3334" y="7781"/>
                      <a:pt x="2792" y="6775"/>
                      <a:pt x="2234" y="5813"/>
                    </a:cubicBezTo>
                    <a:cubicBezTo>
                      <a:pt x="1779" y="5023"/>
                      <a:pt x="1280" y="4241"/>
                      <a:pt x="937" y="3390"/>
                    </a:cubicBezTo>
                    <a:cubicBezTo>
                      <a:pt x="765" y="2952"/>
                      <a:pt x="619" y="2505"/>
                      <a:pt x="507" y="2050"/>
                    </a:cubicBezTo>
                    <a:cubicBezTo>
                      <a:pt x="474" y="1943"/>
                      <a:pt x="352" y="1366"/>
                      <a:pt x="243" y="1366"/>
                    </a:cubicBezTo>
                    <a:cubicBezTo>
                      <a:pt x="212" y="1366"/>
                      <a:pt x="182" y="1414"/>
                      <a:pt x="155" y="1535"/>
                    </a:cubicBezTo>
                    <a:cubicBezTo>
                      <a:pt x="0" y="2213"/>
                      <a:pt x="52" y="2926"/>
                      <a:pt x="163" y="3614"/>
                    </a:cubicBezTo>
                    <a:cubicBezTo>
                      <a:pt x="309" y="4585"/>
                      <a:pt x="412" y="5530"/>
                      <a:pt x="679" y="6483"/>
                    </a:cubicBezTo>
                    <a:cubicBezTo>
                      <a:pt x="1065" y="7995"/>
                      <a:pt x="2053" y="9275"/>
                      <a:pt x="3428" y="10023"/>
                    </a:cubicBezTo>
                    <a:cubicBezTo>
                      <a:pt x="3544" y="10085"/>
                      <a:pt x="3624" y="10114"/>
                      <a:pt x="3689" y="10114"/>
                    </a:cubicBezTo>
                    <a:cubicBezTo>
                      <a:pt x="3822" y="10114"/>
                      <a:pt x="3894" y="9995"/>
                      <a:pt x="4090" y="9800"/>
                    </a:cubicBezTo>
                    <a:cubicBezTo>
                      <a:pt x="4313" y="9576"/>
                      <a:pt x="4536" y="9353"/>
                      <a:pt x="4760" y="9129"/>
                    </a:cubicBezTo>
                    <a:cubicBezTo>
                      <a:pt x="5636" y="8244"/>
                      <a:pt x="6512" y="7282"/>
                      <a:pt x="6865" y="6062"/>
                    </a:cubicBezTo>
                    <a:cubicBezTo>
                      <a:pt x="7423" y="4155"/>
                      <a:pt x="7251" y="2127"/>
                      <a:pt x="7509" y="177"/>
                    </a:cubicBezTo>
                    <a:cubicBezTo>
                      <a:pt x="7532" y="73"/>
                      <a:pt x="7450" y="0"/>
                      <a:pt x="73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25"/>
              <p:cNvSpPr/>
              <p:nvPr/>
            </p:nvSpPr>
            <p:spPr>
              <a:xfrm>
                <a:off x="3207102" y="3194538"/>
                <a:ext cx="287063" cy="668146"/>
              </a:xfrm>
              <a:custGeom>
                <a:rect b="b" l="l" r="r" t="t"/>
                <a:pathLst>
                  <a:path extrusionOk="0" h="9574" w="4099">
                    <a:moveTo>
                      <a:pt x="190" y="1"/>
                    </a:moveTo>
                    <a:cubicBezTo>
                      <a:pt x="160" y="1"/>
                      <a:pt x="133" y="18"/>
                      <a:pt x="129" y="57"/>
                    </a:cubicBezTo>
                    <a:cubicBezTo>
                      <a:pt x="1" y="916"/>
                      <a:pt x="155" y="1775"/>
                      <a:pt x="361" y="2609"/>
                    </a:cubicBezTo>
                    <a:cubicBezTo>
                      <a:pt x="576" y="3493"/>
                      <a:pt x="817" y="4396"/>
                      <a:pt x="1083" y="5272"/>
                    </a:cubicBezTo>
                    <a:cubicBezTo>
                      <a:pt x="1590" y="6930"/>
                      <a:pt x="2939" y="8167"/>
                      <a:pt x="3927" y="9542"/>
                    </a:cubicBezTo>
                    <a:cubicBezTo>
                      <a:pt x="3944" y="9564"/>
                      <a:pt x="3968" y="9574"/>
                      <a:pt x="3991" y="9574"/>
                    </a:cubicBezTo>
                    <a:cubicBezTo>
                      <a:pt x="4046" y="9574"/>
                      <a:pt x="4098" y="9519"/>
                      <a:pt x="4056" y="9464"/>
                    </a:cubicBezTo>
                    <a:cubicBezTo>
                      <a:pt x="3094" y="8116"/>
                      <a:pt x="1805" y="6930"/>
                      <a:pt x="1255" y="5323"/>
                    </a:cubicBezTo>
                    <a:cubicBezTo>
                      <a:pt x="1126" y="4928"/>
                      <a:pt x="1040" y="4516"/>
                      <a:pt x="937" y="4121"/>
                    </a:cubicBezTo>
                    <a:cubicBezTo>
                      <a:pt x="817" y="3700"/>
                      <a:pt x="697" y="3287"/>
                      <a:pt x="585" y="2866"/>
                    </a:cubicBezTo>
                    <a:cubicBezTo>
                      <a:pt x="344" y="1964"/>
                      <a:pt x="138" y="1028"/>
                      <a:pt x="276" y="91"/>
                    </a:cubicBezTo>
                    <a:cubicBezTo>
                      <a:pt x="281" y="36"/>
                      <a:pt x="232" y="1"/>
                      <a:pt x="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5"/>
              <p:cNvSpPr/>
              <p:nvPr/>
            </p:nvSpPr>
            <p:spPr>
              <a:xfrm>
                <a:off x="3438280" y="3122727"/>
                <a:ext cx="291825" cy="758939"/>
              </a:xfrm>
              <a:custGeom>
                <a:rect b="b" l="l" r="r" t="t"/>
                <a:pathLst>
                  <a:path extrusionOk="0" h="10875" w="4167">
                    <a:moveTo>
                      <a:pt x="4064" y="0"/>
                    </a:moveTo>
                    <a:cubicBezTo>
                      <a:pt x="4041" y="0"/>
                      <a:pt x="4018" y="11"/>
                      <a:pt x="4002" y="38"/>
                    </a:cubicBezTo>
                    <a:lnTo>
                      <a:pt x="4002" y="46"/>
                    </a:lnTo>
                    <a:cubicBezTo>
                      <a:pt x="3057" y="1644"/>
                      <a:pt x="2817" y="3534"/>
                      <a:pt x="2336" y="5304"/>
                    </a:cubicBezTo>
                    <a:cubicBezTo>
                      <a:pt x="2078" y="6267"/>
                      <a:pt x="1760" y="7212"/>
                      <a:pt x="1382" y="8122"/>
                    </a:cubicBezTo>
                    <a:cubicBezTo>
                      <a:pt x="1184" y="8586"/>
                      <a:pt x="970" y="9033"/>
                      <a:pt x="738" y="9471"/>
                    </a:cubicBezTo>
                    <a:cubicBezTo>
                      <a:pt x="497" y="9909"/>
                      <a:pt x="231" y="10313"/>
                      <a:pt x="24" y="10760"/>
                    </a:cubicBezTo>
                    <a:cubicBezTo>
                      <a:pt x="1" y="10819"/>
                      <a:pt x="55" y="10875"/>
                      <a:pt x="102" y="10875"/>
                    </a:cubicBezTo>
                    <a:cubicBezTo>
                      <a:pt x="123" y="10875"/>
                      <a:pt x="143" y="10864"/>
                      <a:pt x="153" y="10837"/>
                    </a:cubicBezTo>
                    <a:cubicBezTo>
                      <a:pt x="342" y="10425"/>
                      <a:pt x="592" y="10038"/>
                      <a:pt x="815" y="9643"/>
                    </a:cubicBezTo>
                    <a:cubicBezTo>
                      <a:pt x="1055" y="9205"/>
                      <a:pt x="1270" y="8749"/>
                      <a:pt x="1468" y="8294"/>
                    </a:cubicBezTo>
                    <a:cubicBezTo>
                      <a:pt x="1846" y="7401"/>
                      <a:pt x="2172" y="6481"/>
                      <a:pt x="2430" y="5553"/>
                    </a:cubicBezTo>
                    <a:cubicBezTo>
                      <a:pt x="2946" y="3732"/>
                      <a:pt x="3160" y="1773"/>
                      <a:pt x="4131" y="115"/>
                    </a:cubicBezTo>
                    <a:cubicBezTo>
                      <a:pt x="4167" y="56"/>
                      <a:pt x="4116" y="0"/>
                      <a:pt x="40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5"/>
              <p:cNvSpPr/>
              <p:nvPr/>
            </p:nvSpPr>
            <p:spPr>
              <a:xfrm>
                <a:off x="3459009" y="3105908"/>
                <a:ext cx="281531" cy="737514"/>
              </a:xfrm>
              <a:custGeom>
                <a:rect b="b" l="l" r="r" t="t"/>
                <a:pathLst>
                  <a:path extrusionOk="0" h="10568" w="4020">
                    <a:moveTo>
                      <a:pt x="3918" y="1"/>
                    </a:moveTo>
                    <a:cubicBezTo>
                      <a:pt x="3896" y="1"/>
                      <a:pt x="3874" y="12"/>
                      <a:pt x="3861" y="38"/>
                    </a:cubicBezTo>
                    <a:lnTo>
                      <a:pt x="3852" y="47"/>
                    </a:lnTo>
                    <a:cubicBezTo>
                      <a:pt x="3698" y="365"/>
                      <a:pt x="3603" y="717"/>
                      <a:pt x="3577" y="1069"/>
                    </a:cubicBezTo>
                    <a:cubicBezTo>
                      <a:pt x="3509" y="1525"/>
                      <a:pt x="3457" y="1980"/>
                      <a:pt x="3380" y="2427"/>
                    </a:cubicBezTo>
                    <a:cubicBezTo>
                      <a:pt x="3208" y="3389"/>
                      <a:pt x="2976" y="4334"/>
                      <a:pt x="2684" y="5270"/>
                    </a:cubicBezTo>
                    <a:cubicBezTo>
                      <a:pt x="2392" y="6207"/>
                      <a:pt x="2048" y="7126"/>
                      <a:pt x="1524" y="7968"/>
                    </a:cubicBezTo>
                    <a:cubicBezTo>
                      <a:pt x="1275" y="8372"/>
                      <a:pt x="1000" y="8758"/>
                      <a:pt x="751" y="9145"/>
                    </a:cubicBezTo>
                    <a:cubicBezTo>
                      <a:pt x="476" y="9575"/>
                      <a:pt x="270" y="10021"/>
                      <a:pt x="29" y="10460"/>
                    </a:cubicBezTo>
                    <a:cubicBezTo>
                      <a:pt x="0" y="10518"/>
                      <a:pt x="50" y="10568"/>
                      <a:pt x="98" y="10568"/>
                    </a:cubicBezTo>
                    <a:cubicBezTo>
                      <a:pt x="121" y="10568"/>
                      <a:pt x="144" y="10556"/>
                      <a:pt x="158" y="10528"/>
                    </a:cubicBezTo>
                    <a:cubicBezTo>
                      <a:pt x="381" y="10124"/>
                      <a:pt x="570" y="9712"/>
                      <a:pt x="820" y="9317"/>
                    </a:cubicBezTo>
                    <a:cubicBezTo>
                      <a:pt x="1069" y="8922"/>
                      <a:pt x="1344" y="8526"/>
                      <a:pt x="1593" y="8131"/>
                    </a:cubicBezTo>
                    <a:cubicBezTo>
                      <a:pt x="2100" y="7349"/>
                      <a:pt x="2435" y="6508"/>
                      <a:pt x="2727" y="5631"/>
                    </a:cubicBezTo>
                    <a:cubicBezTo>
                      <a:pt x="3036" y="4703"/>
                      <a:pt x="3277" y="3758"/>
                      <a:pt x="3457" y="2805"/>
                    </a:cubicBezTo>
                    <a:cubicBezTo>
                      <a:pt x="3534" y="2384"/>
                      <a:pt x="3620" y="1971"/>
                      <a:pt x="3672" y="1550"/>
                    </a:cubicBezTo>
                    <a:cubicBezTo>
                      <a:pt x="3732" y="1061"/>
                      <a:pt x="3758" y="562"/>
                      <a:pt x="3990" y="116"/>
                    </a:cubicBezTo>
                    <a:cubicBezTo>
                      <a:pt x="4020" y="56"/>
                      <a:pt x="3967" y="1"/>
                      <a:pt x="391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25"/>
              <p:cNvSpPr/>
              <p:nvPr/>
            </p:nvSpPr>
            <p:spPr>
              <a:xfrm>
                <a:off x="3219498" y="3516119"/>
                <a:ext cx="92653" cy="218086"/>
              </a:xfrm>
              <a:custGeom>
                <a:rect b="b" l="l" r="r" t="t"/>
                <a:pathLst>
                  <a:path extrusionOk="0" h="3125" w="1323">
                    <a:moveTo>
                      <a:pt x="93" y="1"/>
                    </a:moveTo>
                    <a:cubicBezTo>
                      <a:pt x="46" y="1"/>
                      <a:pt x="0" y="39"/>
                      <a:pt x="21" y="97"/>
                    </a:cubicBezTo>
                    <a:cubicBezTo>
                      <a:pt x="339" y="1111"/>
                      <a:pt x="691" y="2124"/>
                      <a:pt x="1164" y="3087"/>
                    </a:cubicBezTo>
                    <a:cubicBezTo>
                      <a:pt x="1177" y="3113"/>
                      <a:pt x="1198" y="3124"/>
                      <a:pt x="1221" y="3124"/>
                    </a:cubicBezTo>
                    <a:cubicBezTo>
                      <a:pt x="1270" y="3124"/>
                      <a:pt x="1322" y="3069"/>
                      <a:pt x="1293" y="3009"/>
                    </a:cubicBezTo>
                    <a:cubicBezTo>
                      <a:pt x="820" y="2064"/>
                      <a:pt x="485" y="1059"/>
                      <a:pt x="167" y="54"/>
                    </a:cubicBezTo>
                    <a:cubicBezTo>
                      <a:pt x="154" y="17"/>
                      <a:pt x="123" y="1"/>
                      <a:pt x="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25"/>
              <p:cNvSpPr/>
              <p:nvPr/>
            </p:nvSpPr>
            <p:spPr>
              <a:xfrm>
                <a:off x="3119282" y="3606285"/>
                <a:ext cx="139295" cy="213410"/>
              </a:xfrm>
              <a:custGeom>
                <a:rect b="b" l="l" r="r" t="t"/>
                <a:pathLst>
                  <a:path extrusionOk="0" h="3058" w="1989">
                    <a:moveTo>
                      <a:pt x="1884" y="1"/>
                    </a:moveTo>
                    <a:cubicBezTo>
                      <a:pt x="1870" y="1"/>
                      <a:pt x="1854" y="5"/>
                      <a:pt x="1839" y="16"/>
                    </a:cubicBezTo>
                    <a:cubicBezTo>
                      <a:pt x="1306" y="326"/>
                      <a:pt x="885" y="789"/>
                      <a:pt x="627" y="1348"/>
                    </a:cubicBezTo>
                    <a:cubicBezTo>
                      <a:pt x="378" y="1863"/>
                      <a:pt x="172" y="2396"/>
                      <a:pt x="0" y="2937"/>
                    </a:cubicBezTo>
                    <a:cubicBezTo>
                      <a:pt x="0" y="2980"/>
                      <a:pt x="9" y="3015"/>
                      <a:pt x="17" y="3058"/>
                    </a:cubicBezTo>
                    <a:cubicBezTo>
                      <a:pt x="69" y="2954"/>
                      <a:pt x="138" y="2860"/>
                      <a:pt x="224" y="2783"/>
                    </a:cubicBezTo>
                    <a:cubicBezTo>
                      <a:pt x="344" y="2422"/>
                      <a:pt x="490" y="2061"/>
                      <a:pt x="636" y="1709"/>
                    </a:cubicBezTo>
                    <a:cubicBezTo>
                      <a:pt x="894" y="1056"/>
                      <a:pt x="1298" y="497"/>
                      <a:pt x="1925" y="145"/>
                    </a:cubicBezTo>
                    <a:cubicBezTo>
                      <a:pt x="1988" y="96"/>
                      <a:pt x="1948" y="1"/>
                      <a:pt x="18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25"/>
              <p:cNvSpPr/>
              <p:nvPr/>
            </p:nvSpPr>
            <p:spPr>
              <a:xfrm>
                <a:off x="3298705" y="3795828"/>
                <a:ext cx="28293" cy="46269"/>
              </a:xfrm>
              <a:custGeom>
                <a:rect b="b" l="l" r="r" t="t"/>
                <a:pathLst>
                  <a:path extrusionOk="0" h="663" w="404">
                    <a:moveTo>
                      <a:pt x="93" y="0"/>
                    </a:moveTo>
                    <a:cubicBezTo>
                      <a:pt x="47" y="0"/>
                      <a:pt x="0" y="35"/>
                      <a:pt x="16" y="92"/>
                    </a:cubicBezTo>
                    <a:lnTo>
                      <a:pt x="24" y="92"/>
                    </a:lnTo>
                    <a:cubicBezTo>
                      <a:pt x="76" y="273"/>
                      <a:pt x="145" y="453"/>
                      <a:pt x="239" y="625"/>
                    </a:cubicBezTo>
                    <a:cubicBezTo>
                      <a:pt x="255" y="652"/>
                      <a:pt x="278" y="663"/>
                      <a:pt x="301" y="663"/>
                    </a:cubicBezTo>
                    <a:cubicBezTo>
                      <a:pt x="353" y="663"/>
                      <a:pt x="404" y="607"/>
                      <a:pt x="368" y="548"/>
                    </a:cubicBezTo>
                    <a:cubicBezTo>
                      <a:pt x="282" y="385"/>
                      <a:pt x="213" y="221"/>
                      <a:pt x="162" y="49"/>
                    </a:cubicBezTo>
                    <a:cubicBezTo>
                      <a:pt x="152" y="15"/>
                      <a:pt x="122" y="0"/>
                      <a:pt x="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25"/>
              <p:cNvSpPr/>
              <p:nvPr/>
            </p:nvSpPr>
            <p:spPr>
              <a:xfrm>
                <a:off x="3340584" y="3869174"/>
                <a:ext cx="48042" cy="48502"/>
              </a:xfrm>
              <a:custGeom>
                <a:rect b="b" l="l" r="r" t="t"/>
                <a:pathLst>
                  <a:path extrusionOk="0" h="695" w="686">
                    <a:moveTo>
                      <a:pt x="103" y="1"/>
                    </a:moveTo>
                    <a:cubicBezTo>
                      <a:pt x="51" y="1"/>
                      <a:pt x="1" y="56"/>
                      <a:pt x="36" y="115"/>
                    </a:cubicBezTo>
                    <a:cubicBezTo>
                      <a:pt x="157" y="339"/>
                      <a:pt x="337" y="528"/>
                      <a:pt x="543" y="682"/>
                    </a:cubicBezTo>
                    <a:cubicBezTo>
                      <a:pt x="556" y="691"/>
                      <a:pt x="568" y="694"/>
                      <a:pt x="580" y="694"/>
                    </a:cubicBezTo>
                    <a:cubicBezTo>
                      <a:pt x="641" y="694"/>
                      <a:pt x="685" y="597"/>
                      <a:pt x="620" y="554"/>
                    </a:cubicBezTo>
                    <a:cubicBezTo>
                      <a:pt x="431" y="416"/>
                      <a:pt x="277" y="236"/>
                      <a:pt x="165" y="38"/>
                    </a:cubicBezTo>
                    <a:cubicBezTo>
                      <a:pt x="149" y="12"/>
                      <a:pt x="126" y="1"/>
                      <a:pt x="1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25"/>
              <p:cNvSpPr/>
              <p:nvPr/>
            </p:nvSpPr>
            <p:spPr>
              <a:xfrm>
                <a:off x="3408516" y="3929820"/>
                <a:ext cx="41949" cy="25472"/>
              </a:xfrm>
              <a:custGeom>
                <a:rect b="b" l="l" r="r" t="t"/>
                <a:pathLst>
                  <a:path extrusionOk="0" h="365" w="599">
                    <a:moveTo>
                      <a:pt x="99" y="1"/>
                    </a:moveTo>
                    <a:cubicBezTo>
                      <a:pt x="47" y="1"/>
                      <a:pt x="1" y="73"/>
                      <a:pt x="46" y="131"/>
                    </a:cubicBezTo>
                    <a:lnTo>
                      <a:pt x="37" y="131"/>
                    </a:lnTo>
                    <a:cubicBezTo>
                      <a:pt x="149" y="260"/>
                      <a:pt x="303" y="337"/>
                      <a:pt x="467" y="363"/>
                    </a:cubicBezTo>
                    <a:cubicBezTo>
                      <a:pt x="472" y="364"/>
                      <a:pt x="477" y="365"/>
                      <a:pt x="482" y="365"/>
                    </a:cubicBezTo>
                    <a:cubicBezTo>
                      <a:pt x="565" y="365"/>
                      <a:pt x="599" y="233"/>
                      <a:pt x="510" y="217"/>
                    </a:cubicBezTo>
                    <a:cubicBezTo>
                      <a:pt x="372" y="200"/>
                      <a:pt x="243" y="131"/>
                      <a:pt x="149" y="28"/>
                    </a:cubicBezTo>
                    <a:cubicBezTo>
                      <a:pt x="134" y="9"/>
                      <a:pt x="116" y="1"/>
                      <a:pt x="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25"/>
              <p:cNvSpPr/>
              <p:nvPr/>
            </p:nvSpPr>
            <p:spPr>
              <a:xfrm>
                <a:off x="3378052" y="3875525"/>
                <a:ext cx="38308" cy="31125"/>
              </a:xfrm>
              <a:custGeom>
                <a:rect b="b" l="l" r="r" t="t"/>
                <a:pathLst>
                  <a:path extrusionOk="0" h="446" w="547">
                    <a:moveTo>
                      <a:pt x="107" y="1"/>
                    </a:moveTo>
                    <a:cubicBezTo>
                      <a:pt x="51" y="1"/>
                      <a:pt x="0" y="53"/>
                      <a:pt x="43" y="102"/>
                    </a:cubicBezTo>
                    <a:lnTo>
                      <a:pt x="43" y="110"/>
                    </a:lnTo>
                    <a:cubicBezTo>
                      <a:pt x="137" y="239"/>
                      <a:pt x="257" y="351"/>
                      <a:pt x="403" y="437"/>
                    </a:cubicBezTo>
                    <a:cubicBezTo>
                      <a:pt x="415" y="443"/>
                      <a:pt x="427" y="445"/>
                      <a:pt x="438" y="445"/>
                    </a:cubicBezTo>
                    <a:cubicBezTo>
                      <a:pt x="505" y="445"/>
                      <a:pt x="546" y="344"/>
                      <a:pt x="472" y="299"/>
                    </a:cubicBezTo>
                    <a:cubicBezTo>
                      <a:pt x="352" y="231"/>
                      <a:pt x="249" y="145"/>
                      <a:pt x="171" y="33"/>
                    </a:cubicBezTo>
                    <a:cubicBezTo>
                      <a:pt x="154" y="10"/>
                      <a:pt x="130" y="1"/>
                      <a:pt x="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25"/>
              <p:cNvSpPr/>
              <p:nvPr/>
            </p:nvSpPr>
            <p:spPr>
              <a:xfrm>
                <a:off x="3623936" y="3724784"/>
                <a:ext cx="15267" cy="48851"/>
              </a:xfrm>
              <a:custGeom>
                <a:rect b="b" l="l" r="r" t="t"/>
                <a:pathLst>
                  <a:path extrusionOk="0" h="700" w="218">
                    <a:moveTo>
                      <a:pt x="140" y="0"/>
                    </a:moveTo>
                    <a:cubicBezTo>
                      <a:pt x="101" y="0"/>
                      <a:pt x="63" y="24"/>
                      <a:pt x="63" y="71"/>
                    </a:cubicBezTo>
                    <a:cubicBezTo>
                      <a:pt x="63" y="251"/>
                      <a:pt x="45" y="432"/>
                      <a:pt x="11" y="604"/>
                    </a:cubicBezTo>
                    <a:cubicBezTo>
                      <a:pt x="1" y="661"/>
                      <a:pt x="51" y="699"/>
                      <a:pt x="95" y="699"/>
                    </a:cubicBezTo>
                    <a:cubicBezTo>
                      <a:pt x="124" y="699"/>
                      <a:pt x="150" y="684"/>
                      <a:pt x="157" y="647"/>
                    </a:cubicBezTo>
                    <a:cubicBezTo>
                      <a:pt x="200" y="457"/>
                      <a:pt x="217" y="268"/>
                      <a:pt x="217" y="71"/>
                    </a:cubicBezTo>
                    <a:cubicBezTo>
                      <a:pt x="217" y="24"/>
                      <a:pt x="179" y="0"/>
                      <a:pt x="14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25"/>
              <p:cNvSpPr/>
              <p:nvPr/>
            </p:nvSpPr>
            <p:spPr>
              <a:xfrm>
                <a:off x="3586609" y="3806924"/>
                <a:ext cx="34386" cy="56667"/>
              </a:xfrm>
              <a:custGeom>
                <a:rect b="b" l="l" r="r" t="t"/>
                <a:pathLst>
                  <a:path extrusionOk="0" h="812" w="491">
                    <a:moveTo>
                      <a:pt x="397" y="1"/>
                    </a:moveTo>
                    <a:cubicBezTo>
                      <a:pt x="368" y="1"/>
                      <a:pt x="339" y="17"/>
                      <a:pt x="329" y="54"/>
                    </a:cubicBezTo>
                    <a:cubicBezTo>
                      <a:pt x="278" y="277"/>
                      <a:pt x="183" y="492"/>
                      <a:pt x="46" y="681"/>
                    </a:cubicBezTo>
                    <a:cubicBezTo>
                      <a:pt x="1" y="739"/>
                      <a:pt x="47" y="811"/>
                      <a:pt x="99" y="811"/>
                    </a:cubicBezTo>
                    <a:cubicBezTo>
                      <a:pt x="116" y="811"/>
                      <a:pt x="134" y="803"/>
                      <a:pt x="149" y="784"/>
                    </a:cubicBezTo>
                    <a:cubicBezTo>
                      <a:pt x="312" y="586"/>
                      <a:pt x="415" y="346"/>
                      <a:pt x="475" y="97"/>
                    </a:cubicBezTo>
                    <a:cubicBezTo>
                      <a:pt x="491" y="39"/>
                      <a:pt x="443" y="1"/>
                      <a:pt x="3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5"/>
              <p:cNvSpPr/>
              <p:nvPr/>
            </p:nvSpPr>
            <p:spPr>
              <a:xfrm>
                <a:off x="3538286" y="3885156"/>
                <a:ext cx="36137" cy="32242"/>
              </a:xfrm>
              <a:custGeom>
                <a:rect b="b" l="l" r="r" t="t"/>
                <a:pathLst>
                  <a:path extrusionOk="0" h="462" w="516">
                    <a:moveTo>
                      <a:pt x="428" y="0"/>
                    </a:moveTo>
                    <a:cubicBezTo>
                      <a:pt x="398" y="0"/>
                      <a:pt x="366" y="16"/>
                      <a:pt x="349" y="50"/>
                    </a:cubicBezTo>
                    <a:cubicBezTo>
                      <a:pt x="298" y="170"/>
                      <a:pt x="194" y="264"/>
                      <a:pt x="74" y="316"/>
                    </a:cubicBezTo>
                    <a:cubicBezTo>
                      <a:pt x="0" y="360"/>
                      <a:pt x="47" y="462"/>
                      <a:pt x="117" y="462"/>
                    </a:cubicBezTo>
                    <a:cubicBezTo>
                      <a:pt x="128" y="462"/>
                      <a:pt x="140" y="459"/>
                      <a:pt x="152" y="453"/>
                    </a:cubicBezTo>
                    <a:cubicBezTo>
                      <a:pt x="306" y="376"/>
                      <a:pt x="426" y="247"/>
                      <a:pt x="495" y="93"/>
                    </a:cubicBezTo>
                    <a:cubicBezTo>
                      <a:pt x="516" y="36"/>
                      <a:pt x="474" y="0"/>
                      <a:pt x="4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25"/>
              <p:cNvSpPr/>
              <p:nvPr/>
            </p:nvSpPr>
            <p:spPr>
              <a:xfrm>
                <a:off x="3556565" y="3824301"/>
                <a:ext cx="29904" cy="37057"/>
              </a:xfrm>
              <a:custGeom>
                <a:rect b="b" l="l" r="r" t="t"/>
                <a:pathLst>
                  <a:path extrusionOk="0" h="531" w="427">
                    <a:moveTo>
                      <a:pt x="341" y="0"/>
                    </a:moveTo>
                    <a:cubicBezTo>
                      <a:pt x="312" y="0"/>
                      <a:pt x="282" y="16"/>
                      <a:pt x="269" y="54"/>
                    </a:cubicBezTo>
                    <a:cubicBezTo>
                      <a:pt x="226" y="183"/>
                      <a:pt x="148" y="303"/>
                      <a:pt x="54" y="398"/>
                    </a:cubicBezTo>
                    <a:cubicBezTo>
                      <a:pt x="0" y="451"/>
                      <a:pt x="51" y="531"/>
                      <a:pt x="109" y="531"/>
                    </a:cubicBezTo>
                    <a:cubicBezTo>
                      <a:pt x="125" y="531"/>
                      <a:pt x="142" y="524"/>
                      <a:pt x="157" y="509"/>
                    </a:cubicBezTo>
                    <a:cubicBezTo>
                      <a:pt x="269" y="389"/>
                      <a:pt x="354" y="243"/>
                      <a:pt x="406" y="88"/>
                    </a:cubicBezTo>
                    <a:cubicBezTo>
                      <a:pt x="427" y="37"/>
                      <a:pt x="385" y="0"/>
                      <a:pt x="3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25"/>
              <p:cNvSpPr/>
              <p:nvPr/>
            </p:nvSpPr>
            <p:spPr>
              <a:xfrm>
                <a:off x="2455023" y="3559039"/>
                <a:ext cx="59598" cy="68043"/>
              </a:xfrm>
              <a:custGeom>
                <a:rect b="b" l="l" r="r" t="t"/>
                <a:pathLst>
                  <a:path extrusionOk="0" h="975" w="851">
                    <a:moveTo>
                      <a:pt x="497" y="1"/>
                    </a:moveTo>
                    <a:cubicBezTo>
                      <a:pt x="406" y="1"/>
                      <a:pt x="313" y="76"/>
                      <a:pt x="344" y="195"/>
                    </a:cubicBezTo>
                    <a:cubicBezTo>
                      <a:pt x="344" y="212"/>
                      <a:pt x="353" y="238"/>
                      <a:pt x="361" y="255"/>
                    </a:cubicBezTo>
                    <a:lnTo>
                      <a:pt x="267" y="332"/>
                    </a:lnTo>
                    <a:cubicBezTo>
                      <a:pt x="239" y="291"/>
                      <a:pt x="195" y="271"/>
                      <a:pt x="152" y="271"/>
                    </a:cubicBezTo>
                    <a:cubicBezTo>
                      <a:pt x="88" y="271"/>
                      <a:pt x="24" y="313"/>
                      <a:pt x="9" y="384"/>
                    </a:cubicBezTo>
                    <a:cubicBezTo>
                      <a:pt x="0" y="539"/>
                      <a:pt x="18" y="702"/>
                      <a:pt x="78" y="856"/>
                    </a:cubicBezTo>
                    <a:cubicBezTo>
                      <a:pt x="86" y="908"/>
                      <a:pt x="129" y="951"/>
                      <a:pt x="181" y="960"/>
                    </a:cubicBezTo>
                    <a:cubicBezTo>
                      <a:pt x="235" y="970"/>
                      <a:pt x="289" y="975"/>
                      <a:pt x="344" y="975"/>
                    </a:cubicBezTo>
                    <a:cubicBezTo>
                      <a:pt x="472" y="975"/>
                      <a:pt x="601" y="948"/>
                      <a:pt x="722" y="899"/>
                    </a:cubicBezTo>
                    <a:cubicBezTo>
                      <a:pt x="808" y="865"/>
                      <a:pt x="851" y="762"/>
                      <a:pt x="799" y="676"/>
                    </a:cubicBezTo>
                    <a:cubicBezTo>
                      <a:pt x="731" y="496"/>
                      <a:pt x="670" y="307"/>
                      <a:pt x="636" y="109"/>
                    </a:cubicBezTo>
                    <a:cubicBezTo>
                      <a:pt x="616" y="34"/>
                      <a:pt x="557" y="1"/>
                      <a:pt x="4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25"/>
              <p:cNvSpPr/>
              <p:nvPr/>
            </p:nvSpPr>
            <p:spPr>
              <a:xfrm>
                <a:off x="2288976" y="2548376"/>
                <a:ext cx="360457" cy="857619"/>
              </a:xfrm>
              <a:custGeom>
                <a:rect b="b" l="l" r="r" t="t"/>
                <a:pathLst>
                  <a:path extrusionOk="0" h="12289" w="5147">
                    <a:moveTo>
                      <a:pt x="2423" y="0"/>
                    </a:moveTo>
                    <a:cubicBezTo>
                      <a:pt x="2264" y="0"/>
                      <a:pt x="2092" y="53"/>
                      <a:pt x="1907" y="175"/>
                    </a:cubicBezTo>
                    <a:cubicBezTo>
                      <a:pt x="1529" y="424"/>
                      <a:pt x="1297" y="888"/>
                      <a:pt x="1108" y="1283"/>
                    </a:cubicBezTo>
                    <a:cubicBezTo>
                      <a:pt x="876" y="1824"/>
                      <a:pt x="679" y="2383"/>
                      <a:pt x="541" y="2958"/>
                    </a:cubicBezTo>
                    <a:cubicBezTo>
                      <a:pt x="309" y="3860"/>
                      <a:pt x="163" y="4788"/>
                      <a:pt x="112" y="5725"/>
                    </a:cubicBezTo>
                    <a:cubicBezTo>
                      <a:pt x="0" y="7855"/>
                      <a:pt x="86" y="9995"/>
                      <a:pt x="95" y="12134"/>
                    </a:cubicBezTo>
                    <a:cubicBezTo>
                      <a:pt x="95" y="12160"/>
                      <a:pt x="95" y="12185"/>
                      <a:pt x="112" y="12211"/>
                    </a:cubicBezTo>
                    <a:cubicBezTo>
                      <a:pt x="138" y="12263"/>
                      <a:pt x="189" y="12289"/>
                      <a:pt x="241" y="12289"/>
                    </a:cubicBezTo>
                    <a:cubicBezTo>
                      <a:pt x="668" y="12265"/>
                      <a:pt x="1094" y="12258"/>
                      <a:pt x="1520" y="12258"/>
                    </a:cubicBezTo>
                    <a:cubicBezTo>
                      <a:pt x="2260" y="12258"/>
                      <a:pt x="2999" y="12280"/>
                      <a:pt x="3739" y="12280"/>
                    </a:cubicBezTo>
                    <a:cubicBezTo>
                      <a:pt x="4133" y="12280"/>
                      <a:pt x="4528" y="12274"/>
                      <a:pt x="4923" y="12254"/>
                    </a:cubicBezTo>
                    <a:cubicBezTo>
                      <a:pt x="4949" y="12269"/>
                      <a:pt x="4976" y="12276"/>
                      <a:pt x="5002" y="12276"/>
                    </a:cubicBezTo>
                    <a:cubicBezTo>
                      <a:pt x="5079" y="12276"/>
                      <a:pt x="5146" y="12215"/>
                      <a:pt x="5146" y="12125"/>
                    </a:cubicBezTo>
                    <a:lnTo>
                      <a:pt x="5146" y="12100"/>
                    </a:lnTo>
                    <a:cubicBezTo>
                      <a:pt x="5146" y="12100"/>
                      <a:pt x="5146" y="12100"/>
                      <a:pt x="5146" y="12091"/>
                    </a:cubicBezTo>
                    <a:cubicBezTo>
                      <a:pt x="5146" y="11627"/>
                      <a:pt x="5052" y="10923"/>
                      <a:pt x="5017" y="10450"/>
                    </a:cubicBezTo>
                    <a:cubicBezTo>
                      <a:pt x="4949" y="9591"/>
                      <a:pt x="4889" y="8732"/>
                      <a:pt x="4811" y="7873"/>
                    </a:cubicBezTo>
                    <a:cubicBezTo>
                      <a:pt x="4639" y="5974"/>
                      <a:pt x="4459" y="4024"/>
                      <a:pt x="3944" y="2177"/>
                    </a:cubicBezTo>
                    <a:cubicBezTo>
                      <a:pt x="3763" y="1525"/>
                      <a:pt x="3276" y="0"/>
                      <a:pt x="24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25"/>
              <p:cNvSpPr/>
              <p:nvPr/>
            </p:nvSpPr>
            <p:spPr>
              <a:xfrm>
                <a:off x="2367203" y="2583619"/>
                <a:ext cx="57217" cy="43547"/>
              </a:xfrm>
              <a:custGeom>
                <a:rect b="b" l="l" r="r" t="t"/>
                <a:pathLst>
                  <a:path extrusionOk="0" h="624" w="817">
                    <a:moveTo>
                      <a:pt x="476" y="1"/>
                    </a:moveTo>
                    <a:cubicBezTo>
                      <a:pt x="438" y="1"/>
                      <a:pt x="400" y="5"/>
                      <a:pt x="361" y="13"/>
                    </a:cubicBezTo>
                    <a:cubicBezTo>
                      <a:pt x="309" y="13"/>
                      <a:pt x="258" y="31"/>
                      <a:pt x="215" y="48"/>
                    </a:cubicBezTo>
                    <a:cubicBezTo>
                      <a:pt x="163" y="56"/>
                      <a:pt x="112" y="82"/>
                      <a:pt x="77" y="125"/>
                    </a:cubicBezTo>
                    <a:lnTo>
                      <a:pt x="77" y="134"/>
                    </a:lnTo>
                    <a:lnTo>
                      <a:pt x="60" y="151"/>
                    </a:lnTo>
                    <a:cubicBezTo>
                      <a:pt x="43" y="177"/>
                      <a:pt x="26" y="202"/>
                      <a:pt x="17" y="237"/>
                    </a:cubicBezTo>
                    <a:cubicBezTo>
                      <a:pt x="17" y="254"/>
                      <a:pt x="9" y="263"/>
                      <a:pt x="9" y="271"/>
                    </a:cubicBezTo>
                    <a:cubicBezTo>
                      <a:pt x="0" y="306"/>
                      <a:pt x="0" y="331"/>
                      <a:pt x="9" y="357"/>
                    </a:cubicBezTo>
                    <a:cubicBezTo>
                      <a:pt x="9" y="374"/>
                      <a:pt x="9" y="383"/>
                      <a:pt x="17" y="391"/>
                    </a:cubicBezTo>
                    <a:cubicBezTo>
                      <a:pt x="26" y="426"/>
                      <a:pt x="43" y="460"/>
                      <a:pt x="60" y="486"/>
                    </a:cubicBezTo>
                    <a:lnTo>
                      <a:pt x="77" y="503"/>
                    </a:lnTo>
                    <a:lnTo>
                      <a:pt x="77" y="512"/>
                    </a:lnTo>
                    <a:cubicBezTo>
                      <a:pt x="120" y="546"/>
                      <a:pt x="163" y="580"/>
                      <a:pt x="223" y="589"/>
                    </a:cubicBezTo>
                    <a:cubicBezTo>
                      <a:pt x="298" y="612"/>
                      <a:pt x="380" y="623"/>
                      <a:pt x="462" y="623"/>
                    </a:cubicBezTo>
                    <a:cubicBezTo>
                      <a:pt x="503" y="623"/>
                      <a:pt x="544" y="621"/>
                      <a:pt x="584" y="615"/>
                    </a:cubicBezTo>
                    <a:cubicBezTo>
                      <a:pt x="687" y="589"/>
                      <a:pt x="773" y="503"/>
                      <a:pt x="799" y="400"/>
                    </a:cubicBezTo>
                    <a:cubicBezTo>
                      <a:pt x="816" y="348"/>
                      <a:pt x="816" y="288"/>
                      <a:pt x="799" y="228"/>
                    </a:cubicBezTo>
                    <a:cubicBezTo>
                      <a:pt x="773" y="125"/>
                      <a:pt x="687" y="48"/>
                      <a:pt x="584" y="13"/>
                    </a:cubicBezTo>
                    <a:cubicBezTo>
                      <a:pt x="550" y="5"/>
                      <a:pt x="513" y="1"/>
                      <a:pt x="4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25"/>
              <p:cNvSpPr/>
              <p:nvPr/>
            </p:nvSpPr>
            <p:spPr>
              <a:xfrm>
                <a:off x="2435134" y="2590249"/>
                <a:ext cx="56656" cy="43827"/>
              </a:xfrm>
              <a:custGeom>
                <a:rect b="b" l="l" r="r" t="t"/>
                <a:pathLst>
                  <a:path extrusionOk="0" h="628" w="809">
                    <a:moveTo>
                      <a:pt x="469" y="0"/>
                    </a:moveTo>
                    <a:cubicBezTo>
                      <a:pt x="430" y="0"/>
                      <a:pt x="392" y="4"/>
                      <a:pt x="353" y="13"/>
                    </a:cubicBezTo>
                    <a:cubicBezTo>
                      <a:pt x="302" y="13"/>
                      <a:pt x="259" y="22"/>
                      <a:pt x="207" y="39"/>
                    </a:cubicBezTo>
                    <a:cubicBezTo>
                      <a:pt x="155" y="56"/>
                      <a:pt x="113" y="82"/>
                      <a:pt x="78" y="116"/>
                    </a:cubicBezTo>
                    <a:lnTo>
                      <a:pt x="70" y="125"/>
                    </a:lnTo>
                    <a:lnTo>
                      <a:pt x="52" y="142"/>
                    </a:lnTo>
                    <a:cubicBezTo>
                      <a:pt x="35" y="168"/>
                      <a:pt x="18" y="202"/>
                      <a:pt x="9" y="236"/>
                    </a:cubicBezTo>
                    <a:cubicBezTo>
                      <a:pt x="1" y="245"/>
                      <a:pt x="1" y="253"/>
                      <a:pt x="1" y="271"/>
                    </a:cubicBezTo>
                    <a:cubicBezTo>
                      <a:pt x="1" y="279"/>
                      <a:pt x="1" y="296"/>
                      <a:pt x="1" y="314"/>
                    </a:cubicBezTo>
                    <a:cubicBezTo>
                      <a:pt x="1" y="322"/>
                      <a:pt x="1" y="339"/>
                      <a:pt x="1" y="357"/>
                    </a:cubicBezTo>
                    <a:cubicBezTo>
                      <a:pt x="1" y="365"/>
                      <a:pt x="1" y="374"/>
                      <a:pt x="9" y="391"/>
                    </a:cubicBezTo>
                    <a:cubicBezTo>
                      <a:pt x="18" y="425"/>
                      <a:pt x="35" y="451"/>
                      <a:pt x="52" y="485"/>
                    </a:cubicBezTo>
                    <a:lnTo>
                      <a:pt x="70" y="494"/>
                    </a:lnTo>
                    <a:lnTo>
                      <a:pt x="78" y="503"/>
                    </a:lnTo>
                    <a:cubicBezTo>
                      <a:pt x="113" y="546"/>
                      <a:pt x="164" y="571"/>
                      <a:pt x="216" y="580"/>
                    </a:cubicBezTo>
                    <a:cubicBezTo>
                      <a:pt x="259" y="597"/>
                      <a:pt x="310" y="614"/>
                      <a:pt x="353" y="614"/>
                    </a:cubicBezTo>
                    <a:cubicBezTo>
                      <a:pt x="392" y="623"/>
                      <a:pt x="430" y="627"/>
                      <a:pt x="469" y="627"/>
                    </a:cubicBezTo>
                    <a:cubicBezTo>
                      <a:pt x="508" y="627"/>
                      <a:pt x="546" y="623"/>
                      <a:pt x="585" y="614"/>
                    </a:cubicBezTo>
                    <a:cubicBezTo>
                      <a:pt x="688" y="589"/>
                      <a:pt x="765" y="503"/>
                      <a:pt x="800" y="400"/>
                    </a:cubicBezTo>
                    <a:cubicBezTo>
                      <a:pt x="808" y="339"/>
                      <a:pt x="808" y="279"/>
                      <a:pt x="800" y="228"/>
                    </a:cubicBezTo>
                    <a:cubicBezTo>
                      <a:pt x="765" y="116"/>
                      <a:pt x="688" y="39"/>
                      <a:pt x="585" y="13"/>
                    </a:cubicBezTo>
                    <a:cubicBezTo>
                      <a:pt x="546" y="4"/>
                      <a:pt x="508"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25"/>
              <p:cNvSpPr/>
              <p:nvPr/>
            </p:nvSpPr>
            <p:spPr>
              <a:xfrm>
                <a:off x="2331696" y="2643566"/>
                <a:ext cx="63239" cy="49828"/>
              </a:xfrm>
              <a:custGeom>
                <a:rect b="b" l="l" r="r" t="t"/>
                <a:pathLst>
                  <a:path extrusionOk="0" h="714" w="903">
                    <a:moveTo>
                      <a:pt x="517" y="1"/>
                    </a:moveTo>
                    <a:cubicBezTo>
                      <a:pt x="475" y="1"/>
                      <a:pt x="434" y="5"/>
                      <a:pt x="395" y="14"/>
                    </a:cubicBezTo>
                    <a:cubicBezTo>
                      <a:pt x="335" y="22"/>
                      <a:pt x="284" y="31"/>
                      <a:pt x="232" y="57"/>
                    </a:cubicBezTo>
                    <a:cubicBezTo>
                      <a:pt x="172" y="65"/>
                      <a:pt x="120" y="91"/>
                      <a:pt x="86" y="142"/>
                    </a:cubicBezTo>
                    <a:lnTo>
                      <a:pt x="77" y="151"/>
                    </a:lnTo>
                    <a:cubicBezTo>
                      <a:pt x="69" y="151"/>
                      <a:pt x="69" y="160"/>
                      <a:pt x="60" y="168"/>
                    </a:cubicBezTo>
                    <a:cubicBezTo>
                      <a:pt x="34" y="194"/>
                      <a:pt x="17" y="228"/>
                      <a:pt x="9" y="271"/>
                    </a:cubicBezTo>
                    <a:cubicBezTo>
                      <a:pt x="0" y="280"/>
                      <a:pt x="0" y="297"/>
                      <a:pt x="0" y="314"/>
                    </a:cubicBezTo>
                    <a:cubicBezTo>
                      <a:pt x="0" y="323"/>
                      <a:pt x="0" y="340"/>
                      <a:pt x="0" y="357"/>
                    </a:cubicBezTo>
                    <a:cubicBezTo>
                      <a:pt x="0" y="374"/>
                      <a:pt x="0" y="392"/>
                      <a:pt x="0" y="409"/>
                    </a:cubicBezTo>
                    <a:cubicBezTo>
                      <a:pt x="0" y="417"/>
                      <a:pt x="0" y="435"/>
                      <a:pt x="9" y="443"/>
                    </a:cubicBezTo>
                    <a:cubicBezTo>
                      <a:pt x="17" y="486"/>
                      <a:pt x="34" y="520"/>
                      <a:pt x="60" y="555"/>
                    </a:cubicBezTo>
                    <a:cubicBezTo>
                      <a:pt x="69" y="555"/>
                      <a:pt x="69" y="563"/>
                      <a:pt x="77" y="572"/>
                    </a:cubicBezTo>
                    <a:cubicBezTo>
                      <a:pt x="77" y="572"/>
                      <a:pt x="77" y="572"/>
                      <a:pt x="86" y="581"/>
                    </a:cubicBezTo>
                    <a:cubicBezTo>
                      <a:pt x="120" y="624"/>
                      <a:pt x="181" y="649"/>
                      <a:pt x="241" y="666"/>
                    </a:cubicBezTo>
                    <a:cubicBezTo>
                      <a:pt x="284" y="684"/>
                      <a:pt x="335" y="692"/>
                      <a:pt x="395" y="701"/>
                    </a:cubicBezTo>
                    <a:cubicBezTo>
                      <a:pt x="434" y="709"/>
                      <a:pt x="475" y="714"/>
                      <a:pt x="517" y="714"/>
                    </a:cubicBezTo>
                    <a:cubicBezTo>
                      <a:pt x="559" y="714"/>
                      <a:pt x="602" y="709"/>
                      <a:pt x="644" y="701"/>
                    </a:cubicBezTo>
                    <a:cubicBezTo>
                      <a:pt x="765" y="666"/>
                      <a:pt x="851" y="572"/>
                      <a:pt x="885" y="460"/>
                    </a:cubicBezTo>
                    <a:cubicBezTo>
                      <a:pt x="902" y="392"/>
                      <a:pt x="902" y="323"/>
                      <a:pt x="885" y="263"/>
                    </a:cubicBezTo>
                    <a:cubicBezTo>
                      <a:pt x="851" y="142"/>
                      <a:pt x="765" y="48"/>
                      <a:pt x="644" y="14"/>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25"/>
              <p:cNvSpPr/>
              <p:nvPr/>
            </p:nvSpPr>
            <p:spPr>
              <a:xfrm>
                <a:off x="2316639" y="2711330"/>
                <a:ext cx="63239" cy="49200"/>
              </a:xfrm>
              <a:custGeom>
                <a:rect b="b" l="l" r="r" t="t"/>
                <a:pathLst>
                  <a:path extrusionOk="0" h="705" w="903">
                    <a:moveTo>
                      <a:pt x="523" y="0"/>
                    </a:moveTo>
                    <a:cubicBezTo>
                      <a:pt x="481" y="0"/>
                      <a:pt x="438" y="5"/>
                      <a:pt x="396" y="13"/>
                    </a:cubicBezTo>
                    <a:cubicBezTo>
                      <a:pt x="344" y="13"/>
                      <a:pt x="284" y="31"/>
                      <a:pt x="232" y="48"/>
                    </a:cubicBezTo>
                    <a:cubicBezTo>
                      <a:pt x="181" y="56"/>
                      <a:pt x="129" y="91"/>
                      <a:pt x="86" y="134"/>
                    </a:cubicBezTo>
                    <a:lnTo>
                      <a:pt x="78" y="142"/>
                    </a:lnTo>
                    <a:lnTo>
                      <a:pt x="69" y="159"/>
                    </a:lnTo>
                    <a:cubicBezTo>
                      <a:pt x="43" y="194"/>
                      <a:pt x="26" y="228"/>
                      <a:pt x="9" y="271"/>
                    </a:cubicBezTo>
                    <a:cubicBezTo>
                      <a:pt x="9" y="280"/>
                      <a:pt x="9" y="288"/>
                      <a:pt x="0" y="305"/>
                    </a:cubicBezTo>
                    <a:cubicBezTo>
                      <a:pt x="0" y="323"/>
                      <a:pt x="0" y="340"/>
                      <a:pt x="0" y="348"/>
                    </a:cubicBezTo>
                    <a:cubicBezTo>
                      <a:pt x="0" y="366"/>
                      <a:pt x="0" y="383"/>
                      <a:pt x="0" y="400"/>
                    </a:cubicBezTo>
                    <a:cubicBezTo>
                      <a:pt x="9" y="409"/>
                      <a:pt x="9" y="426"/>
                      <a:pt x="9" y="434"/>
                    </a:cubicBezTo>
                    <a:cubicBezTo>
                      <a:pt x="26" y="477"/>
                      <a:pt x="43" y="512"/>
                      <a:pt x="69" y="546"/>
                    </a:cubicBezTo>
                    <a:lnTo>
                      <a:pt x="78" y="563"/>
                    </a:lnTo>
                    <a:lnTo>
                      <a:pt x="86" y="572"/>
                    </a:lnTo>
                    <a:cubicBezTo>
                      <a:pt x="129" y="615"/>
                      <a:pt x="181" y="649"/>
                      <a:pt x="241" y="658"/>
                    </a:cubicBezTo>
                    <a:cubicBezTo>
                      <a:pt x="292" y="675"/>
                      <a:pt x="344" y="684"/>
                      <a:pt x="396" y="692"/>
                    </a:cubicBezTo>
                    <a:cubicBezTo>
                      <a:pt x="438" y="701"/>
                      <a:pt x="481" y="705"/>
                      <a:pt x="523" y="705"/>
                    </a:cubicBezTo>
                    <a:cubicBezTo>
                      <a:pt x="565" y="705"/>
                      <a:pt x="606" y="701"/>
                      <a:pt x="645" y="692"/>
                    </a:cubicBezTo>
                    <a:cubicBezTo>
                      <a:pt x="765" y="658"/>
                      <a:pt x="859" y="563"/>
                      <a:pt x="894" y="452"/>
                    </a:cubicBezTo>
                    <a:cubicBezTo>
                      <a:pt x="902" y="383"/>
                      <a:pt x="902" y="314"/>
                      <a:pt x="894" y="254"/>
                    </a:cubicBezTo>
                    <a:cubicBezTo>
                      <a:pt x="859" y="134"/>
                      <a:pt x="765" y="48"/>
                      <a:pt x="645" y="13"/>
                    </a:cubicBezTo>
                    <a:cubicBezTo>
                      <a:pt x="606" y="5"/>
                      <a:pt x="565" y="0"/>
                      <a:pt x="5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25"/>
              <p:cNvSpPr/>
              <p:nvPr/>
            </p:nvSpPr>
            <p:spPr>
              <a:xfrm>
                <a:off x="2307605" y="2774278"/>
                <a:ext cx="63870" cy="48921"/>
              </a:xfrm>
              <a:custGeom>
                <a:rect b="b" l="l" r="r" t="t"/>
                <a:pathLst>
                  <a:path extrusionOk="0" h="701" w="912">
                    <a:moveTo>
                      <a:pt x="532" y="1"/>
                    </a:moveTo>
                    <a:cubicBezTo>
                      <a:pt x="490" y="1"/>
                      <a:pt x="447" y="5"/>
                      <a:pt x="404" y="13"/>
                    </a:cubicBezTo>
                    <a:cubicBezTo>
                      <a:pt x="353" y="13"/>
                      <a:pt x="293" y="31"/>
                      <a:pt x="241" y="48"/>
                    </a:cubicBezTo>
                    <a:cubicBezTo>
                      <a:pt x="189" y="56"/>
                      <a:pt x="138" y="91"/>
                      <a:pt x="95" y="134"/>
                    </a:cubicBezTo>
                    <a:lnTo>
                      <a:pt x="86" y="142"/>
                    </a:lnTo>
                    <a:lnTo>
                      <a:pt x="69" y="160"/>
                    </a:lnTo>
                    <a:cubicBezTo>
                      <a:pt x="52" y="194"/>
                      <a:pt x="35" y="228"/>
                      <a:pt x="18" y="271"/>
                    </a:cubicBezTo>
                    <a:cubicBezTo>
                      <a:pt x="18" y="280"/>
                      <a:pt x="18" y="288"/>
                      <a:pt x="9" y="306"/>
                    </a:cubicBezTo>
                    <a:cubicBezTo>
                      <a:pt x="0" y="340"/>
                      <a:pt x="0" y="366"/>
                      <a:pt x="9" y="400"/>
                    </a:cubicBezTo>
                    <a:cubicBezTo>
                      <a:pt x="18" y="409"/>
                      <a:pt x="18" y="426"/>
                      <a:pt x="18" y="434"/>
                    </a:cubicBezTo>
                    <a:cubicBezTo>
                      <a:pt x="35" y="477"/>
                      <a:pt x="52" y="512"/>
                      <a:pt x="69" y="546"/>
                    </a:cubicBezTo>
                    <a:lnTo>
                      <a:pt x="86" y="563"/>
                    </a:lnTo>
                    <a:lnTo>
                      <a:pt x="95" y="572"/>
                    </a:lnTo>
                    <a:cubicBezTo>
                      <a:pt x="138" y="615"/>
                      <a:pt x="189" y="649"/>
                      <a:pt x="250" y="658"/>
                    </a:cubicBezTo>
                    <a:cubicBezTo>
                      <a:pt x="338" y="687"/>
                      <a:pt x="434" y="700"/>
                      <a:pt x="527" y="700"/>
                    </a:cubicBezTo>
                    <a:cubicBezTo>
                      <a:pt x="570" y="700"/>
                      <a:pt x="613" y="698"/>
                      <a:pt x="653" y="692"/>
                    </a:cubicBezTo>
                    <a:cubicBezTo>
                      <a:pt x="774" y="658"/>
                      <a:pt x="868" y="563"/>
                      <a:pt x="903" y="452"/>
                    </a:cubicBezTo>
                    <a:cubicBezTo>
                      <a:pt x="911" y="383"/>
                      <a:pt x="911" y="314"/>
                      <a:pt x="903" y="254"/>
                    </a:cubicBezTo>
                    <a:cubicBezTo>
                      <a:pt x="868" y="134"/>
                      <a:pt x="774" y="48"/>
                      <a:pt x="653" y="13"/>
                    </a:cubicBezTo>
                    <a:cubicBezTo>
                      <a:pt x="615" y="5"/>
                      <a:pt x="574" y="1"/>
                      <a:pt x="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25"/>
              <p:cNvSpPr/>
              <p:nvPr/>
            </p:nvSpPr>
            <p:spPr>
              <a:xfrm>
                <a:off x="2297380" y="2849858"/>
                <a:ext cx="63870" cy="48851"/>
              </a:xfrm>
              <a:custGeom>
                <a:rect b="b" l="l" r="r" t="t"/>
                <a:pathLst>
                  <a:path extrusionOk="0" h="700" w="912">
                    <a:moveTo>
                      <a:pt x="526" y="0"/>
                    </a:moveTo>
                    <a:cubicBezTo>
                      <a:pt x="484" y="0"/>
                      <a:pt x="443" y="4"/>
                      <a:pt x="404" y="13"/>
                    </a:cubicBezTo>
                    <a:cubicBezTo>
                      <a:pt x="344" y="13"/>
                      <a:pt x="293" y="30"/>
                      <a:pt x="241" y="47"/>
                    </a:cubicBezTo>
                    <a:cubicBezTo>
                      <a:pt x="181" y="65"/>
                      <a:pt x="129" y="90"/>
                      <a:pt x="95" y="133"/>
                    </a:cubicBezTo>
                    <a:cubicBezTo>
                      <a:pt x="86" y="133"/>
                      <a:pt x="86" y="142"/>
                      <a:pt x="86" y="142"/>
                    </a:cubicBezTo>
                    <a:cubicBezTo>
                      <a:pt x="86" y="150"/>
                      <a:pt x="78" y="150"/>
                      <a:pt x="69" y="159"/>
                    </a:cubicBezTo>
                    <a:cubicBezTo>
                      <a:pt x="43" y="193"/>
                      <a:pt x="26" y="228"/>
                      <a:pt x="18" y="271"/>
                    </a:cubicBezTo>
                    <a:cubicBezTo>
                      <a:pt x="18" y="279"/>
                      <a:pt x="9" y="296"/>
                      <a:pt x="9" y="305"/>
                    </a:cubicBezTo>
                    <a:cubicBezTo>
                      <a:pt x="0" y="322"/>
                      <a:pt x="0" y="339"/>
                      <a:pt x="0" y="357"/>
                    </a:cubicBezTo>
                    <a:cubicBezTo>
                      <a:pt x="0" y="365"/>
                      <a:pt x="0" y="382"/>
                      <a:pt x="9" y="400"/>
                    </a:cubicBezTo>
                    <a:cubicBezTo>
                      <a:pt x="9" y="417"/>
                      <a:pt x="9" y="425"/>
                      <a:pt x="18" y="443"/>
                    </a:cubicBezTo>
                    <a:cubicBezTo>
                      <a:pt x="26" y="477"/>
                      <a:pt x="43" y="511"/>
                      <a:pt x="69" y="546"/>
                    </a:cubicBezTo>
                    <a:cubicBezTo>
                      <a:pt x="69" y="554"/>
                      <a:pt x="78" y="563"/>
                      <a:pt x="86" y="563"/>
                    </a:cubicBezTo>
                    <a:cubicBezTo>
                      <a:pt x="86" y="563"/>
                      <a:pt x="86" y="571"/>
                      <a:pt x="95" y="571"/>
                    </a:cubicBezTo>
                    <a:cubicBezTo>
                      <a:pt x="129" y="614"/>
                      <a:pt x="181" y="649"/>
                      <a:pt x="241" y="657"/>
                    </a:cubicBezTo>
                    <a:cubicBezTo>
                      <a:pt x="335" y="687"/>
                      <a:pt x="429" y="700"/>
                      <a:pt x="523" y="700"/>
                    </a:cubicBezTo>
                    <a:cubicBezTo>
                      <a:pt x="566" y="700"/>
                      <a:pt x="610" y="697"/>
                      <a:pt x="653" y="692"/>
                    </a:cubicBezTo>
                    <a:cubicBezTo>
                      <a:pt x="774" y="657"/>
                      <a:pt x="860" y="563"/>
                      <a:pt x="894" y="451"/>
                    </a:cubicBezTo>
                    <a:cubicBezTo>
                      <a:pt x="911" y="382"/>
                      <a:pt x="911" y="322"/>
                      <a:pt x="894" y="254"/>
                    </a:cubicBezTo>
                    <a:cubicBezTo>
                      <a:pt x="860" y="133"/>
                      <a:pt x="774" y="47"/>
                      <a:pt x="653" y="13"/>
                    </a:cubicBezTo>
                    <a:cubicBezTo>
                      <a:pt x="610" y="4"/>
                      <a:pt x="567" y="0"/>
                      <a:pt x="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25"/>
              <p:cNvSpPr/>
              <p:nvPr/>
            </p:nvSpPr>
            <p:spPr>
              <a:xfrm>
                <a:off x="2291358" y="2916994"/>
                <a:ext cx="63239" cy="49689"/>
              </a:xfrm>
              <a:custGeom>
                <a:rect b="b" l="l" r="r" t="t"/>
                <a:pathLst>
                  <a:path extrusionOk="0" h="712" w="903">
                    <a:moveTo>
                      <a:pt x="523" y="0"/>
                    </a:moveTo>
                    <a:cubicBezTo>
                      <a:pt x="482" y="0"/>
                      <a:pt x="439" y="5"/>
                      <a:pt x="396" y="13"/>
                    </a:cubicBezTo>
                    <a:cubicBezTo>
                      <a:pt x="344" y="13"/>
                      <a:pt x="284" y="30"/>
                      <a:pt x="232" y="48"/>
                    </a:cubicBezTo>
                    <a:cubicBezTo>
                      <a:pt x="181" y="65"/>
                      <a:pt x="129" y="91"/>
                      <a:pt x="86" y="133"/>
                    </a:cubicBezTo>
                    <a:cubicBezTo>
                      <a:pt x="86" y="142"/>
                      <a:pt x="78" y="142"/>
                      <a:pt x="78" y="142"/>
                    </a:cubicBezTo>
                    <a:cubicBezTo>
                      <a:pt x="78" y="151"/>
                      <a:pt x="69" y="159"/>
                      <a:pt x="61" y="159"/>
                    </a:cubicBezTo>
                    <a:cubicBezTo>
                      <a:pt x="43" y="194"/>
                      <a:pt x="18" y="228"/>
                      <a:pt x="9" y="271"/>
                    </a:cubicBezTo>
                    <a:cubicBezTo>
                      <a:pt x="9" y="280"/>
                      <a:pt x="0" y="297"/>
                      <a:pt x="0" y="305"/>
                    </a:cubicBezTo>
                    <a:cubicBezTo>
                      <a:pt x="0" y="322"/>
                      <a:pt x="0" y="340"/>
                      <a:pt x="0" y="357"/>
                    </a:cubicBezTo>
                    <a:cubicBezTo>
                      <a:pt x="0" y="374"/>
                      <a:pt x="0" y="391"/>
                      <a:pt x="0" y="400"/>
                    </a:cubicBezTo>
                    <a:cubicBezTo>
                      <a:pt x="0" y="417"/>
                      <a:pt x="9" y="426"/>
                      <a:pt x="9" y="443"/>
                    </a:cubicBezTo>
                    <a:cubicBezTo>
                      <a:pt x="18" y="477"/>
                      <a:pt x="43" y="520"/>
                      <a:pt x="61" y="546"/>
                    </a:cubicBezTo>
                    <a:lnTo>
                      <a:pt x="78" y="563"/>
                    </a:lnTo>
                    <a:cubicBezTo>
                      <a:pt x="78" y="563"/>
                      <a:pt x="78" y="572"/>
                      <a:pt x="86" y="572"/>
                    </a:cubicBezTo>
                    <a:cubicBezTo>
                      <a:pt x="129" y="615"/>
                      <a:pt x="181" y="649"/>
                      <a:pt x="241" y="658"/>
                    </a:cubicBezTo>
                    <a:cubicBezTo>
                      <a:pt x="293" y="683"/>
                      <a:pt x="344" y="692"/>
                      <a:pt x="396" y="692"/>
                    </a:cubicBezTo>
                    <a:cubicBezTo>
                      <a:pt x="439" y="705"/>
                      <a:pt x="482" y="711"/>
                      <a:pt x="523" y="711"/>
                    </a:cubicBezTo>
                    <a:cubicBezTo>
                      <a:pt x="565" y="711"/>
                      <a:pt x="606" y="705"/>
                      <a:pt x="645" y="692"/>
                    </a:cubicBezTo>
                    <a:cubicBezTo>
                      <a:pt x="765" y="666"/>
                      <a:pt x="860" y="572"/>
                      <a:pt x="894" y="451"/>
                    </a:cubicBezTo>
                    <a:cubicBezTo>
                      <a:pt x="903" y="391"/>
                      <a:pt x="903" y="322"/>
                      <a:pt x="894" y="254"/>
                    </a:cubicBezTo>
                    <a:cubicBezTo>
                      <a:pt x="860" y="142"/>
                      <a:pt x="765" y="48"/>
                      <a:pt x="645" y="13"/>
                    </a:cubicBezTo>
                    <a:cubicBezTo>
                      <a:pt x="606" y="5"/>
                      <a:pt x="565" y="0"/>
                      <a:pt x="5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25"/>
              <p:cNvSpPr/>
              <p:nvPr/>
            </p:nvSpPr>
            <p:spPr>
              <a:xfrm>
                <a:off x="2287156" y="2996691"/>
                <a:ext cx="63239" cy="49898"/>
              </a:xfrm>
              <a:custGeom>
                <a:rect b="b" l="l" r="r" t="t"/>
                <a:pathLst>
                  <a:path extrusionOk="0" h="715" w="903">
                    <a:moveTo>
                      <a:pt x="523" y="1"/>
                    </a:moveTo>
                    <a:cubicBezTo>
                      <a:pt x="481" y="1"/>
                      <a:pt x="439" y="5"/>
                      <a:pt x="396" y="14"/>
                    </a:cubicBezTo>
                    <a:cubicBezTo>
                      <a:pt x="344" y="22"/>
                      <a:pt x="284" y="31"/>
                      <a:pt x="232" y="48"/>
                    </a:cubicBezTo>
                    <a:cubicBezTo>
                      <a:pt x="181" y="65"/>
                      <a:pt x="121" y="91"/>
                      <a:pt x="86" y="134"/>
                    </a:cubicBezTo>
                    <a:lnTo>
                      <a:pt x="78" y="151"/>
                    </a:lnTo>
                    <a:cubicBezTo>
                      <a:pt x="78" y="151"/>
                      <a:pt x="69" y="160"/>
                      <a:pt x="60" y="168"/>
                    </a:cubicBezTo>
                    <a:cubicBezTo>
                      <a:pt x="43" y="194"/>
                      <a:pt x="18" y="229"/>
                      <a:pt x="9" y="272"/>
                    </a:cubicBezTo>
                    <a:lnTo>
                      <a:pt x="0" y="306"/>
                    </a:lnTo>
                    <a:cubicBezTo>
                      <a:pt x="0" y="323"/>
                      <a:pt x="0" y="340"/>
                      <a:pt x="0" y="358"/>
                    </a:cubicBezTo>
                    <a:cubicBezTo>
                      <a:pt x="0" y="375"/>
                      <a:pt x="0" y="392"/>
                      <a:pt x="0" y="409"/>
                    </a:cubicBezTo>
                    <a:lnTo>
                      <a:pt x="9" y="443"/>
                    </a:lnTo>
                    <a:cubicBezTo>
                      <a:pt x="18" y="478"/>
                      <a:pt x="43" y="521"/>
                      <a:pt x="60" y="547"/>
                    </a:cubicBezTo>
                    <a:lnTo>
                      <a:pt x="78" y="564"/>
                    </a:lnTo>
                    <a:cubicBezTo>
                      <a:pt x="78" y="564"/>
                      <a:pt x="78" y="572"/>
                      <a:pt x="86" y="572"/>
                    </a:cubicBezTo>
                    <a:cubicBezTo>
                      <a:pt x="129" y="624"/>
                      <a:pt x="181" y="650"/>
                      <a:pt x="241" y="667"/>
                    </a:cubicBezTo>
                    <a:cubicBezTo>
                      <a:pt x="292" y="684"/>
                      <a:pt x="344" y="693"/>
                      <a:pt x="396" y="701"/>
                    </a:cubicBezTo>
                    <a:cubicBezTo>
                      <a:pt x="439" y="710"/>
                      <a:pt x="481" y="714"/>
                      <a:pt x="523" y="714"/>
                    </a:cubicBezTo>
                    <a:cubicBezTo>
                      <a:pt x="565" y="714"/>
                      <a:pt x="606" y="710"/>
                      <a:pt x="645" y="701"/>
                    </a:cubicBezTo>
                    <a:cubicBezTo>
                      <a:pt x="765" y="667"/>
                      <a:pt x="859" y="572"/>
                      <a:pt x="894" y="452"/>
                    </a:cubicBezTo>
                    <a:cubicBezTo>
                      <a:pt x="902" y="392"/>
                      <a:pt x="902" y="323"/>
                      <a:pt x="894" y="263"/>
                    </a:cubicBezTo>
                    <a:cubicBezTo>
                      <a:pt x="859" y="143"/>
                      <a:pt x="765" y="48"/>
                      <a:pt x="645" y="14"/>
                    </a:cubicBezTo>
                    <a:cubicBezTo>
                      <a:pt x="606" y="5"/>
                      <a:pt x="565" y="1"/>
                      <a:pt x="5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25"/>
              <p:cNvSpPr/>
              <p:nvPr/>
            </p:nvSpPr>
            <p:spPr>
              <a:xfrm>
                <a:off x="2289537" y="3070456"/>
                <a:ext cx="63239" cy="49689"/>
              </a:xfrm>
              <a:custGeom>
                <a:rect b="b" l="l" r="r" t="t"/>
                <a:pathLst>
                  <a:path extrusionOk="0" h="712" w="903">
                    <a:moveTo>
                      <a:pt x="517" y="1"/>
                    </a:moveTo>
                    <a:cubicBezTo>
                      <a:pt x="475" y="1"/>
                      <a:pt x="435" y="5"/>
                      <a:pt x="396" y="14"/>
                    </a:cubicBezTo>
                    <a:cubicBezTo>
                      <a:pt x="336" y="14"/>
                      <a:pt x="284" y="31"/>
                      <a:pt x="233" y="48"/>
                    </a:cubicBezTo>
                    <a:cubicBezTo>
                      <a:pt x="173" y="65"/>
                      <a:pt x="121" y="91"/>
                      <a:pt x="87" y="134"/>
                    </a:cubicBezTo>
                    <a:cubicBezTo>
                      <a:pt x="78" y="134"/>
                      <a:pt x="78" y="142"/>
                      <a:pt x="78" y="142"/>
                    </a:cubicBezTo>
                    <a:cubicBezTo>
                      <a:pt x="78" y="142"/>
                      <a:pt x="69" y="151"/>
                      <a:pt x="61" y="160"/>
                    </a:cubicBezTo>
                    <a:cubicBezTo>
                      <a:pt x="35" y="194"/>
                      <a:pt x="18" y="228"/>
                      <a:pt x="9" y="271"/>
                    </a:cubicBezTo>
                    <a:cubicBezTo>
                      <a:pt x="1" y="280"/>
                      <a:pt x="1" y="297"/>
                      <a:pt x="1" y="306"/>
                    </a:cubicBezTo>
                    <a:cubicBezTo>
                      <a:pt x="1" y="323"/>
                      <a:pt x="1" y="340"/>
                      <a:pt x="1" y="357"/>
                    </a:cubicBezTo>
                    <a:cubicBezTo>
                      <a:pt x="1" y="366"/>
                      <a:pt x="1" y="383"/>
                      <a:pt x="1" y="400"/>
                    </a:cubicBezTo>
                    <a:cubicBezTo>
                      <a:pt x="1" y="417"/>
                      <a:pt x="1" y="426"/>
                      <a:pt x="9" y="443"/>
                    </a:cubicBezTo>
                    <a:cubicBezTo>
                      <a:pt x="18" y="478"/>
                      <a:pt x="35" y="512"/>
                      <a:pt x="61" y="546"/>
                    </a:cubicBezTo>
                    <a:cubicBezTo>
                      <a:pt x="61" y="555"/>
                      <a:pt x="69" y="563"/>
                      <a:pt x="78" y="563"/>
                    </a:cubicBezTo>
                    <a:cubicBezTo>
                      <a:pt x="78" y="572"/>
                      <a:pt x="78" y="572"/>
                      <a:pt x="87" y="572"/>
                    </a:cubicBezTo>
                    <a:cubicBezTo>
                      <a:pt x="121" y="615"/>
                      <a:pt x="181" y="649"/>
                      <a:pt x="241" y="658"/>
                    </a:cubicBezTo>
                    <a:cubicBezTo>
                      <a:pt x="284" y="675"/>
                      <a:pt x="336" y="692"/>
                      <a:pt x="396" y="692"/>
                    </a:cubicBezTo>
                    <a:cubicBezTo>
                      <a:pt x="435" y="705"/>
                      <a:pt x="475" y="712"/>
                      <a:pt x="517" y="712"/>
                    </a:cubicBezTo>
                    <a:cubicBezTo>
                      <a:pt x="559" y="712"/>
                      <a:pt x="602" y="705"/>
                      <a:pt x="645" y="692"/>
                    </a:cubicBezTo>
                    <a:cubicBezTo>
                      <a:pt x="765" y="667"/>
                      <a:pt x="851" y="572"/>
                      <a:pt x="886" y="452"/>
                    </a:cubicBezTo>
                    <a:cubicBezTo>
                      <a:pt x="903" y="392"/>
                      <a:pt x="903" y="323"/>
                      <a:pt x="886" y="254"/>
                    </a:cubicBezTo>
                    <a:cubicBezTo>
                      <a:pt x="851" y="134"/>
                      <a:pt x="765" y="48"/>
                      <a:pt x="645" y="14"/>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5"/>
              <p:cNvSpPr/>
              <p:nvPr/>
            </p:nvSpPr>
            <p:spPr>
              <a:xfrm>
                <a:off x="2286525" y="3139546"/>
                <a:ext cx="63870" cy="49689"/>
              </a:xfrm>
              <a:custGeom>
                <a:rect b="b" l="l" r="r" t="t"/>
                <a:pathLst>
                  <a:path extrusionOk="0" h="712" w="912">
                    <a:moveTo>
                      <a:pt x="532" y="1"/>
                    </a:moveTo>
                    <a:cubicBezTo>
                      <a:pt x="490" y="1"/>
                      <a:pt x="448" y="7"/>
                      <a:pt x="405" y="20"/>
                    </a:cubicBezTo>
                    <a:cubicBezTo>
                      <a:pt x="353" y="20"/>
                      <a:pt x="293" y="29"/>
                      <a:pt x="241" y="55"/>
                    </a:cubicBezTo>
                    <a:cubicBezTo>
                      <a:pt x="190" y="63"/>
                      <a:pt x="138" y="98"/>
                      <a:pt x="95" y="140"/>
                    </a:cubicBezTo>
                    <a:cubicBezTo>
                      <a:pt x="95" y="140"/>
                      <a:pt x="95" y="149"/>
                      <a:pt x="87" y="149"/>
                    </a:cubicBezTo>
                    <a:cubicBezTo>
                      <a:pt x="78" y="149"/>
                      <a:pt x="78" y="158"/>
                      <a:pt x="69" y="166"/>
                    </a:cubicBezTo>
                    <a:cubicBezTo>
                      <a:pt x="52" y="192"/>
                      <a:pt x="27" y="235"/>
                      <a:pt x="18" y="269"/>
                    </a:cubicBezTo>
                    <a:lnTo>
                      <a:pt x="9" y="312"/>
                    </a:lnTo>
                    <a:cubicBezTo>
                      <a:pt x="1" y="338"/>
                      <a:pt x="1" y="372"/>
                      <a:pt x="9" y="407"/>
                    </a:cubicBezTo>
                    <a:lnTo>
                      <a:pt x="18" y="441"/>
                    </a:lnTo>
                    <a:cubicBezTo>
                      <a:pt x="27" y="484"/>
                      <a:pt x="52" y="518"/>
                      <a:pt x="69" y="553"/>
                    </a:cubicBezTo>
                    <a:cubicBezTo>
                      <a:pt x="69" y="553"/>
                      <a:pt x="87" y="561"/>
                      <a:pt x="87" y="570"/>
                    </a:cubicBezTo>
                    <a:lnTo>
                      <a:pt x="95" y="579"/>
                    </a:lnTo>
                    <a:cubicBezTo>
                      <a:pt x="138" y="622"/>
                      <a:pt x="190" y="656"/>
                      <a:pt x="250" y="665"/>
                    </a:cubicBezTo>
                    <a:cubicBezTo>
                      <a:pt x="301" y="682"/>
                      <a:pt x="353" y="690"/>
                      <a:pt x="405" y="699"/>
                    </a:cubicBezTo>
                    <a:cubicBezTo>
                      <a:pt x="448" y="707"/>
                      <a:pt x="490" y="712"/>
                      <a:pt x="532" y="712"/>
                    </a:cubicBezTo>
                    <a:cubicBezTo>
                      <a:pt x="574" y="712"/>
                      <a:pt x="615" y="707"/>
                      <a:pt x="654" y="699"/>
                    </a:cubicBezTo>
                    <a:cubicBezTo>
                      <a:pt x="774" y="665"/>
                      <a:pt x="868" y="570"/>
                      <a:pt x="903" y="458"/>
                    </a:cubicBezTo>
                    <a:cubicBezTo>
                      <a:pt x="911" y="390"/>
                      <a:pt x="911" y="321"/>
                      <a:pt x="903" y="261"/>
                    </a:cubicBezTo>
                    <a:cubicBezTo>
                      <a:pt x="868" y="140"/>
                      <a:pt x="774" y="46"/>
                      <a:pt x="654" y="20"/>
                    </a:cubicBezTo>
                    <a:cubicBezTo>
                      <a:pt x="615" y="7"/>
                      <a:pt x="574" y="1"/>
                      <a:pt x="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25"/>
              <p:cNvSpPr/>
              <p:nvPr/>
            </p:nvSpPr>
            <p:spPr>
              <a:xfrm>
                <a:off x="2284704" y="3210939"/>
                <a:ext cx="63870" cy="49689"/>
              </a:xfrm>
              <a:custGeom>
                <a:rect b="b" l="l" r="r" t="t"/>
                <a:pathLst>
                  <a:path extrusionOk="0" h="712" w="912">
                    <a:moveTo>
                      <a:pt x="526" y="0"/>
                    </a:moveTo>
                    <a:cubicBezTo>
                      <a:pt x="484" y="0"/>
                      <a:pt x="443" y="7"/>
                      <a:pt x="405" y="20"/>
                    </a:cubicBezTo>
                    <a:cubicBezTo>
                      <a:pt x="345" y="20"/>
                      <a:pt x="293" y="28"/>
                      <a:pt x="242" y="54"/>
                    </a:cubicBezTo>
                    <a:cubicBezTo>
                      <a:pt x="181" y="63"/>
                      <a:pt x="130" y="97"/>
                      <a:pt x="95" y="140"/>
                    </a:cubicBezTo>
                    <a:lnTo>
                      <a:pt x="87" y="148"/>
                    </a:lnTo>
                    <a:lnTo>
                      <a:pt x="70" y="166"/>
                    </a:lnTo>
                    <a:cubicBezTo>
                      <a:pt x="44" y="191"/>
                      <a:pt x="27" y="234"/>
                      <a:pt x="18" y="269"/>
                    </a:cubicBezTo>
                    <a:cubicBezTo>
                      <a:pt x="10" y="286"/>
                      <a:pt x="10" y="294"/>
                      <a:pt x="10" y="312"/>
                    </a:cubicBezTo>
                    <a:cubicBezTo>
                      <a:pt x="1" y="337"/>
                      <a:pt x="1" y="372"/>
                      <a:pt x="10" y="406"/>
                    </a:cubicBezTo>
                    <a:cubicBezTo>
                      <a:pt x="10" y="415"/>
                      <a:pt x="10" y="432"/>
                      <a:pt x="18" y="441"/>
                    </a:cubicBezTo>
                    <a:cubicBezTo>
                      <a:pt x="27" y="483"/>
                      <a:pt x="44" y="518"/>
                      <a:pt x="70" y="552"/>
                    </a:cubicBezTo>
                    <a:lnTo>
                      <a:pt x="87" y="569"/>
                    </a:lnTo>
                    <a:lnTo>
                      <a:pt x="95" y="578"/>
                    </a:lnTo>
                    <a:cubicBezTo>
                      <a:pt x="130" y="621"/>
                      <a:pt x="181" y="647"/>
                      <a:pt x="242" y="664"/>
                    </a:cubicBezTo>
                    <a:cubicBezTo>
                      <a:pt x="293" y="681"/>
                      <a:pt x="345" y="690"/>
                      <a:pt x="405" y="698"/>
                    </a:cubicBezTo>
                    <a:cubicBezTo>
                      <a:pt x="443" y="707"/>
                      <a:pt x="484" y="711"/>
                      <a:pt x="526" y="711"/>
                    </a:cubicBezTo>
                    <a:cubicBezTo>
                      <a:pt x="568" y="711"/>
                      <a:pt x="611" y="707"/>
                      <a:pt x="654" y="698"/>
                    </a:cubicBezTo>
                    <a:cubicBezTo>
                      <a:pt x="774" y="664"/>
                      <a:pt x="860" y="569"/>
                      <a:pt x="894" y="458"/>
                    </a:cubicBezTo>
                    <a:cubicBezTo>
                      <a:pt x="912" y="389"/>
                      <a:pt x="912" y="320"/>
                      <a:pt x="894" y="260"/>
                    </a:cubicBezTo>
                    <a:cubicBezTo>
                      <a:pt x="860" y="140"/>
                      <a:pt x="774" y="54"/>
                      <a:pt x="654" y="20"/>
                    </a:cubicBezTo>
                    <a:cubicBezTo>
                      <a:pt x="611" y="7"/>
                      <a:pt x="568" y="0"/>
                      <a:pt x="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25"/>
              <p:cNvSpPr/>
              <p:nvPr/>
            </p:nvSpPr>
            <p:spPr>
              <a:xfrm>
                <a:off x="2286525" y="3284495"/>
                <a:ext cx="63870" cy="49828"/>
              </a:xfrm>
              <a:custGeom>
                <a:rect b="b" l="l" r="r" t="t"/>
                <a:pathLst>
                  <a:path extrusionOk="0" h="714" w="912">
                    <a:moveTo>
                      <a:pt x="532" y="1"/>
                    </a:moveTo>
                    <a:cubicBezTo>
                      <a:pt x="490" y="1"/>
                      <a:pt x="448" y="5"/>
                      <a:pt x="405" y="14"/>
                    </a:cubicBezTo>
                    <a:cubicBezTo>
                      <a:pt x="353" y="22"/>
                      <a:pt x="293" y="31"/>
                      <a:pt x="241" y="57"/>
                    </a:cubicBezTo>
                    <a:cubicBezTo>
                      <a:pt x="190" y="65"/>
                      <a:pt x="138" y="91"/>
                      <a:pt x="95" y="134"/>
                    </a:cubicBezTo>
                    <a:cubicBezTo>
                      <a:pt x="95" y="134"/>
                      <a:pt x="95" y="143"/>
                      <a:pt x="87" y="143"/>
                    </a:cubicBezTo>
                    <a:cubicBezTo>
                      <a:pt x="78" y="151"/>
                      <a:pt x="78" y="160"/>
                      <a:pt x="69" y="160"/>
                    </a:cubicBezTo>
                    <a:cubicBezTo>
                      <a:pt x="52" y="194"/>
                      <a:pt x="27" y="228"/>
                      <a:pt x="18" y="271"/>
                    </a:cubicBezTo>
                    <a:lnTo>
                      <a:pt x="9" y="306"/>
                    </a:lnTo>
                    <a:cubicBezTo>
                      <a:pt x="1" y="340"/>
                      <a:pt x="1" y="375"/>
                      <a:pt x="9" y="409"/>
                    </a:cubicBezTo>
                    <a:lnTo>
                      <a:pt x="18" y="443"/>
                    </a:lnTo>
                    <a:cubicBezTo>
                      <a:pt x="27" y="478"/>
                      <a:pt x="52" y="521"/>
                      <a:pt x="69" y="546"/>
                    </a:cubicBezTo>
                    <a:lnTo>
                      <a:pt x="87" y="564"/>
                    </a:lnTo>
                    <a:cubicBezTo>
                      <a:pt x="87" y="564"/>
                      <a:pt x="87" y="572"/>
                      <a:pt x="95" y="572"/>
                    </a:cubicBezTo>
                    <a:cubicBezTo>
                      <a:pt x="138" y="624"/>
                      <a:pt x="190" y="649"/>
                      <a:pt x="250" y="667"/>
                    </a:cubicBezTo>
                    <a:cubicBezTo>
                      <a:pt x="301" y="684"/>
                      <a:pt x="353" y="692"/>
                      <a:pt x="405" y="701"/>
                    </a:cubicBezTo>
                    <a:cubicBezTo>
                      <a:pt x="448" y="710"/>
                      <a:pt x="490" y="714"/>
                      <a:pt x="532" y="714"/>
                    </a:cubicBezTo>
                    <a:cubicBezTo>
                      <a:pt x="574" y="714"/>
                      <a:pt x="615" y="710"/>
                      <a:pt x="654" y="701"/>
                    </a:cubicBezTo>
                    <a:cubicBezTo>
                      <a:pt x="774" y="667"/>
                      <a:pt x="868" y="572"/>
                      <a:pt x="903" y="452"/>
                    </a:cubicBezTo>
                    <a:cubicBezTo>
                      <a:pt x="911" y="392"/>
                      <a:pt x="911" y="323"/>
                      <a:pt x="903" y="263"/>
                    </a:cubicBezTo>
                    <a:cubicBezTo>
                      <a:pt x="868" y="143"/>
                      <a:pt x="774" y="48"/>
                      <a:pt x="654" y="14"/>
                    </a:cubicBezTo>
                    <a:cubicBezTo>
                      <a:pt x="615" y="5"/>
                      <a:pt x="574" y="1"/>
                      <a:pt x="5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5"/>
              <p:cNvSpPr/>
              <p:nvPr/>
            </p:nvSpPr>
            <p:spPr>
              <a:xfrm>
                <a:off x="2280502" y="3360214"/>
                <a:ext cx="63870" cy="49689"/>
              </a:xfrm>
              <a:custGeom>
                <a:rect b="b" l="l" r="r" t="t"/>
                <a:pathLst>
                  <a:path extrusionOk="0" h="712" w="912">
                    <a:moveTo>
                      <a:pt x="526" y="0"/>
                    </a:moveTo>
                    <a:cubicBezTo>
                      <a:pt x="484" y="0"/>
                      <a:pt x="443" y="7"/>
                      <a:pt x="405" y="20"/>
                    </a:cubicBezTo>
                    <a:cubicBezTo>
                      <a:pt x="344" y="20"/>
                      <a:pt x="293" y="28"/>
                      <a:pt x="241" y="54"/>
                    </a:cubicBezTo>
                    <a:cubicBezTo>
                      <a:pt x="181" y="63"/>
                      <a:pt x="130" y="97"/>
                      <a:pt x="95" y="140"/>
                    </a:cubicBezTo>
                    <a:cubicBezTo>
                      <a:pt x="87" y="140"/>
                      <a:pt x="87" y="140"/>
                      <a:pt x="87" y="149"/>
                    </a:cubicBezTo>
                    <a:lnTo>
                      <a:pt x="70" y="166"/>
                    </a:lnTo>
                    <a:cubicBezTo>
                      <a:pt x="44" y="192"/>
                      <a:pt x="27" y="235"/>
                      <a:pt x="18" y="269"/>
                    </a:cubicBezTo>
                    <a:cubicBezTo>
                      <a:pt x="9" y="286"/>
                      <a:pt x="9" y="295"/>
                      <a:pt x="9" y="312"/>
                    </a:cubicBezTo>
                    <a:cubicBezTo>
                      <a:pt x="1" y="320"/>
                      <a:pt x="1" y="338"/>
                      <a:pt x="9" y="355"/>
                    </a:cubicBezTo>
                    <a:cubicBezTo>
                      <a:pt x="9" y="389"/>
                      <a:pt x="9" y="415"/>
                      <a:pt x="18" y="441"/>
                    </a:cubicBezTo>
                    <a:cubicBezTo>
                      <a:pt x="27" y="484"/>
                      <a:pt x="52" y="518"/>
                      <a:pt x="78" y="552"/>
                    </a:cubicBezTo>
                    <a:cubicBezTo>
                      <a:pt x="78" y="552"/>
                      <a:pt x="87" y="561"/>
                      <a:pt x="87" y="570"/>
                    </a:cubicBezTo>
                    <a:lnTo>
                      <a:pt x="95" y="578"/>
                    </a:lnTo>
                    <a:cubicBezTo>
                      <a:pt x="138" y="621"/>
                      <a:pt x="190" y="656"/>
                      <a:pt x="250" y="664"/>
                    </a:cubicBezTo>
                    <a:cubicBezTo>
                      <a:pt x="302" y="681"/>
                      <a:pt x="353" y="690"/>
                      <a:pt x="405" y="699"/>
                    </a:cubicBezTo>
                    <a:cubicBezTo>
                      <a:pt x="448" y="707"/>
                      <a:pt x="491" y="711"/>
                      <a:pt x="532" y="711"/>
                    </a:cubicBezTo>
                    <a:cubicBezTo>
                      <a:pt x="574" y="711"/>
                      <a:pt x="615" y="707"/>
                      <a:pt x="654" y="699"/>
                    </a:cubicBezTo>
                    <a:cubicBezTo>
                      <a:pt x="774" y="664"/>
                      <a:pt x="869" y="570"/>
                      <a:pt x="903" y="458"/>
                    </a:cubicBezTo>
                    <a:cubicBezTo>
                      <a:pt x="912" y="389"/>
                      <a:pt x="912" y="320"/>
                      <a:pt x="894" y="260"/>
                    </a:cubicBezTo>
                    <a:cubicBezTo>
                      <a:pt x="860" y="140"/>
                      <a:pt x="774" y="46"/>
                      <a:pt x="654" y="20"/>
                    </a:cubicBezTo>
                    <a:cubicBezTo>
                      <a:pt x="611" y="7"/>
                      <a:pt x="568" y="0"/>
                      <a:pt x="5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25"/>
              <p:cNvSpPr/>
              <p:nvPr/>
            </p:nvSpPr>
            <p:spPr>
              <a:xfrm>
                <a:off x="2525406" y="2644404"/>
                <a:ext cx="63239" cy="48991"/>
              </a:xfrm>
              <a:custGeom>
                <a:rect b="b" l="l" r="r" t="t"/>
                <a:pathLst>
                  <a:path extrusionOk="0" h="702" w="903">
                    <a:moveTo>
                      <a:pt x="400" y="1"/>
                    </a:moveTo>
                    <a:cubicBezTo>
                      <a:pt x="347" y="1"/>
                      <a:pt x="294" y="8"/>
                      <a:pt x="241" y="19"/>
                    </a:cubicBezTo>
                    <a:cubicBezTo>
                      <a:pt x="129" y="53"/>
                      <a:pt x="35" y="156"/>
                      <a:pt x="9" y="268"/>
                    </a:cubicBezTo>
                    <a:cubicBezTo>
                      <a:pt x="1" y="337"/>
                      <a:pt x="1" y="397"/>
                      <a:pt x="18" y="457"/>
                    </a:cubicBezTo>
                    <a:cubicBezTo>
                      <a:pt x="52" y="569"/>
                      <a:pt x="147" y="663"/>
                      <a:pt x="267" y="689"/>
                    </a:cubicBezTo>
                    <a:cubicBezTo>
                      <a:pt x="310" y="697"/>
                      <a:pt x="353" y="702"/>
                      <a:pt x="396" y="702"/>
                    </a:cubicBezTo>
                    <a:cubicBezTo>
                      <a:pt x="439" y="702"/>
                      <a:pt x="482" y="697"/>
                      <a:pt x="525" y="689"/>
                    </a:cubicBezTo>
                    <a:cubicBezTo>
                      <a:pt x="576" y="680"/>
                      <a:pt x="628" y="672"/>
                      <a:pt x="679" y="646"/>
                    </a:cubicBezTo>
                    <a:cubicBezTo>
                      <a:pt x="731" y="637"/>
                      <a:pt x="791" y="603"/>
                      <a:pt x="825" y="560"/>
                    </a:cubicBezTo>
                    <a:lnTo>
                      <a:pt x="834" y="551"/>
                    </a:lnTo>
                    <a:cubicBezTo>
                      <a:pt x="834" y="543"/>
                      <a:pt x="842" y="534"/>
                      <a:pt x="851" y="534"/>
                    </a:cubicBezTo>
                    <a:cubicBezTo>
                      <a:pt x="868" y="500"/>
                      <a:pt x="885" y="465"/>
                      <a:pt x="894" y="423"/>
                    </a:cubicBezTo>
                    <a:cubicBezTo>
                      <a:pt x="903" y="414"/>
                      <a:pt x="903" y="397"/>
                      <a:pt x="903" y="388"/>
                    </a:cubicBezTo>
                    <a:cubicBezTo>
                      <a:pt x="903" y="371"/>
                      <a:pt x="903" y="354"/>
                      <a:pt x="903" y="337"/>
                    </a:cubicBezTo>
                    <a:cubicBezTo>
                      <a:pt x="903" y="319"/>
                      <a:pt x="903" y="302"/>
                      <a:pt x="903" y="294"/>
                    </a:cubicBezTo>
                    <a:cubicBezTo>
                      <a:pt x="894" y="276"/>
                      <a:pt x="885" y="268"/>
                      <a:pt x="885" y="251"/>
                    </a:cubicBezTo>
                    <a:cubicBezTo>
                      <a:pt x="877" y="216"/>
                      <a:pt x="860" y="173"/>
                      <a:pt x="834" y="148"/>
                    </a:cubicBezTo>
                    <a:lnTo>
                      <a:pt x="817" y="130"/>
                    </a:lnTo>
                    <a:lnTo>
                      <a:pt x="808" y="122"/>
                    </a:lnTo>
                    <a:cubicBezTo>
                      <a:pt x="765" y="79"/>
                      <a:pt x="714" y="53"/>
                      <a:pt x="653" y="36"/>
                    </a:cubicBezTo>
                    <a:cubicBezTo>
                      <a:pt x="602" y="19"/>
                      <a:pt x="550" y="10"/>
                      <a:pt x="499" y="10"/>
                    </a:cubicBezTo>
                    <a:cubicBezTo>
                      <a:pt x="466" y="4"/>
                      <a:pt x="433" y="1"/>
                      <a:pt x="4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25"/>
              <p:cNvSpPr/>
              <p:nvPr/>
            </p:nvSpPr>
            <p:spPr>
              <a:xfrm>
                <a:off x="2493541" y="2585294"/>
                <a:ext cx="57777" cy="43896"/>
              </a:xfrm>
              <a:custGeom>
                <a:rect b="b" l="l" r="r" t="t"/>
                <a:pathLst>
                  <a:path extrusionOk="0" h="629" w="825">
                    <a:moveTo>
                      <a:pt x="358" y="1"/>
                    </a:moveTo>
                    <a:cubicBezTo>
                      <a:pt x="314" y="1"/>
                      <a:pt x="269" y="5"/>
                      <a:pt x="224" y="15"/>
                    </a:cubicBezTo>
                    <a:cubicBezTo>
                      <a:pt x="120" y="50"/>
                      <a:pt x="35" y="135"/>
                      <a:pt x="9" y="247"/>
                    </a:cubicBezTo>
                    <a:cubicBezTo>
                      <a:pt x="0" y="299"/>
                      <a:pt x="9" y="350"/>
                      <a:pt x="26" y="402"/>
                    </a:cubicBezTo>
                    <a:cubicBezTo>
                      <a:pt x="52" y="505"/>
                      <a:pt x="138" y="591"/>
                      <a:pt x="249" y="617"/>
                    </a:cubicBezTo>
                    <a:cubicBezTo>
                      <a:pt x="284" y="624"/>
                      <a:pt x="319" y="629"/>
                      <a:pt x="353" y="629"/>
                    </a:cubicBezTo>
                    <a:cubicBezTo>
                      <a:pt x="394" y="629"/>
                      <a:pt x="435" y="622"/>
                      <a:pt x="473" y="608"/>
                    </a:cubicBezTo>
                    <a:cubicBezTo>
                      <a:pt x="524" y="608"/>
                      <a:pt x="567" y="591"/>
                      <a:pt x="610" y="574"/>
                    </a:cubicBezTo>
                    <a:cubicBezTo>
                      <a:pt x="670" y="565"/>
                      <a:pt x="713" y="539"/>
                      <a:pt x="748" y="496"/>
                    </a:cubicBezTo>
                    <a:lnTo>
                      <a:pt x="756" y="488"/>
                    </a:lnTo>
                    <a:cubicBezTo>
                      <a:pt x="756" y="479"/>
                      <a:pt x="765" y="479"/>
                      <a:pt x="765" y="471"/>
                    </a:cubicBezTo>
                    <a:cubicBezTo>
                      <a:pt x="791" y="445"/>
                      <a:pt x="799" y="410"/>
                      <a:pt x="808" y="376"/>
                    </a:cubicBezTo>
                    <a:cubicBezTo>
                      <a:pt x="816" y="367"/>
                      <a:pt x="816" y="350"/>
                      <a:pt x="816" y="342"/>
                    </a:cubicBezTo>
                    <a:cubicBezTo>
                      <a:pt x="825" y="324"/>
                      <a:pt x="825" y="316"/>
                      <a:pt x="816" y="299"/>
                    </a:cubicBezTo>
                    <a:cubicBezTo>
                      <a:pt x="816" y="282"/>
                      <a:pt x="816" y="273"/>
                      <a:pt x="816" y="256"/>
                    </a:cubicBezTo>
                    <a:cubicBezTo>
                      <a:pt x="808" y="247"/>
                      <a:pt x="808" y="230"/>
                      <a:pt x="799" y="221"/>
                    </a:cubicBezTo>
                    <a:cubicBezTo>
                      <a:pt x="791" y="187"/>
                      <a:pt x="773" y="161"/>
                      <a:pt x="756" y="127"/>
                    </a:cubicBezTo>
                    <a:lnTo>
                      <a:pt x="739" y="118"/>
                    </a:lnTo>
                    <a:lnTo>
                      <a:pt x="730" y="110"/>
                    </a:lnTo>
                    <a:cubicBezTo>
                      <a:pt x="696" y="67"/>
                      <a:pt x="653" y="41"/>
                      <a:pt x="593" y="32"/>
                    </a:cubicBezTo>
                    <a:cubicBezTo>
                      <a:pt x="550" y="15"/>
                      <a:pt x="498" y="7"/>
                      <a:pt x="447" y="7"/>
                    </a:cubicBezTo>
                    <a:cubicBezTo>
                      <a:pt x="418" y="3"/>
                      <a:pt x="389" y="1"/>
                      <a:pt x="3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5"/>
              <p:cNvSpPr/>
              <p:nvPr/>
            </p:nvSpPr>
            <p:spPr>
              <a:xfrm>
                <a:off x="2542284" y="2710981"/>
                <a:ext cx="63239" cy="48572"/>
              </a:xfrm>
              <a:custGeom>
                <a:rect b="b" l="l" r="r" t="t"/>
                <a:pathLst>
                  <a:path extrusionOk="0" h="696" w="903">
                    <a:moveTo>
                      <a:pt x="407" y="1"/>
                    </a:moveTo>
                    <a:cubicBezTo>
                      <a:pt x="352" y="1"/>
                      <a:pt x="296" y="10"/>
                      <a:pt x="241" y="27"/>
                    </a:cubicBezTo>
                    <a:cubicBezTo>
                      <a:pt x="129" y="61"/>
                      <a:pt x="34" y="156"/>
                      <a:pt x="9" y="276"/>
                    </a:cubicBezTo>
                    <a:cubicBezTo>
                      <a:pt x="0" y="336"/>
                      <a:pt x="0" y="396"/>
                      <a:pt x="17" y="457"/>
                    </a:cubicBezTo>
                    <a:cubicBezTo>
                      <a:pt x="52" y="577"/>
                      <a:pt x="146" y="663"/>
                      <a:pt x="266" y="689"/>
                    </a:cubicBezTo>
                    <a:cubicBezTo>
                      <a:pt x="302" y="693"/>
                      <a:pt x="337" y="695"/>
                      <a:pt x="373" y="695"/>
                    </a:cubicBezTo>
                    <a:cubicBezTo>
                      <a:pt x="475" y="695"/>
                      <a:pt x="577" y="677"/>
                      <a:pt x="679" y="646"/>
                    </a:cubicBezTo>
                    <a:cubicBezTo>
                      <a:pt x="739" y="628"/>
                      <a:pt x="791" y="603"/>
                      <a:pt x="825" y="551"/>
                    </a:cubicBezTo>
                    <a:lnTo>
                      <a:pt x="833" y="542"/>
                    </a:lnTo>
                    <a:lnTo>
                      <a:pt x="851" y="525"/>
                    </a:lnTo>
                    <a:cubicBezTo>
                      <a:pt x="868" y="491"/>
                      <a:pt x="885" y="457"/>
                      <a:pt x="894" y="422"/>
                    </a:cubicBezTo>
                    <a:cubicBezTo>
                      <a:pt x="902" y="405"/>
                      <a:pt x="902" y="396"/>
                      <a:pt x="902" y="379"/>
                    </a:cubicBezTo>
                    <a:cubicBezTo>
                      <a:pt x="902" y="362"/>
                      <a:pt x="902" y="345"/>
                      <a:pt x="902" y="336"/>
                    </a:cubicBezTo>
                    <a:cubicBezTo>
                      <a:pt x="902" y="319"/>
                      <a:pt x="902" y="302"/>
                      <a:pt x="902" y="285"/>
                    </a:cubicBezTo>
                    <a:cubicBezTo>
                      <a:pt x="894" y="276"/>
                      <a:pt x="885" y="259"/>
                      <a:pt x="885" y="250"/>
                    </a:cubicBezTo>
                    <a:cubicBezTo>
                      <a:pt x="876" y="207"/>
                      <a:pt x="851" y="173"/>
                      <a:pt x="833" y="147"/>
                    </a:cubicBezTo>
                    <a:lnTo>
                      <a:pt x="816" y="130"/>
                    </a:lnTo>
                    <a:lnTo>
                      <a:pt x="808" y="121"/>
                    </a:lnTo>
                    <a:cubicBezTo>
                      <a:pt x="765" y="79"/>
                      <a:pt x="713" y="53"/>
                      <a:pt x="653" y="44"/>
                    </a:cubicBezTo>
                    <a:cubicBezTo>
                      <a:pt x="601" y="18"/>
                      <a:pt x="550" y="10"/>
                      <a:pt x="498" y="10"/>
                    </a:cubicBezTo>
                    <a:cubicBezTo>
                      <a:pt x="468" y="4"/>
                      <a:pt x="438" y="1"/>
                      <a:pt x="4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25"/>
              <p:cNvSpPr/>
              <p:nvPr/>
            </p:nvSpPr>
            <p:spPr>
              <a:xfrm>
                <a:off x="2553069" y="2773720"/>
                <a:ext cx="63239" cy="48572"/>
              </a:xfrm>
              <a:custGeom>
                <a:rect b="b" l="l" r="r" t="t"/>
                <a:pathLst>
                  <a:path extrusionOk="0" h="696" w="903">
                    <a:moveTo>
                      <a:pt x="375" y="1"/>
                    </a:moveTo>
                    <a:cubicBezTo>
                      <a:pt x="329" y="1"/>
                      <a:pt x="284" y="7"/>
                      <a:pt x="241" y="21"/>
                    </a:cubicBezTo>
                    <a:cubicBezTo>
                      <a:pt x="121" y="56"/>
                      <a:pt x="35" y="150"/>
                      <a:pt x="9" y="271"/>
                    </a:cubicBezTo>
                    <a:cubicBezTo>
                      <a:pt x="1" y="331"/>
                      <a:pt x="1" y="391"/>
                      <a:pt x="18" y="451"/>
                    </a:cubicBezTo>
                    <a:cubicBezTo>
                      <a:pt x="52" y="571"/>
                      <a:pt x="147" y="657"/>
                      <a:pt x="267" y="683"/>
                    </a:cubicBezTo>
                    <a:cubicBezTo>
                      <a:pt x="310" y="692"/>
                      <a:pt x="351" y="696"/>
                      <a:pt x="392" y="696"/>
                    </a:cubicBezTo>
                    <a:cubicBezTo>
                      <a:pt x="432" y="696"/>
                      <a:pt x="473" y="692"/>
                      <a:pt x="516" y="683"/>
                    </a:cubicBezTo>
                    <a:cubicBezTo>
                      <a:pt x="568" y="683"/>
                      <a:pt x="619" y="666"/>
                      <a:pt x="671" y="649"/>
                    </a:cubicBezTo>
                    <a:cubicBezTo>
                      <a:pt x="731" y="631"/>
                      <a:pt x="783" y="597"/>
                      <a:pt x="826" y="554"/>
                    </a:cubicBezTo>
                    <a:lnTo>
                      <a:pt x="826" y="546"/>
                    </a:lnTo>
                    <a:cubicBezTo>
                      <a:pt x="834" y="537"/>
                      <a:pt x="843" y="528"/>
                      <a:pt x="843" y="528"/>
                    </a:cubicBezTo>
                    <a:cubicBezTo>
                      <a:pt x="868" y="494"/>
                      <a:pt x="886" y="460"/>
                      <a:pt x="894" y="417"/>
                    </a:cubicBezTo>
                    <a:cubicBezTo>
                      <a:pt x="894" y="408"/>
                      <a:pt x="903" y="391"/>
                      <a:pt x="903" y="382"/>
                    </a:cubicBezTo>
                    <a:cubicBezTo>
                      <a:pt x="903" y="365"/>
                      <a:pt x="903" y="348"/>
                      <a:pt x="903" y="331"/>
                    </a:cubicBezTo>
                    <a:cubicBezTo>
                      <a:pt x="903" y="314"/>
                      <a:pt x="894" y="296"/>
                      <a:pt x="894" y="288"/>
                    </a:cubicBezTo>
                    <a:cubicBezTo>
                      <a:pt x="894" y="271"/>
                      <a:pt x="886" y="262"/>
                      <a:pt x="886" y="245"/>
                    </a:cubicBezTo>
                    <a:cubicBezTo>
                      <a:pt x="868" y="210"/>
                      <a:pt x="851" y="176"/>
                      <a:pt x="826" y="150"/>
                    </a:cubicBezTo>
                    <a:lnTo>
                      <a:pt x="808" y="133"/>
                    </a:lnTo>
                    <a:lnTo>
                      <a:pt x="808" y="125"/>
                    </a:lnTo>
                    <a:cubicBezTo>
                      <a:pt x="765" y="82"/>
                      <a:pt x="714" y="47"/>
                      <a:pt x="654" y="39"/>
                    </a:cubicBezTo>
                    <a:cubicBezTo>
                      <a:pt x="602" y="21"/>
                      <a:pt x="551" y="13"/>
                      <a:pt x="490" y="13"/>
                    </a:cubicBezTo>
                    <a:cubicBezTo>
                      <a:pt x="452" y="5"/>
                      <a:pt x="413" y="1"/>
                      <a:pt x="3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25"/>
              <p:cNvSpPr/>
              <p:nvPr/>
            </p:nvSpPr>
            <p:spPr>
              <a:xfrm>
                <a:off x="2565745" y="2849160"/>
                <a:ext cx="63800" cy="48293"/>
              </a:xfrm>
              <a:custGeom>
                <a:rect b="b" l="l" r="r" t="t"/>
                <a:pathLst>
                  <a:path extrusionOk="0" h="692" w="911">
                    <a:moveTo>
                      <a:pt x="405" y="1"/>
                    </a:moveTo>
                    <a:cubicBezTo>
                      <a:pt x="351" y="1"/>
                      <a:pt x="298" y="7"/>
                      <a:pt x="249" y="23"/>
                    </a:cubicBezTo>
                    <a:cubicBezTo>
                      <a:pt x="129" y="57"/>
                      <a:pt x="43" y="152"/>
                      <a:pt x="9" y="272"/>
                    </a:cubicBezTo>
                    <a:cubicBezTo>
                      <a:pt x="0" y="332"/>
                      <a:pt x="9" y="392"/>
                      <a:pt x="17" y="453"/>
                    </a:cubicBezTo>
                    <a:cubicBezTo>
                      <a:pt x="60" y="573"/>
                      <a:pt x="155" y="659"/>
                      <a:pt x="275" y="685"/>
                    </a:cubicBezTo>
                    <a:cubicBezTo>
                      <a:pt x="308" y="689"/>
                      <a:pt x="343" y="691"/>
                      <a:pt x="378" y="691"/>
                    </a:cubicBezTo>
                    <a:cubicBezTo>
                      <a:pt x="478" y="691"/>
                      <a:pt x="583" y="673"/>
                      <a:pt x="679" y="642"/>
                    </a:cubicBezTo>
                    <a:cubicBezTo>
                      <a:pt x="739" y="624"/>
                      <a:pt x="791" y="599"/>
                      <a:pt x="825" y="547"/>
                    </a:cubicBezTo>
                    <a:lnTo>
                      <a:pt x="834" y="538"/>
                    </a:lnTo>
                    <a:lnTo>
                      <a:pt x="851" y="521"/>
                    </a:lnTo>
                    <a:cubicBezTo>
                      <a:pt x="876" y="487"/>
                      <a:pt x="894" y="453"/>
                      <a:pt x="902" y="418"/>
                    </a:cubicBezTo>
                    <a:cubicBezTo>
                      <a:pt x="902" y="401"/>
                      <a:pt x="902" y="392"/>
                      <a:pt x="911" y="375"/>
                    </a:cubicBezTo>
                    <a:cubicBezTo>
                      <a:pt x="911" y="358"/>
                      <a:pt x="911" y="341"/>
                      <a:pt x="911" y="332"/>
                    </a:cubicBezTo>
                    <a:cubicBezTo>
                      <a:pt x="902" y="315"/>
                      <a:pt x="902" y="298"/>
                      <a:pt x="902" y="281"/>
                    </a:cubicBezTo>
                    <a:cubicBezTo>
                      <a:pt x="902" y="272"/>
                      <a:pt x="894" y="255"/>
                      <a:pt x="894" y="246"/>
                    </a:cubicBezTo>
                    <a:cubicBezTo>
                      <a:pt x="876" y="203"/>
                      <a:pt x="859" y="169"/>
                      <a:pt x="834" y="143"/>
                    </a:cubicBezTo>
                    <a:lnTo>
                      <a:pt x="816" y="126"/>
                    </a:lnTo>
                    <a:cubicBezTo>
                      <a:pt x="816" y="126"/>
                      <a:pt x="816" y="117"/>
                      <a:pt x="808" y="117"/>
                    </a:cubicBezTo>
                    <a:cubicBezTo>
                      <a:pt x="773" y="75"/>
                      <a:pt x="722" y="49"/>
                      <a:pt x="662" y="40"/>
                    </a:cubicBezTo>
                    <a:cubicBezTo>
                      <a:pt x="610" y="23"/>
                      <a:pt x="550" y="6"/>
                      <a:pt x="498" y="6"/>
                    </a:cubicBezTo>
                    <a:cubicBezTo>
                      <a:pt x="467" y="3"/>
                      <a:pt x="436" y="1"/>
                      <a:pt x="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25"/>
              <p:cNvSpPr/>
              <p:nvPr/>
            </p:nvSpPr>
            <p:spPr>
              <a:xfrm>
                <a:off x="2574779" y="2916017"/>
                <a:ext cx="63239" cy="48572"/>
              </a:xfrm>
              <a:custGeom>
                <a:rect b="b" l="l" r="r" t="t"/>
                <a:pathLst>
                  <a:path extrusionOk="0" h="696" w="903">
                    <a:moveTo>
                      <a:pt x="398" y="1"/>
                    </a:moveTo>
                    <a:cubicBezTo>
                      <a:pt x="347" y="1"/>
                      <a:pt x="294" y="8"/>
                      <a:pt x="241" y="19"/>
                    </a:cubicBezTo>
                    <a:cubicBezTo>
                      <a:pt x="120" y="62"/>
                      <a:pt x="34" y="156"/>
                      <a:pt x="9" y="268"/>
                    </a:cubicBezTo>
                    <a:cubicBezTo>
                      <a:pt x="0" y="328"/>
                      <a:pt x="0" y="397"/>
                      <a:pt x="17" y="457"/>
                    </a:cubicBezTo>
                    <a:cubicBezTo>
                      <a:pt x="52" y="568"/>
                      <a:pt x="146" y="663"/>
                      <a:pt x="266" y="689"/>
                    </a:cubicBezTo>
                    <a:cubicBezTo>
                      <a:pt x="302" y="693"/>
                      <a:pt x="337" y="695"/>
                      <a:pt x="373" y="695"/>
                    </a:cubicBezTo>
                    <a:cubicBezTo>
                      <a:pt x="474" y="695"/>
                      <a:pt x="575" y="678"/>
                      <a:pt x="670" y="646"/>
                    </a:cubicBezTo>
                    <a:cubicBezTo>
                      <a:pt x="730" y="629"/>
                      <a:pt x="782" y="594"/>
                      <a:pt x="825" y="551"/>
                    </a:cubicBezTo>
                    <a:cubicBezTo>
                      <a:pt x="825" y="551"/>
                      <a:pt x="825" y="543"/>
                      <a:pt x="825" y="543"/>
                    </a:cubicBezTo>
                    <a:cubicBezTo>
                      <a:pt x="833" y="534"/>
                      <a:pt x="842" y="534"/>
                      <a:pt x="842" y="526"/>
                    </a:cubicBezTo>
                    <a:cubicBezTo>
                      <a:pt x="868" y="491"/>
                      <a:pt x="885" y="457"/>
                      <a:pt x="894" y="414"/>
                    </a:cubicBezTo>
                    <a:cubicBezTo>
                      <a:pt x="894" y="405"/>
                      <a:pt x="902" y="388"/>
                      <a:pt x="902" y="379"/>
                    </a:cubicBezTo>
                    <a:cubicBezTo>
                      <a:pt x="902" y="362"/>
                      <a:pt x="902" y="345"/>
                      <a:pt x="902" y="328"/>
                    </a:cubicBezTo>
                    <a:cubicBezTo>
                      <a:pt x="902" y="311"/>
                      <a:pt x="894" y="302"/>
                      <a:pt x="894" y="285"/>
                    </a:cubicBezTo>
                    <a:cubicBezTo>
                      <a:pt x="894" y="268"/>
                      <a:pt x="885" y="259"/>
                      <a:pt x="885" y="242"/>
                    </a:cubicBezTo>
                    <a:cubicBezTo>
                      <a:pt x="876" y="208"/>
                      <a:pt x="851" y="173"/>
                      <a:pt x="825" y="147"/>
                    </a:cubicBezTo>
                    <a:lnTo>
                      <a:pt x="816" y="130"/>
                    </a:lnTo>
                    <a:lnTo>
                      <a:pt x="808" y="122"/>
                    </a:lnTo>
                    <a:cubicBezTo>
                      <a:pt x="765" y="79"/>
                      <a:pt x="713" y="53"/>
                      <a:pt x="653" y="44"/>
                    </a:cubicBezTo>
                    <a:cubicBezTo>
                      <a:pt x="601" y="19"/>
                      <a:pt x="550" y="10"/>
                      <a:pt x="490" y="10"/>
                    </a:cubicBezTo>
                    <a:cubicBezTo>
                      <a:pt x="460" y="3"/>
                      <a:pt x="429" y="1"/>
                      <a:pt x="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25"/>
              <p:cNvSpPr/>
              <p:nvPr/>
            </p:nvSpPr>
            <p:spPr>
              <a:xfrm>
                <a:off x="2581362" y="2995784"/>
                <a:ext cx="63239" cy="48921"/>
              </a:xfrm>
              <a:custGeom>
                <a:rect b="b" l="l" r="r" t="t"/>
                <a:pathLst>
                  <a:path extrusionOk="0" h="701" w="903">
                    <a:moveTo>
                      <a:pt x="401" y="0"/>
                    </a:moveTo>
                    <a:cubicBezTo>
                      <a:pt x="349" y="0"/>
                      <a:pt x="297" y="8"/>
                      <a:pt x="250" y="18"/>
                    </a:cubicBezTo>
                    <a:cubicBezTo>
                      <a:pt x="129" y="53"/>
                      <a:pt x="43" y="147"/>
                      <a:pt x="9" y="267"/>
                    </a:cubicBezTo>
                    <a:cubicBezTo>
                      <a:pt x="1" y="328"/>
                      <a:pt x="1" y="396"/>
                      <a:pt x="18" y="456"/>
                    </a:cubicBezTo>
                    <a:cubicBezTo>
                      <a:pt x="52" y="568"/>
                      <a:pt x="147" y="654"/>
                      <a:pt x="267" y="688"/>
                    </a:cubicBezTo>
                    <a:cubicBezTo>
                      <a:pt x="305" y="696"/>
                      <a:pt x="344" y="700"/>
                      <a:pt x="382" y="700"/>
                    </a:cubicBezTo>
                    <a:cubicBezTo>
                      <a:pt x="428" y="700"/>
                      <a:pt x="473" y="694"/>
                      <a:pt x="516" y="680"/>
                    </a:cubicBezTo>
                    <a:cubicBezTo>
                      <a:pt x="568" y="671"/>
                      <a:pt x="619" y="663"/>
                      <a:pt x="671" y="645"/>
                    </a:cubicBezTo>
                    <a:cubicBezTo>
                      <a:pt x="731" y="628"/>
                      <a:pt x="782" y="594"/>
                      <a:pt x="825" y="551"/>
                    </a:cubicBezTo>
                    <a:lnTo>
                      <a:pt x="834" y="542"/>
                    </a:lnTo>
                    <a:cubicBezTo>
                      <a:pt x="834" y="534"/>
                      <a:pt x="842" y="525"/>
                      <a:pt x="842" y="525"/>
                    </a:cubicBezTo>
                    <a:cubicBezTo>
                      <a:pt x="868" y="491"/>
                      <a:pt x="885" y="456"/>
                      <a:pt x="894" y="413"/>
                    </a:cubicBezTo>
                    <a:cubicBezTo>
                      <a:pt x="903" y="405"/>
                      <a:pt x="903" y="388"/>
                      <a:pt x="903" y="379"/>
                    </a:cubicBezTo>
                    <a:cubicBezTo>
                      <a:pt x="903" y="362"/>
                      <a:pt x="903" y="345"/>
                      <a:pt x="903" y="328"/>
                    </a:cubicBezTo>
                    <a:cubicBezTo>
                      <a:pt x="903" y="310"/>
                      <a:pt x="903" y="293"/>
                      <a:pt x="903" y="285"/>
                    </a:cubicBezTo>
                    <a:cubicBezTo>
                      <a:pt x="903" y="267"/>
                      <a:pt x="894" y="259"/>
                      <a:pt x="894" y="242"/>
                    </a:cubicBezTo>
                    <a:cubicBezTo>
                      <a:pt x="877" y="207"/>
                      <a:pt x="860" y="173"/>
                      <a:pt x="834" y="147"/>
                    </a:cubicBezTo>
                    <a:cubicBezTo>
                      <a:pt x="825" y="139"/>
                      <a:pt x="825" y="130"/>
                      <a:pt x="817" y="130"/>
                    </a:cubicBezTo>
                    <a:lnTo>
                      <a:pt x="808" y="121"/>
                    </a:lnTo>
                    <a:cubicBezTo>
                      <a:pt x="774" y="78"/>
                      <a:pt x="714" y="53"/>
                      <a:pt x="662" y="35"/>
                    </a:cubicBezTo>
                    <a:cubicBezTo>
                      <a:pt x="611" y="18"/>
                      <a:pt x="550" y="10"/>
                      <a:pt x="499" y="10"/>
                    </a:cubicBezTo>
                    <a:cubicBezTo>
                      <a:pt x="466" y="3"/>
                      <a:pt x="433" y="0"/>
                      <a:pt x="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25"/>
              <p:cNvSpPr/>
              <p:nvPr/>
            </p:nvSpPr>
            <p:spPr>
              <a:xfrm>
                <a:off x="2581992" y="3069200"/>
                <a:ext cx="63239" cy="49061"/>
              </a:xfrm>
              <a:custGeom>
                <a:rect b="b" l="l" r="r" t="t"/>
                <a:pathLst>
                  <a:path extrusionOk="0" h="703" w="903">
                    <a:moveTo>
                      <a:pt x="404" y="1"/>
                    </a:moveTo>
                    <a:cubicBezTo>
                      <a:pt x="350" y="1"/>
                      <a:pt x="295" y="7"/>
                      <a:pt x="241" y="23"/>
                    </a:cubicBezTo>
                    <a:cubicBezTo>
                      <a:pt x="129" y="57"/>
                      <a:pt x="34" y="152"/>
                      <a:pt x="9" y="272"/>
                    </a:cubicBezTo>
                    <a:cubicBezTo>
                      <a:pt x="0" y="332"/>
                      <a:pt x="0" y="392"/>
                      <a:pt x="17" y="461"/>
                    </a:cubicBezTo>
                    <a:cubicBezTo>
                      <a:pt x="52" y="573"/>
                      <a:pt x="146" y="659"/>
                      <a:pt x="266" y="693"/>
                    </a:cubicBezTo>
                    <a:cubicBezTo>
                      <a:pt x="299" y="700"/>
                      <a:pt x="332" y="702"/>
                      <a:pt x="365" y="702"/>
                    </a:cubicBezTo>
                    <a:cubicBezTo>
                      <a:pt x="418" y="702"/>
                      <a:pt x="471" y="695"/>
                      <a:pt x="524" y="685"/>
                    </a:cubicBezTo>
                    <a:cubicBezTo>
                      <a:pt x="576" y="676"/>
                      <a:pt x="627" y="667"/>
                      <a:pt x="679" y="642"/>
                    </a:cubicBezTo>
                    <a:cubicBezTo>
                      <a:pt x="730" y="633"/>
                      <a:pt x="791" y="599"/>
                      <a:pt x="825" y="556"/>
                    </a:cubicBezTo>
                    <a:cubicBezTo>
                      <a:pt x="833" y="547"/>
                      <a:pt x="833" y="547"/>
                      <a:pt x="833" y="547"/>
                    </a:cubicBezTo>
                    <a:lnTo>
                      <a:pt x="851" y="530"/>
                    </a:lnTo>
                    <a:cubicBezTo>
                      <a:pt x="868" y="496"/>
                      <a:pt x="885" y="461"/>
                      <a:pt x="894" y="418"/>
                    </a:cubicBezTo>
                    <a:cubicBezTo>
                      <a:pt x="902" y="410"/>
                      <a:pt x="902" y="392"/>
                      <a:pt x="902" y="384"/>
                    </a:cubicBezTo>
                    <a:cubicBezTo>
                      <a:pt x="902" y="367"/>
                      <a:pt x="902" y="349"/>
                      <a:pt x="902" y="332"/>
                    </a:cubicBezTo>
                    <a:cubicBezTo>
                      <a:pt x="902" y="315"/>
                      <a:pt x="902" y="298"/>
                      <a:pt x="902" y="289"/>
                    </a:cubicBezTo>
                    <a:cubicBezTo>
                      <a:pt x="894" y="272"/>
                      <a:pt x="885" y="264"/>
                      <a:pt x="885" y="246"/>
                    </a:cubicBezTo>
                    <a:cubicBezTo>
                      <a:pt x="876" y="212"/>
                      <a:pt x="859" y="178"/>
                      <a:pt x="833" y="143"/>
                    </a:cubicBezTo>
                    <a:cubicBezTo>
                      <a:pt x="825" y="143"/>
                      <a:pt x="816" y="126"/>
                      <a:pt x="816" y="126"/>
                    </a:cubicBezTo>
                    <a:cubicBezTo>
                      <a:pt x="816" y="126"/>
                      <a:pt x="808" y="126"/>
                      <a:pt x="808" y="118"/>
                    </a:cubicBezTo>
                    <a:cubicBezTo>
                      <a:pt x="765" y="75"/>
                      <a:pt x="713" y="49"/>
                      <a:pt x="662" y="40"/>
                    </a:cubicBezTo>
                    <a:cubicBezTo>
                      <a:pt x="602" y="23"/>
                      <a:pt x="550" y="14"/>
                      <a:pt x="498" y="6"/>
                    </a:cubicBezTo>
                    <a:cubicBezTo>
                      <a:pt x="467" y="3"/>
                      <a:pt x="436" y="1"/>
                      <a:pt x="4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25"/>
              <p:cNvSpPr/>
              <p:nvPr/>
            </p:nvSpPr>
            <p:spPr>
              <a:xfrm>
                <a:off x="2586755" y="3138499"/>
                <a:ext cx="63239" cy="48781"/>
              </a:xfrm>
              <a:custGeom>
                <a:rect b="b" l="l" r="r" t="t"/>
                <a:pathLst>
                  <a:path extrusionOk="0" h="699" w="903">
                    <a:moveTo>
                      <a:pt x="393" y="0"/>
                    </a:moveTo>
                    <a:cubicBezTo>
                      <a:pt x="340" y="0"/>
                      <a:pt x="289" y="7"/>
                      <a:pt x="241" y="18"/>
                    </a:cubicBezTo>
                    <a:cubicBezTo>
                      <a:pt x="121" y="61"/>
                      <a:pt x="35" y="155"/>
                      <a:pt x="1" y="276"/>
                    </a:cubicBezTo>
                    <a:cubicBezTo>
                      <a:pt x="1" y="327"/>
                      <a:pt x="1" y="387"/>
                      <a:pt x="18" y="448"/>
                    </a:cubicBezTo>
                    <a:cubicBezTo>
                      <a:pt x="52" y="568"/>
                      <a:pt x="147" y="654"/>
                      <a:pt x="267" y="680"/>
                    </a:cubicBezTo>
                    <a:cubicBezTo>
                      <a:pt x="306" y="692"/>
                      <a:pt x="347" y="699"/>
                      <a:pt x="389" y="699"/>
                    </a:cubicBezTo>
                    <a:cubicBezTo>
                      <a:pt x="430" y="699"/>
                      <a:pt x="473" y="692"/>
                      <a:pt x="516" y="680"/>
                    </a:cubicBezTo>
                    <a:cubicBezTo>
                      <a:pt x="568" y="680"/>
                      <a:pt x="619" y="662"/>
                      <a:pt x="671" y="645"/>
                    </a:cubicBezTo>
                    <a:cubicBezTo>
                      <a:pt x="731" y="628"/>
                      <a:pt x="783" y="594"/>
                      <a:pt x="826" y="551"/>
                    </a:cubicBezTo>
                    <a:lnTo>
                      <a:pt x="826" y="542"/>
                    </a:lnTo>
                    <a:lnTo>
                      <a:pt x="843" y="525"/>
                    </a:lnTo>
                    <a:cubicBezTo>
                      <a:pt x="869" y="491"/>
                      <a:pt x="886" y="456"/>
                      <a:pt x="894" y="413"/>
                    </a:cubicBezTo>
                    <a:cubicBezTo>
                      <a:pt x="903" y="405"/>
                      <a:pt x="903" y="396"/>
                      <a:pt x="903" y="379"/>
                    </a:cubicBezTo>
                    <a:cubicBezTo>
                      <a:pt x="903" y="362"/>
                      <a:pt x="903" y="344"/>
                      <a:pt x="903" y="327"/>
                    </a:cubicBezTo>
                    <a:cubicBezTo>
                      <a:pt x="903" y="319"/>
                      <a:pt x="894" y="302"/>
                      <a:pt x="894" y="284"/>
                    </a:cubicBezTo>
                    <a:cubicBezTo>
                      <a:pt x="894" y="267"/>
                      <a:pt x="886" y="259"/>
                      <a:pt x="886" y="250"/>
                    </a:cubicBezTo>
                    <a:cubicBezTo>
                      <a:pt x="869" y="207"/>
                      <a:pt x="851" y="173"/>
                      <a:pt x="826" y="147"/>
                    </a:cubicBezTo>
                    <a:lnTo>
                      <a:pt x="808" y="130"/>
                    </a:lnTo>
                    <a:cubicBezTo>
                      <a:pt x="808" y="121"/>
                      <a:pt x="808" y="121"/>
                      <a:pt x="808" y="121"/>
                    </a:cubicBezTo>
                    <a:cubicBezTo>
                      <a:pt x="765" y="78"/>
                      <a:pt x="714" y="52"/>
                      <a:pt x="654" y="35"/>
                    </a:cubicBezTo>
                    <a:cubicBezTo>
                      <a:pt x="602" y="18"/>
                      <a:pt x="542" y="9"/>
                      <a:pt x="491" y="9"/>
                    </a:cubicBezTo>
                    <a:cubicBezTo>
                      <a:pt x="458" y="3"/>
                      <a:pt x="425" y="0"/>
                      <a:pt x="3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25"/>
              <p:cNvSpPr/>
              <p:nvPr/>
            </p:nvSpPr>
            <p:spPr>
              <a:xfrm>
                <a:off x="2591027" y="3209822"/>
                <a:ext cx="63239" cy="49549"/>
              </a:xfrm>
              <a:custGeom>
                <a:rect b="b" l="l" r="r" t="t"/>
                <a:pathLst>
                  <a:path extrusionOk="0" h="710" w="903">
                    <a:moveTo>
                      <a:pt x="400" y="0"/>
                    </a:moveTo>
                    <a:cubicBezTo>
                      <a:pt x="347" y="0"/>
                      <a:pt x="294" y="8"/>
                      <a:pt x="241" y="18"/>
                    </a:cubicBezTo>
                    <a:cubicBezTo>
                      <a:pt x="129" y="61"/>
                      <a:pt x="34" y="156"/>
                      <a:pt x="9" y="276"/>
                    </a:cubicBezTo>
                    <a:cubicBezTo>
                      <a:pt x="0" y="336"/>
                      <a:pt x="0" y="396"/>
                      <a:pt x="17" y="465"/>
                    </a:cubicBezTo>
                    <a:cubicBezTo>
                      <a:pt x="60" y="577"/>
                      <a:pt x="155" y="663"/>
                      <a:pt x="266" y="697"/>
                    </a:cubicBezTo>
                    <a:cubicBezTo>
                      <a:pt x="305" y="705"/>
                      <a:pt x="344" y="709"/>
                      <a:pt x="382" y="709"/>
                    </a:cubicBezTo>
                    <a:cubicBezTo>
                      <a:pt x="429" y="709"/>
                      <a:pt x="477" y="703"/>
                      <a:pt x="524" y="688"/>
                    </a:cubicBezTo>
                    <a:cubicBezTo>
                      <a:pt x="576" y="680"/>
                      <a:pt x="627" y="671"/>
                      <a:pt x="679" y="646"/>
                    </a:cubicBezTo>
                    <a:cubicBezTo>
                      <a:pt x="739" y="637"/>
                      <a:pt x="790" y="603"/>
                      <a:pt x="825" y="560"/>
                    </a:cubicBezTo>
                    <a:lnTo>
                      <a:pt x="833" y="551"/>
                    </a:lnTo>
                    <a:lnTo>
                      <a:pt x="851" y="534"/>
                    </a:lnTo>
                    <a:cubicBezTo>
                      <a:pt x="868" y="499"/>
                      <a:pt x="885" y="465"/>
                      <a:pt x="902" y="422"/>
                    </a:cubicBezTo>
                    <a:cubicBezTo>
                      <a:pt x="902" y="414"/>
                      <a:pt x="902" y="396"/>
                      <a:pt x="902" y="388"/>
                    </a:cubicBezTo>
                    <a:cubicBezTo>
                      <a:pt x="902" y="371"/>
                      <a:pt x="902" y="353"/>
                      <a:pt x="902" y="336"/>
                    </a:cubicBezTo>
                    <a:cubicBezTo>
                      <a:pt x="902" y="319"/>
                      <a:pt x="902" y="302"/>
                      <a:pt x="902" y="293"/>
                    </a:cubicBezTo>
                    <a:cubicBezTo>
                      <a:pt x="894" y="276"/>
                      <a:pt x="894" y="268"/>
                      <a:pt x="885" y="250"/>
                    </a:cubicBezTo>
                    <a:cubicBezTo>
                      <a:pt x="876" y="216"/>
                      <a:pt x="859" y="173"/>
                      <a:pt x="833" y="147"/>
                    </a:cubicBezTo>
                    <a:lnTo>
                      <a:pt x="816" y="130"/>
                    </a:lnTo>
                    <a:lnTo>
                      <a:pt x="808" y="121"/>
                    </a:lnTo>
                    <a:cubicBezTo>
                      <a:pt x="765" y="79"/>
                      <a:pt x="713" y="53"/>
                      <a:pt x="662" y="36"/>
                    </a:cubicBezTo>
                    <a:cubicBezTo>
                      <a:pt x="601" y="18"/>
                      <a:pt x="550" y="10"/>
                      <a:pt x="498" y="10"/>
                    </a:cubicBezTo>
                    <a:cubicBezTo>
                      <a:pt x="465" y="3"/>
                      <a:pt x="433" y="0"/>
                      <a:pt x="4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25"/>
              <p:cNvSpPr/>
              <p:nvPr/>
            </p:nvSpPr>
            <p:spPr>
              <a:xfrm>
                <a:off x="2591587" y="3283378"/>
                <a:ext cx="63239" cy="48712"/>
              </a:xfrm>
              <a:custGeom>
                <a:rect b="b" l="l" r="r" t="t"/>
                <a:pathLst>
                  <a:path extrusionOk="0" h="698" w="903">
                    <a:moveTo>
                      <a:pt x="382" y="1"/>
                    </a:moveTo>
                    <a:cubicBezTo>
                      <a:pt x="336" y="1"/>
                      <a:pt x="288" y="7"/>
                      <a:pt x="241" y="21"/>
                    </a:cubicBezTo>
                    <a:cubicBezTo>
                      <a:pt x="121" y="55"/>
                      <a:pt x="35" y="150"/>
                      <a:pt x="9" y="270"/>
                    </a:cubicBezTo>
                    <a:cubicBezTo>
                      <a:pt x="1" y="330"/>
                      <a:pt x="1" y="399"/>
                      <a:pt x="18" y="459"/>
                    </a:cubicBezTo>
                    <a:cubicBezTo>
                      <a:pt x="52" y="571"/>
                      <a:pt x="147" y="665"/>
                      <a:pt x="267" y="691"/>
                    </a:cubicBezTo>
                    <a:cubicBezTo>
                      <a:pt x="302" y="696"/>
                      <a:pt x="338" y="698"/>
                      <a:pt x="373" y="698"/>
                    </a:cubicBezTo>
                    <a:cubicBezTo>
                      <a:pt x="475" y="698"/>
                      <a:pt x="575" y="680"/>
                      <a:pt x="671" y="648"/>
                    </a:cubicBezTo>
                    <a:cubicBezTo>
                      <a:pt x="731" y="631"/>
                      <a:pt x="782" y="597"/>
                      <a:pt x="825" y="554"/>
                    </a:cubicBezTo>
                    <a:lnTo>
                      <a:pt x="834" y="545"/>
                    </a:lnTo>
                    <a:lnTo>
                      <a:pt x="843" y="528"/>
                    </a:lnTo>
                    <a:cubicBezTo>
                      <a:pt x="868" y="494"/>
                      <a:pt x="886" y="459"/>
                      <a:pt x="894" y="416"/>
                    </a:cubicBezTo>
                    <a:cubicBezTo>
                      <a:pt x="894" y="408"/>
                      <a:pt x="903" y="391"/>
                      <a:pt x="903" y="382"/>
                    </a:cubicBezTo>
                    <a:cubicBezTo>
                      <a:pt x="903" y="365"/>
                      <a:pt x="903" y="348"/>
                      <a:pt x="903" y="330"/>
                    </a:cubicBezTo>
                    <a:cubicBezTo>
                      <a:pt x="903" y="313"/>
                      <a:pt x="903" y="296"/>
                      <a:pt x="894" y="287"/>
                    </a:cubicBezTo>
                    <a:cubicBezTo>
                      <a:pt x="894" y="270"/>
                      <a:pt x="886" y="262"/>
                      <a:pt x="886" y="244"/>
                    </a:cubicBezTo>
                    <a:cubicBezTo>
                      <a:pt x="877" y="210"/>
                      <a:pt x="851" y="176"/>
                      <a:pt x="825" y="141"/>
                    </a:cubicBezTo>
                    <a:lnTo>
                      <a:pt x="817" y="124"/>
                    </a:lnTo>
                    <a:lnTo>
                      <a:pt x="808" y="124"/>
                    </a:lnTo>
                    <a:cubicBezTo>
                      <a:pt x="765" y="81"/>
                      <a:pt x="714" y="47"/>
                      <a:pt x="654" y="38"/>
                    </a:cubicBezTo>
                    <a:cubicBezTo>
                      <a:pt x="602" y="21"/>
                      <a:pt x="550" y="13"/>
                      <a:pt x="490" y="13"/>
                    </a:cubicBezTo>
                    <a:cubicBezTo>
                      <a:pt x="456" y="5"/>
                      <a:pt x="419" y="1"/>
                      <a:pt x="3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25"/>
              <p:cNvSpPr/>
              <p:nvPr/>
            </p:nvSpPr>
            <p:spPr>
              <a:xfrm>
                <a:off x="2600621" y="3358818"/>
                <a:ext cx="63239" cy="48781"/>
              </a:xfrm>
              <a:custGeom>
                <a:rect b="b" l="l" r="r" t="t"/>
                <a:pathLst>
                  <a:path extrusionOk="0" h="699" w="903">
                    <a:moveTo>
                      <a:pt x="404" y="0"/>
                    </a:moveTo>
                    <a:cubicBezTo>
                      <a:pt x="350" y="0"/>
                      <a:pt x="295" y="6"/>
                      <a:pt x="241" y="23"/>
                    </a:cubicBezTo>
                    <a:cubicBezTo>
                      <a:pt x="129" y="57"/>
                      <a:pt x="35" y="151"/>
                      <a:pt x="9" y="272"/>
                    </a:cubicBezTo>
                    <a:cubicBezTo>
                      <a:pt x="0" y="332"/>
                      <a:pt x="0" y="392"/>
                      <a:pt x="18" y="452"/>
                    </a:cubicBezTo>
                    <a:cubicBezTo>
                      <a:pt x="52" y="572"/>
                      <a:pt x="147" y="658"/>
                      <a:pt x="267" y="693"/>
                    </a:cubicBezTo>
                    <a:cubicBezTo>
                      <a:pt x="302" y="696"/>
                      <a:pt x="338" y="698"/>
                      <a:pt x="373" y="698"/>
                    </a:cubicBezTo>
                    <a:cubicBezTo>
                      <a:pt x="422" y="698"/>
                      <a:pt x="471" y="694"/>
                      <a:pt x="516" y="684"/>
                    </a:cubicBezTo>
                    <a:cubicBezTo>
                      <a:pt x="576" y="676"/>
                      <a:pt x="628" y="667"/>
                      <a:pt x="671" y="641"/>
                    </a:cubicBezTo>
                    <a:cubicBezTo>
                      <a:pt x="731" y="633"/>
                      <a:pt x="791" y="598"/>
                      <a:pt x="825" y="555"/>
                    </a:cubicBezTo>
                    <a:lnTo>
                      <a:pt x="834" y="547"/>
                    </a:lnTo>
                    <a:cubicBezTo>
                      <a:pt x="834" y="538"/>
                      <a:pt x="842" y="530"/>
                      <a:pt x="851" y="530"/>
                    </a:cubicBezTo>
                    <a:cubicBezTo>
                      <a:pt x="868" y="495"/>
                      <a:pt x="885" y="452"/>
                      <a:pt x="894" y="418"/>
                    </a:cubicBezTo>
                    <a:cubicBezTo>
                      <a:pt x="903" y="409"/>
                      <a:pt x="903" y="392"/>
                      <a:pt x="903" y="383"/>
                    </a:cubicBezTo>
                    <a:cubicBezTo>
                      <a:pt x="903" y="366"/>
                      <a:pt x="903" y="349"/>
                      <a:pt x="903" y="332"/>
                    </a:cubicBezTo>
                    <a:cubicBezTo>
                      <a:pt x="903" y="315"/>
                      <a:pt x="903" y="298"/>
                      <a:pt x="903" y="280"/>
                    </a:cubicBezTo>
                    <a:cubicBezTo>
                      <a:pt x="894" y="272"/>
                      <a:pt x="885" y="263"/>
                      <a:pt x="885" y="246"/>
                    </a:cubicBezTo>
                    <a:cubicBezTo>
                      <a:pt x="877" y="212"/>
                      <a:pt x="860" y="177"/>
                      <a:pt x="834" y="143"/>
                    </a:cubicBezTo>
                    <a:lnTo>
                      <a:pt x="817" y="126"/>
                    </a:lnTo>
                    <a:lnTo>
                      <a:pt x="808" y="117"/>
                    </a:lnTo>
                    <a:cubicBezTo>
                      <a:pt x="765" y="74"/>
                      <a:pt x="714" y="48"/>
                      <a:pt x="653" y="40"/>
                    </a:cubicBezTo>
                    <a:cubicBezTo>
                      <a:pt x="602" y="23"/>
                      <a:pt x="550" y="5"/>
                      <a:pt x="499" y="5"/>
                    </a:cubicBezTo>
                    <a:cubicBezTo>
                      <a:pt x="467" y="2"/>
                      <a:pt x="436" y="0"/>
                      <a:pt x="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25"/>
              <p:cNvSpPr/>
              <p:nvPr/>
            </p:nvSpPr>
            <p:spPr>
              <a:xfrm>
                <a:off x="2400888" y="2646009"/>
                <a:ext cx="63800" cy="48921"/>
              </a:xfrm>
              <a:custGeom>
                <a:rect b="b" l="l" r="r" t="t"/>
                <a:pathLst>
                  <a:path extrusionOk="0" h="701" w="911">
                    <a:moveTo>
                      <a:pt x="520" y="0"/>
                    </a:moveTo>
                    <a:cubicBezTo>
                      <a:pt x="479" y="0"/>
                      <a:pt x="438" y="4"/>
                      <a:pt x="395" y="13"/>
                    </a:cubicBezTo>
                    <a:cubicBezTo>
                      <a:pt x="335" y="22"/>
                      <a:pt x="284" y="30"/>
                      <a:pt x="232" y="56"/>
                    </a:cubicBezTo>
                    <a:cubicBezTo>
                      <a:pt x="181" y="64"/>
                      <a:pt x="129" y="99"/>
                      <a:pt x="86" y="142"/>
                    </a:cubicBezTo>
                    <a:lnTo>
                      <a:pt x="77" y="150"/>
                    </a:lnTo>
                    <a:lnTo>
                      <a:pt x="69" y="168"/>
                    </a:lnTo>
                    <a:cubicBezTo>
                      <a:pt x="43" y="202"/>
                      <a:pt x="26" y="236"/>
                      <a:pt x="17" y="279"/>
                    </a:cubicBezTo>
                    <a:cubicBezTo>
                      <a:pt x="9" y="288"/>
                      <a:pt x="9" y="296"/>
                      <a:pt x="9" y="314"/>
                    </a:cubicBezTo>
                    <a:cubicBezTo>
                      <a:pt x="0" y="348"/>
                      <a:pt x="0" y="374"/>
                      <a:pt x="9" y="408"/>
                    </a:cubicBezTo>
                    <a:cubicBezTo>
                      <a:pt x="9" y="417"/>
                      <a:pt x="9" y="434"/>
                      <a:pt x="17" y="442"/>
                    </a:cubicBezTo>
                    <a:cubicBezTo>
                      <a:pt x="26" y="485"/>
                      <a:pt x="43" y="520"/>
                      <a:pt x="69" y="546"/>
                    </a:cubicBezTo>
                    <a:cubicBezTo>
                      <a:pt x="69" y="554"/>
                      <a:pt x="77" y="563"/>
                      <a:pt x="86" y="563"/>
                    </a:cubicBezTo>
                    <a:lnTo>
                      <a:pt x="95" y="571"/>
                    </a:lnTo>
                    <a:cubicBezTo>
                      <a:pt x="138" y="614"/>
                      <a:pt x="189" y="649"/>
                      <a:pt x="249" y="657"/>
                    </a:cubicBezTo>
                    <a:cubicBezTo>
                      <a:pt x="301" y="674"/>
                      <a:pt x="352" y="683"/>
                      <a:pt x="404" y="692"/>
                    </a:cubicBezTo>
                    <a:cubicBezTo>
                      <a:pt x="437" y="698"/>
                      <a:pt x="470" y="701"/>
                      <a:pt x="502" y="701"/>
                    </a:cubicBezTo>
                    <a:cubicBezTo>
                      <a:pt x="555" y="701"/>
                      <a:pt x="609" y="694"/>
                      <a:pt x="662" y="683"/>
                    </a:cubicBezTo>
                    <a:cubicBezTo>
                      <a:pt x="773" y="649"/>
                      <a:pt x="868" y="554"/>
                      <a:pt x="894" y="434"/>
                    </a:cubicBezTo>
                    <a:cubicBezTo>
                      <a:pt x="911" y="374"/>
                      <a:pt x="902" y="314"/>
                      <a:pt x="894" y="253"/>
                    </a:cubicBezTo>
                    <a:cubicBezTo>
                      <a:pt x="859" y="133"/>
                      <a:pt x="765" y="47"/>
                      <a:pt x="644" y="13"/>
                    </a:cubicBezTo>
                    <a:cubicBezTo>
                      <a:pt x="602" y="4"/>
                      <a:pt x="561" y="0"/>
                      <a:pt x="5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25"/>
              <p:cNvSpPr/>
              <p:nvPr/>
            </p:nvSpPr>
            <p:spPr>
              <a:xfrm>
                <a:off x="2387652" y="2713703"/>
                <a:ext cx="63239" cy="48991"/>
              </a:xfrm>
              <a:custGeom>
                <a:rect b="b" l="l" r="r" t="t"/>
                <a:pathLst>
                  <a:path extrusionOk="0" h="702" w="903">
                    <a:moveTo>
                      <a:pt x="516" y="1"/>
                    </a:moveTo>
                    <a:cubicBezTo>
                      <a:pt x="473" y="1"/>
                      <a:pt x="430" y="5"/>
                      <a:pt x="387" y="14"/>
                    </a:cubicBezTo>
                    <a:cubicBezTo>
                      <a:pt x="335" y="14"/>
                      <a:pt x="275" y="31"/>
                      <a:pt x="232" y="48"/>
                    </a:cubicBezTo>
                    <a:cubicBezTo>
                      <a:pt x="172" y="65"/>
                      <a:pt x="120" y="91"/>
                      <a:pt x="86" y="143"/>
                    </a:cubicBezTo>
                    <a:lnTo>
                      <a:pt x="77" y="151"/>
                    </a:lnTo>
                    <a:cubicBezTo>
                      <a:pt x="69" y="151"/>
                      <a:pt x="69" y="160"/>
                      <a:pt x="60" y="168"/>
                    </a:cubicBezTo>
                    <a:cubicBezTo>
                      <a:pt x="34" y="194"/>
                      <a:pt x="17" y="229"/>
                      <a:pt x="9" y="271"/>
                    </a:cubicBezTo>
                    <a:cubicBezTo>
                      <a:pt x="9" y="280"/>
                      <a:pt x="0" y="297"/>
                      <a:pt x="0" y="314"/>
                    </a:cubicBezTo>
                    <a:cubicBezTo>
                      <a:pt x="0" y="323"/>
                      <a:pt x="0" y="340"/>
                      <a:pt x="0" y="357"/>
                    </a:cubicBezTo>
                    <a:cubicBezTo>
                      <a:pt x="0" y="375"/>
                      <a:pt x="0" y="392"/>
                      <a:pt x="9" y="409"/>
                    </a:cubicBezTo>
                    <a:cubicBezTo>
                      <a:pt x="9" y="418"/>
                      <a:pt x="9" y="435"/>
                      <a:pt x="17" y="443"/>
                    </a:cubicBezTo>
                    <a:cubicBezTo>
                      <a:pt x="26" y="486"/>
                      <a:pt x="43" y="521"/>
                      <a:pt x="69" y="555"/>
                    </a:cubicBezTo>
                    <a:lnTo>
                      <a:pt x="86" y="564"/>
                    </a:lnTo>
                    <a:lnTo>
                      <a:pt x="95" y="572"/>
                    </a:lnTo>
                    <a:cubicBezTo>
                      <a:pt x="129" y="624"/>
                      <a:pt x="189" y="650"/>
                      <a:pt x="249" y="658"/>
                    </a:cubicBezTo>
                    <a:cubicBezTo>
                      <a:pt x="301" y="675"/>
                      <a:pt x="352" y="692"/>
                      <a:pt x="404" y="692"/>
                    </a:cubicBezTo>
                    <a:cubicBezTo>
                      <a:pt x="437" y="699"/>
                      <a:pt x="470" y="702"/>
                      <a:pt x="502" y="702"/>
                    </a:cubicBezTo>
                    <a:cubicBezTo>
                      <a:pt x="554" y="702"/>
                      <a:pt x="605" y="694"/>
                      <a:pt x="653" y="684"/>
                    </a:cubicBezTo>
                    <a:cubicBezTo>
                      <a:pt x="773" y="650"/>
                      <a:pt x="859" y="555"/>
                      <a:pt x="894" y="435"/>
                    </a:cubicBezTo>
                    <a:cubicBezTo>
                      <a:pt x="902" y="375"/>
                      <a:pt x="902" y="314"/>
                      <a:pt x="885" y="246"/>
                    </a:cubicBezTo>
                    <a:cubicBezTo>
                      <a:pt x="851" y="134"/>
                      <a:pt x="756" y="40"/>
                      <a:pt x="644"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5"/>
              <p:cNvSpPr/>
              <p:nvPr/>
            </p:nvSpPr>
            <p:spPr>
              <a:xfrm>
                <a:off x="2380439" y="2776651"/>
                <a:ext cx="63239" cy="49200"/>
              </a:xfrm>
              <a:custGeom>
                <a:rect b="b" l="l" r="r" t="t"/>
                <a:pathLst>
                  <a:path extrusionOk="0" h="705" w="903">
                    <a:moveTo>
                      <a:pt x="514" y="1"/>
                    </a:moveTo>
                    <a:cubicBezTo>
                      <a:pt x="473" y="1"/>
                      <a:pt x="430" y="5"/>
                      <a:pt x="387" y="14"/>
                    </a:cubicBezTo>
                    <a:cubicBezTo>
                      <a:pt x="335" y="14"/>
                      <a:pt x="275" y="31"/>
                      <a:pt x="223" y="48"/>
                    </a:cubicBezTo>
                    <a:cubicBezTo>
                      <a:pt x="172" y="65"/>
                      <a:pt x="120" y="100"/>
                      <a:pt x="77" y="143"/>
                    </a:cubicBezTo>
                    <a:lnTo>
                      <a:pt x="77" y="151"/>
                    </a:lnTo>
                    <a:cubicBezTo>
                      <a:pt x="69" y="160"/>
                      <a:pt x="60" y="160"/>
                      <a:pt x="60" y="168"/>
                    </a:cubicBezTo>
                    <a:cubicBezTo>
                      <a:pt x="34" y="203"/>
                      <a:pt x="17" y="237"/>
                      <a:pt x="9" y="272"/>
                    </a:cubicBezTo>
                    <a:cubicBezTo>
                      <a:pt x="9" y="289"/>
                      <a:pt x="0" y="297"/>
                      <a:pt x="0" y="315"/>
                    </a:cubicBezTo>
                    <a:cubicBezTo>
                      <a:pt x="0" y="332"/>
                      <a:pt x="0" y="349"/>
                      <a:pt x="0" y="357"/>
                    </a:cubicBezTo>
                    <a:cubicBezTo>
                      <a:pt x="0" y="375"/>
                      <a:pt x="0" y="392"/>
                      <a:pt x="0" y="409"/>
                    </a:cubicBezTo>
                    <a:cubicBezTo>
                      <a:pt x="9" y="418"/>
                      <a:pt x="9" y="435"/>
                      <a:pt x="17" y="443"/>
                    </a:cubicBezTo>
                    <a:cubicBezTo>
                      <a:pt x="26" y="486"/>
                      <a:pt x="43" y="521"/>
                      <a:pt x="69" y="555"/>
                    </a:cubicBezTo>
                    <a:lnTo>
                      <a:pt x="86" y="572"/>
                    </a:lnTo>
                    <a:lnTo>
                      <a:pt x="95" y="581"/>
                    </a:lnTo>
                    <a:cubicBezTo>
                      <a:pt x="129" y="624"/>
                      <a:pt x="189" y="650"/>
                      <a:pt x="249" y="667"/>
                    </a:cubicBezTo>
                    <a:cubicBezTo>
                      <a:pt x="292" y="684"/>
                      <a:pt x="352" y="693"/>
                      <a:pt x="404" y="693"/>
                    </a:cubicBezTo>
                    <a:cubicBezTo>
                      <a:pt x="439" y="700"/>
                      <a:pt x="477" y="705"/>
                      <a:pt x="515" y="705"/>
                    </a:cubicBezTo>
                    <a:cubicBezTo>
                      <a:pt x="563" y="705"/>
                      <a:pt x="610" y="698"/>
                      <a:pt x="653" y="684"/>
                    </a:cubicBezTo>
                    <a:cubicBezTo>
                      <a:pt x="773" y="650"/>
                      <a:pt x="859" y="555"/>
                      <a:pt x="894" y="443"/>
                    </a:cubicBezTo>
                    <a:cubicBezTo>
                      <a:pt x="902" y="375"/>
                      <a:pt x="902" y="315"/>
                      <a:pt x="885" y="254"/>
                    </a:cubicBezTo>
                    <a:cubicBezTo>
                      <a:pt x="851" y="134"/>
                      <a:pt x="756" y="48"/>
                      <a:pt x="636" y="14"/>
                    </a:cubicBezTo>
                    <a:cubicBezTo>
                      <a:pt x="597" y="5"/>
                      <a:pt x="556" y="1"/>
                      <a:pt x="5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25"/>
              <p:cNvSpPr/>
              <p:nvPr/>
            </p:nvSpPr>
            <p:spPr>
              <a:xfrm>
                <a:off x="2370774" y="2852859"/>
                <a:ext cx="63870" cy="49130"/>
              </a:xfrm>
              <a:custGeom>
                <a:rect b="b" l="l" r="r" t="t"/>
                <a:pathLst>
                  <a:path extrusionOk="0" h="704" w="912">
                    <a:moveTo>
                      <a:pt x="511" y="1"/>
                    </a:moveTo>
                    <a:cubicBezTo>
                      <a:pt x="416" y="1"/>
                      <a:pt x="320" y="18"/>
                      <a:pt x="233" y="47"/>
                    </a:cubicBezTo>
                    <a:cubicBezTo>
                      <a:pt x="172" y="64"/>
                      <a:pt x="121" y="90"/>
                      <a:pt x="86" y="133"/>
                    </a:cubicBezTo>
                    <a:lnTo>
                      <a:pt x="78" y="150"/>
                    </a:lnTo>
                    <a:lnTo>
                      <a:pt x="69" y="168"/>
                    </a:lnTo>
                    <a:cubicBezTo>
                      <a:pt x="44" y="193"/>
                      <a:pt x="26" y="228"/>
                      <a:pt x="9" y="271"/>
                    </a:cubicBezTo>
                    <a:cubicBezTo>
                      <a:pt x="9" y="279"/>
                      <a:pt x="9" y="296"/>
                      <a:pt x="1" y="305"/>
                    </a:cubicBezTo>
                    <a:cubicBezTo>
                      <a:pt x="1" y="322"/>
                      <a:pt x="1" y="339"/>
                      <a:pt x="1" y="357"/>
                    </a:cubicBezTo>
                    <a:cubicBezTo>
                      <a:pt x="1" y="374"/>
                      <a:pt x="9" y="391"/>
                      <a:pt x="9" y="408"/>
                    </a:cubicBezTo>
                    <a:cubicBezTo>
                      <a:pt x="9" y="417"/>
                      <a:pt x="18" y="425"/>
                      <a:pt x="18" y="443"/>
                    </a:cubicBezTo>
                    <a:cubicBezTo>
                      <a:pt x="26" y="477"/>
                      <a:pt x="52" y="520"/>
                      <a:pt x="78" y="546"/>
                    </a:cubicBezTo>
                    <a:lnTo>
                      <a:pt x="86" y="563"/>
                    </a:lnTo>
                    <a:lnTo>
                      <a:pt x="95" y="571"/>
                    </a:lnTo>
                    <a:cubicBezTo>
                      <a:pt x="138" y="623"/>
                      <a:pt x="190" y="649"/>
                      <a:pt x="250" y="657"/>
                    </a:cubicBezTo>
                    <a:cubicBezTo>
                      <a:pt x="301" y="674"/>
                      <a:pt x="353" y="692"/>
                      <a:pt x="404" y="692"/>
                    </a:cubicBezTo>
                    <a:cubicBezTo>
                      <a:pt x="443" y="699"/>
                      <a:pt x="482" y="704"/>
                      <a:pt x="520" y="704"/>
                    </a:cubicBezTo>
                    <a:cubicBezTo>
                      <a:pt x="567" y="704"/>
                      <a:pt x="615" y="697"/>
                      <a:pt x="662" y="683"/>
                    </a:cubicBezTo>
                    <a:cubicBezTo>
                      <a:pt x="774" y="649"/>
                      <a:pt x="868" y="554"/>
                      <a:pt x="894" y="434"/>
                    </a:cubicBezTo>
                    <a:cubicBezTo>
                      <a:pt x="911" y="374"/>
                      <a:pt x="903" y="305"/>
                      <a:pt x="894" y="245"/>
                    </a:cubicBezTo>
                    <a:cubicBezTo>
                      <a:pt x="860" y="133"/>
                      <a:pt x="765" y="39"/>
                      <a:pt x="645" y="13"/>
                    </a:cubicBezTo>
                    <a:cubicBezTo>
                      <a:pt x="601" y="5"/>
                      <a:pt x="556" y="1"/>
                      <a:pt x="5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5"/>
              <p:cNvSpPr/>
              <p:nvPr/>
            </p:nvSpPr>
            <p:spPr>
              <a:xfrm>
                <a:off x="2436955" y="2857046"/>
                <a:ext cx="52454" cy="39988"/>
              </a:xfrm>
              <a:custGeom>
                <a:rect b="b" l="l" r="r" t="t"/>
                <a:pathLst>
                  <a:path extrusionOk="0" h="573" w="749">
                    <a:moveTo>
                      <a:pt x="430" y="0"/>
                    </a:moveTo>
                    <a:cubicBezTo>
                      <a:pt x="396" y="0"/>
                      <a:pt x="361" y="4"/>
                      <a:pt x="327" y="13"/>
                    </a:cubicBezTo>
                    <a:cubicBezTo>
                      <a:pt x="284" y="13"/>
                      <a:pt x="233" y="22"/>
                      <a:pt x="190" y="47"/>
                    </a:cubicBezTo>
                    <a:cubicBezTo>
                      <a:pt x="147" y="56"/>
                      <a:pt x="104" y="82"/>
                      <a:pt x="69" y="116"/>
                    </a:cubicBezTo>
                    <a:lnTo>
                      <a:pt x="69" y="125"/>
                    </a:lnTo>
                    <a:cubicBezTo>
                      <a:pt x="61" y="125"/>
                      <a:pt x="61" y="133"/>
                      <a:pt x="61" y="133"/>
                    </a:cubicBezTo>
                    <a:cubicBezTo>
                      <a:pt x="35" y="159"/>
                      <a:pt x="18" y="193"/>
                      <a:pt x="18" y="219"/>
                    </a:cubicBezTo>
                    <a:cubicBezTo>
                      <a:pt x="9" y="236"/>
                      <a:pt x="9" y="245"/>
                      <a:pt x="9" y="254"/>
                    </a:cubicBezTo>
                    <a:cubicBezTo>
                      <a:pt x="1" y="279"/>
                      <a:pt x="1" y="305"/>
                      <a:pt x="9" y="331"/>
                    </a:cubicBezTo>
                    <a:cubicBezTo>
                      <a:pt x="9" y="340"/>
                      <a:pt x="9" y="357"/>
                      <a:pt x="18" y="365"/>
                    </a:cubicBezTo>
                    <a:cubicBezTo>
                      <a:pt x="26" y="391"/>
                      <a:pt x="44" y="425"/>
                      <a:pt x="61" y="443"/>
                    </a:cubicBezTo>
                    <a:cubicBezTo>
                      <a:pt x="61" y="451"/>
                      <a:pt x="69" y="460"/>
                      <a:pt x="69" y="460"/>
                    </a:cubicBezTo>
                    <a:lnTo>
                      <a:pt x="78" y="468"/>
                    </a:lnTo>
                    <a:cubicBezTo>
                      <a:pt x="112" y="503"/>
                      <a:pt x="155" y="529"/>
                      <a:pt x="207" y="537"/>
                    </a:cubicBezTo>
                    <a:cubicBezTo>
                      <a:pt x="250" y="554"/>
                      <a:pt x="293" y="563"/>
                      <a:pt x="336" y="563"/>
                    </a:cubicBezTo>
                    <a:cubicBezTo>
                      <a:pt x="362" y="569"/>
                      <a:pt x="388" y="572"/>
                      <a:pt x="414" y="572"/>
                    </a:cubicBezTo>
                    <a:cubicBezTo>
                      <a:pt x="457" y="572"/>
                      <a:pt x="499" y="565"/>
                      <a:pt x="542" y="554"/>
                    </a:cubicBezTo>
                    <a:cubicBezTo>
                      <a:pt x="636" y="529"/>
                      <a:pt x="714" y="451"/>
                      <a:pt x="739" y="357"/>
                    </a:cubicBezTo>
                    <a:cubicBezTo>
                      <a:pt x="748" y="305"/>
                      <a:pt x="748" y="254"/>
                      <a:pt x="739" y="211"/>
                    </a:cubicBezTo>
                    <a:cubicBezTo>
                      <a:pt x="705" y="108"/>
                      <a:pt x="628" y="39"/>
                      <a:pt x="533" y="13"/>
                    </a:cubicBezTo>
                    <a:cubicBezTo>
                      <a:pt x="499" y="4"/>
                      <a:pt x="465" y="0"/>
                      <a:pt x="4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5"/>
              <p:cNvSpPr/>
              <p:nvPr/>
            </p:nvSpPr>
            <p:spPr>
              <a:xfrm>
                <a:off x="2442348" y="2789701"/>
                <a:ext cx="41599" cy="31544"/>
              </a:xfrm>
              <a:custGeom>
                <a:rect b="b" l="l" r="r" t="t"/>
                <a:pathLst>
                  <a:path extrusionOk="0" h="452" w="594">
                    <a:moveTo>
                      <a:pt x="337" y="1"/>
                    </a:moveTo>
                    <a:cubicBezTo>
                      <a:pt x="310" y="1"/>
                      <a:pt x="284" y="3"/>
                      <a:pt x="259" y="7"/>
                    </a:cubicBezTo>
                    <a:cubicBezTo>
                      <a:pt x="216" y="7"/>
                      <a:pt x="181" y="16"/>
                      <a:pt x="147" y="33"/>
                    </a:cubicBezTo>
                    <a:cubicBezTo>
                      <a:pt x="113" y="42"/>
                      <a:pt x="78" y="59"/>
                      <a:pt x="52" y="93"/>
                    </a:cubicBezTo>
                    <a:cubicBezTo>
                      <a:pt x="52" y="93"/>
                      <a:pt x="44" y="102"/>
                      <a:pt x="44" y="102"/>
                    </a:cubicBezTo>
                    <a:cubicBezTo>
                      <a:pt x="27" y="119"/>
                      <a:pt x="18" y="145"/>
                      <a:pt x="10" y="170"/>
                    </a:cubicBezTo>
                    <a:cubicBezTo>
                      <a:pt x="10" y="179"/>
                      <a:pt x="1" y="188"/>
                      <a:pt x="1" y="196"/>
                    </a:cubicBezTo>
                    <a:cubicBezTo>
                      <a:pt x="1" y="205"/>
                      <a:pt x="1" y="213"/>
                      <a:pt x="1" y="222"/>
                    </a:cubicBezTo>
                    <a:cubicBezTo>
                      <a:pt x="1" y="239"/>
                      <a:pt x="1" y="248"/>
                      <a:pt x="1" y="256"/>
                    </a:cubicBezTo>
                    <a:lnTo>
                      <a:pt x="10" y="282"/>
                    </a:lnTo>
                    <a:cubicBezTo>
                      <a:pt x="18" y="308"/>
                      <a:pt x="27" y="325"/>
                      <a:pt x="44" y="351"/>
                    </a:cubicBezTo>
                    <a:lnTo>
                      <a:pt x="52" y="359"/>
                    </a:lnTo>
                    <a:lnTo>
                      <a:pt x="61" y="368"/>
                    </a:lnTo>
                    <a:cubicBezTo>
                      <a:pt x="87" y="394"/>
                      <a:pt x="121" y="411"/>
                      <a:pt x="164" y="420"/>
                    </a:cubicBezTo>
                    <a:cubicBezTo>
                      <a:pt x="199" y="428"/>
                      <a:pt x="233" y="437"/>
                      <a:pt x="267" y="445"/>
                    </a:cubicBezTo>
                    <a:cubicBezTo>
                      <a:pt x="293" y="450"/>
                      <a:pt x="321" y="452"/>
                      <a:pt x="349" y="452"/>
                    </a:cubicBezTo>
                    <a:cubicBezTo>
                      <a:pt x="377" y="452"/>
                      <a:pt x="405" y="450"/>
                      <a:pt x="430" y="445"/>
                    </a:cubicBezTo>
                    <a:cubicBezTo>
                      <a:pt x="508" y="420"/>
                      <a:pt x="568" y="359"/>
                      <a:pt x="585" y="282"/>
                    </a:cubicBezTo>
                    <a:cubicBezTo>
                      <a:pt x="594" y="239"/>
                      <a:pt x="594" y="205"/>
                      <a:pt x="577" y="162"/>
                    </a:cubicBezTo>
                    <a:cubicBezTo>
                      <a:pt x="559" y="85"/>
                      <a:pt x="499" y="24"/>
                      <a:pt x="422" y="7"/>
                    </a:cubicBezTo>
                    <a:cubicBezTo>
                      <a:pt x="392" y="3"/>
                      <a:pt x="364" y="1"/>
                      <a:pt x="3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25"/>
              <p:cNvSpPr/>
              <p:nvPr/>
            </p:nvSpPr>
            <p:spPr>
              <a:xfrm>
                <a:off x="2365942" y="2919994"/>
                <a:ext cx="63239" cy="48712"/>
              </a:xfrm>
              <a:custGeom>
                <a:rect b="b" l="l" r="r" t="t"/>
                <a:pathLst>
                  <a:path extrusionOk="0" h="698" w="903">
                    <a:moveTo>
                      <a:pt x="517" y="0"/>
                    </a:moveTo>
                    <a:cubicBezTo>
                      <a:pt x="475" y="0"/>
                      <a:pt x="435" y="5"/>
                      <a:pt x="396" y="13"/>
                    </a:cubicBezTo>
                    <a:cubicBezTo>
                      <a:pt x="336" y="13"/>
                      <a:pt x="284" y="30"/>
                      <a:pt x="233" y="48"/>
                    </a:cubicBezTo>
                    <a:cubicBezTo>
                      <a:pt x="173" y="65"/>
                      <a:pt x="121" y="90"/>
                      <a:pt x="87" y="142"/>
                    </a:cubicBezTo>
                    <a:lnTo>
                      <a:pt x="78" y="151"/>
                    </a:lnTo>
                    <a:lnTo>
                      <a:pt x="61" y="168"/>
                    </a:lnTo>
                    <a:cubicBezTo>
                      <a:pt x="44" y="194"/>
                      <a:pt x="27" y="237"/>
                      <a:pt x="9" y="271"/>
                    </a:cubicBezTo>
                    <a:cubicBezTo>
                      <a:pt x="9" y="288"/>
                      <a:pt x="9" y="297"/>
                      <a:pt x="1" y="314"/>
                    </a:cubicBezTo>
                    <a:cubicBezTo>
                      <a:pt x="1" y="322"/>
                      <a:pt x="1" y="340"/>
                      <a:pt x="1" y="357"/>
                    </a:cubicBezTo>
                    <a:cubicBezTo>
                      <a:pt x="1" y="374"/>
                      <a:pt x="1" y="391"/>
                      <a:pt x="1" y="408"/>
                    </a:cubicBezTo>
                    <a:cubicBezTo>
                      <a:pt x="9" y="417"/>
                      <a:pt x="9" y="434"/>
                      <a:pt x="18" y="443"/>
                    </a:cubicBezTo>
                    <a:cubicBezTo>
                      <a:pt x="27" y="486"/>
                      <a:pt x="44" y="520"/>
                      <a:pt x="70" y="554"/>
                    </a:cubicBezTo>
                    <a:lnTo>
                      <a:pt x="87" y="563"/>
                    </a:lnTo>
                    <a:lnTo>
                      <a:pt x="95" y="572"/>
                    </a:lnTo>
                    <a:cubicBezTo>
                      <a:pt x="130" y="623"/>
                      <a:pt x="190" y="649"/>
                      <a:pt x="250" y="658"/>
                    </a:cubicBezTo>
                    <a:cubicBezTo>
                      <a:pt x="331" y="684"/>
                      <a:pt x="414" y="698"/>
                      <a:pt x="500" y="698"/>
                    </a:cubicBezTo>
                    <a:cubicBezTo>
                      <a:pt x="551" y="698"/>
                      <a:pt x="602" y="693"/>
                      <a:pt x="654" y="683"/>
                    </a:cubicBezTo>
                    <a:cubicBezTo>
                      <a:pt x="774" y="649"/>
                      <a:pt x="860" y="554"/>
                      <a:pt x="894" y="434"/>
                    </a:cubicBezTo>
                    <a:cubicBezTo>
                      <a:pt x="903" y="374"/>
                      <a:pt x="903" y="314"/>
                      <a:pt x="894" y="254"/>
                    </a:cubicBezTo>
                    <a:cubicBezTo>
                      <a:pt x="851" y="133"/>
                      <a:pt x="765" y="39"/>
                      <a:pt x="645" y="13"/>
                    </a:cubicBezTo>
                    <a:cubicBezTo>
                      <a:pt x="602" y="5"/>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25"/>
              <p:cNvSpPr/>
              <p:nvPr/>
            </p:nvSpPr>
            <p:spPr>
              <a:xfrm>
                <a:off x="2434574" y="2919994"/>
                <a:ext cx="63239" cy="49130"/>
              </a:xfrm>
              <a:custGeom>
                <a:rect b="b" l="l" r="r" t="t"/>
                <a:pathLst>
                  <a:path extrusionOk="0" h="704" w="903">
                    <a:moveTo>
                      <a:pt x="517" y="0"/>
                    </a:moveTo>
                    <a:cubicBezTo>
                      <a:pt x="475" y="0"/>
                      <a:pt x="434" y="5"/>
                      <a:pt x="395" y="13"/>
                    </a:cubicBezTo>
                    <a:cubicBezTo>
                      <a:pt x="335" y="13"/>
                      <a:pt x="284" y="30"/>
                      <a:pt x="232" y="48"/>
                    </a:cubicBezTo>
                    <a:cubicBezTo>
                      <a:pt x="172" y="65"/>
                      <a:pt x="121" y="90"/>
                      <a:pt x="86" y="142"/>
                    </a:cubicBezTo>
                    <a:lnTo>
                      <a:pt x="78" y="151"/>
                    </a:lnTo>
                    <a:cubicBezTo>
                      <a:pt x="78" y="151"/>
                      <a:pt x="69" y="159"/>
                      <a:pt x="69" y="168"/>
                    </a:cubicBezTo>
                    <a:cubicBezTo>
                      <a:pt x="43" y="194"/>
                      <a:pt x="26" y="237"/>
                      <a:pt x="9" y="271"/>
                    </a:cubicBezTo>
                    <a:cubicBezTo>
                      <a:pt x="9" y="288"/>
                      <a:pt x="9" y="297"/>
                      <a:pt x="9" y="314"/>
                    </a:cubicBezTo>
                    <a:cubicBezTo>
                      <a:pt x="0" y="322"/>
                      <a:pt x="0" y="340"/>
                      <a:pt x="9" y="357"/>
                    </a:cubicBezTo>
                    <a:cubicBezTo>
                      <a:pt x="0" y="374"/>
                      <a:pt x="0" y="391"/>
                      <a:pt x="9" y="408"/>
                    </a:cubicBezTo>
                    <a:cubicBezTo>
                      <a:pt x="9" y="417"/>
                      <a:pt x="9" y="434"/>
                      <a:pt x="17" y="443"/>
                    </a:cubicBezTo>
                    <a:cubicBezTo>
                      <a:pt x="26" y="486"/>
                      <a:pt x="43" y="520"/>
                      <a:pt x="69" y="554"/>
                    </a:cubicBezTo>
                    <a:lnTo>
                      <a:pt x="86" y="563"/>
                    </a:lnTo>
                    <a:lnTo>
                      <a:pt x="95" y="572"/>
                    </a:lnTo>
                    <a:cubicBezTo>
                      <a:pt x="129" y="623"/>
                      <a:pt x="189" y="649"/>
                      <a:pt x="249" y="658"/>
                    </a:cubicBezTo>
                    <a:cubicBezTo>
                      <a:pt x="301" y="675"/>
                      <a:pt x="352" y="692"/>
                      <a:pt x="404" y="692"/>
                    </a:cubicBezTo>
                    <a:cubicBezTo>
                      <a:pt x="443" y="700"/>
                      <a:pt x="481" y="704"/>
                      <a:pt x="519" y="704"/>
                    </a:cubicBezTo>
                    <a:cubicBezTo>
                      <a:pt x="565" y="704"/>
                      <a:pt x="611" y="697"/>
                      <a:pt x="653" y="683"/>
                    </a:cubicBezTo>
                    <a:cubicBezTo>
                      <a:pt x="773" y="649"/>
                      <a:pt x="859" y="554"/>
                      <a:pt x="894" y="434"/>
                    </a:cubicBezTo>
                    <a:cubicBezTo>
                      <a:pt x="902" y="374"/>
                      <a:pt x="902" y="314"/>
                      <a:pt x="894" y="254"/>
                    </a:cubicBezTo>
                    <a:cubicBezTo>
                      <a:pt x="859" y="133"/>
                      <a:pt x="765" y="39"/>
                      <a:pt x="645" y="13"/>
                    </a:cubicBezTo>
                    <a:cubicBezTo>
                      <a:pt x="602" y="5"/>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25"/>
              <p:cNvSpPr/>
              <p:nvPr/>
            </p:nvSpPr>
            <p:spPr>
              <a:xfrm>
                <a:off x="2362931" y="2999692"/>
                <a:ext cx="63239" cy="48781"/>
              </a:xfrm>
              <a:custGeom>
                <a:rect b="b" l="l" r="r" t="t"/>
                <a:pathLst>
                  <a:path extrusionOk="0" h="699" w="903">
                    <a:moveTo>
                      <a:pt x="516" y="1"/>
                    </a:moveTo>
                    <a:cubicBezTo>
                      <a:pt x="473" y="1"/>
                      <a:pt x="430" y="5"/>
                      <a:pt x="387" y="14"/>
                    </a:cubicBezTo>
                    <a:cubicBezTo>
                      <a:pt x="336" y="22"/>
                      <a:pt x="284" y="31"/>
                      <a:pt x="233" y="57"/>
                    </a:cubicBezTo>
                    <a:cubicBezTo>
                      <a:pt x="173" y="65"/>
                      <a:pt x="121" y="100"/>
                      <a:pt x="87" y="143"/>
                    </a:cubicBezTo>
                    <a:cubicBezTo>
                      <a:pt x="78" y="143"/>
                      <a:pt x="78" y="143"/>
                      <a:pt x="78" y="151"/>
                    </a:cubicBezTo>
                    <a:lnTo>
                      <a:pt x="61" y="168"/>
                    </a:lnTo>
                    <a:cubicBezTo>
                      <a:pt x="35" y="203"/>
                      <a:pt x="18" y="237"/>
                      <a:pt x="9" y="280"/>
                    </a:cubicBezTo>
                    <a:cubicBezTo>
                      <a:pt x="9" y="289"/>
                      <a:pt x="1" y="297"/>
                      <a:pt x="1" y="315"/>
                    </a:cubicBezTo>
                    <a:cubicBezTo>
                      <a:pt x="1" y="332"/>
                      <a:pt x="1" y="349"/>
                      <a:pt x="1" y="357"/>
                    </a:cubicBezTo>
                    <a:lnTo>
                      <a:pt x="1" y="409"/>
                    </a:lnTo>
                    <a:cubicBezTo>
                      <a:pt x="1" y="426"/>
                      <a:pt x="9" y="435"/>
                      <a:pt x="9" y="443"/>
                    </a:cubicBezTo>
                    <a:cubicBezTo>
                      <a:pt x="27" y="486"/>
                      <a:pt x="44" y="521"/>
                      <a:pt x="70" y="555"/>
                    </a:cubicBezTo>
                    <a:lnTo>
                      <a:pt x="87" y="572"/>
                    </a:lnTo>
                    <a:lnTo>
                      <a:pt x="87" y="581"/>
                    </a:lnTo>
                    <a:cubicBezTo>
                      <a:pt x="130" y="624"/>
                      <a:pt x="181" y="650"/>
                      <a:pt x="241" y="667"/>
                    </a:cubicBezTo>
                    <a:cubicBezTo>
                      <a:pt x="325" y="688"/>
                      <a:pt x="408" y="699"/>
                      <a:pt x="491" y="699"/>
                    </a:cubicBezTo>
                    <a:cubicBezTo>
                      <a:pt x="545" y="699"/>
                      <a:pt x="600" y="694"/>
                      <a:pt x="654" y="684"/>
                    </a:cubicBezTo>
                    <a:cubicBezTo>
                      <a:pt x="765" y="650"/>
                      <a:pt x="860" y="564"/>
                      <a:pt x="894" y="443"/>
                    </a:cubicBezTo>
                    <a:cubicBezTo>
                      <a:pt x="903" y="375"/>
                      <a:pt x="903" y="315"/>
                      <a:pt x="886" y="254"/>
                    </a:cubicBezTo>
                    <a:cubicBezTo>
                      <a:pt x="851" y="134"/>
                      <a:pt x="757" y="48"/>
                      <a:pt x="645"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25"/>
              <p:cNvSpPr/>
              <p:nvPr/>
            </p:nvSpPr>
            <p:spPr>
              <a:xfrm>
                <a:off x="2365942" y="3073457"/>
                <a:ext cx="63239" cy="48642"/>
              </a:xfrm>
              <a:custGeom>
                <a:rect b="b" l="l" r="r" t="t"/>
                <a:pathLst>
                  <a:path extrusionOk="0" h="697" w="903">
                    <a:moveTo>
                      <a:pt x="517" y="1"/>
                    </a:moveTo>
                    <a:cubicBezTo>
                      <a:pt x="475" y="1"/>
                      <a:pt x="435" y="5"/>
                      <a:pt x="396" y="14"/>
                    </a:cubicBezTo>
                    <a:cubicBezTo>
                      <a:pt x="336" y="14"/>
                      <a:pt x="284" y="31"/>
                      <a:pt x="233" y="48"/>
                    </a:cubicBezTo>
                    <a:cubicBezTo>
                      <a:pt x="173" y="65"/>
                      <a:pt x="121" y="91"/>
                      <a:pt x="87" y="142"/>
                    </a:cubicBezTo>
                    <a:cubicBezTo>
                      <a:pt x="78" y="142"/>
                      <a:pt x="78" y="142"/>
                      <a:pt x="78" y="151"/>
                    </a:cubicBezTo>
                    <a:cubicBezTo>
                      <a:pt x="70" y="151"/>
                      <a:pt x="70" y="160"/>
                      <a:pt x="61" y="168"/>
                    </a:cubicBezTo>
                    <a:cubicBezTo>
                      <a:pt x="35" y="194"/>
                      <a:pt x="18" y="228"/>
                      <a:pt x="9" y="271"/>
                    </a:cubicBezTo>
                    <a:cubicBezTo>
                      <a:pt x="9" y="280"/>
                      <a:pt x="1" y="297"/>
                      <a:pt x="1" y="306"/>
                    </a:cubicBezTo>
                    <a:cubicBezTo>
                      <a:pt x="1" y="323"/>
                      <a:pt x="1" y="340"/>
                      <a:pt x="1" y="357"/>
                    </a:cubicBezTo>
                    <a:cubicBezTo>
                      <a:pt x="1" y="374"/>
                      <a:pt x="1" y="392"/>
                      <a:pt x="1" y="409"/>
                    </a:cubicBezTo>
                    <a:cubicBezTo>
                      <a:pt x="1" y="417"/>
                      <a:pt x="9" y="435"/>
                      <a:pt x="9" y="443"/>
                    </a:cubicBezTo>
                    <a:cubicBezTo>
                      <a:pt x="27" y="477"/>
                      <a:pt x="44" y="512"/>
                      <a:pt x="70" y="546"/>
                    </a:cubicBezTo>
                    <a:lnTo>
                      <a:pt x="87" y="563"/>
                    </a:lnTo>
                    <a:lnTo>
                      <a:pt x="87" y="572"/>
                    </a:lnTo>
                    <a:cubicBezTo>
                      <a:pt x="130" y="615"/>
                      <a:pt x="181" y="649"/>
                      <a:pt x="241" y="658"/>
                    </a:cubicBezTo>
                    <a:cubicBezTo>
                      <a:pt x="293" y="675"/>
                      <a:pt x="344" y="684"/>
                      <a:pt x="405" y="684"/>
                    </a:cubicBezTo>
                    <a:cubicBezTo>
                      <a:pt x="443" y="692"/>
                      <a:pt x="484" y="697"/>
                      <a:pt x="526" y="697"/>
                    </a:cubicBezTo>
                    <a:cubicBezTo>
                      <a:pt x="568" y="697"/>
                      <a:pt x="611" y="692"/>
                      <a:pt x="654" y="684"/>
                    </a:cubicBezTo>
                    <a:cubicBezTo>
                      <a:pt x="774" y="649"/>
                      <a:pt x="860" y="555"/>
                      <a:pt x="894" y="435"/>
                    </a:cubicBezTo>
                    <a:cubicBezTo>
                      <a:pt x="903" y="374"/>
                      <a:pt x="903" y="306"/>
                      <a:pt x="894" y="246"/>
                    </a:cubicBezTo>
                    <a:cubicBezTo>
                      <a:pt x="860" y="134"/>
                      <a:pt x="765" y="39"/>
                      <a:pt x="645" y="14"/>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25"/>
              <p:cNvSpPr/>
              <p:nvPr/>
            </p:nvSpPr>
            <p:spPr>
              <a:xfrm>
                <a:off x="2365382" y="3142826"/>
                <a:ext cx="63239" cy="48781"/>
              </a:xfrm>
              <a:custGeom>
                <a:rect b="b" l="l" r="r" t="t"/>
                <a:pathLst>
                  <a:path extrusionOk="0" h="699" w="903">
                    <a:moveTo>
                      <a:pt x="537" y="1"/>
                    </a:moveTo>
                    <a:cubicBezTo>
                      <a:pt x="433" y="1"/>
                      <a:pt x="328" y="19"/>
                      <a:pt x="232" y="51"/>
                    </a:cubicBezTo>
                    <a:cubicBezTo>
                      <a:pt x="172" y="68"/>
                      <a:pt x="121" y="93"/>
                      <a:pt x="86" y="136"/>
                    </a:cubicBezTo>
                    <a:lnTo>
                      <a:pt x="78" y="145"/>
                    </a:lnTo>
                    <a:cubicBezTo>
                      <a:pt x="69" y="154"/>
                      <a:pt x="69" y="162"/>
                      <a:pt x="60" y="162"/>
                    </a:cubicBezTo>
                    <a:cubicBezTo>
                      <a:pt x="35" y="197"/>
                      <a:pt x="17" y="231"/>
                      <a:pt x="9" y="274"/>
                    </a:cubicBezTo>
                    <a:cubicBezTo>
                      <a:pt x="9" y="282"/>
                      <a:pt x="0" y="300"/>
                      <a:pt x="0" y="308"/>
                    </a:cubicBezTo>
                    <a:cubicBezTo>
                      <a:pt x="0" y="325"/>
                      <a:pt x="0" y="343"/>
                      <a:pt x="0" y="360"/>
                    </a:cubicBezTo>
                    <a:cubicBezTo>
                      <a:pt x="0" y="377"/>
                      <a:pt x="0" y="394"/>
                      <a:pt x="9" y="411"/>
                    </a:cubicBezTo>
                    <a:cubicBezTo>
                      <a:pt x="9" y="420"/>
                      <a:pt x="17" y="429"/>
                      <a:pt x="17" y="446"/>
                    </a:cubicBezTo>
                    <a:cubicBezTo>
                      <a:pt x="26" y="480"/>
                      <a:pt x="52" y="514"/>
                      <a:pt x="78" y="549"/>
                    </a:cubicBezTo>
                    <a:cubicBezTo>
                      <a:pt x="78" y="549"/>
                      <a:pt x="86" y="557"/>
                      <a:pt x="86" y="566"/>
                    </a:cubicBezTo>
                    <a:cubicBezTo>
                      <a:pt x="86" y="566"/>
                      <a:pt x="95" y="566"/>
                      <a:pt x="95" y="575"/>
                    </a:cubicBezTo>
                    <a:cubicBezTo>
                      <a:pt x="138" y="618"/>
                      <a:pt x="189" y="643"/>
                      <a:pt x="249" y="660"/>
                    </a:cubicBezTo>
                    <a:cubicBezTo>
                      <a:pt x="301" y="678"/>
                      <a:pt x="352" y="686"/>
                      <a:pt x="404" y="686"/>
                    </a:cubicBezTo>
                    <a:cubicBezTo>
                      <a:pt x="443" y="694"/>
                      <a:pt x="481" y="698"/>
                      <a:pt x="520" y="698"/>
                    </a:cubicBezTo>
                    <a:cubicBezTo>
                      <a:pt x="567" y="698"/>
                      <a:pt x="614" y="692"/>
                      <a:pt x="662" y="678"/>
                    </a:cubicBezTo>
                    <a:cubicBezTo>
                      <a:pt x="773" y="643"/>
                      <a:pt x="868" y="549"/>
                      <a:pt x="894" y="437"/>
                    </a:cubicBezTo>
                    <a:cubicBezTo>
                      <a:pt x="902" y="377"/>
                      <a:pt x="902" y="308"/>
                      <a:pt x="894" y="248"/>
                    </a:cubicBezTo>
                    <a:cubicBezTo>
                      <a:pt x="851" y="128"/>
                      <a:pt x="765" y="42"/>
                      <a:pt x="645" y="8"/>
                    </a:cubicBezTo>
                    <a:cubicBezTo>
                      <a:pt x="609" y="3"/>
                      <a:pt x="573" y="1"/>
                      <a:pt x="5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5"/>
              <p:cNvSpPr/>
              <p:nvPr/>
            </p:nvSpPr>
            <p:spPr>
              <a:xfrm>
                <a:off x="2364752" y="3213939"/>
                <a:ext cx="63239" cy="48781"/>
              </a:xfrm>
              <a:custGeom>
                <a:rect b="b" l="l" r="r" t="t"/>
                <a:pathLst>
                  <a:path extrusionOk="0" h="699" w="903">
                    <a:moveTo>
                      <a:pt x="515" y="0"/>
                    </a:moveTo>
                    <a:cubicBezTo>
                      <a:pt x="473" y="0"/>
                      <a:pt x="430" y="7"/>
                      <a:pt x="387" y="20"/>
                    </a:cubicBezTo>
                    <a:cubicBezTo>
                      <a:pt x="336" y="20"/>
                      <a:pt x="276" y="37"/>
                      <a:pt x="224" y="54"/>
                    </a:cubicBezTo>
                    <a:cubicBezTo>
                      <a:pt x="172" y="71"/>
                      <a:pt x="121" y="97"/>
                      <a:pt x="78" y="140"/>
                    </a:cubicBezTo>
                    <a:cubicBezTo>
                      <a:pt x="78" y="140"/>
                      <a:pt x="78" y="148"/>
                      <a:pt x="69" y="148"/>
                    </a:cubicBezTo>
                    <a:cubicBezTo>
                      <a:pt x="69" y="157"/>
                      <a:pt x="61" y="166"/>
                      <a:pt x="61" y="166"/>
                    </a:cubicBezTo>
                    <a:cubicBezTo>
                      <a:pt x="35" y="200"/>
                      <a:pt x="18" y="234"/>
                      <a:pt x="9" y="277"/>
                    </a:cubicBezTo>
                    <a:cubicBezTo>
                      <a:pt x="1" y="286"/>
                      <a:pt x="1" y="303"/>
                      <a:pt x="1" y="312"/>
                    </a:cubicBezTo>
                    <a:cubicBezTo>
                      <a:pt x="1" y="329"/>
                      <a:pt x="1" y="346"/>
                      <a:pt x="1" y="363"/>
                    </a:cubicBezTo>
                    <a:cubicBezTo>
                      <a:pt x="1" y="380"/>
                      <a:pt x="1" y="398"/>
                      <a:pt x="1" y="406"/>
                    </a:cubicBezTo>
                    <a:cubicBezTo>
                      <a:pt x="1" y="423"/>
                      <a:pt x="9" y="432"/>
                      <a:pt x="9" y="449"/>
                    </a:cubicBezTo>
                    <a:cubicBezTo>
                      <a:pt x="18" y="483"/>
                      <a:pt x="35" y="526"/>
                      <a:pt x="61" y="552"/>
                    </a:cubicBezTo>
                    <a:lnTo>
                      <a:pt x="78" y="569"/>
                    </a:lnTo>
                    <a:cubicBezTo>
                      <a:pt x="78" y="578"/>
                      <a:pt x="87" y="578"/>
                      <a:pt x="87" y="578"/>
                    </a:cubicBezTo>
                    <a:cubicBezTo>
                      <a:pt x="130" y="621"/>
                      <a:pt x="181" y="655"/>
                      <a:pt x="241" y="664"/>
                    </a:cubicBezTo>
                    <a:cubicBezTo>
                      <a:pt x="327" y="687"/>
                      <a:pt x="421" y="698"/>
                      <a:pt x="514" y="698"/>
                    </a:cubicBezTo>
                    <a:cubicBezTo>
                      <a:pt x="561" y="698"/>
                      <a:pt x="608" y="695"/>
                      <a:pt x="654" y="690"/>
                    </a:cubicBezTo>
                    <a:cubicBezTo>
                      <a:pt x="765" y="655"/>
                      <a:pt x="860" y="561"/>
                      <a:pt x="886" y="440"/>
                    </a:cubicBezTo>
                    <a:cubicBezTo>
                      <a:pt x="903" y="380"/>
                      <a:pt x="903" y="312"/>
                      <a:pt x="886" y="251"/>
                    </a:cubicBezTo>
                    <a:cubicBezTo>
                      <a:pt x="851" y="140"/>
                      <a:pt x="757" y="45"/>
                      <a:pt x="636" y="20"/>
                    </a:cubicBezTo>
                    <a:cubicBezTo>
                      <a:pt x="598" y="7"/>
                      <a:pt x="557" y="0"/>
                      <a:pt x="5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25"/>
              <p:cNvSpPr/>
              <p:nvPr/>
            </p:nvSpPr>
            <p:spPr>
              <a:xfrm>
                <a:off x="2367763" y="3287495"/>
                <a:ext cx="63239" cy="49200"/>
              </a:xfrm>
              <a:custGeom>
                <a:rect b="b" l="l" r="r" t="t"/>
                <a:pathLst>
                  <a:path extrusionOk="0" h="705" w="903">
                    <a:moveTo>
                      <a:pt x="517" y="1"/>
                    </a:moveTo>
                    <a:cubicBezTo>
                      <a:pt x="475" y="1"/>
                      <a:pt x="434" y="5"/>
                      <a:pt x="396" y="14"/>
                    </a:cubicBezTo>
                    <a:cubicBezTo>
                      <a:pt x="336" y="22"/>
                      <a:pt x="284" y="31"/>
                      <a:pt x="233" y="57"/>
                    </a:cubicBezTo>
                    <a:cubicBezTo>
                      <a:pt x="172" y="65"/>
                      <a:pt x="121" y="100"/>
                      <a:pt x="87" y="143"/>
                    </a:cubicBezTo>
                    <a:cubicBezTo>
                      <a:pt x="87" y="143"/>
                      <a:pt x="78" y="151"/>
                      <a:pt x="78" y="151"/>
                    </a:cubicBezTo>
                    <a:lnTo>
                      <a:pt x="61" y="168"/>
                    </a:lnTo>
                    <a:cubicBezTo>
                      <a:pt x="44" y="203"/>
                      <a:pt x="26" y="237"/>
                      <a:pt x="9" y="271"/>
                    </a:cubicBezTo>
                    <a:cubicBezTo>
                      <a:pt x="9" y="289"/>
                      <a:pt x="9" y="297"/>
                      <a:pt x="1" y="314"/>
                    </a:cubicBezTo>
                    <a:cubicBezTo>
                      <a:pt x="1" y="332"/>
                      <a:pt x="1" y="349"/>
                      <a:pt x="1" y="357"/>
                    </a:cubicBezTo>
                    <a:cubicBezTo>
                      <a:pt x="1" y="374"/>
                      <a:pt x="1" y="392"/>
                      <a:pt x="1" y="409"/>
                    </a:cubicBezTo>
                    <a:cubicBezTo>
                      <a:pt x="9" y="417"/>
                      <a:pt x="9" y="435"/>
                      <a:pt x="18" y="443"/>
                    </a:cubicBezTo>
                    <a:cubicBezTo>
                      <a:pt x="26" y="486"/>
                      <a:pt x="44" y="521"/>
                      <a:pt x="69" y="555"/>
                    </a:cubicBezTo>
                    <a:lnTo>
                      <a:pt x="87" y="572"/>
                    </a:lnTo>
                    <a:lnTo>
                      <a:pt x="95" y="581"/>
                    </a:lnTo>
                    <a:cubicBezTo>
                      <a:pt x="129" y="624"/>
                      <a:pt x="190" y="649"/>
                      <a:pt x="250" y="658"/>
                    </a:cubicBezTo>
                    <a:cubicBezTo>
                      <a:pt x="293" y="684"/>
                      <a:pt x="353" y="692"/>
                      <a:pt x="404" y="692"/>
                    </a:cubicBezTo>
                    <a:cubicBezTo>
                      <a:pt x="439" y="700"/>
                      <a:pt x="476" y="704"/>
                      <a:pt x="513" y="704"/>
                    </a:cubicBezTo>
                    <a:cubicBezTo>
                      <a:pt x="559" y="704"/>
                      <a:pt x="606" y="698"/>
                      <a:pt x="654" y="684"/>
                    </a:cubicBezTo>
                    <a:cubicBezTo>
                      <a:pt x="774" y="649"/>
                      <a:pt x="860" y="555"/>
                      <a:pt x="894" y="443"/>
                    </a:cubicBezTo>
                    <a:cubicBezTo>
                      <a:pt x="903" y="374"/>
                      <a:pt x="903" y="314"/>
                      <a:pt x="894" y="254"/>
                    </a:cubicBezTo>
                    <a:cubicBezTo>
                      <a:pt x="860" y="134"/>
                      <a:pt x="765" y="48"/>
                      <a:pt x="645" y="14"/>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5"/>
              <p:cNvSpPr/>
              <p:nvPr/>
            </p:nvSpPr>
            <p:spPr>
              <a:xfrm>
                <a:off x="2362931" y="3363634"/>
                <a:ext cx="63239" cy="48991"/>
              </a:xfrm>
              <a:custGeom>
                <a:rect b="b" l="l" r="r" t="t"/>
                <a:pathLst>
                  <a:path extrusionOk="0" h="702" w="903">
                    <a:moveTo>
                      <a:pt x="516" y="1"/>
                    </a:moveTo>
                    <a:cubicBezTo>
                      <a:pt x="473" y="1"/>
                      <a:pt x="430" y="5"/>
                      <a:pt x="387" y="14"/>
                    </a:cubicBezTo>
                    <a:cubicBezTo>
                      <a:pt x="336" y="14"/>
                      <a:pt x="284" y="31"/>
                      <a:pt x="233" y="48"/>
                    </a:cubicBezTo>
                    <a:cubicBezTo>
                      <a:pt x="173" y="65"/>
                      <a:pt x="121" y="91"/>
                      <a:pt x="87" y="143"/>
                    </a:cubicBezTo>
                    <a:lnTo>
                      <a:pt x="78" y="151"/>
                    </a:lnTo>
                    <a:lnTo>
                      <a:pt x="61" y="168"/>
                    </a:lnTo>
                    <a:cubicBezTo>
                      <a:pt x="35" y="194"/>
                      <a:pt x="18" y="237"/>
                      <a:pt x="9" y="271"/>
                    </a:cubicBezTo>
                    <a:cubicBezTo>
                      <a:pt x="9" y="289"/>
                      <a:pt x="1" y="297"/>
                      <a:pt x="1" y="314"/>
                    </a:cubicBezTo>
                    <a:cubicBezTo>
                      <a:pt x="1" y="323"/>
                      <a:pt x="1" y="340"/>
                      <a:pt x="1" y="357"/>
                    </a:cubicBezTo>
                    <a:cubicBezTo>
                      <a:pt x="1" y="375"/>
                      <a:pt x="1" y="392"/>
                      <a:pt x="1" y="409"/>
                    </a:cubicBezTo>
                    <a:cubicBezTo>
                      <a:pt x="1" y="418"/>
                      <a:pt x="9" y="435"/>
                      <a:pt x="9" y="443"/>
                    </a:cubicBezTo>
                    <a:cubicBezTo>
                      <a:pt x="27" y="486"/>
                      <a:pt x="44" y="521"/>
                      <a:pt x="70" y="555"/>
                    </a:cubicBezTo>
                    <a:cubicBezTo>
                      <a:pt x="70" y="555"/>
                      <a:pt x="78" y="564"/>
                      <a:pt x="78" y="572"/>
                    </a:cubicBezTo>
                    <a:lnTo>
                      <a:pt x="87" y="572"/>
                    </a:lnTo>
                    <a:cubicBezTo>
                      <a:pt x="130" y="624"/>
                      <a:pt x="181" y="650"/>
                      <a:pt x="241" y="658"/>
                    </a:cubicBezTo>
                    <a:cubicBezTo>
                      <a:pt x="293" y="675"/>
                      <a:pt x="345" y="684"/>
                      <a:pt x="405" y="692"/>
                    </a:cubicBezTo>
                    <a:cubicBezTo>
                      <a:pt x="434" y="699"/>
                      <a:pt x="465" y="702"/>
                      <a:pt x="497" y="702"/>
                    </a:cubicBezTo>
                    <a:cubicBezTo>
                      <a:pt x="548" y="702"/>
                      <a:pt x="601" y="695"/>
                      <a:pt x="654" y="684"/>
                    </a:cubicBezTo>
                    <a:cubicBezTo>
                      <a:pt x="765" y="650"/>
                      <a:pt x="860" y="555"/>
                      <a:pt x="894" y="435"/>
                    </a:cubicBezTo>
                    <a:cubicBezTo>
                      <a:pt x="903" y="375"/>
                      <a:pt x="903" y="314"/>
                      <a:pt x="886" y="254"/>
                    </a:cubicBezTo>
                    <a:cubicBezTo>
                      <a:pt x="851" y="134"/>
                      <a:pt x="757" y="40"/>
                      <a:pt x="645"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25"/>
              <p:cNvSpPr/>
              <p:nvPr/>
            </p:nvSpPr>
            <p:spPr>
              <a:xfrm>
                <a:off x="2464058" y="2646427"/>
                <a:ext cx="63239" cy="48293"/>
              </a:xfrm>
              <a:custGeom>
                <a:rect b="b" l="l" r="r" t="t"/>
                <a:pathLst>
                  <a:path extrusionOk="0" h="692" w="903">
                    <a:moveTo>
                      <a:pt x="366" y="0"/>
                    </a:moveTo>
                    <a:cubicBezTo>
                      <a:pt x="330" y="0"/>
                      <a:pt x="293" y="2"/>
                      <a:pt x="258" y="7"/>
                    </a:cubicBezTo>
                    <a:cubicBezTo>
                      <a:pt x="138" y="41"/>
                      <a:pt x="43" y="127"/>
                      <a:pt x="9" y="247"/>
                    </a:cubicBezTo>
                    <a:cubicBezTo>
                      <a:pt x="0" y="308"/>
                      <a:pt x="0" y="368"/>
                      <a:pt x="9" y="428"/>
                    </a:cubicBezTo>
                    <a:cubicBezTo>
                      <a:pt x="43" y="548"/>
                      <a:pt x="129" y="643"/>
                      <a:pt x="249" y="677"/>
                    </a:cubicBezTo>
                    <a:cubicBezTo>
                      <a:pt x="301" y="687"/>
                      <a:pt x="352" y="692"/>
                      <a:pt x="404" y="692"/>
                    </a:cubicBezTo>
                    <a:cubicBezTo>
                      <a:pt x="489" y="692"/>
                      <a:pt x="573" y="678"/>
                      <a:pt x="653" y="651"/>
                    </a:cubicBezTo>
                    <a:cubicBezTo>
                      <a:pt x="713" y="643"/>
                      <a:pt x="773" y="617"/>
                      <a:pt x="808" y="565"/>
                    </a:cubicBezTo>
                    <a:lnTo>
                      <a:pt x="816" y="557"/>
                    </a:lnTo>
                    <a:lnTo>
                      <a:pt x="834" y="540"/>
                    </a:lnTo>
                    <a:cubicBezTo>
                      <a:pt x="859" y="514"/>
                      <a:pt x="877" y="479"/>
                      <a:pt x="885" y="445"/>
                    </a:cubicBezTo>
                    <a:cubicBezTo>
                      <a:pt x="894" y="428"/>
                      <a:pt x="894" y="419"/>
                      <a:pt x="894" y="402"/>
                    </a:cubicBezTo>
                    <a:cubicBezTo>
                      <a:pt x="902" y="368"/>
                      <a:pt x="902" y="342"/>
                      <a:pt x="894" y="308"/>
                    </a:cubicBezTo>
                    <a:cubicBezTo>
                      <a:pt x="894" y="299"/>
                      <a:pt x="894" y="282"/>
                      <a:pt x="894" y="273"/>
                    </a:cubicBezTo>
                    <a:cubicBezTo>
                      <a:pt x="877" y="230"/>
                      <a:pt x="859" y="196"/>
                      <a:pt x="834" y="162"/>
                    </a:cubicBezTo>
                    <a:lnTo>
                      <a:pt x="825" y="144"/>
                    </a:lnTo>
                    <a:lnTo>
                      <a:pt x="816" y="136"/>
                    </a:lnTo>
                    <a:cubicBezTo>
                      <a:pt x="782" y="93"/>
                      <a:pt x="730" y="58"/>
                      <a:pt x="670" y="50"/>
                    </a:cubicBezTo>
                    <a:cubicBezTo>
                      <a:pt x="575" y="18"/>
                      <a:pt x="470" y="0"/>
                      <a:pt x="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25"/>
              <p:cNvSpPr/>
              <p:nvPr/>
            </p:nvSpPr>
            <p:spPr>
              <a:xfrm>
                <a:off x="2477294" y="2713703"/>
                <a:ext cx="63239" cy="48991"/>
              </a:xfrm>
              <a:custGeom>
                <a:rect b="b" l="l" r="r" t="t"/>
                <a:pathLst>
                  <a:path extrusionOk="0" h="702" w="903">
                    <a:moveTo>
                      <a:pt x="388" y="1"/>
                    </a:moveTo>
                    <a:cubicBezTo>
                      <a:pt x="346" y="1"/>
                      <a:pt x="305" y="5"/>
                      <a:pt x="267" y="14"/>
                    </a:cubicBezTo>
                    <a:cubicBezTo>
                      <a:pt x="146" y="40"/>
                      <a:pt x="52" y="134"/>
                      <a:pt x="17" y="246"/>
                    </a:cubicBezTo>
                    <a:cubicBezTo>
                      <a:pt x="0" y="314"/>
                      <a:pt x="0" y="375"/>
                      <a:pt x="17" y="435"/>
                    </a:cubicBezTo>
                    <a:cubicBezTo>
                      <a:pt x="43" y="555"/>
                      <a:pt x="138" y="650"/>
                      <a:pt x="249" y="684"/>
                    </a:cubicBezTo>
                    <a:cubicBezTo>
                      <a:pt x="302" y="694"/>
                      <a:pt x="356" y="702"/>
                      <a:pt x="409" y="702"/>
                    </a:cubicBezTo>
                    <a:cubicBezTo>
                      <a:pt x="441" y="702"/>
                      <a:pt x="474" y="699"/>
                      <a:pt x="507" y="692"/>
                    </a:cubicBezTo>
                    <a:cubicBezTo>
                      <a:pt x="559" y="692"/>
                      <a:pt x="610" y="675"/>
                      <a:pt x="662" y="658"/>
                    </a:cubicBezTo>
                    <a:cubicBezTo>
                      <a:pt x="722" y="650"/>
                      <a:pt x="773" y="624"/>
                      <a:pt x="816" y="572"/>
                    </a:cubicBezTo>
                    <a:cubicBezTo>
                      <a:pt x="816" y="572"/>
                      <a:pt x="816" y="572"/>
                      <a:pt x="825" y="564"/>
                    </a:cubicBezTo>
                    <a:lnTo>
                      <a:pt x="834" y="555"/>
                    </a:lnTo>
                    <a:cubicBezTo>
                      <a:pt x="859" y="521"/>
                      <a:pt x="877" y="486"/>
                      <a:pt x="894" y="443"/>
                    </a:cubicBezTo>
                    <a:cubicBezTo>
                      <a:pt x="894" y="435"/>
                      <a:pt x="902" y="418"/>
                      <a:pt x="902" y="409"/>
                    </a:cubicBezTo>
                    <a:cubicBezTo>
                      <a:pt x="902" y="392"/>
                      <a:pt x="902" y="375"/>
                      <a:pt x="902" y="357"/>
                    </a:cubicBezTo>
                    <a:cubicBezTo>
                      <a:pt x="902" y="340"/>
                      <a:pt x="902" y="323"/>
                      <a:pt x="902" y="314"/>
                    </a:cubicBezTo>
                    <a:cubicBezTo>
                      <a:pt x="902" y="297"/>
                      <a:pt x="894" y="289"/>
                      <a:pt x="894" y="271"/>
                    </a:cubicBezTo>
                    <a:cubicBezTo>
                      <a:pt x="885" y="229"/>
                      <a:pt x="868" y="194"/>
                      <a:pt x="842" y="168"/>
                    </a:cubicBezTo>
                    <a:lnTo>
                      <a:pt x="825" y="151"/>
                    </a:lnTo>
                    <a:lnTo>
                      <a:pt x="825" y="143"/>
                    </a:lnTo>
                    <a:cubicBezTo>
                      <a:pt x="782" y="91"/>
                      <a:pt x="730" y="65"/>
                      <a:pt x="679" y="48"/>
                    </a:cubicBezTo>
                    <a:cubicBezTo>
                      <a:pt x="627" y="31"/>
                      <a:pt x="567" y="14"/>
                      <a:pt x="516" y="14"/>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25"/>
              <p:cNvSpPr/>
              <p:nvPr/>
            </p:nvSpPr>
            <p:spPr>
              <a:xfrm>
                <a:off x="2484507" y="2776651"/>
                <a:ext cx="63870" cy="49200"/>
              </a:xfrm>
              <a:custGeom>
                <a:rect b="b" l="l" r="r" t="t"/>
                <a:pathLst>
                  <a:path extrusionOk="0" h="705" w="912">
                    <a:moveTo>
                      <a:pt x="388" y="1"/>
                    </a:moveTo>
                    <a:cubicBezTo>
                      <a:pt x="346" y="1"/>
                      <a:pt x="305" y="5"/>
                      <a:pt x="267" y="14"/>
                    </a:cubicBezTo>
                    <a:cubicBezTo>
                      <a:pt x="146" y="48"/>
                      <a:pt x="52" y="134"/>
                      <a:pt x="18" y="254"/>
                    </a:cubicBezTo>
                    <a:cubicBezTo>
                      <a:pt x="0" y="315"/>
                      <a:pt x="0" y="375"/>
                      <a:pt x="9" y="443"/>
                    </a:cubicBezTo>
                    <a:cubicBezTo>
                      <a:pt x="43" y="564"/>
                      <a:pt x="129" y="650"/>
                      <a:pt x="249" y="684"/>
                    </a:cubicBezTo>
                    <a:cubicBezTo>
                      <a:pt x="297" y="698"/>
                      <a:pt x="344" y="705"/>
                      <a:pt x="390" y="705"/>
                    </a:cubicBezTo>
                    <a:cubicBezTo>
                      <a:pt x="427" y="705"/>
                      <a:pt x="464" y="700"/>
                      <a:pt x="499" y="693"/>
                    </a:cubicBezTo>
                    <a:cubicBezTo>
                      <a:pt x="550" y="693"/>
                      <a:pt x="610" y="684"/>
                      <a:pt x="653" y="667"/>
                    </a:cubicBezTo>
                    <a:cubicBezTo>
                      <a:pt x="713" y="650"/>
                      <a:pt x="774" y="624"/>
                      <a:pt x="817" y="581"/>
                    </a:cubicBezTo>
                    <a:lnTo>
                      <a:pt x="817" y="572"/>
                    </a:lnTo>
                    <a:cubicBezTo>
                      <a:pt x="825" y="564"/>
                      <a:pt x="825" y="555"/>
                      <a:pt x="834" y="555"/>
                    </a:cubicBezTo>
                    <a:cubicBezTo>
                      <a:pt x="859" y="521"/>
                      <a:pt x="877" y="486"/>
                      <a:pt x="894" y="443"/>
                    </a:cubicBezTo>
                    <a:cubicBezTo>
                      <a:pt x="894" y="435"/>
                      <a:pt x="894" y="418"/>
                      <a:pt x="902" y="409"/>
                    </a:cubicBezTo>
                    <a:cubicBezTo>
                      <a:pt x="902" y="392"/>
                      <a:pt x="902" y="375"/>
                      <a:pt x="902" y="357"/>
                    </a:cubicBezTo>
                    <a:cubicBezTo>
                      <a:pt x="911" y="349"/>
                      <a:pt x="911" y="332"/>
                      <a:pt x="902" y="315"/>
                    </a:cubicBezTo>
                    <a:cubicBezTo>
                      <a:pt x="902" y="297"/>
                      <a:pt x="894" y="289"/>
                      <a:pt x="894" y="272"/>
                    </a:cubicBezTo>
                    <a:cubicBezTo>
                      <a:pt x="885" y="237"/>
                      <a:pt x="868" y="203"/>
                      <a:pt x="842" y="168"/>
                    </a:cubicBezTo>
                    <a:lnTo>
                      <a:pt x="834" y="151"/>
                    </a:lnTo>
                    <a:lnTo>
                      <a:pt x="825" y="143"/>
                    </a:lnTo>
                    <a:cubicBezTo>
                      <a:pt x="782" y="100"/>
                      <a:pt x="731" y="65"/>
                      <a:pt x="679" y="48"/>
                    </a:cubicBezTo>
                    <a:cubicBezTo>
                      <a:pt x="627" y="31"/>
                      <a:pt x="576" y="14"/>
                      <a:pt x="516" y="14"/>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25"/>
              <p:cNvSpPr/>
              <p:nvPr/>
            </p:nvSpPr>
            <p:spPr>
              <a:xfrm>
                <a:off x="2493541" y="2852370"/>
                <a:ext cx="63800" cy="49479"/>
              </a:xfrm>
              <a:custGeom>
                <a:rect b="b" l="l" r="r" t="t"/>
                <a:pathLst>
                  <a:path extrusionOk="0" h="709" w="911">
                    <a:moveTo>
                      <a:pt x="395" y="1"/>
                    </a:moveTo>
                    <a:cubicBezTo>
                      <a:pt x="352" y="1"/>
                      <a:pt x="309" y="7"/>
                      <a:pt x="267" y="20"/>
                    </a:cubicBezTo>
                    <a:cubicBezTo>
                      <a:pt x="146" y="46"/>
                      <a:pt x="52" y="140"/>
                      <a:pt x="26" y="252"/>
                    </a:cubicBezTo>
                    <a:cubicBezTo>
                      <a:pt x="9" y="312"/>
                      <a:pt x="0" y="381"/>
                      <a:pt x="17" y="441"/>
                    </a:cubicBezTo>
                    <a:cubicBezTo>
                      <a:pt x="43" y="561"/>
                      <a:pt x="138" y="656"/>
                      <a:pt x="249" y="690"/>
                    </a:cubicBezTo>
                    <a:cubicBezTo>
                      <a:pt x="302" y="701"/>
                      <a:pt x="356" y="708"/>
                      <a:pt x="409" y="708"/>
                    </a:cubicBezTo>
                    <a:cubicBezTo>
                      <a:pt x="441" y="708"/>
                      <a:pt x="474" y="705"/>
                      <a:pt x="507" y="699"/>
                    </a:cubicBezTo>
                    <a:cubicBezTo>
                      <a:pt x="559" y="699"/>
                      <a:pt x="610" y="681"/>
                      <a:pt x="662" y="664"/>
                    </a:cubicBezTo>
                    <a:cubicBezTo>
                      <a:pt x="722" y="656"/>
                      <a:pt x="773" y="630"/>
                      <a:pt x="816" y="578"/>
                    </a:cubicBezTo>
                    <a:lnTo>
                      <a:pt x="825" y="570"/>
                    </a:lnTo>
                    <a:lnTo>
                      <a:pt x="834" y="553"/>
                    </a:lnTo>
                    <a:cubicBezTo>
                      <a:pt x="859" y="527"/>
                      <a:pt x="885" y="484"/>
                      <a:pt x="894" y="450"/>
                    </a:cubicBezTo>
                    <a:cubicBezTo>
                      <a:pt x="894" y="432"/>
                      <a:pt x="902" y="424"/>
                      <a:pt x="902" y="407"/>
                    </a:cubicBezTo>
                    <a:cubicBezTo>
                      <a:pt x="902" y="398"/>
                      <a:pt x="911" y="381"/>
                      <a:pt x="911" y="364"/>
                    </a:cubicBezTo>
                    <a:cubicBezTo>
                      <a:pt x="911" y="346"/>
                      <a:pt x="911" y="329"/>
                      <a:pt x="911" y="312"/>
                    </a:cubicBezTo>
                    <a:cubicBezTo>
                      <a:pt x="902" y="303"/>
                      <a:pt x="902" y="286"/>
                      <a:pt x="902" y="278"/>
                    </a:cubicBezTo>
                    <a:cubicBezTo>
                      <a:pt x="894" y="235"/>
                      <a:pt x="877" y="200"/>
                      <a:pt x="851" y="166"/>
                    </a:cubicBezTo>
                    <a:lnTo>
                      <a:pt x="834" y="149"/>
                    </a:lnTo>
                    <a:lnTo>
                      <a:pt x="825" y="140"/>
                    </a:lnTo>
                    <a:cubicBezTo>
                      <a:pt x="791" y="97"/>
                      <a:pt x="739" y="71"/>
                      <a:pt x="679" y="54"/>
                    </a:cubicBezTo>
                    <a:cubicBezTo>
                      <a:pt x="627" y="37"/>
                      <a:pt x="576" y="20"/>
                      <a:pt x="524" y="20"/>
                    </a:cubicBezTo>
                    <a:cubicBezTo>
                      <a:pt x="481" y="7"/>
                      <a:pt x="438" y="1"/>
                      <a:pt x="3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25"/>
              <p:cNvSpPr/>
              <p:nvPr/>
            </p:nvSpPr>
            <p:spPr>
              <a:xfrm>
                <a:off x="2499564" y="2919994"/>
                <a:ext cx="63239" cy="49130"/>
              </a:xfrm>
              <a:custGeom>
                <a:rect b="b" l="l" r="r" t="t"/>
                <a:pathLst>
                  <a:path extrusionOk="0" h="704" w="903">
                    <a:moveTo>
                      <a:pt x="379" y="0"/>
                    </a:moveTo>
                    <a:cubicBezTo>
                      <a:pt x="337" y="0"/>
                      <a:pt x="297" y="5"/>
                      <a:pt x="258" y="13"/>
                    </a:cubicBezTo>
                    <a:cubicBezTo>
                      <a:pt x="138" y="39"/>
                      <a:pt x="43" y="133"/>
                      <a:pt x="9" y="254"/>
                    </a:cubicBezTo>
                    <a:cubicBezTo>
                      <a:pt x="0" y="314"/>
                      <a:pt x="0" y="374"/>
                      <a:pt x="9" y="434"/>
                    </a:cubicBezTo>
                    <a:cubicBezTo>
                      <a:pt x="34" y="554"/>
                      <a:pt x="129" y="649"/>
                      <a:pt x="249" y="683"/>
                    </a:cubicBezTo>
                    <a:cubicBezTo>
                      <a:pt x="292" y="697"/>
                      <a:pt x="337" y="704"/>
                      <a:pt x="383" y="704"/>
                    </a:cubicBezTo>
                    <a:cubicBezTo>
                      <a:pt x="421" y="704"/>
                      <a:pt x="460" y="700"/>
                      <a:pt x="498" y="692"/>
                    </a:cubicBezTo>
                    <a:cubicBezTo>
                      <a:pt x="550" y="692"/>
                      <a:pt x="602" y="675"/>
                      <a:pt x="653" y="658"/>
                    </a:cubicBezTo>
                    <a:cubicBezTo>
                      <a:pt x="713" y="649"/>
                      <a:pt x="765" y="623"/>
                      <a:pt x="808" y="572"/>
                    </a:cubicBezTo>
                    <a:cubicBezTo>
                      <a:pt x="816" y="572"/>
                      <a:pt x="816" y="563"/>
                      <a:pt x="816" y="563"/>
                    </a:cubicBezTo>
                    <a:lnTo>
                      <a:pt x="833" y="554"/>
                    </a:lnTo>
                    <a:cubicBezTo>
                      <a:pt x="859" y="520"/>
                      <a:pt x="876" y="486"/>
                      <a:pt x="885" y="443"/>
                    </a:cubicBezTo>
                    <a:cubicBezTo>
                      <a:pt x="894" y="434"/>
                      <a:pt x="894" y="417"/>
                      <a:pt x="894" y="408"/>
                    </a:cubicBezTo>
                    <a:cubicBezTo>
                      <a:pt x="902" y="391"/>
                      <a:pt x="902" y="374"/>
                      <a:pt x="894" y="357"/>
                    </a:cubicBezTo>
                    <a:cubicBezTo>
                      <a:pt x="902" y="340"/>
                      <a:pt x="902" y="322"/>
                      <a:pt x="894" y="314"/>
                    </a:cubicBezTo>
                    <a:cubicBezTo>
                      <a:pt x="894" y="297"/>
                      <a:pt x="894" y="288"/>
                      <a:pt x="885" y="271"/>
                    </a:cubicBezTo>
                    <a:cubicBezTo>
                      <a:pt x="876" y="237"/>
                      <a:pt x="859" y="194"/>
                      <a:pt x="833" y="168"/>
                    </a:cubicBezTo>
                    <a:lnTo>
                      <a:pt x="825" y="151"/>
                    </a:lnTo>
                    <a:lnTo>
                      <a:pt x="816" y="142"/>
                    </a:lnTo>
                    <a:cubicBezTo>
                      <a:pt x="773" y="90"/>
                      <a:pt x="722" y="65"/>
                      <a:pt x="670" y="48"/>
                    </a:cubicBezTo>
                    <a:cubicBezTo>
                      <a:pt x="619" y="30"/>
                      <a:pt x="559" y="13"/>
                      <a:pt x="507" y="13"/>
                    </a:cubicBezTo>
                    <a:cubicBezTo>
                      <a:pt x="464" y="5"/>
                      <a:pt x="421" y="0"/>
                      <a:pt x="3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25"/>
              <p:cNvSpPr/>
              <p:nvPr/>
            </p:nvSpPr>
            <p:spPr>
              <a:xfrm>
                <a:off x="2501945" y="2999692"/>
                <a:ext cx="63239" cy="48781"/>
              </a:xfrm>
              <a:custGeom>
                <a:rect b="b" l="l" r="r" t="t"/>
                <a:pathLst>
                  <a:path extrusionOk="0" h="699" w="903">
                    <a:moveTo>
                      <a:pt x="388" y="1"/>
                    </a:moveTo>
                    <a:cubicBezTo>
                      <a:pt x="346" y="1"/>
                      <a:pt x="305" y="5"/>
                      <a:pt x="267" y="14"/>
                    </a:cubicBezTo>
                    <a:cubicBezTo>
                      <a:pt x="147" y="48"/>
                      <a:pt x="52" y="134"/>
                      <a:pt x="18" y="254"/>
                    </a:cubicBezTo>
                    <a:cubicBezTo>
                      <a:pt x="0" y="315"/>
                      <a:pt x="0" y="375"/>
                      <a:pt x="9" y="443"/>
                    </a:cubicBezTo>
                    <a:cubicBezTo>
                      <a:pt x="43" y="555"/>
                      <a:pt x="129" y="650"/>
                      <a:pt x="250" y="684"/>
                    </a:cubicBezTo>
                    <a:cubicBezTo>
                      <a:pt x="304" y="694"/>
                      <a:pt x="358" y="699"/>
                      <a:pt x="412" y="699"/>
                    </a:cubicBezTo>
                    <a:cubicBezTo>
                      <a:pt x="496" y="699"/>
                      <a:pt x="579" y="688"/>
                      <a:pt x="662" y="667"/>
                    </a:cubicBezTo>
                    <a:cubicBezTo>
                      <a:pt x="722" y="650"/>
                      <a:pt x="774" y="624"/>
                      <a:pt x="817" y="581"/>
                    </a:cubicBezTo>
                    <a:lnTo>
                      <a:pt x="825" y="572"/>
                    </a:lnTo>
                    <a:lnTo>
                      <a:pt x="834" y="555"/>
                    </a:lnTo>
                    <a:cubicBezTo>
                      <a:pt x="860" y="521"/>
                      <a:pt x="885" y="486"/>
                      <a:pt x="894" y="443"/>
                    </a:cubicBezTo>
                    <a:cubicBezTo>
                      <a:pt x="894" y="435"/>
                      <a:pt x="903" y="426"/>
                      <a:pt x="903" y="409"/>
                    </a:cubicBezTo>
                    <a:cubicBezTo>
                      <a:pt x="903" y="392"/>
                      <a:pt x="903" y="375"/>
                      <a:pt x="903" y="357"/>
                    </a:cubicBezTo>
                    <a:cubicBezTo>
                      <a:pt x="903" y="349"/>
                      <a:pt x="903" y="332"/>
                      <a:pt x="903" y="315"/>
                    </a:cubicBezTo>
                    <a:cubicBezTo>
                      <a:pt x="903" y="297"/>
                      <a:pt x="903" y="289"/>
                      <a:pt x="894" y="280"/>
                    </a:cubicBezTo>
                    <a:cubicBezTo>
                      <a:pt x="885" y="237"/>
                      <a:pt x="868" y="203"/>
                      <a:pt x="842" y="168"/>
                    </a:cubicBezTo>
                    <a:lnTo>
                      <a:pt x="825" y="151"/>
                    </a:lnTo>
                    <a:lnTo>
                      <a:pt x="825" y="143"/>
                    </a:lnTo>
                    <a:cubicBezTo>
                      <a:pt x="782" y="100"/>
                      <a:pt x="731" y="65"/>
                      <a:pt x="679" y="57"/>
                    </a:cubicBezTo>
                    <a:cubicBezTo>
                      <a:pt x="628" y="31"/>
                      <a:pt x="568" y="22"/>
                      <a:pt x="516" y="14"/>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25"/>
              <p:cNvSpPr/>
              <p:nvPr/>
            </p:nvSpPr>
            <p:spPr>
              <a:xfrm>
                <a:off x="2433383" y="2999692"/>
                <a:ext cx="63239" cy="49200"/>
              </a:xfrm>
              <a:custGeom>
                <a:rect b="b" l="l" r="r" t="t"/>
                <a:pathLst>
                  <a:path extrusionOk="0" h="705" w="903">
                    <a:moveTo>
                      <a:pt x="386" y="1"/>
                    </a:moveTo>
                    <a:cubicBezTo>
                      <a:pt x="344" y="1"/>
                      <a:pt x="301" y="5"/>
                      <a:pt x="258" y="14"/>
                    </a:cubicBezTo>
                    <a:cubicBezTo>
                      <a:pt x="138" y="48"/>
                      <a:pt x="43" y="134"/>
                      <a:pt x="9" y="254"/>
                    </a:cubicBezTo>
                    <a:cubicBezTo>
                      <a:pt x="0" y="315"/>
                      <a:pt x="0" y="375"/>
                      <a:pt x="9" y="443"/>
                    </a:cubicBezTo>
                    <a:cubicBezTo>
                      <a:pt x="34" y="564"/>
                      <a:pt x="129" y="650"/>
                      <a:pt x="249" y="684"/>
                    </a:cubicBezTo>
                    <a:cubicBezTo>
                      <a:pt x="292" y="698"/>
                      <a:pt x="337" y="705"/>
                      <a:pt x="383" y="705"/>
                    </a:cubicBezTo>
                    <a:cubicBezTo>
                      <a:pt x="421" y="705"/>
                      <a:pt x="460" y="700"/>
                      <a:pt x="498" y="693"/>
                    </a:cubicBezTo>
                    <a:cubicBezTo>
                      <a:pt x="550" y="693"/>
                      <a:pt x="601" y="684"/>
                      <a:pt x="653" y="667"/>
                    </a:cubicBezTo>
                    <a:cubicBezTo>
                      <a:pt x="713" y="650"/>
                      <a:pt x="773" y="624"/>
                      <a:pt x="808" y="581"/>
                    </a:cubicBezTo>
                    <a:lnTo>
                      <a:pt x="816" y="572"/>
                    </a:lnTo>
                    <a:lnTo>
                      <a:pt x="833" y="555"/>
                    </a:lnTo>
                    <a:cubicBezTo>
                      <a:pt x="859" y="521"/>
                      <a:pt x="876" y="486"/>
                      <a:pt x="885" y="443"/>
                    </a:cubicBezTo>
                    <a:cubicBezTo>
                      <a:pt x="894" y="435"/>
                      <a:pt x="894" y="418"/>
                      <a:pt x="894" y="409"/>
                    </a:cubicBezTo>
                    <a:cubicBezTo>
                      <a:pt x="902" y="392"/>
                      <a:pt x="902" y="375"/>
                      <a:pt x="894" y="357"/>
                    </a:cubicBezTo>
                    <a:cubicBezTo>
                      <a:pt x="902" y="349"/>
                      <a:pt x="902" y="332"/>
                      <a:pt x="894" y="315"/>
                    </a:cubicBezTo>
                    <a:cubicBezTo>
                      <a:pt x="894" y="297"/>
                      <a:pt x="894" y="289"/>
                      <a:pt x="885" y="280"/>
                    </a:cubicBezTo>
                    <a:cubicBezTo>
                      <a:pt x="876" y="237"/>
                      <a:pt x="859" y="203"/>
                      <a:pt x="833" y="168"/>
                    </a:cubicBezTo>
                    <a:lnTo>
                      <a:pt x="825" y="151"/>
                    </a:lnTo>
                    <a:lnTo>
                      <a:pt x="816" y="143"/>
                    </a:lnTo>
                    <a:cubicBezTo>
                      <a:pt x="782" y="100"/>
                      <a:pt x="730" y="65"/>
                      <a:pt x="670" y="57"/>
                    </a:cubicBezTo>
                    <a:cubicBezTo>
                      <a:pt x="619" y="31"/>
                      <a:pt x="567" y="22"/>
                      <a:pt x="507" y="14"/>
                    </a:cubicBezTo>
                    <a:cubicBezTo>
                      <a:pt x="468" y="5"/>
                      <a:pt x="427"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25"/>
              <p:cNvSpPr/>
              <p:nvPr/>
            </p:nvSpPr>
            <p:spPr>
              <a:xfrm>
                <a:off x="2433383" y="3072410"/>
                <a:ext cx="63239" cy="49061"/>
              </a:xfrm>
              <a:custGeom>
                <a:rect b="b" l="l" r="r" t="t"/>
                <a:pathLst>
                  <a:path extrusionOk="0" h="703" w="903">
                    <a:moveTo>
                      <a:pt x="386" y="1"/>
                    </a:moveTo>
                    <a:cubicBezTo>
                      <a:pt x="344" y="1"/>
                      <a:pt x="301" y="7"/>
                      <a:pt x="258" y="20"/>
                    </a:cubicBezTo>
                    <a:cubicBezTo>
                      <a:pt x="138" y="46"/>
                      <a:pt x="43" y="140"/>
                      <a:pt x="9" y="252"/>
                    </a:cubicBezTo>
                    <a:cubicBezTo>
                      <a:pt x="0" y="312"/>
                      <a:pt x="0" y="381"/>
                      <a:pt x="9" y="441"/>
                    </a:cubicBezTo>
                    <a:cubicBezTo>
                      <a:pt x="43" y="553"/>
                      <a:pt x="129" y="647"/>
                      <a:pt x="249" y="681"/>
                    </a:cubicBezTo>
                    <a:cubicBezTo>
                      <a:pt x="292" y="696"/>
                      <a:pt x="337" y="702"/>
                      <a:pt x="383" y="702"/>
                    </a:cubicBezTo>
                    <a:cubicBezTo>
                      <a:pt x="421" y="702"/>
                      <a:pt x="460" y="698"/>
                      <a:pt x="498" y="690"/>
                    </a:cubicBezTo>
                    <a:cubicBezTo>
                      <a:pt x="550" y="690"/>
                      <a:pt x="601" y="681"/>
                      <a:pt x="653" y="664"/>
                    </a:cubicBezTo>
                    <a:cubicBezTo>
                      <a:pt x="713" y="647"/>
                      <a:pt x="765" y="621"/>
                      <a:pt x="808" y="578"/>
                    </a:cubicBezTo>
                    <a:lnTo>
                      <a:pt x="816" y="570"/>
                    </a:lnTo>
                    <a:cubicBezTo>
                      <a:pt x="825" y="561"/>
                      <a:pt x="833" y="553"/>
                      <a:pt x="833" y="553"/>
                    </a:cubicBezTo>
                    <a:cubicBezTo>
                      <a:pt x="859" y="518"/>
                      <a:pt x="876" y="484"/>
                      <a:pt x="885" y="450"/>
                    </a:cubicBezTo>
                    <a:cubicBezTo>
                      <a:pt x="894" y="432"/>
                      <a:pt x="894" y="424"/>
                      <a:pt x="894" y="407"/>
                    </a:cubicBezTo>
                    <a:cubicBezTo>
                      <a:pt x="902" y="398"/>
                      <a:pt x="902" y="381"/>
                      <a:pt x="894" y="364"/>
                    </a:cubicBezTo>
                    <a:cubicBezTo>
                      <a:pt x="902" y="346"/>
                      <a:pt x="902" y="329"/>
                      <a:pt x="894" y="312"/>
                    </a:cubicBezTo>
                    <a:cubicBezTo>
                      <a:pt x="894" y="303"/>
                      <a:pt x="894" y="286"/>
                      <a:pt x="885" y="278"/>
                    </a:cubicBezTo>
                    <a:cubicBezTo>
                      <a:pt x="876" y="235"/>
                      <a:pt x="859" y="200"/>
                      <a:pt x="833" y="166"/>
                    </a:cubicBezTo>
                    <a:lnTo>
                      <a:pt x="825" y="157"/>
                    </a:lnTo>
                    <a:lnTo>
                      <a:pt x="816" y="140"/>
                    </a:lnTo>
                    <a:cubicBezTo>
                      <a:pt x="782" y="97"/>
                      <a:pt x="730" y="72"/>
                      <a:pt x="670" y="54"/>
                    </a:cubicBezTo>
                    <a:cubicBezTo>
                      <a:pt x="619" y="37"/>
                      <a:pt x="567" y="20"/>
                      <a:pt x="507" y="20"/>
                    </a:cubicBezTo>
                    <a:cubicBezTo>
                      <a:pt x="468" y="7"/>
                      <a:pt x="427"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25"/>
              <p:cNvSpPr/>
              <p:nvPr/>
            </p:nvSpPr>
            <p:spPr>
              <a:xfrm>
                <a:off x="2433383" y="3142547"/>
                <a:ext cx="63239" cy="49061"/>
              </a:xfrm>
              <a:custGeom>
                <a:rect b="b" l="l" r="r" t="t"/>
                <a:pathLst>
                  <a:path extrusionOk="0" h="703" w="903">
                    <a:moveTo>
                      <a:pt x="386" y="1"/>
                    </a:moveTo>
                    <a:cubicBezTo>
                      <a:pt x="344" y="1"/>
                      <a:pt x="301" y="7"/>
                      <a:pt x="258" y="20"/>
                    </a:cubicBezTo>
                    <a:cubicBezTo>
                      <a:pt x="138" y="46"/>
                      <a:pt x="43" y="132"/>
                      <a:pt x="9" y="252"/>
                    </a:cubicBezTo>
                    <a:cubicBezTo>
                      <a:pt x="0" y="312"/>
                      <a:pt x="0" y="381"/>
                      <a:pt x="9" y="441"/>
                    </a:cubicBezTo>
                    <a:cubicBezTo>
                      <a:pt x="34" y="553"/>
                      <a:pt x="129" y="647"/>
                      <a:pt x="249" y="682"/>
                    </a:cubicBezTo>
                    <a:cubicBezTo>
                      <a:pt x="292" y="696"/>
                      <a:pt x="337" y="702"/>
                      <a:pt x="383" y="702"/>
                    </a:cubicBezTo>
                    <a:cubicBezTo>
                      <a:pt x="421" y="702"/>
                      <a:pt x="460" y="698"/>
                      <a:pt x="498" y="690"/>
                    </a:cubicBezTo>
                    <a:cubicBezTo>
                      <a:pt x="550" y="690"/>
                      <a:pt x="601" y="673"/>
                      <a:pt x="653" y="656"/>
                    </a:cubicBezTo>
                    <a:cubicBezTo>
                      <a:pt x="713" y="647"/>
                      <a:pt x="765" y="622"/>
                      <a:pt x="808" y="579"/>
                    </a:cubicBezTo>
                    <a:cubicBezTo>
                      <a:pt x="816" y="570"/>
                      <a:pt x="816" y="570"/>
                      <a:pt x="816" y="570"/>
                    </a:cubicBezTo>
                    <a:cubicBezTo>
                      <a:pt x="825" y="561"/>
                      <a:pt x="833" y="553"/>
                      <a:pt x="833" y="553"/>
                    </a:cubicBezTo>
                    <a:cubicBezTo>
                      <a:pt x="859" y="518"/>
                      <a:pt x="876" y="484"/>
                      <a:pt x="885" y="450"/>
                    </a:cubicBezTo>
                    <a:cubicBezTo>
                      <a:pt x="894" y="433"/>
                      <a:pt x="894" y="424"/>
                      <a:pt x="894" y="407"/>
                    </a:cubicBezTo>
                    <a:cubicBezTo>
                      <a:pt x="902" y="398"/>
                      <a:pt x="902" y="381"/>
                      <a:pt x="894" y="364"/>
                    </a:cubicBezTo>
                    <a:cubicBezTo>
                      <a:pt x="902" y="347"/>
                      <a:pt x="902" y="329"/>
                      <a:pt x="894" y="312"/>
                    </a:cubicBezTo>
                    <a:cubicBezTo>
                      <a:pt x="894" y="304"/>
                      <a:pt x="894" y="286"/>
                      <a:pt x="885" y="278"/>
                    </a:cubicBezTo>
                    <a:cubicBezTo>
                      <a:pt x="876" y="235"/>
                      <a:pt x="859" y="201"/>
                      <a:pt x="833" y="166"/>
                    </a:cubicBezTo>
                    <a:cubicBezTo>
                      <a:pt x="833" y="166"/>
                      <a:pt x="825" y="158"/>
                      <a:pt x="825" y="149"/>
                    </a:cubicBezTo>
                    <a:lnTo>
                      <a:pt x="816" y="140"/>
                    </a:lnTo>
                    <a:cubicBezTo>
                      <a:pt x="782" y="97"/>
                      <a:pt x="730" y="63"/>
                      <a:pt x="670" y="55"/>
                    </a:cubicBezTo>
                    <a:cubicBezTo>
                      <a:pt x="619" y="29"/>
                      <a:pt x="567" y="20"/>
                      <a:pt x="507" y="20"/>
                    </a:cubicBezTo>
                    <a:cubicBezTo>
                      <a:pt x="468" y="7"/>
                      <a:pt x="427"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5"/>
              <p:cNvSpPr/>
              <p:nvPr/>
            </p:nvSpPr>
            <p:spPr>
              <a:xfrm>
                <a:off x="2433383" y="3215545"/>
                <a:ext cx="63239" cy="49200"/>
              </a:xfrm>
              <a:custGeom>
                <a:rect b="b" l="l" r="r" t="t"/>
                <a:pathLst>
                  <a:path extrusionOk="0" h="705" w="903">
                    <a:moveTo>
                      <a:pt x="386" y="1"/>
                    </a:moveTo>
                    <a:cubicBezTo>
                      <a:pt x="344" y="1"/>
                      <a:pt x="301" y="5"/>
                      <a:pt x="258" y="14"/>
                    </a:cubicBezTo>
                    <a:cubicBezTo>
                      <a:pt x="138" y="39"/>
                      <a:pt x="43" y="134"/>
                      <a:pt x="9" y="254"/>
                    </a:cubicBezTo>
                    <a:cubicBezTo>
                      <a:pt x="0" y="314"/>
                      <a:pt x="0" y="375"/>
                      <a:pt x="9" y="443"/>
                    </a:cubicBezTo>
                    <a:cubicBezTo>
                      <a:pt x="34" y="555"/>
                      <a:pt x="129" y="649"/>
                      <a:pt x="249" y="684"/>
                    </a:cubicBezTo>
                    <a:cubicBezTo>
                      <a:pt x="292" y="698"/>
                      <a:pt x="337" y="704"/>
                      <a:pt x="383" y="704"/>
                    </a:cubicBezTo>
                    <a:cubicBezTo>
                      <a:pt x="421" y="704"/>
                      <a:pt x="460" y="700"/>
                      <a:pt x="498" y="692"/>
                    </a:cubicBezTo>
                    <a:cubicBezTo>
                      <a:pt x="550" y="692"/>
                      <a:pt x="601" y="675"/>
                      <a:pt x="653" y="658"/>
                    </a:cubicBezTo>
                    <a:cubicBezTo>
                      <a:pt x="713" y="649"/>
                      <a:pt x="765" y="624"/>
                      <a:pt x="808" y="581"/>
                    </a:cubicBezTo>
                    <a:lnTo>
                      <a:pt x="816" y="572"/>
                    </a:lnTo>
                    <a:cubicBezTo>
                      <a:pt x="825" y="564"/>
                      <a:pt x="833" y="555"/>
                      <a:pt x="833" y="555"/>
                    </a:cubicBezTo>
                    <a:cubicBezTo>
                      <a:pt x="859" y="521"/>
                      <a:pt x="876" y="486"/>
                      <a:pt x="885" y="443"/>
                    </a:cubicBezTo>
                    <a:cubicBezTo>
                      <a:pt x="894" y="435"/>
                      <a:pt x="894" y="417"/>
                      <a:pt x="894" y="409"/>
                    </a:cubicBezTo>
                    <a:cubicBezTo>
                      <a:pt x="902" y="392"/>
                      <a:pt x="902" y="375"/>
                      <a:pt x="894" y="357"/>
                    </a:cubicBezTo>
                    <a:cubicBezTo>
                      <a:pt x="902" y="340"/>
                      <a:pt x="902" y="323"/>
                      <a:pt x="894" y="314"/>
                    </a:cubicBezTo>
                    <a:cubicBezTo>
                      <a:pt x="894" y="297"/>
                      <a:pt x="894" y="289"/>
                      <a:pt x="885" y="271"/>
                    </a:cubicBezTo>
                    <a:cubicBezTo>
                      <a:pt x="876" y="237"/>
                      <a:pt x="859" y="194"/>
                      <a:pt x="833" y="168"/>
                    </a:cubicBezTo>
                    <a:cubicBezTo>
                      <a:pt x="833" y="160"/>
                      <a:pt x="825" y="151"/>
                      <a:pt x="825" y="151"/>
                    </a:cubicBezTo>
                    <a:lnTo>
                      <a:pt x="816" y="143"/>
                    </a:lnTo>
                    <a:cubicBezTo>
                      <a:pt x="782" y="100"/>
                      <a:pt x="730" y="65"/>
                      <a:pt x="670" y="48"/>
                    </a:cubicBezTo>
                    <a:cubicBezTo>
                      <a:pt x="619" y="31"/>
                      <a:pt x="567" y="14"/>
                      <a:pt x="507" y="14"/>
                    </a:cubicBezTo>
                    <a:cubicBezTo>
                      <a:pt x="468" y="5"/>
                      <a:pt x="427"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5"/>
              <p:cNvSpPr/>
              <p:nvPr/>
            </p:nvSpPr>
            <p:spPr>
              <a:xfrm>
                <a:off x="2433383" y="3286937"/>
                <a:ext cx="63239" cy="48991"/>
              </a:xfrm>
              <a:custGeom>
                <a:rect b="b" l="l" r="r" t="t"/>
                <a:pathLst>
                  <a:path extrusionOk="0" h="702" w="903">
                    <a:moveTo>
                      <a:pt x="386" y="0"/>
                    </a:moveTo>
                    <a:cubicBezTo>
                      <a:pt x="344" y="0"/>
                      <a:pt x="301" y="4"/>
                      <a:pt x="258" y="13"/>
                    </a:cubicBezTo>
                    <a:cubicBezTo>
                      <a:pt x="138" y="47"/>
                      <a:pt x="43" y="133"/>
                      <a:pt x="9" y="254"/>
                    </a:cubicBezTo>
                    <a:cubicBezTo>
                      <a:pt x="0" y="314"/>
                      <a:pt x="0" y="374"/>
                      <a:pt x="9" y="434"/>
                    </a:cubicBezTo>
                    <a:cubicBezTo>
                      <a:pt x="34" y="554"/>
                      <a:pt x="129" y="649"/>
                      <a:pt x="249" y="683"/>
                    </a:cubicBezTo>
                    <a:cubicBezTo>
                      <a:pt x="297" y="694"/>
                      <a:pt x="348" y="701"/>
                      <a:pt x="400" y="701"/>
                    </a:cubicBezTo>
                    <a:cubicBezTo>
                      <a:pt x="433" y="701"/>
                      <a:pt x="466" y="698"/>
                      <a:pt x="498" y="692"/>
                    </a:cubicBezTo>
                    <a:cubicBezTo>
                      <a:pt x="550" y="683"/>
                      <a:pt x="601" y="675"/>
                      <a:pt x="653" y="657"/>
                    </a:cubicBezTo>
                    <a:cubicBezTo>
                      <a:pt x="713" y="649"/>
                      <a:pt x="765" y="614"/>
                      <a:pt x="808" y="572"/>
                    </a:cubicBezTo>
                    <a:lnTo>
                      <a:pt x="816" y="563"/>
                    </a:lnTo>
                    <a:cubicBezTo>
                      <a:pt x="825" y="563"/>
                      <a:pt x="833" y="554"/>
                      <a:pt x="833" y="546"/>
                    </a:cubicBezTo>
                    <a:cubicBezTo>
                      <a:pt x="859" y="520"/>
                      <a:pt x="876" y="486"/>
                      <a:pt x="885" y="443"/>
                    </a:cubicBezTo>
                    <a:cubicBezTo>
                      <a:pt x="894" y="434"/>
                      <a:pt x="894" y="417"/>
                      <a:pt x="894" y="408"/>
                    </a:cubicBezTo>
                    <a:cubicBezTo>
                      <a:pt x="902" y="391"/>
                      <a:pt x="902" y="374"/>
                      <a:pt x="894" y="357"/>
                    </a:cubicBezTo>
                    <a:cubicBezTo>
                      <a:pt x="902" y="340"/>
                      <a:pt x="902" y="331"/>
                      <a:pt x="894" y="314"/>
                    </a:cubicBezTo>
                    <a:cubicBezTo>
                      <a:pt x="894" y="297"/>
                      <a:pt x="894" y="288"/>
                      <a:pt x="885" y="271"/>
                    </a:cubicBezTo>
                    <a:cubicBezTo>
                      <a:pt x="876" y="236"/>
                      <a:pt x="859" y="202"/>
                      <a:pt x="833" y="168"/>
                    </a:cubicBezTo>
                    <a:lnTo>
                      <a:pt x="825" y="151"/>
                    </a:lnTo>
                    <a:lnTo>
                      <a:pt x="816" y="142"/>
                    </a:lnTo>
                    <a:cubicBezTo>
                      <a:pt x="782" y="99"/>
                      <a:pt x="730" y="65"/>
                      <a:pt x="670" y="56"/>
                    </a:cubicBezTo>
                    <a:cubicBezTo>
                      <a:pt x="619" y="30"/>
                      <a:pt x="567" y="22"/>
                      <a:pt x="507" y="13"/>
                    </a:cubicBezTo>
                    <a:cubicBezTo>
                      <a:pt x="468" y="4"/>
                      <a:pt x="427" y="0"/>
                      <a:pt x="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5"/>
              <p:cNvSpPr/>
              <p:nvPr/>
            </p:nvSpPr>
            <p:spPr>
              <a:xfrm>
                <a:off x="2433383" y="3368030"/>
                <a:ext cx="63239" cy="49200"/>
              </a:xfrm>
              <a:custGeom>
                <a:rect b="b" l="l" r="r" t="t"/>
                <a:pathLst>
                  <a:path extrusionOk="0" h="705" w="903">
                    <a:moveTo>
                      <a:pt x="386" y="0"/>
                    </a:moveTo>
                    <a:cubicBezTo>
                      <a:pt x="344" y="0"/>
                      <a:pt x="301" y="7"/>
                      <a:pt x="258" y="19"/>
                    </a:cubicBezTo>
                    <a:cubicBezTo>
                      <a:pt x="138" y="45"/>
                      <a:pt x="43" y="140"/>
                      <a:pt x="9" y="251"/>
                    </a:cubicBezTo>
                    <a:cubicBezTo>
                      <a:pt x="0" y="312"/>
                      <a:pt x="0" y="380"/>
                      <a:pt x="9" y="440"/>
                    </a:cubicBezTo>
                    <a:cubicBezTo>
                      <a:pt x="34" y="561"/>
                      <a:pt x="129" y="655"/>
                      <a:pt x="249" y="690"/>
                    </a:cubicBezTo>
                    <a:cubicBezTo>
                      <a:pt x="298" y="699"/>
                      <a:pt x="348" y="704"/>
                      <a:pt x="400" y="704"/>
                    </a:cubicBezTo>
                    <a:cubicBezTo>
                      <a:pt x="485" y="704"/>
                      <a:pt x="572" y="691"/>
                      <a:pt x="653" y="664"/>
                    </a:cubicBezTo>
                    <a:cubicBezTo>
                      <a:pt x="713" y="655"/>
                      <a:pt x="765" y="621"/>
                      <a:pt x="808" y="578"/>
                    </a:cubicBezTo>
                    <a:lnTo>
                      <a:pt x="816" y="569"/>
                    </a:lnTo>
                    <a:lnTo>
                      <a:pt x="833" y="552"/>
                    </a:lnTo>
                    <a:cubicBezTo>
                      <a:pt x="859" y="526"/>
                      <a:pt x="876" y="483"/>
                      <a:pt x="885" y="449"/>
                    </a:cubicBezTo>
                    <a:cubicBezTo>
                      <a:pt x="894" y="432"/>
                      <a:pt x="894" y="423"/>
                      <a:pt x="894" y="406"/>
                    </a:cubicBezTo>
                    <a:cubicBezTo>
                      <a:pt x="902" y="398"/>
                      <a:pt x="902" y="380"/>
                      <a:pt x="894" y="363"/>
                    </a:cubicBezTo>
                    <a:cubicBezTo>
                      <a:pt x="902" y="346"/>
                      <a:pt x="902" y="329"/>
                      <a:pt x="894" y="312"/>
                    </a:cubicBezTo>
                    <a:cubicBezTo>
                      <a:pt x="894" y="303"/>
                      <a:pt x="894" y="286"/>
                      <a:pt x="885" y="277"/>
                    </a:cubicBezTo>
                    <a:cubicBezTo>
                      <a:pt x="876" y="234"/>
                      <a:pt x="859" y="200"/>
                      <a:pt x="833" y="166"/>
                    </a:cubicBezTo>
                    <a:lnTo>
                      <a:pt x="825" y="148"/>
                    </a:lnTo>
                    <a:lnTo>
                      <a:pt x="816" y="140"/>
                    </a:lnTo>
                    <a:cubicBezTo>
                      <a:pt x="782" y="97"/>
                      <a:pt x="730" y="71"/>
                      <a:pt x="670" y="54"/>
                    </a:cubicBezTo>
                    <a:cubicBezTo>
                      <a:pt x="619" y="37"/>
                      <a:pt x="567" y="19"/>
                      <a:pt x="507" y="19"/>
                    </a:cubicBezTo>
                    <a:cubicBezTo>
                      <a:pt x="468" y="7"/>
                      <a:pt x="427" y="0"/>
                      <a:pt x="3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5"/>
              <p:cNvSpPr/>
              <p:nvPr/>
            </p:nvSpPr>
            <p:spPr>
              <a:xfrm>
                <a:off x="2498934" y="3073457"/>
                <a:ext cx="63239" cy="48642"/>
              </a:xfrm>
              <a:custGeom>
                <a:rect b="b" l="l" r="r" t="t"/>
                <a:pathLst>
                  <a:path extrusionOk="0" h="697" w="903">
                    <a:moveTo>
                      <a:pt x="383" y="1"/>
                    </a:moveTo>
                    <a:cubicBezTo>
                      <a:pt x="342" y="1"/>
                      <a:pt x="301" y="5"/>
                      <a:pt x="258" y="14"/>
                    </a:cubicBezTo>
                    <a:cubicBezTo>
                      <a:pt x="138" y="39"/>
                      <a:pt x="43" y="134"/>
                      <a:pt x="9" y="246"/>
                    </a:cubicBezTo>
                    <a:cubicBezTo>
                      <a:pt x="1" y="306"/>
                      <a:pt x="1" y="374"/>
                      <a:pt x="9" y="435"/>
                    </a:cubicBezTo>
                    <a:cubicBezTo>
                      <a:pt x="35" y="555"/>
                      <a:pt x="129" y="641"/>
                      <a:pt x="241" y="684"/>
                    </a:cubicBezTo>
                    <a:cubicBezTo>
                      <a:pt x="284" y="692"/>
                      <a:pt x="327" y="697"/>
                      <a:pt x="370" y="697"/>
                    </a:cubicBezTo>
                    <a:cubicBezTo>
                      <a:pt x="413" y="697"/>
                      <a:pt x="456" y="692"/>
                      <a:pt x="499" y="684"/>
                    </a:cubicBezTo>
                    <a:cubicBezTo>
                      <a:pt x="550" y="684"/>
                      <a:pt x="602" y="675"/>
                      <a:pt x="653" y="658"/>
                    </a:cubicBezTo>
                    <a:cubicBezTo>
                      <a:pt x="714" y="641"/>
                      <a:pt x="765" y="615"/>
                      <a:pt x="808" y="572"/>
                    </a:cubicBezTo>
                    <a:lnTo>
                      <a:pt x="817" y="563"/>
                    </a:lnTo>
                    <a:cubicBezTo>
                      <a:pt x="825" y="555"/>
                      <a:pt x="834" y="555"/>
                      <a:pt x="834" y="546"/>
                    </a:cubicBezTo>
                    <a:cubicBezTo>
                      <a:pt x="860" y="512"/>
                      <a:pt x="877" y="477"/>
                      <a:pt x="885" y="443"/>
                    </a:cubicBezTo>
                    <a:cubicBezTo>
                      <a:pt x="894" y="435"/>
                      <a:pt x="894" y="417"/>
                      <a:pt x="894" y="409"/>
                    </a:cubicBezTo>
                    <a:cubicBezTo>
                      <a:pt x="903" y="374"/>
                      <a:pt x="903" y="340"/>
                      <a:pt x="894" y="306"/>
                    </a:cubicBezTo>
                    <a:cubicBezTo>
                      <a:pt x="894" y="297"/>
                      <a:pt x="885" y="288"/>
                      <a:pt x="885" y="271"/>
                    </a:cubicBezTo>
                    <a:cubicBezTo>
                      <a:pt x="877" y="228"/>
                      <a:pt x="860" y="194"/>
                      <a:pt x="834" y="168"/>
                    </a:cubicBezTo>
                    <a:cubicBezTo>
                      <a:pt x="834" y="160"/>
                      <a:pt x="825" y="151"/>
                      <a:pt x="825" y="151"/>
                    </a:cubicBezTo>
                    <a:lnTo>
                      <a:pt x="817" y="142"/>
                    </a:lnTo>
                    <a:cubicBezTo>
                      <a:pt x="782" y="91"/>
                      <a:pt x="731" y="65"/>
                      <a:pt x="671" y="48"/>
                    </a:cubicBezTo>
                    <a:cubicBezTo>
                      <a:pt x="619" y="31"/>
                      <a:pt x="568" y="14"/>
                      <a:pt x="507" y="14"/>
                    </a:cubicBezTo>
                    <a:cubicBezTo>
                      <a:pt x="464" y="5"/>
                      <a:pt x="424" y="1"/>
                      <a:pt x="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5"/>
              <p:cNvSpPr/>
              <p:nvPr/>
            </p:nvSpPr>
            <p:spPr>
              <a:xfrm>
                <a:off x="2499564" y="3142826"/>
                <a:ext cx="63239" cy="48781"/>
              </a:xfrm>
              <a:custGeom>
                <a:rect b="b" l="l" r="r" t="t"/>
                <a:pathLst>
                  <a:path extrusionOk="0" h="699" w="903">
                    <a:moveTo>
                      <a:pt x="369" y="1"/>
                    </a:moveTo>
                    <a:cubicBezTo>
                      <a:pt x="333" y="1"/>
                      <a:pt x="296" y="3"/>
                      <a:pt x="258" y="8"/>
                    </a:cubicBezTo>
                    <a:cubicBezTo>
                      <a:pt x="146" y="42"/>
                      <a:pt x="52" y="128"/>
                      <a:pt x="17" y="248"/>
                    </a:cubicBezTo>
                    <a:cubicBezTo>
                      <a:pt x="0" y="308"/>
                      <a:pt x="0" y="377"/>
                      <a:pt x="9" y="437"/>
                    </a:cubicBezTo>
                    <a:cubicBezTo>
                      <a:pt x="34" y="549"/>
                      <a:pt x="129" y="643"/>
                      <a:pt x="241" y="678"/>
                    </a:cubicBezTo>
                    <a:cubicBezTo>
                      <a:pt x="288" y="692"/>
                      <a:pt x="335" y="698"/>
                      <a:pt x="383" y="698"/>
                    </a:cubicBezTo>
                    <a:cubicBezTo>
                      <a:pt x="421" y="698"/>
                      <a:pt x="460" y="694"/>
                      <a:pt x="498" y="686"/>
                    </a:cubicBezTo>
                    <a:cubicBezTo>
                      <a:pt x="550" y="686"/>
                      <a:pt x="602" y="678"/>
                      <a:pt x="653" y="660"/>
                    </a:cubicBezTo>
                    <a:cubicBezTo>
                      <a:pt x="713" y="643"/>
                      <a:pt x="765" y="618"/>
                      <a:pt x="808" y="575"/>
                    </a:cubicBezTo>
                    <a:lnTo>
                      <a:pt x="816" y="566"/>
                    </a:lnTo>
                    <a:lnTo>
                      <a:pt x="833" y="549"/>
                    </a:lnTo>
                    <a:cubicBezTo>
                      <a:pt x="859" y="514"/>
                      <a:pt x="876" y="480"/>
                      <a:pt x="885" y="446"/>
                    </a:cubicBezTo>
                    <a:cubicBezTo>
                      <a:pt x="894" y="429"/>
                      <a:pt x="894" y="420"/>
                      <a:pt x="894" y="411"/>
                    </a:cubicBezTo>
                    <a:cubicBezTo>
                      <a:pt x="902" y="394"/>
                      <a:pt x="902" y="377"/>
                      <a:pt x="902" y="360"/>
                    </a:cubicBezTo>
                    <a:cubicBezTo>
                      <a:pt x="902" y="343"/>
                      <a:pt x="902" y="325"/>
                      <a:pt x="902" y="308"/>
                    </a:cubicBezTo>
                    <a:cubicBezTo>
                      <a:pt x="902" y="300"/>
                      <a:pt x="894" y="282"/>
                      <a:pt x="894" y="274"/>
                    </a:cubicBezTo>
                    <a:cubicBezTo>
                      <a:pt x="885" y="231"/>
                      <a:pt x="868" y="197"/>
                      <a:pt x="842" y="162"/>
                    </a:cubicBezTo>
                    <a:lnTo>
                      <a:pt x="825" y="145"/>
                    </a:lnTo>
                    <a:lnTo>
                      <a:pt x="816" y="136"/>
                    </a:lnTo>
                    <a:cubicBezTo>
                      <a:pt x="782" y="93"/>
                      <a:pt x="730" y="68"/>
                      <a:pt x="670" y="51"/>
                    </a:cubicBezTo>
                    <a:cubicBezTo>
                      <a:pt x="575" y="19"/>
                      <a:pt x="474" y="1"/>
                      <a:pt x="3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25"/>
              <p:cNvSpPr/>
              <p:nvPr/>
            </p:nvSpPr>
            <p:spPr>
              <a:xfrm>
                <a:off x="2500124" y="3213939"/>
                <a:ext cx="63239" cy="48921"/>
              </a:xfrm>
              <a:custGeom>
                <a:rect b="b" l="l" r="r" t="t"/>
                <a:pathLst>
                  <a:path extrusionOk="0" h="701" w="903">
                    <a:moveTo>
                      <a:pt x="392" y="0"/>
                    </a:moveTo>
                    <a:cubicBezTo>
                      <a:pt x="351" y="0"/>
                      <a:pt x="310" y="7"/>
                      <a:pt x="267" y="20"/>
                    </a:cubicBezTo>
                    <a:cubicBezTo>
                      <a:pt x="147" y="45"/>
                      <a:pt x="52" y="140"/>
                      <a:pt x="18" y="251"/>
                    </a:cubicBezTo>
                    <a:cubicBezTo>
                      <a:pt x="9" y="312"/>
                      <a:pt x="1" y="380"/>
                      <a:pt x="18" y="440"/>
                    </a:cubicBezTo>
                    <a:cubicBezTo>
                      <a:pt x="44" y="561"/>
                      <a:pt x="138" y="655"/>
                      <a:pt x="250" y="690"/>
                    </a:cubicBezTo>
                    <a:cubicBezTo>
                      <a:pt x="303" y="696"/>
                      <a:pt x="358" y="700"/>
                      <a:pt x="412" y="700"/>
                    </a:cubicBezTo>
                    <a:cubicBezTo>
                      <a:pt x="498" y="700"/>
                      <a:pt x="583" y="690"/>
                      <a:pt x="662" y="664"/>
                    </a:cubicBezTo>
                    <a:cubicBezTo>
                      <a:pt x="722" y="655"/>
                      <a:pt x="774" y="621"/>
                      <a:pt x="817" y="578"/>
                    </a:cubicBezTo>
                    <a:lnTo>
                      <a:pt x="825" y="569"/>
                    </a:lnTo>
                    <a:lnTo>
                      <a:pt x="843" y="552"/>
                    </a:lnTo>
                    <a:cubicBezTo>
                      <a:pt x="868" y="526"/>
                      <a:pt x="886" y="483"/>
                      <a:pt x="894" y="449"/>
                    </a:cubicBezTo>
                    <a:cubicBezTo>
                      <a:pt x="903" y="432"/>
                      <a:pt x="903" y="423"/>
                      <a:pt x="903" y="406"/>
                    </a:cubicBezTo>
                    <a:cubicBezTo>
                      <a:pt x="903" y="398"/>
                      <a:pt x="903" y="380"/>
                      <a:pt x="903" y="363"/>
                    </a:cubicBezTo>
                    <a:cubicBezTo>
                      <a:pt x="903" y="346"/>
                      <a:pt x="903" y="329"/>
                      <a:pt x="903" y="312"/>
                    </a:cubicBezTo>
                    <a:cubicBezTo>
                      <a:pt x="903" y="303"/>
                      <a:pt x="903" y="286"/>
                      <a:pt x="894" y="277"/>
                    </a:cubicBezTo>
                    <a:cubicBezTo>
                      <a:pt x="886" y="234"/>
                      <a:pt x="868" y="200"/>
                      <a:pt x="843" y="166"/>
                    </a:cubicBezTo>
                    <a:cubicBezTo>
                      <a:pt x="843" y="166"/>
                      <a:pt x="834" y="157"/>
                      <a:pt x="834" y="148"/>
                    </a:cubicBezTo>
                    <a:lnTo>
                      <a:pt x="825" y="140"/>
                    </a:lnTo>
                    <a:cubicBezTo>
                      <a:pt x="783" y="97"/>
                      <a:pt x="740" y="71"/>
                      <a:pt x="679" y="54"/>
                    </a:cubicBezTo>
                    <a:cubicBezTo>
                      <a:pt x="628" y="37"/>
                      <a:pt x="576" y="20"/>
                      <a:pt x="516" y="20"/>
                    </a:cubicBezTo>
                    <a:cubicBezTo>
                      <a:pt x="473" y="7"/>
                      <a:pt x="432" y="0"/>
                      <a:pt x="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25"/>
              <p:cNvSpPr/>
              <p:nvPr/>
            </p:nvSpPr>
            <p:spPr>
              <a:xfrm>
                <a:off x="2497113" y="3287495"/>
                <a:ext cx="63239" cy="49200"/>
              </a:xfrm>
              <a:custGeom>
                <a:rect b="b" l="l" r="r" t="t"/>
                <a:pathLst>
                  <a:path extrusionOk="0" h="705" w="903">
                    <a:moveTo>
                      <a:pt x="386" y="1"/>
                    </a:moveTo>
                    <a:cubicBezTo>
                      <a:pt x="344" y="1"/>
                      <a:pt x="301" y="5"/>
                      <a:pt x="258" y="14"/>
                    </a:cubicBezTo>
                    <a:cubicBezTo>
                      <a:pt x="138" y="48"/>
                      <a:pt x="52" y="134"/>
                      <a:pt x="18" y="254"/>
                    </a:cubicBezTo>
                    <a:cubicBezTo>
                      <a:pt x="1" y="314"/>
                      <a:pt x="1" y="374"/>
                      <a:pt x="9" y="443"/>
                    </a:cubicBezTo>
                    <a:cubicBezTo>
                      <a:pt x="44" y="555"/>
                      <a:pt x="130" y="649"/>
                      <a:pt x="250" y="684"/>
                    </a:cubicBezTo>
                    <a:cubicBezTo>
                      <a:pt x="297" y="698"/>
                      <a:pt x="344" y="704"/>
                      <a:pt x="390" y="704"/>
                    </a:cubicBezTo>
                    <a:cubicBezTo>
                      <a:pt x="428" y="704"/>
                      <a:pt x="464" y="700"/>
                      <a:pt x="499" y="692"/>
                    </a:cubicBezTo>
                    <a:cubicBezTo>
                      <a:pt x="551" y="692"/>
                      <a:pt x="611" y="684"/>
                      <a:pt x="654" y="658"/>
                    </a:cubicBezTo>
                    <a:cubicBezTo>
                      <a:pt x="714" y="649"/>
                      <a:pt x="774" y="624"/>
                      <a:pt x="817" y="581"/>
                    </a:cubicBezTo>
                    <a:cubicBezTo>
                      <a:pt x="817" y="572"/>
                      <a:pt x="817" y="572"/>
                      <a:pt x="817" y="572"/>
                    </a:cubicBezTo>
                    <a:lnTo>
                      <a:pt x="834" y="555"/>
                    </a:lnTo>
                    <a:cubicBezTo>
                      <a:pt x="860" y="521"/>
                      <a:pt x="877" y="486"/>
                      <a:pt x="894" y="443"/>
                    </a:cubicBezTo>
                    <a:cubicBezTo>
                      <a:pt x="894" y="435"/>
                      <a:pt x="903" y="417"/>
                      <a:pt x="903" y="409"/>
                    </a:cubicBezTo>
                    <a:cubicBezTo>
                      <a:pt x="903" y="392"/>
                      <a:pt x="903" y="374"/>
                      <a:pt x="903" y="357"/>
                    </a:cubicBezTo>
                    <a:cubicBezTo>
                      <a:pt x="903" y="349"/>
                      <a:pt x="903" y="332"/>
                      <a:pt x="903" y="314"/>
                    </a:cubicBezTo>
                    <a:cubicBezTo>
                      <a:pt x="903" y="297"/>
                      <a:pt x="894" y="289"/>
                      <a:pt x="894" y="271"/>
                    </a:cubicBezTo>
                    <a:cubicBezTo>
                      <a:pt x="886" y="237"/>
                      <a:pt x="868" y="203"/>
                      <a:pt x="843" y="168"/>
                    </a:cubicBezTo>
                    <a:cubicBezTo>
                      <a:pt x="834" y="160"/>
                      <a:pt x="834" y="160"/>
                      <a:pt x="826" y="151"/>
                    </a:cubicBezTo>
                    <a:lnTo>
                      <a:pt x="817" y="143"/>
                    </a:lnTo>
                    <a:cubicBezTo>
                      <a:pt x="783" y="100"/>
                      <a:pt x="731" y="65"/>
                      <a:pt x="671" y="57"/>
                    </a:cubicBezTo>
                    <a:cubicBezTo>
                      <a:pt x="619" y="31"/>
                      <a:pt x="568" y="22"/>
                      <a:pt x="508" y="14"/>
                    </a:cubicBezTo>
                    <a:cubicBezTo>
                      <a:pt x="469"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25"/>
              <p:cNvSpPr/>
              <p:nvPr/>
            </p:nvSpPr>
            <p:spPr>
              <a:xfrm>
                <a:off x="2502576" y="3363983"/>
                <a:ext cx="63239" cy="48851"/>
              </a:xfrm>
              <a:custGeom>
                <a:rect b="b" l="l" r="r" t="t"/>
                <a:pathLst>
                  <a:path extrusionOk="0" h="700" w="903">
                    <a:moveTo>
                      <a:pt x="390" y="0"/>
                    </a:moveTo>
                    <a:cubicBezTo>
                      <a:pt x="346" y="0"/>
                      <a:pt x="301" y="3"/>
                      <a:pt x="258" y="9"/>
                    </a:cubicBezTo>
                    <a:cubicBezTo>
                      <a:pt x="138" y="35"/>
                      <a:pt x="52" y="129"/>
                      <a:pt x="17" y="249"/>
                    </a:cubicBezTo>
                    <a:cubicBezTo>
                      <a:pt x="0" y="309"/>
                      <a:pt x="0" y="370"/>
                      <a:pt x="9" y="430"/>
                    </a:cubicBezTo>
                    <a:cubicBezTo>
                      <a:pt x="43" y="550"/>
                      <a:pt x="129" y="645"/>
                      <a:pt x="249" y="679"/>
                    </a:cubicBezTo>
                    <a:cubicBezTo>
                      <a:pt x="297" y="693"/>
                      <a:pt x="344" y="699"/>
                      <a:pt x="390" y="699"/>
                    </a:cubicBezTo>
                    <a:cubicBezTo>
                      <a:pt x="427" y="699"/>
                      <a:pt x="464" y="695"/>
                      <a:pt x="498" y="687"/>
                    </a:cubicBezTo>
                    <a:cubicBezTo>
                      <a:pt x="550" y="687"/>
                      <a:pt x="610" y="670"/>
                      <a:pt x="653" y="653"/>
                    </a:cubicBezTo>
                    <a:cubicBezTo>
                      <a:pt x="713" y="645"/>
                      <a:pt x="773" y="619"/>
                      <a:pt x="808" y="576"/>
                    </a:cubicBezTo>
                    <a:lnTo>
                      <a:pt x="816" y="567"/>
                    </a:lnTo>
                    <a:cubicBezTo>
                      <a:pt x="825" y="559"/>
                      <a:pt x="833" y="550"/>
                      <a:pt x="833" y="550"/>
                    </a:cubicBezTo>
                    <a:cubicBezTo>
                      <a:pt x="859" y="516"/>
                      <a:pt x="876" y="481"/>
                      <a:pt x="894" y="438"/>
                    </a:cubicBezTo>
                    <a:cubicBezTo>
                      <a:pt x="894" y="430"/>
                      <a:pt x="894" y="413"/>
                      <a:pt x="902" y="404"/>
                    </a:cubicBezTo>
                    <a:cubicBezTo>
                      <a:pt x="902" y="387"/>
                      <a:pt x="902" y="370"/>
                      <a:pt x="902" y="352"/>
                    </a:cubicBezTo>
                    <a:cubicBezTo>
                      <a:pt x="902" y="335"/>
                      <a:pt x="902" y="318"/>
                      <a:pt x="902" y="309"/>
                    </a:cubicBezTo>
                    <a:cubicBezTo>
                      <a:pt x="902" y="292"/>
                      <a:pt x="894" y="284"/>
                      <a:pt x="894" y="266"/>
                    </a:cubicBezTo>
                    <a:cubicBezTo>
                      <a:pt x="885" y="232"/>
                      <a:pt x="868" y="189"/>
                      <a:pt x="842" y="163"/>
                    </a:cubicBezTo>
                    <a:cubicBezTo>
                      <a:pt x="833" y="155"/>
                      <a:pt x="833" y="146"/>
                      <a:pt x="825" y="146"/>
                    </a:cubicBezTo>
                    <a:lnTo>
                      <a:pt x="816" y="138"/>
                    </a:lnTo>
                    <a:cubicBezTo>
                      <a:pt x="782" y="86"/>
                      <a:pt x="730" y="60"/>
                      <a:pt x="670" y="43"/>
                    </a:cubicBezTo>
                    <a:cubicBezTo>
                      <a:pt x="582" y="14"/>
                      <a:pt x="486" y="0"/>
                      <a:pt x="39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5"/>
              <p:cNvSpPr/>
              <p:nvPr/>
            </p:nvSpPr>
            <p:spPr>
              <a:xfrm>
                <a:off x="2250459" y="3124332"/>
                <a:ext cx="444076" cy="478254"/>
              </a:xfrm>
              <a:custGeom>
                <a:rect b="b" l="l" r="r" t="t"/>
                <a:pathLst>
                  <a:path extrusionOk="0" h="6853" w="6341">
                    <a:moveTo>
                      <a:pt x="5921" y="1"/>
                    </a:moveTo>
                    <a:cubicBezTo>
                      <a:pt x="5834" y="1"/>
                      <a:pt x="5729" y="54"/>
                      <a:pt x="5602" y="178"/>
                    </a:cubicBezTo>
                    <a:cubicBezTo>
                      <a:pt x="5293" y="470"/>
                      <a:pt x="5069" y="840"/>
                      <a:pt x="4846" y="1192"/>
                    </a:cubicBezTo>
                    <a:cubicBezTo>
                      <a:pt x="4373" y="1931"/>
                      <a:pt x="4012" y="2730"/>
                      <a:pt x="3557" y="3469"/>
                    </a:cubicBezTo>
                    <a:cubicBezTo>
                      <a:pt x="3437" y="3666"/>
                      <a:pt x="3308" y="3864"/>
                      <a:pt x="3188" y="4070"/>
                    </a:cubicBezTo>
                    <a:cubicBezTo>
                      <a:pt x="3067" y="3864"/>
                      <a:pt x="2939" y="3666"/>
                      <a:pt x="2818" y="3469"/>
                    </a:cubicBezTo>
                    <a:cubicBezTo>
                      <a:pt x="2354" y="2730"/>
                      <a:pt x="1993" y="1931"/>
                      <a:pt x="1530" y="1192"/>
                    </a:cubicBezTo>
                    <a:cubicBezTo>
                      <a:pt x="1315" y="857"/>
                      <a:pt x="1100" y="505"/>
                      <a:pt x="816" y="230"/>
                    </a:cubicBezTo>
                    <a:cubicBezTo>
                      <a:pt x="723" y="130"/>
                      <a:pt x="641" y="58"/>
                      <a:pt x="538" y="58"/>
                    </a:cubicBezTo>
                    <a:cubicBezTo>
                      <a:pt x="491" y="58"/>
                      <a:pt x="438" y="74"/>
                      <a:pt x="378" y="109"/>
                    </a:cubicBezTo>
                    <a:cubicBezTo>
                      <a:pt x="224" y="195"/>
                      <a:pt x="112" y="341"/>
                      <a:pt x="69" y="513"/>
                    </a:cubicBezTo>
                    <a:cubicBezTo>
                      <a:pt x="0" y="857"/>
                      <a:pt x="52" y="1269"/>
                      <a:pt x="60" y="1621"/>
                    </a:cubicBezTo>
                    <a:cubicBezTo>
                      <a:pt x="69" y="1999"/>
                      <a:pt x="103" y="2369"/>
                      <a:pt x="155" y="2747"/>
                    </a:cubicBezTo>
                    <a:cubicBezTo>
                      <a:pt x="249" y="3494"/>
                      <a:pt x="456" y="4225"/>
                      <a:pt x="756" y="4920"/>
                    </a:cubicBezTo>
                    <a:cubicBezTo>
                      <a:pt x="988" y="5445"/>
                      <a:pt x="1341" y="5917"/>
                      <a:pt x="1779" y="6295"/>
                    </a:cubicBezTo>
                    <a:cubicBezTo>
                      <a:pt x="2217" y="6670"/>
                      <a:pt x="2704" y="6852"/>
                      <a:pt x="3188" y="6852"/>
                    </a:cubicBezTo>
                    <a:cubicBezTo>
                      <a:pt x="3680" y="6852"/>
                      <a:pt x="4168" y="6663"/>
                      <a:pt x="4597" y="6295"/>
                    </a:cubicBezTo>
                    <a:cubicBezTo>
                      <a:pt x="5035" y="5917"/>
                      <a:pt x="5387" y="5445"/>
                      <a:pt x="5619" y="4920"/>
                    </a:cubicBezTo>
                    <a:cubicBezTo>
                      <a:pt x="6074" y="3915"/>
                      <a:pt x="6263" y="2824"/>
                      <a:pt x="6315" y="1733"/>
                    </a:cubicBezTo>
                    <a:cubicBezTo>
                      <a:pt x="6315" y="1518"/>
                      <a:pt x="6341" y="797"/>
                      <a:pt x="6220" y="350"/>
                    </a:cubicBezTo>
                    <a:cubicBezTo>
                      <a:pt x="6157" y="142"/>
                      <a:pt x="6063" y="1"/>
                      <a:pt x="59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5"/>
              <p:cNvSpPr/>
              <p:nvPr/>
            </p:nvSpPr>
            <p:spPr>
              <a:xfrm>
                <a:off x="2123490" y="3167252"/>
                <a:ext cx="187197" cy="274125"/>
              </a:xfrm>
              <a:custGeom>
                <a:rect b="b" l="l" r="r" t="t"/>
                <a:pathLst>
                  <a:path extrusionOk="0" h="3928" w="2673">
                    <a:moveTo>
                      <a:pt x="1957" y="0"/>
                    </a:moveTo>
                    <a:cubicBezTo>
                      <a:pt x="1922" y="0"/>
                      <a:pt x="1887" y="16"/>
                      <a:pt x="1856" y="53"/>
                    </a:cubicBezTo>
                    <a:cubicBezTo>
                      <a:pt x="997" y="1058"/>
                      <a:pt x="1" y="2535"/>
                      <a:pt x="172" y="3927"/>
                    </a:cubicBezTo>
                    <a:lnTo>
                      <a:pt x="172" y="3927"/>
                    </a:lnTo>
                    <a:cubicBezTo>
                      <a:pt x="168" y="3872"/>
                      <a:pt x="533" y="3480"/>
                      <a:pt x="585" y="3412"/>
                    </a:cubicBezTo>
                    <a:cubicBezTo>
                      <a:pt x="791" y="3146"/>
                      <a:pt x="1006" y="2879"/>
                      <a:pt x="1238" y="2639"/>
                    </a:cubicBezTo>
                    <a:cubicBezTo>
                      <a:pt x="1574" y="2286"/>
                      <a:pt x="1872" y="1690"/>
                      <a:pt x="2429" y="1690"/>
                    </a:cubicBezTo>
                    <a:cubicBezTo>
                      <a:pt x="2455" y="1690"/>
                      <a:pt x="2482" y="1691"/>
                      <a:pt x="2509" y="1694"/>
                    </a:cubicBezTo>
                    <a:cubicBezTo>
                      <a:pt x="2604" y="1685"/>
                      <a:pt x="2672" y="1599"/>
                      <a:pt x="2647" y="1505"/>
                    </a:cubicBezTo>
                    <a:cubicBezTo>
                      <a:pt x="2501" y="1075"/>
                      <a:pt x="2277" y="671"/>
                      <a:pt x="2097" y="259"/>
                    </a:cubicBezTo>
                    <a:cubicBezTo>
                      <a:pt x="2088" y="250"/>
                      <a:pt x="2088" y="250"/>
                      <a:pt x="2080" y="242"/>
                    </a:cubicBezTo>
                    <a:cubicBezTo>
                      <a:pt x="2150" y="133"/>
                      <a:pt x="2058" y="0"/>
                      <a:pt x="1957" y="0"/>
                    </a:cubicBezTo>
                    <a:close/>
                    <a:moveTo>
                      <a:pt x="172" y="3927"/>
                    </a:moveTo>
                    <a:lnTo>
                      <a:pt x="172" y="3927"/>
                    </a:lnTo>
                    <a:cubicBezTo>
                      <a:pt x="172" y="3927"/>
                      <a:pt x="172" y="3927"/>
                      <a:pt x="172" y="3927"/>
                    </a:cubicBezTo>
                    <a:cubicBezTo>
                      <a:pt x="172" y="3927"/>
                      <a:pt x="172" y="3927"/>
                      <a:pt x="172" y="392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25"/>
              <p:cNvSpPr/>
              <p:nvPr/>
            </p:nvSpPr>
            <p:spPr>
              <a:xfrm>
                <a:off x="2216143" y="2748387"/>
                <a:ext cx="525734" cy="704714"/>
              </a:xfrm>
              <a:custGeom>
                <a:rect b="b" l="l" r="r" t="t"/>
                <a:pathLst>
                  <a:path extrusionOk="0" h="10098" w="7507">
                    <a:moveTo>
                      <a:pt x="7353" y="0"/>
                    </a:moveTo>
                    <a:cubicBezTo>
                      <a:pt x="7314" y="0"/>
                      <a:pt x="7274" y="15"/>
                      <a:pt x="7243" y="49"/>
                    </a:cubicBezTo>
                    <a:cubicBezTo>
                      <a:pt x="5929" y="1295"/>
                      <a:pt x="5499" y="3220"/>
                      <a:pt x="4975" y="4878"/>
                    </a:cubicBezTo>
                    <a:cubicBezTo>
                      <a:pt x="4563" y="6218"/>
                      <a:pt x="3901" y="7498"/>
                      <a:pt x="3532" y="8856"/>
                    </a:cubicBezTo>
                    <a:cubicBezTo>
                      <a:pt x="3325" y="7756"/>
                      <a:pt x="2793" y="6751"/>
                      <a:pt x="2234" y="5797"/>
                    </a:cubicBezTo>
                    <a:cubicBezTo>
                      <a:pt x="1779" y="5007"/>
                      <a:pt x="1281" y="4225"/>
                      <a:pt x="937" y="3374"/>
                    </a:cubicBezTo>
                    <a:cubicBezTo>
                      <a:pt x="765" y="2936"/>
                      <a:pt x="619" y="2489"/>
                      <a:pt x="499" y="2034"/>
                    </a:cubicBezTo>
                    <a:cubicBezTo>
                      <a:pt x="472" y="1927"/>
                      <a:pt x="347" y="1349"/>
                      <a:pt x="236" y="1349"/>
                    </a:cubicBezTo>
                    <a:cubicBezTo>
                      <a:pt x="204" y="1349"/>
                      <a:pt x="174" y="1397"/>
                      <a:pt x="147" y="1519"/>
                    </a:cubicBezTo>
                    <a:cubicBezTo>
                      <a:pt x="1" y="2197"/>
                      <a:pt x="52" y="2910"/>
                      <a:pt x="147" y="3598"/>
                    </a:cubicBezTo>
                    <a:cubicBezTo>
                      <a:pt x="301" y="4568"/>
                      <a:pt x="404" y="5513"/>
                      <a:pt x="671" y="6467"/>
                    </a:cubicBezTo>
                    <a:cubicBezTo>
                      <a:pt x="1049" y="7979"/>
                      <a:pt x="2045" y="9259"/>
                      <a:pt x="3411" y="10007"/>
                    </a:cubicBezTo>
                    <a:cubicBezTo>
                      <a:pt x="3530" y="10069"/>
                      <a:pt x="3611" y="10097"/>
                      <a:pt x="3677" y="10097"/>
                    </a:cubicBezTo>
                    <a:cubicBezTo>
                      <a:pt x="3813" y="10097"/>
                      <a:pt x="3885" y="9977"/>
                      <a:pt x="4081" y="9775"/>
                    </a:cubicBezTo>
                    <a:cubicBezTo>
                      <a:pt x="4305" y="9551"/>
                      <a:pt x="4528" y="9337"/>
                      <a:pt x="4752" y="9113"/>
                    </a:cubicBezTo>
                    <a:cubicBezTo>
                      <a:pt x="5628" y="8228"/>
                      <a:pt x="6496" y="7266"/>
                      <a:pt x="6856" y="6038"/>
                    </a:cubicBezTo>
                    <a:cubicBezTo>
                      <a:pt x="7415" y="4139"/>
                      <a:pt x="7243" y="2103"/>
                      <a:pt x="7501" y="161"/>
                    </a:cubicBezTo>
                    <a:cubicBezTo>
                      <a:pt x="7507" y="63"/>
                      <a:pt x="7431" y="0"/>
                      <a:pt x="73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5"/>
              <p:cNvSpPr/>
              <p:nvPr/>
            </p:nvSpPr>
            <p:spPr>
              <a:xfrm>
                <a:off x="2222796" y="2816290"/>
                <a:ext cx="286573" cy="668076"/>
              </a:xfrm>
              <a:custGeom>
                <a:rect b="b" l="l" r="r" t="t"/>
                <a:pathLst>
                  <a:path extrusionOk="0" h="9573" w="4092">
                    <a:moveTo>
                      <a:pt x="185" y="0"/>
                    </a:moveTo>
                    <a:cubicBezTo>
                      <a:pt x="155" y="0"/>
                      <a:pt x="127" y="18"/>
                      <a:pt x="120" y="56"/>
                    </a:cubicBezTo>
                    <a:cubicBezTo>
                      <a:pt x="0" y="915"/>
                      <a:pt x="146" y="1774"/>
                      <a:pt x="352" y="2607"/>
                    </a:cubicBezTo>
                    <a:cubicBezTo>
                      <a:pt x="567" y="3492"/>
                      <a:pt x="816" y="4394"/>
                      <a:pt x="1074" y="5271"/>
                    </a:cubicBezTo>
                    <a:cubicBezTo>
                      <a:pt x="1581" y="6929"/>
                      <a:pt x="2930" y="8166"/>
                      <a:pt x="3926" y="9541"/>
                    </a:cubicBezTo>
                    <a:cubicBezTo>
                      <a:pt x="3941" y="9563"/>
                      <a:pt x="3963" y="9573"/>
                      <a:pt x="3985" y="9573"/>
                    </a:cubicBezTo>
                    <a:cubicBezTo>
                      <a:pt x="4038" y="9573"/>
                      <a:pt x="4092" y="9518"/>
                      <a:pt x="4055" y="9463"/>
                    </a:cubicBezTo>
                    <a:cubicBezTo>
                      <a:pt x="3076" y="8114"/>
                      <a:pt x="1796" y="6929"/>
                      <a:pt x="1254" y="5322"/>
                    </a:cubicBezTo>
                    <a:cubicBezTo>
                      <a:pt x="1117" y="4927"/>
                      <a:pt x="1040" y="4515"/>
                      <a:pt x="928" y="4120"/>
                    </a:cubicBezTo>
                    <a:cubicBezTo>
                      <a:pt x="816" y="3699"/>
                      <a:pt x="687" y="3286"/>
                      <a:pt x="576" y="2865"/>
                    </a:cubicBezTo>
                    <a:cubicBezTo>
                      <a:pt x="335" y="1972"/>
                      <a:pt x="138" y="1027"/>
                      <a:pt x="266" y="99"/>
                    </a:cubicBezTo>
                    <a:cubicBezTo>
                      <a:pt x="277" y="37"/>
                      <a:pt x="229" y="0"/>
                      <a:pt x="1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5"/>
              <p:cNvSpPr/>
              <p:nvPr/>
            </p:nvSpPr>
            <p:spPr>
              <a:xfrm>
                <a:off x="2453413" y="2744549"/>
                <a:ext cx="291685" cy="758939"/>
              </a:xfrm>
              <a:custGeom>
                <a:rect b="b" l="l" r="r" t="t"/>
                <a:pathLst>
                  <a:path extrusionOk="0" h="10875" w="4165">
                    <a:moveTo>
                      <a:pt x="4067" y="1"/>
                    </a:moveTo>
                    <a:cubicBezTo>
                      <a:pt x="4043" y="1"/>
                      <a:pt x="4018" y="14"/>
                      <a:pt x="4001" y="44"/>
                    </a:cubicBezTo>
                    <a:cubicBezTo>
                      <a:pt x="3056" y="1642"/>
                      <a:pt x="2816" y="3532"/>
                      <a:pt x="2343" y="5302"/>
                    </a:cubicBezTo>
                    <a:cubicBezTo>
                      <a:pt x="2085" y="6264"/>
                      <a:pt x="1767" y="7209"/>
                      <a:pt x="1381" y="8120"/>
                    </a:cubicBezTo>
                    <a:cubicBezTo>
                      <a:pt x="1183" y="8584"/>
                      <a:pt x="968" y="9031"/>
                      <a:pt x="736" y="9469"/>
                    </a:cubicBezTo>
                    <a:cubicBezTo>
                      <a:pt x="504" y="9907"/>
                      <a:pt x="230" y="10320"/>
                      <a:pt x="23" y="10758"/>
                    </a:cubicBezTo>
                    <a:cubicBezTo>
                      <a:pt x="0" y="10822"/>
                      <a:pt x="52" y="10874"/>
                      <a:pt x="101" y="10874"/>
                    </a:cubicBezTo>
                    <a:cubicBezTo>
                      <a:pt x="124" y="10874"/>
                      <a:pt x="147" y="10863"/>
                      <a:pt x="161" y="10835"/>
                    </a:cubicBezTo>
                    <a:cubicBezTo>
                      <a:pt x="341" y="10423"/>
                      <a:pt x="590" y="10036"/>
                      <a:pt x="814" y="9641"/>
                    </a:cubicBezTo>
                    <a:cubicBezTo>
                      <a:pt x="1054" y="9203"/>
                      <a:pt x="1269" y="8747"/>
                      <a:pt x="1467" y="8292"/>
                    </a:cubicBezTo>
                    <a:cubicBezTo>
                      <a:pt x="1853" y="7398"/>
                      <a:pt x="2171" y="6488"/>
                      <a:pt x="2429" y="5551"/>
                    </a:cubicBezTo>
                    <a:cubicBezTo>
                      <a:pt x="2944" y="3730"/>
                      <a:pt x="3159" y="1771"/>
                      <a:pt x="4130" y="113"/>
                    </a:cubicBezTo>
                    <a:cubicBezTo>
                      <a:pt x="4165" y="55"/>
                      <a:pt x="4117" y="1"/>
                      <a:pt x="40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25"/>
              <p:cNvSpPr/>
              <p:nvPr/>
            </p:nvSpPr>
            <p:spPr>
              <a:xfrm>
                <a:off x="2474002" y="2728079"/>
                <a:ext cx="281531" cy="737514"/>
              </a:xfrm>
              <a:custGeom>
                <a:rect b="b" l="l" r="r" t="t"/>
                <a:pathLst>
                  <a:path extrusionOk="0" h="10568" w="4020">
                    <a:moveTo>
                      <a:pt x="3922" y="0"/>
                    </a:moveTo>
                    <a:cubicBezTo>
                      <a:pt x="3899" y="0"/>
                      <a:pt x="3876" y="12"/>
                      <a:pt x="3862" y="40"/>
                    </a:cubicBezTo>
                    <a:cubicBezTo>
                      <a:pt x="3707" y="358"/>
                      <a:pt x="3613" y="710"/>
                      <a:pt x="3578" y="1062"/>
                    </a:cubicBezTo>
                    <a:cubicBezTo>
                      <a:pt x="3518" y="1517"/>
                      <a:pt x="3458" y="1973"/>
                      <a:pt x="3381" y="2428"/>
                    </a:cubicBezTo>
                    <a:cubicBezTo>
                      <a:pt x="3209" y="3382"/>
                      <a:pt x="2977" y="4327"/>
                      <a:pt x="2693" y="5263"/>
                    </a:cubicBezTo>
                    <a:cubicBezTo>
                      <a:pt x="2393" y="6208"/>
                      <a:pt x="2058" y="7119"/>
                      <a:pt x="1525" y="7961"/>
                    </a:cubicBezTo>
                    <a:cubicBezTo>
                      <a:pt x="1276" y="8365"/>
                      <a:pt x="1009" y="8751"/>
                      <a:pt x="752" y="9147"/>
                    </a:cubicBezTo>
                    <a:cubicBezTo>
                      <a:pt x="477" y="9568"/>
                      <a:pt x="271" y="10014"/>
                      <a:pt x="30" y="10452"/>
                    </a:cubicBezTo>
                    <a:cubicBezTo>
                      <a:pt x="0" y="10512"/>
                      <a:pt x="53" y="10567"/>
                      <a:pt x="105" y="10567"/>
                    </a:cubicBezTo>
                    <a:cubicBezTo>
                      <a:pt x="128" y="10567"/>
                      <a:pt x="152" y="10556"/>
                      <a:pt x="168" y="10530"/>
                    </a:cubicBezTo>
                    <a:cubicBezTo>
                      <a:pt x="382" y="10117"/>
                      <a:pt x="580" y="9705"/>
                      <a:pt x="820" y="9310"/>
                    </a:cubicBezTo>
                    <a:cubicBezTo>
                      <a:pt x="1070" y="8915"/>
                      <a:pt x="1345" y="8519"/>
                      <a:pt x="1602" y="8133"/>
                    </a:cubicBezTo>
                    <a:cubicBezTo>
                      <a:pt x="2101" y="7342"/>
                      <a:pt x="2436" y="6509"/>
                      <a:pt x="2736" y="5624"/>
                    </a:cubicBezTo>
                    <a:cubicBezTo>
                      <a:pt x="3037" y="4696"/>
                      <a:pt x="3286" y="3751"/>
                      <a:pt x="3467" y="2798"/>
                    </a:cubicBezTo>
                    <a:cubicBezTo>
                      <a:pt x="3544" y="2385"/>
                      <a:pt x="3621" y="1964"/>
                      <a:pt x="3681" y="1543"/>
                    </a:cubicBezTo>
                    <a:cubicBezTo>
                      <a:pt x="3733" y="1062"/>
                      <a:pt x="3767" y="555"/>
                      <a:pt x="3991" y="108"/>
                    </a:cubicBezTo>
                    <a:cubicBezTo>
                      <a:pt x="4020" y="50"/>
                      <a:pt x="3970" y="0"/>
                      <a:pt x="39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5"/>
              <p:cNvSpPr/>
              <p:nvPr/>
            </p:nvSpPr>
            <p:spPr>
              <a:xfrm>
                <a:off x="2234911" y="3138080"/>
                <a:ext cx="92303" cy="217737"/>
              </a:xfrm>
              <a:custGeom>
                <a:rect b="b" l="l" r="r" t="t"/>
                <a:pathLst>
                  <a:path extrusionOk="0" h="3120" w="1318">
                    <a:moveTo>
                      <a:pt x="93" y="1"/>
                    </a:moveTo>
                    <a:cubicBezTo>
                      <a:pt x="48" y="1"/>
                      <a:pt x="1" y="36"/>
                      <a:pt x="16" y="93"/>
                    </a:cubicBezTo>
                    <a:cubicBezTo>
                      <a:pt x="343" y="1107"/>
                      <a:pt x="686" y="2120"/>
                      <a:pt x="1159" y="3083"/>
                    </a:cubicBezTo>
                    <a:cubicBezTo>
                      <a:pt x="1172" y="3109"/>
                      <a:pt x="1193" y="3120"/>
                      <a:pt x="1215" y="3120"/>
                    </a:cubicBezTo>
                    <a:cubicBezTo>
                      <a:pt x="1265" y="3120"/>
                      <a:pt x="1317" y="3065"/>
                      <a:pt x="1288" y="3005"/>
                    </a:cubicBezTo>
                    <a:cubicBezTo>
                      <a:pt x="824" y="2052"/>
                      <a:pt x="480" y="1055"/>
                      <a:pt x="162" y="50"/>
                    </a:cubicBezTo>
                    <a:cubicBezTo>
                      <a:pt x="152" y="16"/>
                      <a:pt x="123" y="1"/>
                      <a:pt x="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5"/>
              <p:cNvSpPr/>
              <p:nvPr/>
            </p:nvSpPr>
            <p:spPr>
              <a:xfrm>
                <a:off x="2134345" y="3228595"/>
                <a:ext cx="137824" cy="212782"/>
              </a:xfrm>
              <a:custGeom>
                <a:rect b="b" l="l" r="r" t="t"/>
                <a:pathLst>
                  <a:path extrusionOk="0" h="3049" w="1968">
                    <a:moveTo>
                      <a:pt x="1869" y="0"/>
                    </a:moveTo>
                    <a:cubicBezTo>
                      <a:pt x="1860" y="0"/>
                      <a:pt x="1849" y="2"/>
                      <a:pt x="1839" y="7"/>
                    </a:cubicBezTo>
                    <a:cubicBezTo>
                      <a:pt x="1315" y="316"/>
                      <a:pt x="885" y="780"/>
                      <a:pt x="627" y="1339"/>
                    </a:cubicBezTo>
                    <a:cubicBezTo>
                      <a:pt x="378" y="1854"/>
                      <a:pt x="172" y="2387"/>
                      <a:pt x="0" y="2928"/>
                    </a:cubicBezTo>
                    <a:cubicBezTo>
                      <a:pt x="0" y="2971"/>
                      <a:pt x="9" y="3005"/>
                      <a:pt x="17" y="3048"/>
                    </a:cubicBezTo>
                    <a:cubicBezTo>
                      <a:pt x="69" y="2945"/>
                      <a:pt x="138" y="2851"/>
                      <a:pt x="224" y="2774"/>
                    </a:cubicBezTo>
                    <a:cubicBezTo>
                      <a:pt x="344" y="2413"/>
                      <a:pt x="490" y="2052"/>
                      <a:pt x="636" y="1700"/>
                    </a:cubicBezTo>
                    <a:cubicBezTo>
                      <a:pt x="894" y="1047"/>
                      <a:pt x="1297" y="488"/>
                      <a:pt x="1916" y="136"/>
                    </a:cubicBezTo>
                    <a:cubicBezTo>
                      <a:pt x="1968" y="84"/>
                      <a:pt x="1930" y="0"/>
                      <a:pt x="18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25"/>
              <p:cNvSpPr/>
              <p:nvPr/>
            </p:nvSpPr>
            <p:spPr>
              <a:xfrm>
                <a:off x="2313978" y="3417510"/>
                <a:ext cx="28083" cy="46269"/>
              </a:xfrm>
              <a:custGeom>
                <a:rect b="b" l="l" r="r" t="t"/>
                <a:pathLst>
                  <a:path extrusionOk="0" h="663" w="401">
                    <a:moveTo>
                      <a:pt x="92" y="0"/>
                    </a:moveTo>
                    <a:cubicBezTo>
                      <a:pt x="45" y="0"/>
                      <a:pt x="0" y="35"/>
                      <a:pt x="21" y="92"/>
                    </a:cubicBezTo>
                    <a:cubicBezTo>
                      <a:pt x="73" y="273"/>
                      <a:pt x="150" y="453"/>
                      <a:pt x="236" y="625"/>
                    </a:cubicBezTo>
                    <a:cubicBezTo>
                      <a:pt x="252" y="651"/>
                      <a:pt x="275" y="662"/>
                      <a:pt x="298" y="662"/>
                    </a:cubicBezTo>
                    <a:cubicBezTo>
                      <a:pt x="350" y="662"/>
                      <a:pt x="400" y="607"/>
                      <a:pt x="365" y="548"/>
                    </a:cubicBezTo>
                    <a:cubicBezTo>
                      <a:pt x="279" y="384"/>
                      <a:pt x="210" y="221"/>
                      <a:pt x="167" y="49"/>
                    </a:cubicBezTo>
                    <a:cubicBezTo>
                      <a:pt x="154" y="15"/>
                      <a:pt x="122" y="0"/>
                      <a:pt x="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5"/>
              <p:cNvSpPr/>
              <p:nvPr/>
            </p:nvSpPr>
            <p:spPr>
              <a:xfrm>
                <a:off x="2355647" y="3490856"/>
                <a:ext cx="48042" cy="48502"/>
              </a:xfrm>
              <a:custGeom>
                <a:rect b="b" l="l" r="r" t="t"/>
                <a:pathLst>
                  <a:path extrusionOk="0" h="695" w="686">
                    <a:moveTo>
                      <a:pt x="103" y="0"/>
                    </a:moveTo>
                    <a:cubicBezTo>
                      <a:pt x="51" y="0"/>
                      <a:pt x="0" y="56"/>
                      <a:pt x="36" y="115"/>
                    </a:cubicBezTo>
                    <a:cubicBezTo>
                      <a:pt x="165" y="339"/>
                      <a:pt x="337" y="528"/>
                      <a:pt x="543" y="682"/>
                    </a:cubicBezTo>
                    <a:cubicBezTo>
                      <a:pt x="557" y="691"/>
                      <a:pt x="570" y="694"/>
                      <a:pt x="583" y="694"/>
                    </a:cubicBezTo>
                    <a:cubicBezTo>
                      <a:pt x="647" y="694"/>
                      <a:pt x="685" y="597"/>
                      <a:pt x="620" y="553"/>
                    </a:cubicBezTo>
                    <a:cubicBezTo>
                      <a:pt x="431" y="416"/>
                      <a:pt x="277" y="235"/>
                      <a:pt x="165" y="38"/>
                    </a:cubicBezTo>
                    <a:cubicBezTo>
                      <a:pt x="149" y="11"/>
                      <a:pt x="126" y="0"/>
                      <a:pt x="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25"/>
              <p:cNvSpPr/>
              <p:nvPr/>
            </p:nvSpPr>
            <p:spPr>
              <a:xfrm>
                <a:off x="2423509" y="3551571"/>
                <a:ext cx="41879" cy="25542"/>
              </a:xfrm>
              <a:custGeom>
                <a:rect b="b" l="l" r="r" t="t"/>
                <a:pathLst>
                  <a:path extrusionOk="0" h="366" w="598">
                    <a:moveTo>
                      <a:pt x="110" y="1"/>
                    </a:moveTo>
                    <a:cubicBezTo>
                      <a:pt x="55" y="1"/>
                      <a:pt x="1" y="80"/>
                      <a:pt x="47" y="139"/>
                    </a:cubicBezTo>
                    <a:cubicBezTo>
                      <a:pt x="158" y="259"/>
                      <a:pt x="304" y="345"/>
                      <a:pt x="476" y="362"/>
                    </a:cubicBezTo>
                    <a:cubicBezTo>
                      <a:pt x="484" y="364"/>
                      <a:pt x="491" y="365"/>
                      <a:pt x="498" y="365"/>
                    </a:cubicBezTo>
                    <a:cubicBezTo>
                      <a:pt x="575" y="365"/>
                      <a:pt x="597" y="240"/>
                      <a:pt x="510" y="216"/>
                    </a:cubicBezTo>
                    <a:cubicBezTo>
                      <a:pt x="373" y="199"/>
                      <a:pt x="244" y="130"/>
                      <a:pt x="158" y="27"/>
                    </a:cubicBezTo>
                    <a:cubicBezTo>
                      <a:pt x="144" y="9"/>
                      <a:pt x="127" y="1"/>
                      <a:pt x="1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5"/>
              <p:cNvSpPr/>
              <p:nvPr/>
            </p:nvSpPr>
            <p:spPr>
              <a:xfrm>
                <a:off x="2393045" y="3497207"/>
                <a:ext cx="38798" cy="31335"/>
              </a:xfrm>
              <a:custGeom>
                <a:rect b="b" l="l" r="r" t="t"/>
                <a:pathLst>
                  <a:path extrusionOk="0" h="449" w="554">
                    <a:moveTo>
                      <a:pt x="112" y="1"/>
                    </a:moveTo>
                    <a:cubicBezTo>
                      <a:pt x="57" y="1"/>
                      <a:pt x="1" y="55"/>
                      <a:pt x="43" y="110"/>
                    </a:cubicBezTo>
                    <a:cubicBezTo>
                      <a:pt x="138" y="248"/>
                      <a:pt x="258" y="359"/>
                      <a:pt x="404" y="437"/>
                    </a:cubicBezTo>
                    <a:cubicBezTo>
                      <a:pt x="418" y="445"/>
                      <a:pt x="432" y="449"/>
                      <a:pt x="445" y="449"/>
                    </a:cubicBezTo>
                    <a:cubicBezTo>
                      <a:pt x="511" y="449"/>
                      <a:pt x="554" y="351"/>
                      <a:pt x="482" y="308"/>
                    </a:cubicBezTo>
                    <a:cubicBezTo>
                      <a:pt x="361" y="239"/>
                      <a:pt x="258" y="144"/>
                      <a:pt x="172" y="33"/>
                    </a:cubicBezTo>
                    <a:cubicBezTo>
                      <a:pt x="157" y="10"/>
                      <a:pt x="135" y="1"/>
                      <a:pt x="1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5"/>
              <p:cNvSpPr/>
              <p:nvPr/>
            </p:nvSpPr>
            <p:spPr>
              <a:xfrm>
                <a:off x="2639209" y="3346885"/>
                <a:ext cx="15057" cy="48433"/>
              </a:xfrm>
              <a:custGeom>
                <a:rect b="b" l="l" r="r" t="t"/>
                <a:pathLst>
                  <a:path extrusionOk="0" h="694" w="215">
                    <a:moveTo>
                      <a:pt x="141" y="0"/>
                    </a:moveTo>
                    <a:cubicBezTo>
                      <a:pt x="107" y="0"/>
                      <a:pt x="72" y="22"/>
                      <a:pt x="68" y="65"/>
                    </a:cubicBezTo>
                    <a:cubicBezTo>
                      <a:pt x="68" y="237"/>
                      <a:pt x="51" y="417"/>
                      <a:pt x="16" y="597"/>
                    </a:cubicBezTo>
                    <a:cubicBezTo>
                      <a:pt x="1" y="655"/>
                      <a:pt x="49" y="693"/>
                      <a:pt x="94" y="693"/>
                    </a:cubicBezTo>
                    <a:cubicBezTo>
                      <a:pt x="124" y="693"/>
                      <a:pt x="152" y="677"/>
                      <a:pt x="163" y="640"/>
                    </a:cubicBezTo>
                    <a:cubicBezTo>
                      <a:pt x="197" y="451"/>
                      <a:pt x="214" y="254"/>
                      <a:pt x="214" y="65"/>
                    </a:cubicBezTo>
                    <a:cubicBezTo>
                      <a:pt x="210" y="22"/>
                      <a:pt x="175" y="0"/>
                      <a:pt x="1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5"/>
              <p:cNvSpPr/>
              <p:nvPr/>
            </p:nvSpPr>
            <p:spPr>
              <a:xfrm>
                <a:off x="2602162" y="3428606"/>
                <a:ext cx="34526" cy="56877"/>
              </a:xfrm>
              <a:custGeom>
                <a:rect b="b" l="l" r="r" t="t"/>
                <a:pathLst>
                  <a:path extrusionOk="0" h="815" w="493">
                    <a:moveTo>
                      <a:pt x="399" y="1"/>
                    </a:moveTo>
                    <a:cubicBezTo>
                      <a:pt x="369" y="1"/>
                      <a:pt x="341" y="17"/>
                      <a:pt x="331" y="54"/>
                    </a:cubicBezTo>
                    <a:cubicBezTo>
                      <a:pt x="279" y="286"/>
                      <a:pt x="185" y="492"/>
                      <a:pt x="47" y="681"/>
                    </a:cubicBezTo>
                    <a:cubicBezTo>
                      <a:pt x="1" y="740"/>
                      <a:pt x="51" y="815"/>
                      <a:pt x="104" y="815"/>
                    </a:cubicBezTo>
                    <a:cubicBezTo>
                      <a:pt x="120" y="815"/>
                      <a:pt x="136" y="808"/>
                      <a:pt x="150" y="792"/>
                    </a:cubicBezTo>
                    <a:cubicBezTo>
                      <a:pt x="305" y="586"/>
                      <a:pt x="417" y="346"/>
                      <a:pt x="477" y="97"/>
                    </a:cubicBezTo>
                    <a:cubicBezTo>
                      <a:pt x="492" y="39"/>
                      <a:pt x="445" y="1"/>
                      <a:pt x="3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5"/>
              <p:cNvSpPr/>
              <p:nvPr/>
            </p:nvSpPr>
            <p:spPr>
              <a:xfrm>
                <a:off x="2553349" y="3506838"/>
                <a:ext cx="36767" cy="32242"/>
              </a:xfrm>
              <a:custGeom>
                <a:rect b="b" l="l" r="r" t="t"/>
                <a:pathLst>
                  <a:path extrusionOk="0" h="462" w="525">
                    <a:moveTo>
                      <a:pt x="433" y="0"/>
                    </a:moveTo>
                    <a:cubicBezTo>
                      <a:pt x="402" y="0"/>
                      <a:pt x="371" y="15"/>
                      <a:pt x="358" y="49"/>
                    </a:cubicBezTo>
                    <a:cubicBezTo>
                      <a:pt x="297" y="170"/>
                      <a:pt x="203" y="264"/>
                      <a:pt x="74" y="324"/>
                    </a:cubicBezTo>
                    <a:cubicBezTo>
                      <a:pt x="0" y="361"/>
                      <a:pt x="47" y="462"/>
                      <a:pt x="116" y="462"/>
                    </a:cubicBezTo>
                    <a:cubicBezTo>
                      <a:pt x="128" y="462"/>
                      <a:pt x="139" y="459"/>
                      <a:pt x="151" y="453"/>
                    </a:cubicBezTo>
                    <a:cubicBezTo>
                      <a:pt x="306" y="376"/>
                      <a:pt x="435" y="247"/>
                      <a:pt x="504" y="92"/>
                    </a:cubicBezTo>
                    <a:cubicBezTo>
                      <a:pt x="524" y="35"/>
                      <a:pt x="479" y="0"/>
                      <a:pt x="4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5"/>
              <p:cNvSpPr/>
              <p:nvPr/>
            </p:nvSpPr>
            <p:spPr>
              <a:xfrm>
                <a:off x="2571628" y="3445983"/>
                <a:ext cx="30534" cy="37127"/>
              </a:xfrm>
              <a:custGeom>
                <a:rect b="b" l="l" r="r" t="t"/>
                <a:pathLst>
                  <a:path extrusionOk="0" h="532" w="436">
                    <a:moveTo>
                      <a:pt x="344" y="0"/>
                    </a:moveTo>
                    <a:cubicBezTo>
                      <a:pt x="314" y="0"/>
                      <a:pt x="282" y="16"/>
                      <a:pt x="268" y="54"/>
                    </a:cubicBezTo>
                    <a:cubicBezTo>
                      <a:pt x="225" y="183"/>
                      <a:pt x="148" y="303"/>
                      <a:pt x="54" y="397"/>
                    </a:cubicBezTo>
                    <a:cubicBezTo>
                      <a:pt x="1" y="457"/>
                      <a:pt x="50" y="532"/>
                      <a:pt x="110" y="532"/>
                    </a:cubicBezTo>
                    <a:cubicBezTo>
                      <a:pt x="128" y="532"/>
                      <a:pt x="147" y="525"/>
                      <a:pt x="165" y="509"/>
                    </a:cubicBezTo>
                    <a:cubicBezTo>
                      <a:pt x="277" y="389"/>
                      <a:pt x="363" y="243"/>
                      <a:pt x="414" y="88"/>
                    </a:cubicBezTo>
                    <a:cubicBezTo>
                      <a:pt x="435" y="36"/>
                      <a:pt x="390" y="0"/>
                      <a:pt x="3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5"/>
              <p:cNvSpPr/>
              <p:nvPr/>
            </p:nvSpPr>
            <p:spPr>
              <a:xfrm>
                <a:off x="1994700" y="3461406"/>
                <a:ext cx="60298" cy="67066"/>
              </a:xfrm>
              <a:custGeom>
                <a:rect b="b" l="l" r="r" t="t"/>
                <a:pathLst>
                  <a:path extrusionOk="0" h="961" w="861">
                    <a:moveTo>
                      <a:pt x="502" y="1"/>
                    </a:moveTo>
                    <a:cubicBezTo>
                      <a:pt x="414" y="1"/>
                      <a:pt x="327" y="71"/>
                      <a:pt x="353" y="185"/>
                    </a:cubicBezTo>
                    <a:cubicBezTo>
                      <a:pt x="353" y="202"/>
                      <a:pt x="362" y="228"/>
                      <a:pt x="370" y="245"/>
                    </a:cubicBezTo>
                    <a:lnTo>
                      <a:pt x="276" y="322"/>
                    </a:lnTo>
                    <a:cubicBezTo>
                      <a:pt x="242" y="285"/>
                      <a:pt x="192" y="263"/>
                      <a:pt x="146" y="263"/>
                    </a:cubicBezTo>
                    <a:cubicBezTo>
                      <a:pt x="87" y="263"/>
                      <a:pt x="33" y="297"/>
                      <a:pt x="18" y="374"/>
                    </a:cubicBezTo>
                    <a:cubicBezTo>
                      <a:pt x="1" y="529"/>
                      <a:pt x="27" y="692"/>
                      <a:pt x="78" y="847"/>
                    </a:cubicBezTo>
                    <a:cubicBezTo>
                      <a:pt x="95" y="898"/>
                      <a:pt x="130" y="941"/>
                      <a:pt x="190" y="950"/>
                    </a:cubicBezTo>
                    <a:cubicBezTo>
                      <a:pt x="243" y="957"/>
                      <a:pt x="295" y="961"/>
                      <a:pt x="348" y="961"/>
                    </a:cubicBezTo>
                    <a:cubicBezTo>
                      <a:pt x="475" y="961"/>
                      <a:pt x="601" y="938"/>
                      <a:pt x="723" y="889"/>
                    </a:cubicBezTo>
                    <a:cubicBezTo>
                      <a:pt x="817" y="855"/>
                      <a:pt x="860" y="752"/>
                      <a:pt x="809" y="666"/>
                    </a:cubicBezTo>
                    <a:cubicBezTo>
                      <a:pt x="731" y="486"/>
                      <a:pt x="680" y="297"/>
                      <a:pt x="645" y="99"/>
                    </a:cubicBezTo>
                    <a:cubicBezTo>
                      <a:pt x="618" y="31"/>
                      <a:pt x="560" y="1"/>
                      <a:pt x="5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5"/>
              <p:cNvSpPr/>
              <p:nvPr/>
            </p:nvSpPr>
            <p:spPr>
              <a:xfrm>
                <a:off x="1828653" y="2450045"/>
                <a:ext cx="361088" cy="857130"/>
              </a:xfrm>
              <a:custGeom>
                <a:rect b="b" l="l" r="r" t="t"/>
                <a:pathLst>
                  <a:path extrusionOk="0" h="12282" w="5156">
                    <a:moveTo>
                      <a:pt x="2427" y="0"/>
                    </a:moveTo>
                    <a:cubicBezTo>
                      <a:pt x="2267" y="0"/>
                      <a:pt x="2094" y="53"/>
                      <a:pt x="1908" y="175"/>
                    </a:cubicBezTo>
                    <a:cubicBezTo>
                      <a:pt x="1530" y="424"/>
                      <a:pt x="1298" y="879"/>
                      <a:pt x="1118" y="1283"/>
                    </a:cubicBezTo>
                    <a:cubicBezTo>
                      <a:pt x="877" y="1824"/>
                      <a:pt x="688" y="2383"/>
                      <a:pt x="551" y="2958"/>
                    </a:cubicBezTo>
                    <a:cubicBezTo>
                      <a:pt x="310" y="3860"/>
                      <a:pt x="173" y="4788"/>
                      <a:pt x="121" y="5716"/>
                    </a:cubicBezTo>
                    <a:cubicBezTo>
                      <a:pt x="1" y="7855"/>
                      <a:pt x="95" y="9995"/>
                      <a:pt x="95" y="12134"/>
                    </a:cubicBezTo>
                    <a:cubicBezTo>
                      <a:pt x="95" y="12160"/>
                      <a:pt x="104" y="12185"/>
                      <a:pt x="112" y="12211"/>
                    </a:cubicBezTo>
                    <a:cubicBezTo>
                      <a:pt x="135" y="12256"/>
                      <a:pt x="177" y="12282"/>
                      <a:pt x="227" y="12282"/>
                    </a:cubicBezTo>
                    <a:cubicBezTo>
                      <a:pt x="235" y="12282"/>
                      <a:pt x="242" y="12281"/>
                      <a:pt x="250" y="12280"/>
                    </a:cubicBezTo>
                    <a:cubicBezTo>
                      <a:pt x="639" y="12261"/>
                      <a:pt x="1028" y="12254"/>
                      <a:pt x="1417" y="12254"/>
                    </a:cubicBezTo>
                    <a:cubicBezTo>
                      <a:pt x="2197" y="12254"/>
                      <a:pt x="2977" y="12280"/>
                      <a:pt x="3756" y="12280"/>
                    </a:cubicBezTo>
                    <a:cubicBezTo>
                      <a:pt x="4146" y="12280"/>
                      <a:pt x="4535" y="12274"/>
                      <a:pt x="4924" y="12254"/>
                    </a:cubicBezTo>
                    <a:cubicBezTo>
                      <a:pt x="4948" y="12269"/>
                      <a:pt x="4975" y="12275"/>
                      <a:pt x="5000" y="12275"/>
                    </a:cubicBezTo>
                    <a:cubicBezTo>
                      <a:pt x="5081" y="12275"/>
                      <a:pt x="5156" y="12210"/>
                      <a:pt x="5156" y="12125"/>
                    </a:cubicBezTo>
                    <a:lnTo>
                      <a:pt x="5156" y="12091"/>
                    </a:lnTo>
                    <a:cubicBezTo>
                      <a:pt x="5156" y="11627"/>
                      <a:pt x="5052" y="10923"/>
                      <a:pt x="5018" y="10450"/>
                    </a:cubicBezTo>
                    <a:cubicBezTo>
                      <a:pt x="4958" y="9591"/>
                      <a:pt x="4889" y="8732"/>
                      <a:pt x="4820" y="7873"/>
                    </a:cubicBezTo>
                    <a:cubicBezTo>
                      <a:pt x="4649" y="5965"/>
                      <a:pt x="4460" y="4024"/>
                      <a:pt x="3953" y="2177"/>
                    </a:cubicBezTo>
                    <a:cubicBezTo>
                      <a:pt x="3772" y="1525"/>
                      <a:pt x="3285" y="0"/>
                      <a:pt x="24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5"/>
              <p:cNvSpPr/>
              <p:nvPr/>
            </p:nvSpPr>
            <p:spPr>
              <a:xfrm>
                <a:off x="1907509" y="2485288"/>
                <a:ext cx="56586" cy="43827"/>
              </a:xfrm>
              <a:custGeom>
                <a:rect b="b" l="l" r="r" t="t"/>
                <a:pathLst>
                  <a:path extrusionOk="0" h="628" w="808">
                    <a:moveTo>
                      <a:pt x="469" y="1"/>
                    </a:moveTo>
                    <a:cubicBezTo>
                      <a:pt x="432" y="1"/>
                      <a:pt x="395" y="5"/>
                      <a:pt x="361" y="13"/>
                    </a:cubicBezTo>
                    <a:cubicBezTo>
                      <a:pt x="309" y="13"/>
                      <a:pt x="258" y="31"/>
                      <a:pt x="215" y="48"/>
                    </a:cubicBezTo>
                    <a:cubicBezTo>
                      <a:pt x="163" y="56"/>
                      <a:pt x="112" y="82"/>
                      <a:pt x="77" y="125"/>
                    </a:cubicBezTo>
                    <a:lnTo>
                      <a:pt x="69" y="134"/>
                    </a:lnTo>
                    <a:cubicBezTo>
                      <a:pt x="69" y="134"/>
                      <a:pt x="60" y="142"/>
                      <a:pt x="60" y="142"/>
                    </a:cubicBezTo>
                    <a:cubicBezTo>
                      <a:pt x="35" y="177"/>
                      <a:pt x="17" y="202"/>
                      <a:pt x="9" y="237"/>
                    </a:cubicBezTo>
                    <a:cubicBezTo>
                      <a:pt x="9" y="245"/>
                      <a:pt x="0" y="263"/>
                      <a:pt x="0" y="271"/>
                    </a:cubicBezTo>
                    <a:cubicBezTo>
                      <a:pt x="0" y="297"/>
                      <a:pt x="0" y="331"/>
                      <a:pt x="0" y="357"/>
                    </a:cubicBezTo>
                    <a:cubicBezTo>
                      <a:pt x="0" y="366"/>
                      <a:pt x="9" y="383"/>
                      <a:pt x="9" y="391"/>
                    </a:cubicBezTo>
                    <a:cubicBezTo>
                      <a:pt x="17" y="426"/>
                      <a:pt x="35" y="460"/>
                      <a:pt x="60" y="486"/>
                    </a:cubicBezTo>
                    <a:cubicBezTo>
                      <a:pt x="60" y="495"/>
                      <a:pt x="69" y="495"/>
                      <a:pt x="69" y="503"/>
                    </a:cubicBezTo>
                    <a:cubicBezTo>
                      <a:pt x="77" y="503"/>
                      <a:pt x="77" y="503"/>
                      <a:pt x="77" y="512"/>
                    </a:cubicBezTo>
                    <a:cubicBezTo>
                      <a:pt x="112" y="546"/>
                      <a:pt x="163" y="580"/>
                      <a:pt x="215" y="589"/>
                    </a:cubicBezTo>
                    <a:cubicBezTo>
                      <a:pt x="258" y="606"/>
                      <a:pt x="309" y="615"/>
                      <a:pt x="361" y="615"/>
                    </a:cubicBezTo>
                    <a:cubicBezTo>
                      <a:pt x="395" y="623"/>
                      <a:pt x="432" y="628"/>
                      <a:pt x="469" y="628"/>
                    </a:cubicBezTo>
                    <a:cubicBezTo>
                      <a:pt x="507" y="628"/>
                      <a:pt x="546" y="623"/>
                      <a:pt x="584" y="615"/>
                    </a:cubicBezTo>
                    <a:cubicBezTo>
                      <a:pt x="687" y="589"/>
                      <a:pt x="765" y="503"/>
                      <a:pt x="799" y="400"/>
                    </a:cubicBezTo>
                    <a:cubicBezTo>
                      <a:pt x="808" y="349"/>
                      <a:pt x="808" y="288"/>
                      <a:pt x="799" y="228"/>
                    </a:cubicBezTo>
                    <a:cubicBezTo>
                      <a:pt x="765" y="125"/>
                      <a:pt x="687" y="39"/>
                      <a:pt x="584" y="13"/>
                    </a:cubicBezTo>
                    <a:cubicBezTo>
                      <a:pt x="546" y="5"/>
                      <a:pt x="507" y="1"/>
                      <a:pt x="4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5"/>
              <p:cNvSpPr/>
              <p:nvPr/>
            </p:nvSpPr>
            <p:spPr>
              <a:xfrm>
                <a:off x="1974881" y="2491918"/>
                <a:ext cx="57217" cy="43827"/>
              </a:xfrm>
              <a:custGeom>
                <a:rect b="b" l="l" r="r" t="t"/>
                <a:pathLst>
                  <a:path extrusionOk="0" h="628" w="817">
                    <a:moveTo>
                      <a:pt x="470" y="0"/>
                    </a:moveTo>
                    <a:cubicBezTo>
                      <a:pt x="432" y="0"/>
                      <a:pt x="396" y="4"/>
                      <a:pt x="361" y="13"/>
                    </a:cubicBezTo>
                    <a:cubicBezTo>
                      <a:pt x="310" y="13"/>
                      <a:pt x="258" y="22"/>
                      <a:pt x="215" y="39"/>
                    </a:cubicBezTo>
                    <a:cubicBezTo>
                      <a:pt x="164" y="56"/>
                      <a:pt x="112" y="82"/>
                      <a:pt x="78" y="116"/>
                    </a:cubicBezTo>
                    <a:lnTo>
                      <a:pt x="78" y="125"/>
                    </a:lnTo>
                    <a:lnTo>
                      <a:pt x="61" y="142"/>
                    </a:lnTo>
                    <a:cubicBezTo>
                      <a:pt x="35" y="168"/>
                      <a:pt x="26" y="202"/>
                      <a:pt x="9" y="236"/>
                    </a:cubicBezTo>
                    <a:cubicBezTo>
                      <a:pt x="9" y="245"/>
                      <a:pt x="9" y="262"/>
                      <a:pt x="0" y="271"/>
                    </a:cubicBezTo>
                    <a:cubicBezTo>
                      <a:pt x="0" y="296"/>
                      <a:pt x="0" y="331"/>
                      <a:pt x="0" y="357"/>
                    </a:cubicBezTo>
                    <a:cubicBezTo>
                      <a:pt x="9" y="365"/>
                      <a:pt x="9" y="382"/>
                      <a:pt x="9" y="391"/>
                    </a:cubicBezTo>
                    <a:cubicBezTo>
                      <a:pt x="26" y="425"/>
                      <a:pt x="35" y="451"/>
                      <a:pt x="61" y="485"/>
                    </a:cubicBezTo>
                    <a:lnTo>
                      <a:pt x="78" y="494"/>
                    </a:lnTo>
                    <a:lnTo>
                      <a:pt x="78" y="503"/>
                    </a:lnTo>
                    <a:cubicBezTo>
                      <a:pt x="112" y="546"/>
                      <a:pt x="164" y="571"/>
                      <a:pt x="215" y="580"/>
                    </a:cubicBezTo>
                    <a:cubicBezTo>
                      <a:pt x="267" y="597"/>
                      <a:pt x="310" y="614"/>
                      <a:pt x="361" y="614"/>
                    </a:cubicBezTo>
                    <a:cubicBezTo>
                      <a:pt x="396" y="623"/>
                      <a:pt x="432" y="627"/>
                      <a:pt x="470" y="627"/>
                    </a:cubicBezTo>
                    <a:cubicBezTo>
                      <a:pt x="507" y="627"/>
                      <a:pt x="546" y="623"/>
                      <a:pt x="585" y="614"/>
                    </a:cubicBezTo>
                    <a:cubicBezTo>
                      <a:pt x="688" y="589"/>
                      <a:pt x="774" y="503"/>
                      <a:pt x="799" y="400"/>
                    </a:cubicBezTo>
                    <a:cubicBezTo>
                      <a:pt x="817" y="339"/>
                      <a:pt x="817" y="279"/>
                      <a:pt x="799" y="228"/>
                    </a:cubicBezTo>
                    <a:cubicBezTo>
                      <a:pt x="774" y="125"/>
                      <a:pt x="688" y="39"/>
                      <a:pt x="585" y="13"/>
                    </a:cubicBezTo>
                    <a:cubicBezTo>
                      <a:pt x="546" y="4"/>
                      <a:pt x="507"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25"/>
              <p:cNvSpPr/>
              <p:nvPr/>
            </p:nvSpPr>
            <p:spPr>
              <a:xfrm>
                <a:off x="1871373" y="2545236"/>
                <a:ext cx="63239" cy="49200"/>
              </a:xfrm>
              <a:custGeom>
                <a:rect b="b" l="l" r="r" t="t"/>
                <a:pathLst>
                  <a:path extrusionOk="0" h="705" w="903">
                    <a:moveTo>
                      <a:pt x="525" y="1"/>
                    </a:moveTo>
                    <a:cubicBezTo>
                      <a:pt x="482" y="1"/>
                      <a:pt x="439" y="5"/>
                      <a:pt x="396" y="14"/>
                    </a:cubicBezTo>
                    <a:cubicBezTo>
                      <a:pt x="344" y="22"/>
                      <a:pt x="284" y="31"/>
                      <a:pt x="233" y="57"/>
                    </a:cubicBezTo>
                    <a:cubicBezTo>
                      <a:pt x="181" y="65"/>
                      <a:pt x="130" y="91"/>
                      <a:pt x="87" y="142"/>
                    </a:cubicBezTo>
                    <a:lnTo>
                      <a:pt x="78" y="151"/>
                    </a:lnTo>
                    <a:cubicBezTo>
                      <a:pt x="78" y="151"/>
                      <a:pt x="69" y="160"/>
                      <a:pt x="69" y="168"/>
                    </a:cubicBezTo>
                    <a:cubicBezTo>
                      <a:pt x="44" y="194"/>
                      <a:pt x="26" y="228"/>
                      <a:pt x="18" y="271"/>
                    </a:cubicBezTo>
                    <a:cubicBezTo>
                      <a:pt x="9" y="280"/>
                      <a:pt x="9" y="297"/>
                      <a:pt x="1" y="314"/>
                    </a:cubicBezTo>
                    <a:cubicBezTo>
                      <a:pt x="1" y="323"/>
                      <a:pt x="1" y="340"/>
                      <a:pt x="1" y="357"/>
                    </a:cubicBezTo>
                    <a:cubicBezTo>
                      <a:pt x="1" y="374"/>
                      <a:pt x="1" y="392"/>
                      <a:pt x="1" y="409"/>
                    </a:cubicBezTo>
                    <a:cubicBezTo>
                      <a:pt x="9" y="417"/>
                      <a:pt x="9" y="426"/>
                      <a:pt x="18" y="443"/>
                    </a:cubicBezTo>
                    <a:cubicBezTo>
                      <a:pt x="26" y="478"/>
                      <a:pt x="44" y="520"/>
                      <a:pt x="69" y="546"/>
                    </a:cubicBezTo>
                    <a:cubicBezTo>
                      <a:pt x="69" y="555"/>
                      <a:pt x="78" y="563"/>
                      <a:pt x="78" y="563"/>
                    </a:cubicBezTo>
                    <a:lnTo>
                      <a:pt x="87" y="572"/>
                    </a:lnTo>
                    <a:cubicBezTo>
                      <a:pt x="130" y="624"/>
                      <a:pt x="181" y="649"/>
                      <a:pt x="241" y="667"/>
                    </a:cubicBezTo>
                    <a:cubicBezTo>
                      <a:pt x="327" y="689"/>
                      <a:pt x="421" y="705"/>
                      <a:pt x="514" y="705"/>
                    </a:cubicBezTo>
                    <a:cubicBezTo>
                      <a:pt x="561" y="705"/>
                      <a:pt x="608" y="701"/>
                      <a:pt x="654" y="692"/>
                    </a:cubicBezTo>
                    <a:cubicBezTo>
                      <a:pt x="765" y="658"/>
                      <a:pt x="860" y="572"/>
                      <a:pt x="894" y="452"/>
                    </a:cubicBezTo>
                    <a:cubicBezTo>
                      <a:pt x="903" y="392"/>
                      <a:pt x="903" y="323"/>
                      <a:pt x="894" y="263"/>
                    </a:cubicBezTo>
                    <a:cubicBezTo>
                      <a:pt x="860" y="142"/>
                      <a:pt x="765" y="48"/>
                      <a:pt x="654" y="14"/>
                    </a:cubicBezTo>
                    <a:cubicBezTo>
                      <a:pt x="611" y="5"/>
                      <a:pt x="568" y="1"/>
                      <a:pt x="5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5"/>
              <p:cNvSpPr/>
              <p:nvPr/>
            </p:nvSpPr>
            <p:spPr>
              <a:xfrm>
                <a:off x="1856946" y="2612581"/>
                <a:ext cx="63239" cy="49619"/>
              </a:xfrm>
              <a:custGeom>
                <a:rect b="b" l="l" r="r" t="t"/>
                <a:pathLst>
                  <a:path extrusionOk="0" h="711" w="903">
                    <a:moveTo>
                      <a:pt x="517" y="0"/>
                    </a:moveTo>
                    <a:cubicBezTo>
                      <a:pt x="475" y="0"/>
                      <a:pt x="434" y="7"/>
                      <a:pt x="396" y="19"/>
                    </a:cubicBezTo>
                    <a:cubicBezTo>
                      <a:pt x="336" y="19"/>
                      <a:pt x="284" y="28"/>
                      <a:pt x="232" y="54"/>
                    </a:cubicBezTo>
                    <a:cubicBezTo>
                      <a:pt x="172" y="62"/>
                      <a:pt x="121" y="97"/>
                      <a:pt x="86" y="140"/>
                    </a:cubicBezTo>
                    <a:cubicBezTo>
                      <a:pt x="78" y="140"/>
                      <a:pt x="78" y="140"/>
                      <a:pt x="78" y="148"/>
                    </a:cubicBezTo>
                    <a:lnTo>
                      <a:pt x="61" y="165"/>
                    </a:lnTo>
                    <a:cubicBezTo>
                      <a:pt x="35" y="191"/>
                      <a:pt x="18" y="234"/>
                      <a:pt x="9" y="269"/>
                    </a:cubicBezTo>
                    <a:cubicBezTo>
                      <a:pt x="0" y="286"/>
                      <a:pt x="0" y="294"/>
                      <a:pt x="0" y="312"/>
                    </a:cubicBezTo>
                    <a:cubicBezTo>
                      <a:pt x="0" y="320"/>
                      <a:pt x="0" y="337"/>
                      <a:pt x="0" y="354"/>
                    </a:cubicBezTo>
                    <a:cubicBezTo>
                      <a:pt x="0" y="372"/>
                      <a:pt x="0" y="389"/>
                      <a:pt x="0" y="406"/>
                    </a:cubicBezTo>
                    <a:cubicBezTo>
                      <a:pt x="0" y="415"/>
                      <a:pt x="0" y="432"/>
                      <a:pt x="9" y="440"/>
                    </a:cubicBezTo>
                    <a:cubicBezTo>
                      <a:pt x="18" y="483"/>
                      <a:pt x="35" y="518"/>
                      <a:pt x="61" y="552"/>
                    </a:cubicBezTo>
                    <a:cubicBezTo>
                      <a:pt x="69" y="552"/>
                      <a:pt x="69" y="561"/>
                      <a:pt x="78" y="569"/>
                    </a:cubicBezTo>
                    <a:lnTo>
                      <a:pt x="86" y="578"/>
                    </a:lnTo>
                    <a:cubicBezTo>
                      <a:pt x="121" y="621"/>
                      <a:pt x="181" y="655"/>
                      <a:pt x="241" y="664"/>
                    </a:cubicBezTo>
                    <a:cubicBezTo>
                      <a:pt x="284" y="681"/>
                      <a:pt x="336" y="690"/>
                      <a:pt x="396" y="698"/>
                    </a:cubicBezTo>
                    <a:cubicBezTo>
                      <a:pt x="434" y="707"/>
                      <a:pt x="475" y="711"/>
                      <a:pt x="517" y="711"/>
                    </a:cubicBezTo>
                    <a:cubicBezTo>
                      <a:pt x="559" y="711"/>
                      <a:pt x="602" y="707"/>
                      <a:pt x="645" y="698"/>
                    </a:cubicBezTo>
                    <a:cubicBezTo>
                      <a:pt x="765" y="664"/>
                      <a:pt x="851" y="569"/>
                      <a:pt x="885" y="458"/>
                    </a:cubicBezTo>
                    <a:cubicBezTo>
                      <a:pt x="903" y="389"/>
                      <a:pt x="903" y="320"/>
                      <a:pt x="885" y="260"/>
                    </a:cubicBezTo>
                    <a:cubicBezTo>
                      <a:pt x="851" y="140"/>
                      <a:pt x="765" y="45"/>
                      <a:pt x="645" y="19"/>
                    </a:cubicBezTo>
                    <a:cubicBezTo>
                      <a:pt x="602" y="7"/>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5"/>
              <p:cNvSpPr/>
              <p:nvPr/>
            </p:nvSpPr>
            <p:spPr>
              <a:xfrm>
                <a:off x="1847912" y="2675948"/>
                <a:ext cx="63870" cy="48642"/>
              </a:xfrm>
              <a:custGeom>
                <a:rect b="b" l="l" r="r" t="t"/>
                <a:pathLst>
                  <a:path extrusionOk="0" h="697" w="912">
                    <a:moveTo>
                      <a:pt x="526" y="1"/>
                    </a:moveTo>
                    <a:cubicBezTo>
                      <a:pt x="484" y="1"/>
                      <a:pt x="443" y="5"/>
                      <a:pt x="404" y="13"/>
                    </a:cubicBezTo>
                    <a:cubicBezTo>
                      <a:pt x="344" y="13"/>
                      <a:pt x="293" y="31"/>
                      <a:pt x="241" y="48"/>
                    </a:cubicBezTo>
                    <a:cubicBezTo>
                      <a:pt x="181" y="56"/>
                      <a:pt x="129" y="91"/>
                      <a:pt x="95" y="134"/>
                    </a:cubicBezTo>
                    <a:cubicBezTo>
                      <a:pt x="87" y="134"/>
                      <a:pt x="87" y="134"/>
                      <a:pt x="87" y="142"/>
                    </a:cubicBezTo>
                    <a:cubicBezTo>
                      <a:pt x="87" y="142"/>
                      <a:pt x="78" y="151"/>
                      <a:pt x="69" y="160"/>
                    </a:cubicBezTo>
                    <a:cubicBezTo>
                      <a:pt x="44" y="185"/>
                      <a:pt x="26" y="228"/>
                      <a:pt x="18" y="263"/>
                    </a:cubicBezTo>
                    <a:cubicBezTo>
                      <a:pt x="9" y="280"/>
                      <a:pt x="9" y="288"/>
                      <a:pt x="9" y="306"/>
                    </a:cubicBezTo>
                    <a:cubicBezTo>
                      <a:pt x="1" y="331"/>
                      <a:pt x="1" y="366"/>
                      <a:pt x="9" y="400"/>
                    </a:cubicBezTo>
                    <a:cubicBezTo>
                      <a:pt x="9" y="409"/>
                      <a:pt x="9" y="426"/>
                      <a:pt x="18" y="434"/>
                    </a:cubicBezTo>
                    <a:cubicBezTo>
                      <a:pt x="26" y="477"/>
                      <a:pt x="44" y="512"/>
                      <a:pt x="69" y="546"/>
                    </a:cubicBezTo>
                    <a:lnTo>
                      <a:pt x="87" y="563"/>
                    </a:lnTo>
                    <a:lnTo>
                      <a:pt x="95" y="572"/>
                    </a:lnTo>
                    <a:cubicBezTo>
                      <a:pt x="129" y="615"/>
                      <a:pt x="190" y="641"/>
                      <a:pt x="250" y="658"/>
                    </a:cubicBezTo>
                    <a:cubicBezTo>
                      <a:pt x="336" y="681"/>
                      <a:pt x="425" y="696"/>
                      <a:pt x="516" y="696"/>
                    </a:cubicBezTo>
                    <a:cubicBezTo>
                      <a:pt x="562" y="696"/>
                      <a:pt x="608" y="692"/>
                      <a:pt x="654" y="684"/>
                    </a:cubicBezTo>
                    <a:cubicBezTo>
                      <a:pt x="774" y="658"/>
                      <a:pt x="860" y="563"/>
                      <a:pt x="894" y="443"/>
                    </a:cubicBezTo>
                    <a:cubicBezTo>
                      <a:pt x="911" y="383"/>
                      <a:pt x="911" y="314"/>
                      <a:pt x="894" y="254"/>
                    </a:cubicBezTo>
                    <a:cubicBezTo>
                      <a:pt x="860" y="134"/>
                      <a:pt x="774" y="39"/>
                      <a:pt x="654" y="13"/>
                    </a:cubicBezTo>
                    <a:cubicBezTo>
                      <a:pt x="611" y="5"/>
                      <a:pt x="568" y="1"/>
                      <a:pt x="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25"/>
              <p:cNvSpPr/>
              <p:nvPr/>
            </p:nvSpPr>
            <p:spPr>
              <a:xfrm>
                <a:off x="1837687" y="2751527"/>
                <a:ext cx="63239" cy="49200"/>
              </a:xfrm>
              <a:custGeom>
                <a:rect b="b" l="l" r="r" t="t"/>
                <a:pathLst>
                  <a:path extrusionOk="0" h="705" w="903">
                    <a:moveTo>
                      <a:pt x="525" y="0"/>
                    </a:moveTo>
                    <a:cubicBezTo>
                      <a:pt x="482" y="0"/>
                      <a:pt x="439" y="4"/>
                      <a:pt x="396" y="13"/>
                    </a:cubicBezTo>
                    <a:cubicBezTo>
                      <a:pt x="344" y="13"/>
                      <a:pt x="284" y="22"/>
                      <a:pt x="233" y="47"/>
                    </a:cubicBezTo>
                    <a:cubicBezTo>
                      <a:pt x="181" y="56"/>
                      <a:pt x="129" y="90"/>
                      <a:pt x="86" y="133"/>
                    </a:cubicBezTo>
                    <a:cubicBezTo>
                      <a:pt x="86" y="133"/>
                      <a:pt x="78" y="133"/>
                      <a:pt x="78" y="142"/>
                    </a:cubicBezTo>
                    <a:cubicBezTo>
                      <a:pt x="78" y="142"/>
                      <a:pt x="69" y="150"/>
                      <a:pt x="69" y="159"/>
                    </a:cubicBezTo>
                    <a:cubicBezTo>
                      <a:pt x="44" y="193"/>
                      <a:pt x="26" y="228"/>
                      <a:pt x="9" y="262"/>
                    </a:cubicBezTo>
                    <a:cubicBezTo>
                      <a:pt x="9" y="279"/>
                      <a:pt x="9" y="288"/>
                      <a:pt x="1" y="305"/>
                    </a:cubicBezTo>
                    <a:cubicBezTo>
                      <a:pt x="1" y="322"/>
                      <a:pt x="1" y="339"/>
                      <a:pt x="1" y="348"/>
                    </a:cubicBezTo>
                    <a:cubicBezTo>
                      <a:pt x="1" y="365"/>
                      <a:pt x="1" y="382"/>
                      <a:pt x="1" y="400"/>
                    </a:cubicBezTo>
                    <a:cubicBezTo>
                      <a:pt x="9" y="408"/>
                      <a:pt x="9" y="425"/>
                      <a:pt x="9" y="434"/>
                    </a:cubicBezTo>
                    <a:cubicBezTo>
                      <a:pt x="26" y="477"/>
                      <a:pt x="44" y="511"/>
                      <a:pt x="69" y="546"/>
                    </a:cubicBezTo>
                    <a:cubicBezTo>
                      <a:pt x="69" y="554"/>
                      <a:pt x="78" y="554"/>
                      <a:pt x="78" y="563"/>
                    </a:cubicBezTo>
                    <a:cubicBezTo>
                      <a:pt x="78" y="563"/>
                      <a:pt x="86" y="571"/>
                      <a:pt x="86" y="571"/>
                    </a:cubicBezTo>
                    <a:cubicBezTo>
                      <a:pt x="129" y="614"/>
                      <a:pt x="181" y="649"/>
                      <a:pt x="241" y="657"/>
                    </a:cubicBezTo>
                    <a:cubicBezTo>
                      <a:pt x="293" y="675"/>
                      <a:pt x="344" y="692"/>
                      <a:pt x="396" y="692"/>
                    </a:cubicBezTo>
                    <a:cubicBezTo>
                      <a:pt x="439" y="700"/>
                      <a:pt x="482" y="705"/>
                      <a:pt x="525" y="705"/>
                    </a:cubicBezTo>
                    <a:cubicBezTo>
                      <a:pt x="568" y="705"/>
                      <a:pt x="611" y="700"/>
                      <a:pt x="654" y="692"/>
                    </a:cubicBezTo>
                    <a:cubicBezTo>
                      <a:pt x="765" y="657"/>
                      <a:pt x="860" y="571"/>
                      <a:pt x="894" y="451"/>
                    </a:cubicBezTo>
                    <a:cubicBezTo>
                      <a:pt x="903" y="382"/>
                      <a:pt x="903" y="322"/>
                      <a:pt x="894" y="254"/>
                    </a:cubicBezTo>
                    <a:cubicBezTo>
                      <a:pt x="860" y="133"/>
                      <a:pt x="765" y="47"/>
                      <a:pt x="654" y="13"/>
                    </a:cubicBezTo>
                    <a:cubicBezTo>
                      <a:pt x="611" y="4"/>
                      <a:pt x="568" y="0"/>
                      <a:pt x="5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5"/>
              <p:cNvSpPr/>
              <p:nvPr/>
            </p:nvSpPr>
            <p:spPr>
              <a:xfrm>
                <a:off x="1831664" y="2818663"/>
                <a:ext cx="63239" cy="49200"/>
              </a:xfrm>
              <a:custGeom>
                <a:rect b="b" l="l" r="r" t="t"/>
                <a:pathLst>
                  <a:path extrusionOk="0" h="705" w="903">
                    <a:moveTo>
                      <a:pt x="517" y="0"/>
                    </a:moveTo>
                    <a:cubicBezTo>
                      <a:pt x="475" y="0"/>
                      <a:pt x="435" y="5"/>
                      <a:pt x="396" y="13"/>
                    </a:cubicBezTo>
                    <a:cubicBezTo>
                      <a:pt x="336" y="13"/>
                      <a:pt x="284" y="30"/>
                      <a:pt x="233" y="48"/>
                    </a:cubicBezTo>
                    <a:cubicBezTo>
                      <a:pt x="172" y="65"/>
                      <a:pt x="121" y="91"/>
                      <a:pt x="87" y="134"/>
                    </a:cubicBezTo>
                    <a:cubicBezTo>
                      <a:pt x="78" y="134"/>
                      <a:pt x="78" y="142"/>
                      <a:pt x="78" y="142"/>
                    </a:cubicBezTo>
                    <a:cubicBezTo>
                      <a:pt x="69" y="151"/>
                      <a:pt x="69" y="151"/>
                      <a:pt x="61" y="159"/>
                    </a:cubicBezTo>
                    <a:cubicBezTo>
                      <a:pt x="35" y="194"/>
                      <a:pt x="18" y="228"/>
                      <a:pt x="9" y="271"/>
                    </a:cubicBezTo>
                    <a:cubicBezTo>
                      <a:pt x="9" y="280"/>
                      <a:pt x="1" y="297"/>
                      <a:pt x="1" y="305"/>
                    </a:cubicBezTo>
                    <a:cubicBezTo>
                      <a:pt x="1" y="323"/>
                      <a:pt x="1" y="340"/>
                      <a:pt x="1" y="357"/>
                    </a:cubicBezTo>
                    <a:cubicBezTo>
                      <a:pt x="1" y="365"/>
                      <a:pt x="1" y="383"/>
                      <a:pt x="1" y="400"/>
                    </a:cubicBezTo>
                    <a:cubicBezTo>
                      <a:pt x="1" y="417"/>
                      <a:pt x="1" y="426"/>
                      <a:pt x="9" y="443"/>
                    </a:cubicBezTo>
                    <a:cubicBezTo>
                      <a:pt x="18" y="477"/>
                      <a:pt x="35" y="512"/>
                      <a:pt x="61" y="546"/>
                    </a:cubicBezTo>
                    <a:cubicBezTo>
                      <a:pt x="69" y="554"/>
                      <a:pt x="69" y="563"/>
                      <a:pt x="78" y="563"/>
                    </a:cubicBezTo>
                    <a:cubicBezTo>
                      <a:pt x="78" y="572"/>
                      <a:pt x="78" y="572"/>
                      <a:pt x="87" y="572"/>
                    </a:cubicBezTo>
                    <a:cubicBezTo>
                      <a:pt x="121" y="615"/>
                      <a:pt x="181" y="649"/>
                      <a:pt x="241" y="658"/>
                    </a:cubicBezTo>
                    <a:cubicBezTo>
                      <a:pt x="284" y="675"/>
                      <a:pt x="336" y="692"/>
                      <a:pt x="396" y="692"/>
                    </a:cubicBezTo>
                    <a:cubicBezTo>
                      <a:pt x="435" y="701"/>
                      <a:pt x="475" y="705"/>
                      <a:pt x="517" y="705"/>
                    </a:cubicBezTo>
                    <a:cubicBezTo>
                      <a:pt x="559" y="705"/>
                      <a:pt x="602" y="701"/>
                      <a:pt x="645" y="692"/>
                    </a:cubicBezTo>
                    <a:cubicBezTo>
                      <a:pt x="765" y="658"/>
                      <a:pt x="851" y="572"/>
                      <a:pt x="886" y="451"/>
                    </a:cubicBezTo>
                    <a:cubicBezTo>
                      <a:pt x="903" y="383"/>
                      <a:pt x="903" y="323"/>
                      <a:pt x="886" y="254"/>
                    </a:cubicBezTo>
                    <a:cubicBezTo>
                      <a:pt x="851" y="134"/>
                      <a:pt x="765" y="48"/>
                      <a:pt x="645" y="13"/>
                    </a:cubicBezTo>
                    <a:cubicBezTo>
                      <a:pt x="602" y="5"/>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5"/>
              <p:cNvSpPr/>
              <p:nvPr/>
            </p:nvSpPr>
            <p:spPr>
              <a:xfrm>
                <a:off x="1827462" y="2898709"/>
                <a:ext cx="63239" cy="48921"/>
              </a:xfrm>
              <a:custGeom>
                <a:rect b="b" l="l" r="r" t="t"/>
                <a:pathLst>
                  <a:path extrusionOk="0" h="701" w="903">
                    <a:moveTo>
                      <a:pt x="513" y="1"/>
                    </a:moveTo>
                    <a:cubicBezTo>
                      <a:pt x="417" y="1"/>
                      <a:pt x="321" y="14"/>
                      <a:pt x="232" y="43"/>
                    </a:cubicBezTo>
                    <a:cubicBezTo>
                      <a:pt x="172" y="52"/>
                      <a:pt x="121" y="86"/>
                      <a:pt x="78" y="129"/>
                    </a:cubicBezTo>
                    <a:lnTo>
                      <a:pt x="78" y="138"/>
                    </a:lnTo>
                    <a:lnTo>
                      <a:pt x="61" y="155"/>
                    </a:lnTo>
                    <a:cubicBezTo>
                      <a:pt x="35" y="189"/>
                      <a:pt x="18" y="224"/>
                      <a:pt x="9" y="267"/>
                    </a:cubicBezTo>
                    <a:cubicBezTo>
                      <a:pt x="1" y="275"/>
                      <a:pt x="1" y="284"/>
                      <a:pt x="1" y="301"/>
                    </a:cubicBezTo>
                    <a:cubicBezTo>
                      <a:pt x="1" y="318"/>
                      <a:pt x="1" y="335"/>
                      <a:pt x="1" y="353"/>
                    </a:cubicBezTo>
                    <a:cubicBezTo>
                      <a:pt x="1" y="361"/>
                      <a:pt x="1" y="378"/>
                      <a:pt x="1" y="395"/>
                    </a:cubicBezTo>
                    <a:cubicBezTo>
                      <a:pt x="1" y="404"/>
                      <a:pt x="1" y="421"/>
                      <a:pt x="9" y="430"/>
                    </a:cubicBezTo>
                    <a:cubicBezTo>
                      <a:pt x="18" y="473"/>
                      <a:pt x="35" y="507"/>
                      <a:pt x="61" y="542"/>
                    </a:cubicBezTo>
                    <a:lnTo>
                      <a:pt x="78" y="559"/>
                    </a:lnTo>
                    <a:lnTo>
                      <a:pt x="78" y="567"/>
                    </a:lnTo>
                    <a:cubicBezTo>
                      <a:pt x="121" y="610"/>
                      <a:pt x="181" y="645"/>
                      <a:pt x="241" y="653"/>
                    </a:cubicBezTo>
                    <a:cubicBezTo>
                      <a:pt x="284" y="670"/>
                      <a:pt x="336" y="688"/>
                      <a:pt x="396" y="688"/>
                    </a:cubicBezTo>
                    <a:cubicBezTo>
                      <a:pt x="434" y="696"/>
                      <a:pt x="475" y="700"/>
                      <a:pt x="517" y="700"/>
                    </a:cubicBezTo>
                    <a:cubicBezTo>
                      <a:pt x="559" y="700"/>
                      <a:pt x="602" y="696"/>
                      <a:pt x="645" y="688"/>
                    </a:cubicBezTo>
                    <a:cubicBezTo>
                      <a:pt x="765" y="653"/>
                      <a:pt x="851" y="567"/>
                      <a:pt x="885" y="447"/>
                    </a:cubicBezTo>
                    <a:cubicBezTo>
                      <a:pt x="903" y="378"/>
                      <a:pt x="903" y="318"/>
                      <a:pt x="885" y="258"/>
                    </a:cubicBezTo>
                    <a:cubicBezTo>
                      <a:pt x="851" y="138"/>
                      <a:pt x="765" y="43"/>
                      <a:pt x="645" y="9"/>
                    </a:cubicBezTo>
                    <a:cubicBezTo>
                      <a:pt x="601" y="3"/>
                      <a:pt x="557" y="1"/>
                      <a:pt x="5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25"/>
              <p:cNvSpPr/>
              <p:nvPr/>
            </p:nvSpPr>
            <p:spPr>
              <a:xfrm>
                <a:off x="1829283" y="2972126"/>
                <a:ext cx="63239" cy="49270"/>
              </a:xfrm>
              <a:custGeom>
                <a:rect b="b" l="l" r="r" t="t"/>
                <a:pathLst>
                  <a:path extrusionOk="0" h="706" w="903">
                    <a:moveTo>
                      <a:pt x="523" y="1"/>
                    </a:moveTo>
                    <a:cubicBezTo>
                      <a:pt x="481" y="1"/>
                      <a:pt x="438" y="5"/>
                      <a:pt x="395" y="14"/>
                    </a:cubicBezTo>
                    <a:cubicBezTo>
                      <a:pt x="344" y="14"/>
                      <a:pt x="284" y="31"/>
                      <a:pt x="232" y="48"/>
                    </a:cubicBezTo>
                    <a:cubicBezTo>
                      <a:pt x="181" y="57"/>
                      <a:pt x="129" y="91"/>
                      <a:pt x="86" y="134"/>
                    </a:cubicBezTo>
                    <a:cubicBezTo>
                      <a:pt x="86" y="134"/>
                      <a:pt x="78" y="142"/>
                      <a:pt x="78" y="142"/>
                    </a:cubicBezTo>
                    <a:cubicBezTo>
                      <a:pt x="78" y="142"/>
                      <a:pt x="69" y="151"/>
                      <a:pt x="69" y="160"/>
                    </a:cubicBezTo>
                    <a:cubicBezTo>
                      <a:pt x="43" y="194"/>
                      <a:pt x="26" y="228"/>
                      <a:pt x="9" y="271"/>
                    </a:cubicBezTo>
                    <a:cubicBezTo>
                      <a:pt x="9" y="280"/>
                      <a:pt x="9" y="289"/>
                      <a:pt x="0" y="306"/>
                    </a:cubicBezTo>
                    <a:cubicBezTo>
                      <a:pt x="0" y="323"/>
                      <a:pt x="0" y="340"/>
                      <a:pt x="0" y="357"/>
                    </a:cubicBezTo>
                    <a:cubicBezTo>
                      <a:pt x="0" y="366"/>
                      <a:pt x="0" y="383"/>
                      <a:pt x="0" y="400"/>
                    </a:cubicBezTo>
                    <a:cubicBezTo>
                      <a:pt x="0" y="417"/>
                      <a:pt x="9" y="426"/>
                      <a:pt x="9" y="443"/>
                    </a:cubicBezTo>
                    <a:cubicBezTo>
                      <a:pt x="26" y="478"/>
                      <a:pt x="43" y="512"/>
                      <a:pt x="69" y="546"/>
                    </a:cubicBezTo>
                    <a:lnTo>
                      <a:pt x="78" y="563"/>
                    </a:lnTo>
                    <a:cubicBezTo>
                      <a:pt x="78" y="563"/>
                      <a:pt x="86" y="572"/>
                      <a:pt x="86" y="572"/>
                    </a:cubicBezTo>
                    <a:cubicBezTo>
                      <a:pt x="129" y="615"/>
                      <a:pt x="181" y="649"/>
                      <a:pt x="241" y="658"/>
                    </a:cubicBezTo>
                    <a:cubicBezTo>
                      <a:pt x="292" y="675"/>
                      <a:pt x="344" y="692"/>
                      <a:pt x="395" y="692"/>
                    </a:cubicBezTo>
                    <a:cubicBezTo>
                      <a:pt x="438" y="701"/>
                      <a:pt x="481" y="705"/>
                      <a:pt x="523" y="705"/>
                    </a:cubicBezTo>
                    <a:cubicBezTo>
                      <a:pt x="565" y="705"/>
                      <a:pt x="606" y="701"/>
                      <a:pt x="645" y="692"/>
                    </a:cubicBezTo>
                    <a:cubicBezTo>
                      <a:pt x="765" y="658"/>
                      <a:pt x="859" y="572"/>
                      <a:pt x="894" y="452"/>
                    </a:cubicBezTo>
                    <a:cubicBezTo>
                      <a:pt x="902" y="383"/>
                      <a:pt x="902" y="323"/>
                      <a:pt x="894" y="254"/>
                    </a:cubicBezTo>
                    <a:cubicBezTo>
                      <a:pt x="859" y="134"/>
                      <a:pt x="765" y="48"/>
                      <a:pt x="645" y="14"/>
                    </a:cubicBezTo>
                    <a:cubicBezTo>
                      <a:pt x="606" y="5"/>
                      <a:pt x="565" y="1"/>
                      <a:pt x="5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5"/>
              <p:cNvSpPr/>
              <p:nvPr/>
            </p:nvSpPr>
            <p:spPr>
              <a:xfrm>
                <a:off x="1826832" y="3041215"/>
                <a:ext cx="63870" cy="49689"/>
              </a:xfrm>
              <a:custGeom>
                <a:rect b="b" l="l" r="r" t="t"/>
                <a:pathLst>
                  <a:path extrusionOk="0" h="712" w="912">
                    <a:moveTo>
                      <a:pt x="526" y="1"/>
                    </a:moveTo>
                    <a:cubicBezTo>
                      <a:pt x="484" y="1"/>
                      <a:pt x="443" y="7"/>
                      <a:pt x="405" y="20"/>
                    </a:cubicBezTo>
                    <a:cubicBezTo>
                      <a:pt x="345" y="20"/>
                      <a:pt x="293" y="29"/>
                      <a:pt x="241" y="55"/>
                    </a:cubicBezTo>
                    <a:cubicBezTo>
                      <a:pt x="181" y="63"/>
                      <a:pt x="130" y="98"/>
                      <a:pt x="87" y="140"/>
                    </a:cubicBezTo>
                    <a:cubicBezTo>
                      <a:pt x="87" y="140"/>
                      <a:pt x="87" y="140"/>
                      <a:pt x="87" y="149"/>
                    </a:cubicBezTo>
                    <a:cubicBezTo>
                      <a:pt x="78" y="149"/>
                      <a:pt x="78" y="158"/>
                      <a:pt x="70" y="166"/>
                    </a:cubicBezTo>
                    <a:cubicBezTo>
                      <a:pt x="44" y="192"/>
                      <a:pt x="27" y="235"/>
                      <a:pt x="18" y="269"/>
                    </a:cubicBezTo>
                    <a:cubicBezTo>
                      <a:pt x="10" y="287"/>
                      <a:pt x="10" y="295"/>
                      <a:pt x="10" y="312"/>
                    </a:cubicBezTo>
                    <a:cubicBezTo>
                      <a:pt x="1" y="321"/>
                      <a:pt x="1" y="338"/>
                      <a:pt x="10" y="355"/>
                    </a:cubicBezTo>
                    <a:cubicBezTo>
                      <a:pt x="1" y="372"/>
                      <a:pt x="1" y="390"/>
                      <a:pt x="10" y="407"/>
                    </a:cubicBezTo>
                    <a:cubicBezTo>
                      <a:pt x="10" y="415"/>
                      <a:pt x="10" y="433"/>
                      <a:pt x="18" y="441"/>
                    </a:cubicBezTo>
                    <a:cubicBezTo>
                      <a:pt x="27" y="484"/>
                      <a:pt x="44" y="519"/>
                      <a:pt x="70" y="553"/>
                    </a:cubicBezTo>
                    <a:lnTo>
                      <a:pt x="87" y="570"/>
                    </a:lnTo>
                    <a:lnTo>
                      <a:pt x="87" y="579"/>
                    </a:lnTo>
                    <a:cubicBezTo>
                      <a:pt x="130" y="622"/>
                      <a:pt x="181" y="647"/>
                      <a:pt x="241" y="665"/>
                    </a:cubicBezTo>
                    <a:cubicBezTo>
                      <a:pt x="293" y="682"/>
                      <a:pt x="345" y="690"/>
                      <a:pt x="405" y="699"/>
                    </a:cubicBezTo>
                    <a:cubicBezTo>
                      <a:pt x="443" y="708"/>
                      <a:pt x="484" y="712"/>
                      <a:pt x="526" y="712"/>
                    </a:cubicBezTo>
                    <a:cubicBezTo>
                      <a:pt x="568" y="712"/>
                      <a:pt x="611" y="708"/>
                      <a:pt x="654" y="699"/>
                    </a:cubicBezTo>
                    <a:cubicBezTo>
                      <a:pt x="766" y="665"/>
                      <a:pt x="860" y="570"/>
                      <a:pt x="894" y="458"/>
                    </a:cubicBezTo>
                    <a:cubicBezTo>
                      <a:pt x="912" y="390"/>
                      <a:pt x="912" y="321"/>
                      <a:pt x="894" y="261"/>
                    </a:cubicBezTo>
                    <a:cubicBezTo>
                      <a:pt x="860" y="140"/>
                      <a:pt x="774" y="46"/>
                      <a:pt x="654" y="20"/>
                    </a:cubicBezTo>
                    <a:cubicBezTo>
                      <a:pt x="611" y="7"/>
                      <a:pt x="568" y="1"/>
                      <a:pt x="5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5"/>
              <p:cNvSpPr/>
              <p:nvPr/>
            </p:nvSpPr>
            <p:spPr>
              <a:xfrm>
                <a:off x="1824451" y="3112608"/>
                <a:ext cx="63870" cy="49689"/>
              </a:xfrm>
              <a:custGeom>
                <a:rect b="b" l="l" r="r" t="t"/>
                <a:pathLst>
                  <a:path extrusionOk="0" h="712" w="912">
                    <a:moveTo>
                      <a:pt x="532" y="0"/>
                    </a:moveTo>
                    <a:cubicBezTo>
                      <a:pt x="490" y="0"/>
                      <a:pt x="447" y="7"/>
                      <a:pt x="404" y="20"/>
                    </a:cubicBezTo>
                    <a:cubicBezTo>
                      <a:pt x="353" y="20"/>
                      <a:pt x="293" y="28"/>
                      <a:pt x="241" y="54"/>
                    </a:cubicBezTo>
                    <a:cubicBezTo>
                      <a:pt x="190" y="63"/>
                      <a:pt x="138" y="97"/>
                      <a:pt x="95" y="140"/>
                    </a:cubicBezTo>
                    <a:lnTo>
                      <a:pt x="86" y="148"/>
                    </a:lnTo>
                    <a:lnTo>
                      <a:pt x="78" y="166"/>
                    </a:lnTo>
                    <a:cubicBezTo>
                      <a:pt x="52" y="191"/>
                      <a:pt x="35" y="234"/>
                      <a:pt x="18" y="269"/>
                    </a:cubicBezTo>
                    <a:cubicBezTo>
                      <a:pt x="18" y="286"/>
                      <a:pt x="18" y="294"/>
                      <a:pt x="9" y="312"/>
                    </a:cubicBezTo>
                    <a:cubicBezTo>
                      <a:pt x="1" y="337"/>
                      <a:pt x="1" y="372"/>
                      <a:pt x="9" y="406"/>
                    </a:cubicBezTo>
                    <a:cubicBezTo>
                      <a:pt x="9" y="415"/>
                      <a:pt x="9" y="432"/>
                      <a:pt x="18" y="441"/>
                    </a:cubicBezTo>
                    <a:cubicBezTo>
                      <a:pt x="26" y="484"/>
                      <a:pt x="52" y="518"/>
                      <a:pt x="78" y="552"/>
                    </a:cubicBezTo>
                    <a:cubicBezTo>
                      <a:pt x="78" y="552"/>
                      <a:pt x="86" y="561"/>
                      <a:pt x="86" y="569"/>
                    </a:cubicBezTo>
                    <a:lnTo>
                      <a:pt x="95" y="578"/>
                    </a:lnTo>
                    <a:cubicBezTo>
                      <a:pt x="138" y="621"/>
                      <a:pt x="190" y="655"/>
                      <a:pt x="250" y="664"/>
                    </a:cubicBezTo>
                    <a:cubicBezTo>
                      <a:pt x="301" y="681"/>
                      <a:pt x="353" y="698"/>
                      <a:pt x="404" y="698"/>
                    </a:cubicBezTo>
                    <a:cubicBezTo>
                      <a:pt x="447" y="707"/>
                      <a:pt x="490" y="711"/>
                      <a:pt x="532" y="711"/>
                    </a:cubicBezTo>
                    <a:cubicBezTo>
                      <a:pt x="574" y="711"/>
                      <a:pt x="615" y="707"/>
                      <a:pt x="654" y="698"/>
                    </a:cubicBezTo>
                    <a:cubicBezTo>
                      <a:pt x="774" y="664"/>
                      <a:pt x="868" y="578"/>
                      <a:pt x="903" y="458"/>
                    </a:cubicBezTo>
                    <a:cubicBezTo>
                      <a:pt x="911" y="389"/>
                      <a:pt x="911" y="320"/>
                      <a:pt x="903" y="260"/>
                    </a:cubicBezTo>
                    <a:cubicBezTo>
                      <a:pt x="868" y="140"/>
                      <a:pt x="774" y="45"/>
                      <a:pt x="654" y="20"/>
                    </a:cubicBezTo>
                    <a:cubicBezTo>
                      <a:pt x="615" y="7"/>
                      <a:pt x="574" y="0"/>
                      <a:pt x="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25"/>
              <p:cNvSpPr/>
              <p:nvPr/>
            </p:nvSpPr>
            <p:spPr>
              <a:xfrm>
                <a:off x="1827462" y="3186164"/>
                <a:ext cx="63239" cy="49828"/>
              </a:xfrm>
              <a:custGeom>
                <a:rect b="b" l="l" r="r" t="t"/>
                <a:pathLst>
                  <a:path extrusionOk="0" h="714" w="903">
                    <a:moveTo>
                      <a:pt x="517" y="1"/>
                    </a:moveTo>
                    <a:cubicBezTo>
                      <a:pt x="475" y="1"/>
                      <a:pt x="434" y="5"/>
                      <a:pt x="396" y="14"/>
                    </a:cubicBezTo>
                    <a:cubicBezTo>
                      <a:pt x="336" y="22"/>
                      <a:pt x="284" y="31"/>
                      <a:pt x="232" y="57"/>
                    </a:cubicBezTo>
                    <a:cubicBezTo>
                      <a:pt x="172" y="65"/>
                      <a:pt x="121" y="91"/>
                      <a:pt x="78" y="143"/>
                    </a:cubicBezTo>
                    <a:lnTo>
                      <a:pt x="78" y="151"/>
                    </a:lnTo>
                    <a:lnTo>
                      <a:pt x="61" y="160"/>
                    </a:lnTo>
                    <a:cubicBezTo>
                      <a:pt x="35" y="194"/>
                      <a:pt x="18" y="229"/>
                      <a:pt x="9" y="271"/>
                    </a:cubicBezTo>
                    <a:cubicBezTo>
                      <a:pt x="1" y="280"/>
                      <a:pt x="1" y="297"/>
                      <a:pt x="1" y="306"/>
                    </a:cubicBezTo>
                    <a:cubicBezTo>
                      <a:pt x="1" y="323"/>
                      <a:pt x="1" y="340"/>
                      <a:pt x="1" y="357"/>
                    </a:cubicBezTo>
                    <a:cubicBezTo>
                      <a:pt x="1" y="375"/>
                      <a:pt x="1" y="392"/>
                      <a:pt x="1" y="400"/>
                    </a:cubicBezTo>
                    <a:cubicBezTo>
                      <a:pt x="1" y="418"/>
                      <a:pt x="1" y="426"/>
                      <a:pt x="9" y="443"/>
                    </a:cubicBezTo>
                    <a:cubicBezTo>
                      <a:pt x="18" y="478"/>
                      <a:pt x="35" y="521"/>
                      <a:pt x="61" y="546"/>
                    </a:cubicBezTo>
                    <a:cubicBezTo>
                      <a:pt x="69" y="555"/>
                      <a:pt x="69" y="564"/>
                      <a:pt x="78" y="564"/>
                    </a:cubicBezTo>
                    <a:lnTo>
                      <a:pt x="78" y="572"/>
                    </a:lnTo>
                    <a:cubicBezTo>
                      <a:pt x="121" y="624"/>
                      <a:pt x="181" y="649"/>
                      <a:pt x="241" y="667"/>
                    </a:cubicBezTo>
                    <a:cubicBezTo>
                      <a:pt x="284" y="684"/>
                      <a:pt x="336" y="692"/>
                      <a:pt x="396" y="701"/>
                    </a:cubicBezTo>
                    <a:cubicBezTo>
                      <a:pt x="434" y="710"/>
                      <a:pt x="475" y="714"/>
                      <a:pt x="517" y="714"/>
                    </a:cubicBezTo>
                    <a:cubicBezTo>
                      <a:pt x="559" y="714"/>
                      <a:pt x="602" y="710"/>
                      <a:pt x="645" y="701"/>
                    </a:cubicBezTo>
                    <a:cubicBezTo>
                      <a:pt x="765" y="667"/>
                      <a:pt x="851" y="572"/>
                      <a:pt x="885" y="452"/>
                    </a:cubicBezTo>
                    <a:cubicBezTo>
                      <a:pt x="903" y="392"/>
                      <a:pt x="903" y="323"/>
                      <a:pt x="885" y="263"/>
                    </a:cubicBezTo>
                    <a:cubicBezTo>
                      <a:pt x="851" y="143"/>
                      <a:pt x="765" y="48"/>
                      <a:pt x="645" y="14"/>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25"/>
              <p:cNvSpPr/>
              <p:nvPr/>
            </p:nvSpPr>
            <p:spPr>
              <a:xfrm>
                <a:off x="1820879" y="3261883"/>
                <a:ext cx="63239" cy="49689"/>
              </a:xfrm>
              <a:custGeom>
                <a:rect b="b" l="l" r="r" t="t"/>
                <a:pathLst>
                  <a:path extrusionOk="0" h="712" w="903">
                    <a:moveTo>
                      <a:pt x="523" y="0"/>
                    </a:moveTo>
                    <a:cubicBezTo>
                      <a:pt x="481" y="0"/>
                      <a:pt x="438" y="7"/>
                      <a:pt x="395" y="20"/>
                    </a:cubicBezTo>
                    <a:cubicBezTo>
                      <a:pt x="344" y="20"/>
                      <a:pt x="284" y="28"/>
                      <a:pt x="232" y="54"/>
                    </a:cubicBezTo>
                    <a:cubicBezTo>
                      <a:pt x="180" y="63"/>
                      <a:pt x="129" y="97"/>
                      <a:pt x="86" y="140"/>
                    </a:cubicBezTo>
                    <a:lnTo>
                      <a:pt x="77" y="149"/>
                    </a:lnTo>
                    <a:cubicBezTo>
                      <a:pt x="77" y="149"/>
                      <a:pt x="69" y="157"/>
                      <a:pt x="69" y="166"/>
                    </a:cubicBezTo>
                    <a:cubicBezTo>
                      <a:pt x="43" y="192"/>
                      <a:pt x="26" y="235"/>
                      <a:pt x="17" y="269"/>
                    </a:cubicBezTo>
                    <a:cubicBezTo>
                      <a:pt x="17" y="286"/>
                      <a:pt x="9" y="295"/>
                      <a:pt x="9" y="312"/>
                    </a:cubicBezTo>
                    <a:cubicBezTo>
                      <a:pt x="0" y="321"/>
                      <a:pt x="0" y="338"/>
                      <a:pt x="9" y="355"/>
                    </a:cubicBezTo>
                    <a:cubicBezTo>
                      <a:pt x="0" y="372"/>
                      <a:pt x="0" y="389"/>
                      <a:pt x="9" y="406"/>
                    </a:cubicBezTo>
                    <a:cubicBezTo>
                      <a:pt x="9" y="415"/>
                      <a:pt x="9" y="432"/>
                      <a:pt x="17" y="441"/>
                    </a:cubicBezTo>
                    <a:cubicBezTo>
                      <a:pt x="26" y="484"/>
                      <a:pt x="43" y="518"/>
                      <a:pt x="69" y="552"/>
                    </a:cubicBezTo>
                    <a:lnTo>
                      <a:pt x="77" y="570"/>
                    </a:lnTo>
                    <a:lnTo>
                      <a:pt x="86" y="578"/>
                    </a:lnTo>
                    <a:cubicBezTo>
                      <a:pt x="129" y="621"/>
                      <a:pt x="180" y="647"/>
                      <a:pt x="241" y="664"/>
                    </a:cubicBezTo>
                    <a:cubicBezTo>
                      <a:pt x="292" y="681"/>
                      <a:pt x="344" y="690"/>
                      <a:pt x="395" y="699"/>
                    </a:cubicBezTo>
                    <a:cubicBezTo>
                      <a:pt x="438" y="707"/>
                      <a:pt x="481" y="711"/>
                      <a:pt x="523" y="711"/>
                    </a:cubicBezTo>
                    <a:cubicBezTo>
                      <a:pt x="565" y="711"/>
                      <a:pt x="606" y="707"/>
                      <a:pt x="644" y="699"/>
                    </a:cubicBezTo>
                    <a:cubicBezTo>
                      <a:pt x="765" y="664"/>
                      <a:pt x="859" y="570"/>
                      <a:pt x="894" y="449"/>
                    </a:cubicBezTo>
                    <a:cubicBezTo>
                      <a:pt x="902" y="389"/>
                      <a:pt x="902" y="321"/>
                      <a:pt x="894" y="260"/>
                    </a:cubicBezTo>
                    <a:cubicBezTo>
                      <a:pt x="859" y="140"/>
                      <a:pt x="765" y="46"/>
                      <a:pt x="644" y="20"/>
                    </a:cubicBezTo>
                    <a:cubicBezTo>
                      <a:pt x="606" y="7"/>
                      <a:pt x="565" y="0"/>
                      <a:pt x="5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25"/>
              <p:cNvSpPr/>
              <p:nvPr/>
            </p:nvSpPr>
            <p:spPr>
              <a:xfrm>
                <a:off x="2065153" y="2545933"/>
                <a:ext cx="63239" cy="49061"/>
              </a:xfrm>
              <a:custGeom>
                <a:rect b="b" l="l" r="r" t="t"/>
                <a:pathLst>
                  <a:path extrusionOk="0" h="703" w="903">
                    <a:moveTo>
                      <a:pt x="383" y="0"/>
                    </a:moveTo>
                    <a:cubicBezTo>
                      <a:pt x="335" y="0"/>
                      <a:pt x="288" y="7"/>
                      <a:pt x="241" y="21"/>
                    </a:cubicBezTo>
                    <a:cubicBezTo>
                      <a:pt x="129" y="55"/>
                      <a:pt x="43" y="150"/>
                      <a:pt x="9" y="270"/>
                    </a:cubicBezTo>
                    <a:cubicBezTo>
                      <a:pt x="0" y="339"/>
                      <a:pt x="0" y="399"/>
                      <a:pt x="17" y="459"/>
                    </a:cubicBezTo>
                    <a:cubicBezTo>
                      <a:pt x="52" y="579"/>
                      <a:pt x="146" y="665"/>
                      <a:pt x="266" y="699"/>
                    </a:cubicBezTo>
                    <a:cubicBezTo>
                      <a:pt x="296" y="701"/>
                      <a:pt x="326" y="702"/>
                      <a:pt x="355" y="702"/>
                    </a:cubicBezTo>
                    <a:cubicBezTo>
                      <a:pt x="463" y="702"/>
                      <a:pt x="571" y="688"/>
                      <a:pt x="679" y="648"/>
                    </a:cubicBezTo>
                    <a:cubicBezTo>
                      <a:pt x="730" y="639"/>
                      <a:pt x="791" y="605"/>
                      <a:pt x="825" y="562"/>
                    </a:cubicBezTo>
                    <a:lnTo>
                      <a:pt x="833" y="545"/>
                    </a:lnTo>
                    <a:lnTo>
                      <a:pt x="842" y="528"/>
                    </a:lnTo>
                    <a:cubicBezTo>
                      <a:pt x="868" y="502"/>
                      <a:pt x="885" y="459"/>
                      <a:pt x="894" y="425"/>
                    </a:cubicBezTo>
                    <a:cubicBezTo>
                      <a:pt x="902" y="407"/>
                      <a:pt x="902" y="399"/>
                      <a:pt x="902" y="390"/>
                    </a:cubicBezTo>
                    <a:cubicBezTo>
                      <a:pt x="902" y="373"/>
                      <a:pt x="902" y="356"/>
                      <a:pt x="902" y="339"/>
                    </a:cubicBezTo>
                    <a:cubicBezTo>
                      <a:pt x="902" y="321"/>
                      <a:pt x="902" y="304"/>
                      <a:pt x="902" y="287"/>
                    </a:cubicBezTo>
                    <a:lnTo>
                      <a:pt x="885" y="253"/>
                    </a:lnTo>
                    <a:cubicBezTo>
                      <a:pt x="876" y="210"/>
                      <a:pt x="859" y="175"/>
                      <a:pt x="833" y="150"/>
                    </a:cubicBezTo>
                    <a:lnTo>
                      <a:pt x="816" y="132"/>
                    </a:lnTo>
                    <a:lnTo>
                      <a:pt x="808" y="124"/>
                    </a:lnTo>
                    <a:cubicBezTo>
                      <a:pt x="765" y="81"/>
                      <a:pt x="713" y="47"/>
                      <a:pt x="662" y="38"/>
                    </a:cubicBezTo>
                    <a:cubicBezTo>
                      <a:pt x="610" y="21"/>
                      <a:pt x="550" y="12"/>
                      <a:pt x="498" y="12"/>
                    </a:cubicBezTo>
                    <a:cubicBezTo>
                      <a:pt x="460" y="4"/>
                      <a:pt x="421" y="0"/>
                      <a:pt x="3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5"/>
              <p:cNvSpPr/>
              <p:nvPr/>
            </p:nvSpPr>
            <p:spPr>
              <a:xfrm>
                <a:off x="2033848" y="2487172"/>
                <a:ext cx="56586" cy="43757"/>
              </a:xfrm>
              <a:custGeom>
                <a:rect b="b" l="l" r="r" t="t"/>
                <a:pathLst>
                  <a:path extrusionOk="0" h="627" w="808">
                    <a:moveTo>
                      <a:pt x="343" y="0"/>
                    </a:moveTo>
                    <a:cubicBezTo>
                      <a:pt x="300" y="0"/>
                      <a:pt x="258" y="7"/>
                      <a:pt x="215" y="21"/>
                    </a:cubicBezTo>
                    <a:cubicBezTo>
                      <a:pt x="112" y="47"/>
                      <a:pt x="35" y="132"/>
                      <a:pt x="0" y="244"/>
                    </a:cubicBezTo>
                    <a:cubicBezTo>
                      <a:pt x="0" y="296"/>
                      <a:pt x="0" y="347"/>
                      <a:pt x="9" y="399"/>
                    </a:cubicBezTo>
                    <a:cubicBezTo>
                      <a:pt x="43" y="502"/>
                      <a:pt x="129" y="588"/>
                      <a:pt x="232" y="614"/>
                    </a:cubicBezTo>
                    <a:cubicBezTo>
                      <a:pt x="271" y="622"/>
                      <a:pt x="310" y="626"/>
                      <a:pt x="348" y="626"/>
                    </a:cubicBezTo>
                    <a:cubicBezTo>
                      <a:pt x="387" y="626"/>
                      <a:pt x="426" y="622"/>
                      <a:pt x="464" y="614"/>
                    </a:cubicBezTo>
                    <a:cubicBezTo>
                      <a:pt x="507" y="605"/>
                      <a:pt x="559" y="596"/>
                      <a:pt x="602" y="579"/>
                    </a:cubicBezTo>
                    <a:cubicBezTo>
                      <a:pt x="653" y="562"/>
                      <a:pt x="705" y="536"/>
                      <a:pt x="739" y="493"/>
                    </a:cubicBezTo>
                    <a:lnTo>
                      <a:pt x="739" y="485"/>
                    </a:lnTo>
                    <a:cubicBezTo>
                      <a:pt x="748" y="485"/>
                      <a:pt x="748" y="476"/>
                      <a:pt x="756" y="468"/>
                    </a:cubicBezTo>
                    <a:cubicBezTo>
                      <a:pt x="774" y="442"/>
                      <a:pt x="791" y="407"/>
                      <a:pt x="799" y="373"/>
                    </a:cubicBezTo>
                    <a:cubicBezTo>
                      <a:pt x="808" y="364"/>
                      <a:pt x="808" y="356"/>
                      <a:pt x="808" y="339"/>
                    </a:cubicBezTo>
                    <a:cubicBezTo>
                      <a:pt x="808" y="330"/>
                      <a:pt x="808" y="313"/>
                      <a:pt x="808" y="296"/>
                    </a:cubicBezTo>
                    <a:cubicBezTo>
                      <a:pt x="808" y="287"/>
                      <a:pt x="808" y="270"/>
                      <a:pt x="808" y="253"/>
                    </a:cubicBezTo>
                    <a:cubicBezTo>
                      <a:pt x="808" y="244"/>
                      <a:pt x="799" y="236"/>
                      <a:pt x="799" y="218"/>
                    </a:cubicBezTo>
                    <a:cubicBezTo>
                      <a:pt x="791" y="184"/>
                      <a:pt x="774" y="158"/>
                      <a:pt x="748" y="132"/>
                    </a:cubicBezTo>
                    <a:lnTo>
                      <a:pt x="731" y="115"/>
                    </a:lnTo>
                    <a:lnTo>
                      <a:pt x="731" y="107"/>
                    </a:lnTo>
                    <a:cubicBezTo>
                      <a:pt x="688" y="72"/>
                      <a:pt x="645" y="47"/>
                      <a:pt x="593" y="38"/>
                    </a:cubicBezTo>
                    <a:cubicBezTo>
                      <a:pt x="542" y="21"/>
                      <a:pt x="499" y="12"/>
                      <a:pt x="447" y="12"/>
                    </a:cubicBezTo>
                    <a:cubicBezTo>
                      <a:pt x="412" y="4"/>
                      <a:pt x="378" y="0"/>
                      <a:pt x="3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5"/>
              <p:cNvSpPr/>
              <p:nvPr/>
            </p:nvSpPr>
            <p:spPr>
              <a:xfrm>
                <a:off x="2081960" y="2612650"/>
                <a:ext cx="63870" cy="48572"/>
              </a:xfrm>
              <a:custGeom>
                <a:rect b="b" l="l" r="r" t="t"/>
                <a:pathLst>
                  <a:path extrusionOk="0" h="696" w="912">
                    <a:moveTo>
                      <a:pt x="401" y="0"/>
                    </a:moveTo>
                    <a:cubicBezTo>
                      <a:pt x="349" y="0"/>
                      <a:pt x="298" y="8"/>
                      <a:pt x="250" y="18"/>
                    </a:cubicBezTo>
                    <a:cubicBezTo>
                      <a:pt x="130" y="61"/>
                      <a:pt x="44" y="156"/>
                      <a:pt x="18" y="276"/>
                    </a:cubicBezTo>
                    <a:cubicBezTo>
                      <a:pt x="1" y="336"/>
                      <a:pt x="9" y="396"/>
                      <a:pt x="26" y="457"/>
                    </a:cubicBezTo>
                    <a:cubicBezTo>
                      <a:pt x="61" y="568"/>
                      <a:pt x="155" y="663"/>
                      <a:pt x="276" y="689"/>
                    </a:cubicBezTo>
                    <a:cubicBezTo>
                      <a:pt x="311" y="693"/>
                      <a:pt x="347" y="695"/>
                      <a:pt x="382" y="695"/>
                    </a:cubicBezTo>
                    <a:cubicBezTo>
                      <a:pt x="484" y="695"/>
                      <a:pt x="584" y="677"/>
                      <a:pt x="679" y="646"/>
                    </a:cubicBezTo>
                    <a:cubicBezTo>
                      <a:pt x="740" y="628"/>
                      <a:pt x="791" y="603"/>
                      <a:pt x="834" y="551"/>
                    </a:cubicBezTo>
                    <a:lnTo>
                      <a:pt x="834" y="542"/>
                    </a:lnTo>
                    <a:lnTo>
                      <a:pt x="851" y="525"/>
                    </a:lnTo>
                    <a:cubicBezTo>
                      <a:pt x="877" y="491"/>
                      <a:pt x="894" y="457"/>
                      <a:pt x="903" y="422"/>
                    </a:cubicBezTo>
                    <a:cubicBezTo>
                      <a:pt x="903" y="405"/>
                      <a:pt x="903" y="396"/>
                      <a:pt x="911" y="379"/>
                    </a:cubicBezTo>
                    <a:cubicBezTo>
                      <a:pt x="911" y="362"/>
                      <a:pt x="911" y="345"/>
                      <a:pt x="911" y="328"/>
                    </a:cubicBezTo>
                    <a:cubicBezTo>
                      <a:pt x="911" y="319"/>
                      <a:pt x="903" y="302"/>
                      <a:pt x="903" y="285"/>
                    </a:cubicBezTo>
                    <a:cubicBezTo>
                      <a:pt x="903" y="268"/>
                      <a:pt x="894" y="259"/>
                      <a:pt x="894" y="242"/>
                    </a:cubicBezTo>
                    <a:cubicBezTo>
                      <a:pt x="877" y="207"/>
                      <a:pt x="860" y="173"/>
                      <a:pt x="834" y="147"/>
                    </a:cubicBezTo>
                    <a:cubicBezTo>
                      <a:pt x="825" y="139"/>
                      <a:pt x="817" y="130"/>
                      <a:pt x="817" y="130"/>
                    </a:cubicBezTo>
                    <a:lnTo>
                      <a:pt x="817" y="121"/>
                    </a:lnTo>
                    <a:cubicBezTo>
                      <a:pt x="774" y="79"/>
                      <a:pt x="722" y="53"/>
                      <a:pt x="662" y="36"/>
                    </a:cubicBezTo>
                    <a:cubicBezTo>
                      <a:pt x="611" y="18"/>
                      <a:pt x="551" y="10"/>
                      <a:pt x="499" y="10"/>
                    </a:cubicBezTo>
                    <a:cubicBezTo>
                      <a:pt x="466" y="3"/>
                      <a:pt x="433" y="0"/>
                      <a:pt x="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25"/>
              <p:cNvSpPr/>
              <p:nvPr/>
            </p:nvSpPr>
            <p:spPr>
              <a:xfrm>
                <a:off x="2092815" y="2675389"/>
                <a:ext cx="63239" cy="48921"/>
              </a:xfrm>
              <a:custGeom>
                <a:rect b="b" l="l" r="r" t="t"/>
                <a:pathLst>
                  <a:path extrusionOk="0" h="701" w="903">
                    <a:moveTo>
                      <a:pt x="383" y="1"/>
                    </a:moveTo>
                    <a:cubicBezTo>
                      <a:pt x="335" y="1"/>
                      <a:pt x="288" y="7"/>
                      <a:pt x="241" y="21"/>
                    </a:cubicBezTo>
                    <a:cubicBezTo>
                      <a:pt x="129" y="56"/>
                      <a:pt x="35" y="150"/>
                      <a:pt x="9" y="271"/>
                    </a:cubicBezTo>
                    <a:cubicBezTo>
                      <a:pt x="0" y="331"/>
                      <a:pt x="0" y="391"/>
                      <a:pt x="18" y="451"/>
                    </a:cubicBezTo>
                    <a:cubicBezTo>
                      <a:pt x="52" y="571"/>
                      <a:pt x="146" y="657"/>
                      <a:pt x="267" y="692"/>
                    </a:cubicBezTo>
                    <a:cubicBezTo>
                      <a:pt x="299" y="698"/>
                      <a:pt x="332" y="701"/>
                      <a:pt x="365" y="701"/>
                    </a:cubicBezTo>
                    <a:cubicBezTo>
                      <a:pt x="418" y="701"/>
                      <a:pt x="471" y="694"/>
                      <a:pt x="524" y="683"/>
                    </a:cubicBezTo>
                    <a:cubicBezTo>
                      <a:pt x="576" y="674"/>
                      <a:pt x="627" y="666"/>
                      <a:pt x="679" y="640"/>
                    </a:cubicBezTo>
                    <a:cubicBezTo>
                      <a:pt x="731" y="631"/>
                      <a:pt x="791" y="597"/>
                      <a:pt x="825" y="554"/>
                    </a:cubicBezTo>
                    <a:cubicBezTo>
                      <a:pt x="825" y="546"/>
                      <a:pt x="834" y="546"/>
                      <a:pt x="834" y="546"/>
                    </a:cubicBezTo>
                    <a:lnTo>
                      <a:pt x="851" y="528"/>
                    </a:lnTo>
                    <a:cubicBezTo>
                      <a:pt x="868" y="494"/>
                      <a:pt x="885" y="460"/>
                      <a:pt x="894" y="417"/>
                    </a:cubicBezTo>
                    <a:cubicBezTo>
                      <a:pt x="902" y="408"/>
                      <a:pt x="902" y="391"/>
                      <a:pt x="902" y="382"/>
                    </a:cubicBezTo>
                    <a:cubicBezTo>
                      <a:pt x="902" y="365"/>
                      <a:pt x="902" y="348"/>
                      <a:pt x="902" y="331"/>
                    </a:cubicBezTo>
                    <a:cubicBezTo>
                      <a:pt x="902" y="314"/>
                      <a:pt x="902" y="296"/>
                      <a:pt x="902" y="279"/>
                    </a:cubicBezTo>
                    <a:cubicBezTo>
                      <a:pt x="894" y="271"/>
                      <a:pt x="885" y="262"/>
                      <a:pt x="885" y="245"/>
                    </a:cubicBezTo>
                    <a:cubicBezTo>
                      <a:pt x="877" y="210"/>
                      <a:pt x="859" y="176"/>
                      <a:pt x="834" y="142"/>
                    </a:cubicBezTo>
                    <a:lnTo>
                      <a:pt x="817" y="133"/>
                    </a:lnTo>
                    <a:lnTo>
                      <a:pt x="808" y="116"/>
                    </a:lnTo>
                    <a:cubicBezTo>
                      <a:pt x="765" y="82"/>
                      <a:pt x="713" y="47"/>
                      <a:pt x="662" y="39"/>
                    </a:cubicBezTo>
                    <a:cubicBezTo>
                      <a:pt x="610" y="21"/>
                      <a:pt x="550" y="13"/>
                      <a:pt x="499" y="13"/>
                    </a:cubicBezTo>
                    <a:cubicBezTo>
                      <a:pt x="460" y="5"/>
                      <a:pt x="421" y="1"/>
                      <a:pt x="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25"/>
              <p:cNvSpPr/>
              <p:nvPr/>
            </p:nvSpPr>
            <p:spPr>
              <a:xfrm>
                <a:off x="2106052" y="2750550"/>
                <a:ext cx="63239" cy="48921"/>
              </a:xfrm>
              <a:custGeom>
                <a:rect b="b" l="l" r="r" t="t"/>
                <a:pathLst>
                  <a:path extrusionOk="0" h="701" w="903">
                    <a:moveTo>
                      <a:pt x="400" y="0"/>
                    </a:moveTo>
                    <a:cubicBezTo>
                      <a:pt x="347" y="0"/>
                      <a:pt x="294" y="8"/>
                      <a:pt x="241" y="18"/>
                    </a:cubicBezTo>
                    <a:cubicBezTo>
                      <a:pt x="129" y="61"/>
                      <a:pt x="35" y="156"/>
                      <a:pt x="9" y="276"/>
                    </a:cubicBezTo>
                    <a:cubicBezTo>
                      <a:pt x="0" y="336"/>
                      <a:pt x="0" y="396"/>
                      <a:pt x="18" y="457"/>
                    </a:cubicBezTo>
                    <a:cubicBezTo>
                      <a:pt x="52" y="577"/>
                      <a:pt x="146" y="663"/>
                      <a:pt x="267" y="689"/>
                    </a:cubicBezTo>
                    <a:cubicBezTo>
                      <a:pt x="305" y="696"/>
                      <a:pt x="344" y="701"/>
                      <a:pt x="383" y="701"/>
                    </a:cubicBezTo>
                    <a:cubicBezTo>
                      <a:pt x="430" y="701"/>
                      <a:pt x="477" y="694"/>
                      <a:pt x="524" y="680"/>
                    </a:cubicBezTo>
                    <a:cubicBezTo>
                      <a:pt x="576" y="680"/>
                      <a:pt x="628" y="663"/>
                      <a:pt x="670" y="646"/>
                    </a:cubicBezTo>
                    <a:cubicBezTo>
                      <a:pt x="731" y="628"/>
                      <a:pt x="791" y="603"/>
                      <a:pt x="825" y="551"/>
                    </a:cubicBezTo>
                    <a:lnTo>
                      <a:pt x="834" y="542"/>
                    </a:lnTo>
                    <a:cubicBezTo>
                      <a:pt x="834" y="534"/>
                      <a:pt x="842" y="534"/>
                      <a:pt x="851" y="525"/>
                    </a:cubicBezTo>
                    <a:cubicBezTo>
                      <a:pt x="868" y="491"/>
                      <a:pt x="885" y="457"/>
                      <a:pt x="894" y="422"/>
                    </a:cubicBezTo>
                    <a:cubicBezTo>
                      <a:pt x="902" y="405"/>
                      <a:pt x="902" y="396"/>
                      <a:pt x="902" y="379"/>
                    </a:cubicBezTo>
                    <a:cubicBezTo>
                      <a:pt x="902" y="362"/>
                      <a:pt x="902" y="345"/>
                      <a:pt x="902" y="336"/>
                    </a:cubicBezTo>
                    <a:cubicBezTo>
                      <a:pt x="902" y="319"/>
                      <a:pt x="902" y="302"/>
                      <a:pt x="902" y="285"/>
                    </a:cubicBezTo>
                    <a:cubicBezTo>
                      <a:pt x="894" y="276"/>
                      <a:pt x="894" y="259"/>
                      <a:pt x="885" y="250"/>
                    </a:cubicBezTo>
                    <a:cubicBezTo>
                      <a:pt x="877" y="207"/>
                      <a:pt x="859" y="173"/>
                      <a:pt x="834" y="147"/>
                    </a:cubicBezTo>
                    <a:lnTo>
                      <a:pt x="817" y="130"/>
                    </a:lnTo>
                    <a:cubicBezTo>
                      <a:pt x="817" y="130"/>
                      <a:pt x="808" y="122"/>
                      <a:pt x="808" y="122"/>
                    </a:cubicBezTo>
                    <a:cubicBezTo>
                      <a:pt x="765" y="79"/>
                      <a:pt x="713" y="53"/>
                      <a:pt x="662" y="44"/>
                    </a:cubicBezTo>
                    <a:cubicBezTo>
                      <a:pt x="602" y="18"/>
                      <a:pt x="550" y="10"/>
                      <a:pt x="499" y="10"/>
                    </a:cubicBezTo>
                    <a:cubicBezTo>
                      <a:pt x="466" y="3"/>
                      <a:pt x="433" y="0"/>
                      <a:pt x="4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5"/>
              <p:cNvSpPr/>
              <p:nvPr/>
            </p:nvSpPr>
            <p:spPr>
              <a:xfrm>
                <a:off x="2114455" y="2817546"/>
                <a:ext cx="63870" cy="49061"/>
              </a:xfrm>
              <a:custGeom>
                <a:rect b="b" l="l" r="r" t="t"/>
                <a:pathLst>
                  <a:path extrusionOk="0" h="703" w="912">
                    <a:moveTo>
                      <a:pt x="384" y="0"/>
                    </a:moveTo>
                    <a:cubicBezTo>
                      <a:pt x="338" y="0"/>
                      <a:pt x="292" y="6"/>
                      <a:pt x="250" y="21"/>
                    </a:cubicBezTo>
                    <a:cubicBezTo>
                      <a:pt x="129" y="55"/>
                      <a:pt x="44" y="158"/>
                      <a:pt x="9" y="270"/>
                    </a:cubicBezTo>
                    <a:cubicBezTo>
                      <a:pt x="1" y="339"/>
                      <a:pt x="9" y="399"/>
                      <a:pt x="18" y="459"/>
                    </a:cubicBezTo>
                    <a:cubicBezTo>
                      <a:pt x="61" y="570"/>
                      <a:pt x="155" y="665"/>
                      <a:pt x="276" y="691"/>
                    </a:cubicBezTo>
                    <a:cubicBezTo>
                      <a:pt x="310" y="698"/>
                      <a:pt x="347" y="703"/>
                      <a:pt x="384" y="703"/>
                    </a:cubicBezTo>
                    <a:cubicBezTo>
                      <a:pt x="430" y="703"/>
                      <a:pt x="477" y="696"/>
                      <a:pt x="525" y="682"/>
                    </a:cubicBezTo>
                    <a:cubicBezTo>
                      <a:pt x="576" y="682"/>
                      <a:pt x="628" y="665"/>
                      <a:pt x="679" y="648"/>
                    </a:cubicBezTo>
                    <a:cubicBezTo>
                      <a:pt x="739" y="631"/>
                      <a:pt x="791" y="605"/>
                      <a:pt x="825" y="553"/>
                    </a:cubicBezTo>
                    <a:lnTo>
                      <a:pt x="834" y="545"/>
                    </a:lnTo>
                    <a:lnTo>
                      <a:pt x="851" y="528"/>
                    </a:lnTo>
                    <a:cubicBezTo>
                      <a:pt x="868" y="493"/>
                      <a:pt x="886" y="459"/>
                      <a:pt x="903" y="424"/>
                    </a:cubicBezTo>
                    <a:cubicBezTo>
                      <a:pt x="903" y="407"/>
                      <a:pt x="903" y="399"/>
                      <a:pt x="911" y="381"/>
                    </a:cubicBezTo>
                    <a:cubicBezTo>
                      <a:pt x="911" y="364"/>
                      <a:pt x="911" y="347"/>
                      <a:pt x="911" y="339"/>
                    </a:cubicBezTo>
                    <a:cubicBezTo>
                      <a:pt x="903" y="321"/>
                      <a:pt x="903" y="304"/>
                      <a:pt x="903" y="287"/>
                    </a:cubicBezTo>
                    <a:cubicBezTo>
                      <a:pt x="894" y="270"/>
                      <a:pt x="894" y="261"/>
                      <a:pt x="894" y="253"/>
                    </a:cubicBezTo>
                    <a:cubicBezTo>
                      <a:pt x="877" y="210"/>
                      <a:pt x="860" y="175"/>
                      <a:pt x="834" y="150"/>
                    </a:cubicBezTo>
                    <a:lnTo>
                      <a:pt x="817" y="132"/>
                    </a:lnTo>
                    <a:lnTo>
                      <a:pt x="808" y="124"/>
                    </a:lnTo>
                    <a:cubicBezTo>
                      <a:pt x="774" y="81"/>
                      <a:pt x="714" y="46"/>
                      <a:pt x="662" y="38"/>
                    </a:cubicBezTo>
                    <a:cubicBezTo>
                      <a:pt x="611" y="21"/>
                      <a:pt x="550" y="12"/>
                      <a:pt x="499" y="12"/>
                    </a:cubicBezTo>
                    <a:cubicBezTo>
                      <a:pt x="460" y="4"/>
                      <a:pt x="422" y="0"/>
                      <a:pt x="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5"/>
              <p:cNvSpPr/>
              <p:nvPr/>
            </p:nvSpPr>
            <p:spPr>
              <a:xfrm>
                <a:off x="2121669" y="2897453"/>
                <a:ext cx="63239" cy="48921"/>
              </a:xfrm>
              <a:custGeom>
                <a:rect b="b" l="l" r="r" t="t"/>
                <a:pathLst>
                  <a:path extrusionOk="0" h="701" w="903">
                    <a:moveTo>
                      <a:pt x="399" y="0"/>
                    </a:moveTo>
                    <a:cubicBezTo>
                      <a:pt x="347" y="0"/>
                      <a:pt x="294" y="8"/>
                      <a:pt x="241" y="18"/>
                    </a:cubicBezTo>
                    <a:cubicBezTo>
                      <a:pt x="130" y="53"/>
                      <a:pt x="35" y="156"/>
                      <a:pt x="9" y="276"/>
                    </a:cubicBezTo>
                    <a:cubicBezTo>
                      <a:pt x="1" y="336"/>
                      <a:pt x="1" y="396"/>
                      <a:pt x="18" y="456"/>
                    </a:cubicBezTo>
                    <a:cubicBezTo>
                      <a:pt x="52" y="568"/>
                      <a:pt x="147" y="663"/>
                      <a:pt x="267" y="688"/>
                    </a:cubicBezTo>
                    <a:cubicBezTo>
                      <a:pt x="306" y="696"/>
                      <a:pt x="344" y="700"/>
                      <a:pt x="382" y="700"/>
                    </a:cubicBezTo>
                    <a:cubicBezTo>
                      <a:pt x="428" y="700"/>
                      <a:pt x="474" y="694"/>
                      <a:pt x="516" y="680"/>
                    </a:cubicBezTo>
                    <a:cubicBezTo>
                      <a:pt x="576" y="680"/>
                      <a:pt x="628" y="663"/>
                      <a:pt x="671" y="645"/>
                    </a:cubicBezTo>
                    <a:cubicBezTo>
                      <a:pt x="731" y="628"/>
                      <a:pt x="783" y="594"/>
                      <a:pt x="825" y="551"/>
                    </a:cubicBezTo>
                    <a:lnTo>
                      <a:pt x="834" y="542"/>
                    </a:lnTo>
                    <a:lnTo>
                      <a:pt x="843" y="525"/>
                    </a:lnTo>
                    <a:cubicBezTo>
                      <a:pt x="868" y="491"/>
                      <a:pt x="886" y="456"/>
                      <a:pt x="894" y="413"/>
                    </a:cubicBezTo>
                    <a:cubicBezTo>
                      <a:pt x="903" y="405"/>
                      <a:pt x="903" y="388"/>
                      <a:pt x="903" y="379"/>
                    </a:cubicBezTo>
                    <a:cubicBezTo>
                      <a:pt x="903" y="362"/>
                      <a:pt x="903" y="345"/>
                      <a:pt x="903" y="328"/>
                    </a:cubicBezTo>
                    <a:cubicBezTo>
                      <a:pt x="903" y="319"/>
                      <a:pt x="903" y="302"/>
                      <a:pt x="894" y="285"/>
                    </a:cubicBezTo>
                    <a:cubicBezTo>
                      <a:pt x="894" y="267"/>
                      <a:pt x="894" y="259"/>
                      <a:pt x="886" y="250"/>
                    </a:cubicBezTo>
                    <a:cubicBezTo>
                      <a:pt x="877" y="207"/>
                      <a:pt x="851" y="173"/>
                      <a:pt x="834" y="147"/>
                    </a:cubicBezTo>
                    <a:cubicBezTo>
                      <a:pt x="825" y="139"/>
                      <a:pt x="817" y="130"/>
                      <a:pt x="817" y="130"/>
                    </a:cubicBezTo>
                    <a:lnTo>
                      <a:pt x="808" y="121"/>
                    </a:lnTo>
                    <a:cubicBezTo>
                      <a:pt x="765" y="78"/>
                      <a:pt x="714" y="53"/>
                      <a:pt x="654" y="35"/>
                    </a:cubicBezTo>
                    <a:cubicBezTo>
                      <a:pt x="602" y="18"/>
                      <a:pt x="551" y="10"/>
                      <a:pt x="490" y="10"/>
                    </a:cubicBezTo>
                    <a:cubicBezTo>
                      <a:pt x="461" y="3"/>
                      <a:pt x="430" y="0"/>
                      <a:pt x="3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5"/>
              <p:cNvSpPr/>
              <p:nvPr/>
            </p:nvSpPr>
            <p:spPr>
              <a:xfrm>
                <a:off x="2121669" y="2970870"/>
                <a:ext cx="63870" cy="48851"/>
              </a:xfrm>
              <a:custGeom>
                <a:rect b="b" l="l" r="r" t="t"/>
                <a:pathLst>
                  <a:path extrusionOk="0" h="700" w="912">
                    <a:moveTo>
                      <a:pt x="405" y="1"/>
                    </a:moveTo>
                    <a:cubicBezTo>
                      <a:pt x="351" y="1"/>
                      <a:pt x="299" y="7"/>
                      <a:pt x="250" y="23"/>
                    </a:cubicBezTo>
                    <a:cubicBezTo>
                      <a:pt x="130" y="57"/>
                      <a:pt x="44" y="152"/>
                      <a:pt x="18" y="272"/>
                    </a:cubicBezTo>
                    <a:cubicBezTo>
                      <a:pt x="1" y="332"/>
                      <a:pt x="9" y="401"/>
                      <a:pt x="26" y="461"/>
                    </a:cubicBezTo>
                    <a:cubicBezTo>
                      <a:pt x="61" y="573"/>
                      <a:pt x="155" y="667"/>
                      <a:pt x="276" y="693"/>
                    </a:cubicBezTo>
                    <a:cubicBezTo>
                      <a:pt x="311" y="698"/>
                      <a:pt x="347" y="700"/>
                      <a:pt x="382" y="700"/>
                    </a:cubicBezTo>
                    <a:cubicBezTo>
                      <a:pt x="484" y="700"/>
                      <a:pt x="584" y="682"/>
                      <a:pt x="679" y="650"/>
                    </a:cubicBezTo>
                    <a:cubicBezTo>
                      <a:pt x="740" y="633"/>
                      <a:pt x="791" y="599"/>
                      <a:pt x="834" y="556"/>
                    </a:cubicBezTo>
                    <a:lnTo>
                      <a:pt x="834" y="547"/>
                    </a:lnTo>
                    <a:lnTo>
                      <a:pt x="851" y="530"/>
                    </a:lnTo>
                    <a:cubicBezTo>
                      <a:pt x="877" y="496"/>
                      <a:pt x="894" y="461"/>
                      <a:pt x="903" y="427"/>
                    </a:cubicBezTo>
                    <a:cubicBezTo>
                      <a:pt x="911" y="410"/>
                      <a:pt x="911" y="401"/>
                      <a:pt x="911" y="384"/>
                    </a:cubicBezTo>
                    <a:cubicBezTo>
                      <a:pt x="911" y="367"/>
                      <a:pt x="911" y="349"/>
                      <a:pt x="911" y="341"/>
                    </a:cubicBezTo>
                    <a:cubicBezTo>
                      <a:pt x="911" y="324"/>
                      <a:pt x="903" y="307"/>
                      <a:pt x="903" y="289"/>
                    </a:cubicBezTo>
                    <a:cubicBezTo>
                      <a:pt x="903" y="281"/>
                      <a:pt x="894" y="264"/>
                      <a:pt x="894" y="255"/>
                    </a:cubicBezTo>
                    <a:cubicBezTo>
                      <a:pt x="886" y="212"/>
                      <a:pt x="860" y="178"/>
                      <a:pt x="834" y="143"/>
                    </a:cubicBezTo>
                    <a:lnTo>
                      <a:pt x="817" y="126"/>
                    </a:lnTo>
                    <a:cubicBezTo>
                      <a:pt x="817" y="126"/>
                      <a:pt x="817" y="126"/>
                      <a:pt x="817" y="118"/>
                    </a:cubicBezTo>
                    <a:cubicBezTo>
                      <a:pt x="774" y="75"/>
                      <a:pt x="722" y="49"/>
                      <a:pt x="662" y="40"/>
                    </a:cubicBezTo>
                    <a:cubicBezTo>
                      <a:pt x="611" y="23"/>
                      <a:pt x="559" y="14"/>
                      <a:pt x="499" y="6"/>
                    </a:cubicBezTo>
                    <a:cubicBezTo>
                      <a:pt x="468" y="3"/>
                      <a:pt x="436" y="1"/>
                      <a:pt x="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5"/>
              <p:cNvSpPr/>
              <p:nvPr/>
            </p:nvSpPr>
            <p:spPr>
              <a:xfrm>
                <a:off x="2126501" y="3039959"/>
                <a:ext cx="63870" cy="48572"/>
              </a:xfrm>
              <a:custGeom>
                <a:rect b="b" l="l" r="r" t="t"/>
                <a:pathLst>
                  <a:path extrusionOk="0" h="696" w="912">
                    <a:moveTo>
                      <a:pt x="384" y="0"/>
                    </a:moveTo>
                    <a:cubicBezTo>
                      <a:pt x="337" y="0"/>
                      <a:pt x="292" y="7"/>
                      <a:pt x="250" y="21"/>
                    </a:cubicBezTo>
                    <a:cubicBezTo>
                      <a:pt x="129" y="55"/>
                      <a:pt x="43" y="150"/>
                      <a:pt x="18" y="270"/>
                    </a:cubicBezTo>
                    <a:cubicBezTo>
                      <a:pt x="0" y="330"/>
                      <a:pt x="9" y="390"/>
                      <a:pt x="26" y="451"/>
                    </a:cubicBezTo>
                    <a:cubicBezTo>
                      <a:pt x="61" y="562"/>
                      <a:pt x="155" y="657"/>
                      <a:pt x="275" y="683"/>
                    </a:cubicBezTo>
                    <a:cubicBezTo>
                      <a:pt x="314" y="691"/>
                      <a:pt x="355" y="695"/>
                      <a:pt x="397" y="695"/>
                    </a:cubicBezTo>
                    <a:cubicBezTo>
                      <a:pt x="439" y="695"/>
                      <a:pt x="482" y="691"/>
                      <a:pt x="525" y="683"/>
                    </a:cubicBezTo>
                    <a:cubicBezTo>
                      <a:pt x="576" y="674"/>
                      <a:pt x="628" y="665"/>
                      <a:pt x="679" y="640"/>
                    </a:cubicBezTo>
                    <a:cubicBezTo>
                      <a:pt x="739" y="631"/>
                      <a:pt x="791" y="597"/>
                      <a:pt x="825" y="554"/>
                    </a:cubicBezTo>
                    <a:lnTo>
                      <a:pt x="834" y="545"/>
                    </a:lnTo>
                    <a:lnTo>
                      <a:pt x="851" y="519"/>
                    </a:lnTo>
                    <a:cubicBezTo>
                      <a:pt x="877" y="494"/>
                      <a:pt x="894" y="451"/>
                      <a:pt x="903" y="416"/>
                    </a:cubicBezTo>
                    <a:cubicBezTo>
                      <a:pt x="903" y="399"/>
                      <a:pt x="911" y="390"/>
                      <a:pt x="911" y="382"/>
                    </a:cubicBezTo>
                    <a:cubicBezTo>
                      <a:pt x="911" y="365"/>
                      <a:pt x="911" y="347"/>
                      <a:pt x="911" y="330"/>
                    </a:cubicBezTo>
                    <a:cubicBezTo>
                      <a:pt x="911" y="313"/>
                      <a:pt x="903" y="296"/>
                      <a:pt x="903" y="279"/>
                    </a:cubicBezTo>
                    <a:cubicBezTo>
                      <a:pt x="903" y="270"/>
                      <a:pt x="894" y="262"/>
                      <a:pt x="894" y="244"/>
                    </a:cubicBezTo>
                    <a:cubicBezTo>
                      <a:pt x="877" y="210"/>
                      <a:pt x="860" y="176"/>
                      <a:pt x="834" y="141"/>
                    </a:cubicBezTo>
                    <a:lnTo>
                      <a:pt x="817" y="124"/>
                    </a:lnTo>
                    <a:cubicBezTo>
                      <a:pt x="817" y="124"/>
                      <a:pt x="817" y="116"/>
                      <a:pt x="817" y="116"/>
                    </a:cubicBezTo>
                    <a:cubicBezTo>
                      <a:pt x="774" y="73"/>
                      <a:pt x="722" y="47"/>
                      <a:pt x="662" y="38"/>
                    </a:cubicBezTo>
                    <a:cubicBezTo>
                      <a:pt x="610" y="21"/>
                      <a:pt x="550" y="12"/>
                      <a:pt x="499" y="12"/>
                    </a:cubicBezTo>
                    <a:cubicBezTo>
                      <a:pt x="460" y="5"/>
                      <a:pt x="422" y="0"/>
                      <a:pt x="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5"/>
              <p:cNvSpPr/>
              <p:nvPr/>
            </p:nvSpPr>
            <p:spPr>
              <a:xfrm>
                <a:off x="2131333" y="3111491"/>
                <a:ext cx="63239" cy="48572"/>
              </a:xfrm>
              <a:custGeom>
                <a:rect b="b" l="l" r="r" t="t"/>
                <a:pathLst>
                  <a:path extrusionOk="0" h="696" w="903">
                    <a:moveTo>
                      <a:pt x="392" y="0"/>
                    </a:moveTo>
                    <a:cubicBezTo>
                      <a:pt x="340" y="0"/>
                      <a:pt x="289" y="8"/>
                      <a:pt x="241" y="18"/>
                    </a:cubicBezTo>
                    <a:cubicBezTo>
                      <a:pt x="120" y="53"/>
                      <a:pt x="35" y="156"/>
                      <a:pt x="9" y="268"/>
                    </a:cubicBezTo>
                    <a:cubicBezTo>
                      <a:pt x="0" y="328"/>
                      <a:pt x="0" y="396"/>
                      <a:pt x="17" y="457"/>
                    </a:cubicBezTo>
                    <a:cubicBezTo>
                      <a:pt x="52" y="568"/>
                      <a:pt x="146" y="663"/>
                      <a:pt x="267" y="689"/>
                    </a:cubicBezTo>
                    <a:cubicBezTo>
                      <a:pt x="302" y="693"/>
                      <a:pt x="338" y="695"/>
                      <a:pt x="373" y="695"/>
                    </a:cubicBezTo>
                    <a:cubicBezTo>
                      <a:pt x="474" y="695"/>
                      <a:pt x="575" y="677"/>
                      <a:pt x="670" y="646"/>
                    </a:cubicBezTo>
                    <a:cubicBezTo>
                      <a:pt x="730" y="628"/>
                      <a:pt x="782" y="594"/>
                      <a:pt x="825" y="551"/>
                    </a:cubicBezTo>
                    <a:lnTo>
                      <a:pt x="834" y="542"/>
                    </a:lnTo>
                    <a:lnTo>
                      <a:pt x="842" y="525"/>
                    </a:lnTo>
                    <a:cubicBezTo>
                      <a:pt x="868" y="491"/>
                      <a:pt x="885" y="457"/>
                      <a:pt x="894" y="414"/>
                    </a:cubicBezTo>
                    <a:cubicBezTo>
                      <a:pt x="894" y="405"/>
                      <a:pt x="902" y="388"/>
                      <a:pt x="902" y="379"/>
                    </a:cubicBezTo>
                    <a:cubicBezTo>
                      <a:pt x="902" y="362"/>
                      <a:pt x="902" y="345"/>
                      <a:pt x="902" y="328"/>
                    </a:cubicBezTo>
                    <a:cubicBezTo>
                      <a:pt x="902" y="310"/>
                      <a:pt x="902" y="302"/>
                      <a:pt x="894" y="285"/>
                    </a:cubicBezTo>
                    <a:cubicBezTo>
                      <a:pt x="894" y="268"/>
                      <a:pt x="885" y="259"/>
                      <a:pt x="885" y="242"/>
                    </a:cubicBezTo>
                    <a:cubicBezTo>
                      <a:pt x="868" y="207"/>
                      <a:pt x="851" y="173"/>
                      <a:pt x="825" y="139"/>
                    </a:cubicBezTo>
                    <a:lnTo>
                      <a:pt x="816" y="130"/>
                    </a:lnTo>
                    <a:cubicBezTo>
                      <a:pt x="808" y="121"/>
                      <a:pt x="808" y="121"/>
                      <a:pt x="808" y="121"/>
                    </a:cubicBezTo>
                    <a:cubicBezTo>
                      <a:pt x="765" y="79"/>
                      <a:pt x="713" y="53"/>
                      <a:pt x="653" y="36"/>
                    </a:cubicBezTo>
                    <a:cubicBezTo>
                      <a:pt x="602" y="18"/>
                      <a:pt x="550" y="10"/>
                      <a:pt x="490" y="10"/>
                    </a:cubicBezTo>
                    <a:cubicBezTo>
                      <a:pt x="457" y="3"/>
                      <a:pt x="424" y="0"/>
                      <a:pt x="3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5"/>
              <p:cNvSpPr/>
              <p:nvPr/>
            </p:nvSpPr>
            <p:spPr>
              <a:xfrm>
                <a:off x="2131333" y="3185047"/>
                <a:ext cx="63800" cy="48921"/>
              </a:xfrm>
              <a:custGeom>
                <a:rect b="b" l="l" r="r" t="t"/>
                <a:pathLst>
                  <a:path extrusionOk="0" h="701" w="911">
                    <a:moveTo>
                      <a:pt x="383" y="1"/>
                    </a:moveTo>
                    <a:cubicBezTo>
                      <a:pt x="337" y="1"/>
                      <a:pt x="292" y="7"/>
                      <a:pt x="249" y="21"/>
                    </a:cubicBezTo>
                    <a:cubicBezTo>
                      <a:pt x="129" y="55"/>
                      <a:pt x="43" y="150"/>
                      <a:pt x="9" y="270"/>
                    </a:cubicBezTo>
                    <a:cubicBezTo>
                      <a:pt x="0" y="330"/>
                      <a:pt x="9" y="391"/>
                      <a:pt x="26" y="451"/>
                    </a:cubicBezTo>
                    <a:cubicBezTo>
                      <a:pt x="60" y="571"/>
                      <a:pt x="155" y="657"/>
                      <a:pt x="275" y="691"/>
                    </a:cubicBezTo>
                    <a:cubicBezTo>
                      <a:pt x="305" y="698"/>
                      <a:pt x="337" y="701"/>
                      <a:pt x="369" y="701"/>
                    </a:cubicBezTo>
                    <a:cubicBezTo>
                      <a:pt x="422" y="701"/>
                      <a:pt x="476" y="693"/>
                      <a:pt x="524" y="683"/>
                    </a:cubicBezTo>
                    <a:cubicBezTo>
                      <a:pt x="576" y="674"/>
                      <a:pt x="627" y="665"/>
                      <a:pt x="679" y="640"/>
                    </a:cubicBezTo>
                    <a:cubicBezTo>
                      <a:pt x="739" y="631"/>
                      <a:pt x="791" y="597"/>
                      <a:pt x="834" y="554"/>
                    </a:cubicBezTo>
                    <a:lnTo>
                      <a:pt x="834" y="545"/>
                    </a:lnTo>
                    <a:cubicBezTo>
                      <a:pt x="842" y="537"/>
                      <a:pt x="842" y="528"/>
                      <a:pt x="851" y="528"/>
                    </a:cubicBezTo>
                    <a:cubicBezTo>
                      <a:pt x="876" y="494"/>
                      <a:pt x="894" y="451"/>
                      <a:pt x="902" y="416"/>
                    </a:cubicBezTo>
                    <a:cubicBezTo>
                      <a:pt x="902" y="408"/>
                      <a:pt x="902" y="391"/>
                      <a:pt x="911" y="382"/>
                    </a:cubicBezTo>
                    <a:cubicBezTo>
                      <a:pt x="911" y="365"/>
                      <a:pt x="911" y="348"/>
                      <a:pt x="911" y="330"/>
                    </a:cubicBezTo>
                    <a:cubicBezTo>
                      <a:pt x="902" y="305"/>
                      <a:pt x="902" y="270"/>
                      <a:pt x="894" y="245"/>
                    </a:cubicBezTo>
                    <a:cubicBezTo>
                      <a:pt x="876" y="210"/>
                      <a:pt x="859" y="176"/>
                      <a:pt x="834" y="141"/>
                    </a:cubicBezTo>
                    <a:lnTo>
                      <a:pt x="816" y="124"/>
                    </a:lnTo>
                    <a:lnTo>
                      <a:pt x="808" y="116"/>
                    </a:lnTo>
                    <a:cubicBezTo>
                      <a:pt x="773" y="73"/>
                      <a:pt x="713" y="47"/>
                      <a:pt x="662" y="38"/>
                    </a:cubicBezTo>
                    <a:cubicBezTo>
                      <a:pt x="610" y="21"/>
                      <a:pt x="550" y="13"/>
                      <a:pt x="498" y="13"/>
                    </a:cubicBezTo>
                    <a:cubicBezTo>
                      <a:pt x="460" y="5"/>
                      <a:pt x="421" y="1"/>
                      <a:pt x="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5"/>
              <p:cNvSpPr/>
              <p:nvPr/>
            </p:nvSpPr>
            <p:spPr>
              <a:xfrm>
                <a:off x="2140367" y="3260488"/>
                <a:ext cx="63800" cy="48851"/>
              </a:xfrm>
              <a:custGeom>
                <a:rect b="b" l="l" r="r" t="t"/>
                <a:pathLst>
                  <a:path extrusionOk="0" h="700" w="911">
                    <a:moveTo>
                      <a:pt x="404" y="0"/>
                    </a:moveTo>
                    <a:cubicBezTo>
                      <a:pt x="350" y="0"/>
                      <a:pt x="295" y="6"/>
                      <a:pt x="241" y="23"/>
                    </a:cubicBezTo>
                    <a:cubicBezTo>
                      <a:pt x="129" y="57"/>
                      <a:pt x="43" y="152"/>
                      <a:pt x="9" y="272"/>
                    </a:cubicBezTo>
                    <a:cubicBezTo>
                      <a:pt x="0" y="332"/>
                      <a:pt x="0" y="401"/>
                      <a:pt x="17" y="461"/>
                    </a:cubicBezTo>
                    <a:cubicBezTo>
                      <a:pt x="52" y="572"/>
                      <a:pt x="146" y="667"/>
                      <a:pt x="266" y="693"/>
                    </a:cubicBezTo>
                    <a:cubicBezTo>
                      <a:pt x="302" y="697"/>
                      <a:pt x="337" y="699"/>
                      <a:pt x="373" y="699"/>
                    </a:cubicBezTo>
                    <a:cubicBezTo>
                      <a:pt x="475" y="699"/>
                      <a:pt x="577" y="682"/>
                      <a:pt x="679" y="650"/>
                    </a:cubicBezTo>
                    <a:cubicBezTo>
                      <a:pt x="730" y="633"/>
                      <a:pt x="790" y="598"/>
                      <a:pt x="825" y="555"/>
                    </a:cubicBezTo>
                    <a:cubicBezTo>
                      <a:pt x="825" y="555"/>
                      <a:pt x="833" y="547"/>
                      <a:pt x="833" y="547"/>
                    </a:cubicBezTo>
                    <a:cubicBezTo>
                      <a:pt x="842" y="538"/>
                      <a:pt x="842" y="538"/>
                      <a:pt x="842" y="530"/>
                    </a:cubicBezTo>
                    <a:cubicBezTo>
                      <a:pt x="868" y="495"/>
                      <a:pt x="885" y="461"/>
                      <a:pt x="894" y="418"/>
                    </a:cubicBezTo>
                    <a:cubicBezTo>
                      <a:pt x="902" y="409"/>
                      <a:pt x="902" y="392"/>
                      <a:pt x="902" y="383"/>
                    </a:cubicBezTo>
                    <a:cubicBezTo>
                      <a:pt x="911" y="366"/>
                      <a:pt x="911" y="349"/>
                      <a:pt x="902" y="341"/>
                    </a:cubicBezTo>
                    <a:cubicBezTo>
                      <a:pt x="902" y="323"/>
                      <a:pt x="902" y="306"/>
                      <a:pt x="902" y="289"/>
                    </a:cubicBezTo>
                    <a:cubicBezTo>
                      <a:pt x="894" y="272"/>
                      <a:pt x="894" y="263"/>
                      <a:pt x="894" y="246"/>
                    </a:cubicBezTo>
                    <a:cubicBezTo>
                      <a:pt x="876" y="212"/>
                      <a:pt x="859" y="177"/>
                      <a:pt x="833" y="143"/>
                    </a:cubicBezTo>
                    <a:lnTo>
                      <a:pt x="816" y="126"/>
                    </a:lnTo>
                    <a:cubicBezTo>
                      <a:pt x="808" y="126"/>
                      <a:pt x="808" y="117"/>
                      <a:pt x="808" y="117"/>
                    </a:cubicBezTo>
                    <a:cubicBezTo>
                      <a:pt x="773" y="74"/>
                      <a:pt x="713" y="48"/>
                      <a:pt x="662" y="40"/>
                    </a:cubicBezTo>
                    <a:cubicBezTo>
                      <a:pt x="610" y="23"/>
                      <a:pt x="550" y="5"/>
                      <a:pt x="498" y="5"/>
                    </a:cubicBezTo>
                    <a:cubicBezTo>
                      <a:pt x="467" y="2"/>
                      <a:pt x="435" y="0"/>
                      <a:pt x="4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5"/>
              <p:cNvSpPr/>
              <p:nvPr/>
            </p:nvSpPr>
            <p:spPr>
              <a:xfrm>
                <a:off x="1941195" y="2547678"/>
                <a:ext cx="63800" cy="49130"/>
              </a:xfrm>
              <a:custGeom>
                <a:rect b="b" l="l" r="r" t="t"/>
                <a:pathLst>
                  <a:path extrusionOk="0" h="704" w="911">
                    <a:moveTo>
                      <a:pt x="517" y="0"/>
                    </a:moveTo>
                    <a:cubicBezTo>
                      <a:pt x="475" y="0"/>
                      <a:pt x="434" y="4"/>
                      <a:pt x="395" y="13"/>
                    </a:cubicBezTo>
                    <a:cubicBezTo>
                      <a:pt x="335" y="22"/>
                      <a:pt x="284" y="30"/>
                      <a:pt x="232" y="56"/>
                    </a:cubicBezTo>
                    <a:cubicBezTo>
                      <a:pt x="172" y="64"/>
                      <a:pt x="121" y="99"/>
                      <a:pt x="86" y="142"/>
                    </a:cubicBezTo>
                    <a:lnTo>
                      <a:pt x="78" y="150"/>
                    </a:lnTo>
                    <a:lnTo>
                      <a:pt x="60" y="168"/>
                    </a:lnTo>
                    <a:cubicBezTo>
                      <a:pt x="35" y="193"/>
                      <a:pt x="17" y="236"/>
                      <a:pt x="9" y="271"/>
                    </a:cubicBezTo>
                    <a:cubicBezTo>
                      <a:pt x="9" y="288"/>
                      <a:pt x="9" y="296"/>
                      <a:pt x="0" y="314"/>
                    </a:cubicBezTo>
                    <a:cubicBezTo>
                      <a:pt x="0" y="322"/>
                      <a:pt x="0" y="339"/>
                      <a:pt x="0" y="357"/>
                    </a:cubicBezTo>
                    <a:cubicBezTo>
                      <a:pt x="0" y="374"/>
                      <a:pt x="9" y="391"/>
                      <a:pt x="9" y="408"/>
                    </a:cubicBezTo>
                    <a:cubicBezTo>
                      <a:pt x="9" y="417"/>
                      <a:pt x="17" y="434"/>
                      <a:pt x="17" y="443"/>
                    </a:cubicBezTo>
                    <a:cubicBezTo>
                      <a:pt x="26" y="485"/>
                      <a:pt x="52" y="520"/>
                      <a:pt x="78" y="554"/>
                    </a:cubicBezTo>
                    <a:cubicBezTo>
                      <a:pt x="78" y="554"/>
                      <a:pt x="86" y="563"/>
                      <a:pt x="86" y="571"/>
                    </a:cubicBezTo>
                    <a:lnTo>
                      <a:pt x="95" y="580"/>
                    </a:lnTo>
                    <a:cubicBezTo>
                      <a:pt x="138" y="623"/>
                      <a:pt x="189" y="649"/>
                      <a:pt x="249" y="666"/>
                    </a:cubicBezTo>
                    <a:cubicBezTo>
                      <a:pt x="301" y="683"/>
                      <a:pt x="353" y="692"/>
                      <a:pt x="404" y="692"/>
                    </a:cubicBezTo>
                    <a:cubicBezTo>
                      <a:pt x="443" y="699"/>
                      <a:pt x="481" y="704"/>
                      <a:pt x="520" y="704"/>
                    </a:cubicBezTo>
                    <a:cubicBezTo>
                      <a:pt x="567" y="704"/>
                      <a:pt x="615" y="697"/>
                      <a:pt x="662" y="683"/>
                    </a:cubicBezTo>
                    <a:cubicBezTo>
                      <a:pt x="774" y="649"/>
                      <a:pt x="868" y="554"/>
                      <a:pt x="894" y="443"/>
                    </a:cubicBezTo>
                    <a:cubicBezTo>
                      <a:pt x="911" y="374"/>
                      <a:pt x="902" y="314"/>
                      <a:pt x="885" y="253"/>
                    </a:cubicBezTo>
                    <a:cubicBezTo>
                      <a:pt x="851" y="133"/>
                      <a:pt x="765" y="47"/>
                      <a:pt x="645" y="13"/>
                    </a:cubicBezTo>
                    <a:cubicBezTo>
                      <a:pt x="602" y="4"/>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5"/>
              <p:cNvSpPr/>
              <p:nvPr/>
            </p:nvSpPr>
            <p:spPr>
              <a:xfrm>
                <a:off x="1927959" y="2614953"/>
                <a:ext cx="63239" cy="48572"/>
              </a:xfrm>
              <a:custGeom>
                <a:rect b="b" l="l" r="r" t="t"/>
                <a:pathLst>
                  <a:path extrusionOk="0" h="696" w="903">
                    <a:moveTo>
                      <a:pt x="511" y="0"/>
                    </a:moveTo>
                    <a:cubicBezTo>
                      <a:pt x="469" y="0"/>
                      <a:pt x="426" y="7"/>
                      <a:pt x="387" y="20"/>
                    </a:cubicBezTo>
                    <a:cubicBezTo>
                      <a:pt x="327" y="20"/>
                      <a:pt x="275" y="28"/>
                      <a:pt x="224" y="54"/>
                    </a:cubicBezTo>
                    <a:cubicBezTo>
                      <a:pt x="172" y="63"/>
                      <a:pt x="121" y="97"/>
                      <a:pt x="78" y="140"/>
                    </a:cubicBezTo>
                    <a:lnTo>
                      <a:pt x="69" y="149"/>
                    </a:lnTo>
                    <a:cubicBezTo>
                      <a:pt x="69" y="157"/>
                      <a:pt x="60" y="166"/>
                      <a:pt x="60" y="166"/>
                    </a:cubicBezTo>
                    <a:cubicBezTo>
                      <a:pt x="35" y="200"/>
                      <a:pt x="17" y="235"/>
                      <a:pt x="9" y="278"/>
                    </a:cubicBezTo>
                    <a:cubicBezTo>
                      <a:pt x="0" y="286"/>
                      <a:pt x="0" y="303"/>
                      <a:pt x="0" y="312"/>
                    </a:cubicBezTo>
                    <a:cubicBezTo>
                      <a:pt x="0" y="329"/>
                      <a:pt x="0" y="346"/>
                      <a:pt x="0" y="363"/>
                    </a:cubicBezTo>
                    <a:cubicBezTo>
                      <a:pt x="0" y="381"/>
                      <a:pt x="0" y="398"/>
                      <a:pt x="0" y="406"/>
                    </a:cubicBezTo>
                    <a:cubicBezTo>
                      <a:pt x="0" y="424"/>
                      <a:pt x="9" y="432"/>
                      <a:pt x="9" y="449"/>
                    </a:cubicBezTo>
                    <a:cubicBezTo>
                      <a:pt x="17" y="484"/>
                      <a:pt x="35" y="518"/>
                      <a:pt x="60" y="552"/>
                    </a:cubicBezTo>
                    <a:cubicBezTo>
                      <a:pt x="60" y="552"/>
                      <a:pt x="78" y="561"/>
                      <a:pt x="78" y="570"/>
                    </a:cubicBezTo>
                    <a:cubicBezTo>
                      <a:pt x="78" y="570"/>
                      <a:pt x="86" y="570"/>
                      <a:pt x="86" y="578"/>
                    </a:cubicBezTo>
                    <a:cubicBezTo>
                      <a:pt x="129" y="621"/>
                      <a:pt x="181" y="647"/>
                      <a:pt x="241" y="656"/>
                    </a:cubicBezTo>
                    <a:cubicBezTo>
                      <a:pt x="321" y="682"/>
                      <a:pt x="409" y="696"/>
                      <a:pt x="496" y="696"/>
                    </a:cubicBezTo>
                    <a:cubicBezTo>
                      <a:pt x="549" y="696"/>
                      <a:pt x="602" y="691"/>
                      <a:pt x="653" y="681"/>
                    </a:cubicBezTo>
                    <a:cubicBezTo>
                      <a:pt x="765" y="647"/>
                      <a:pt x="859" y="552"/>
                      <a:pt x="885" y="441"/>
                    </a:cubicBezTo>
                    <a:cubicBezTo>
                      <a:pt x="902" y="381"/>
                      <a:pt x="894" y="312"/>
                      <a:pt x="885" y="252"/>
                    </a:cubicBezTo>
                    <a:cubicBezTo>
                      <a:pt x="851" y="140"/>
                      <a:pt x="756" y="46"/>
                      <a:pt x="636" y="20"/>
                    </a:cubicBezTo>
                    <a:cubicBezTo>
                      <a:pt x="597" y="7"/>
                      <a:pt x="554" y="0"/>
                      <a:pt x="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5"/>
              <p:cNvSpPr/>
              <p:nvPr/>
            </p:nvSpPr>
            <p:spPr>
              <a:xfrm>
                <a:off x="1920115" y="2678320"/>
                <a:ext cx="63239" cy="49200"/>
              </a:xfrm>
              <a:custGeom>
                <a:rect b="b" l="l" r="r" t="t"/>
                <a:pathLst>
                  <a:path extrusionOk="0" h="705" w="903">
                    <a:moveTo>
                      <a:pt x="517" y="1"/>
                    </a:moveTo>
                    <a:cubicBezTo>
                      <a:pt x="475" y="1"/>
                      <a:pt x="434" y="5"/>
                      <a:pt x="396" y="14"/>
                    </a:cubicBezTo>
                    <a:cubicBezTo>
                      <a:pt x="336" y="14"/>
                      <a:pt x="284" y="31"/>
                      <a:pt x="233" y="48"/>
                    </a:cubicBezTo>
                    <a:cubicBezTo>
                      <a:pt x="172" y="65"/>
                      <a:pt x="121" y="91"/>
                      <a:pt x="87" y="143"/>
                    </a:cubicBezTo>
                    <a:lnTo>
                      <a:pt x="78" y="151"/>
                    </a:lnTo>
                    <a:cubicBezTo>
                      <a:pt x="78" y="151"/>
                      <a:pt x="69" y="160"/>
                      <a:pt x="61" y="168"/>
                    </a:cubicBezTo>
                    <a:cubicBezTo>
                      <a:pt x="44" y="194"/>
                      <a:pt x="26" y="237"/>
                      <a:pt x="9" y="272"/>
                    </a:cubicBezTo>
                    <a:cubicBezTo>
                      <a:pt x="9" y="289"/>
                      <a:pt x="9" y="297"/>
                      <a:pt x="1" y="315"/>
                    </a:cubicBezTo>
                    <a:cubicBezTo>
                      <a:pt x="1" y="340"/>
                      <a:pt x="1" y="375"/>
                      <a:pt x="1" y="409"/>
                    </a:cubicBezTo>
                    <a:cubicBezTo>
                      <a:pt x="1" y="418"/>
                      <a:pt x="9" y="435"/>
                      <a:pt x="18" y="443"/>
                    </a:cubicBezTo>
                    <a:cubicBezTo>
                      <a:pt x="26" y="486"/>
                      <a:pt x="44" y="521"/>
                      <a:pt x="69" y="555"/>
                    </a:cubicBezTo>
                    <a:lnTo>
                      <a:pt x="87" y="572"/>
                    </a:lnTo>
                    <a:lnTo>
                      <a:pt x="95" y="581"/>
                    </a:lnTo>
                    <a:cubicBezTo>
                      <a:pt x="129" y="624"/>
                      <a:pt x="190" y="650"/>
                      <a:pt x="250" y="667"/>
                    </a:cubicBezTo>
                    <a:cubicBezTo>
                      <a:pt x="301" y="684"/>
                      <a:pt x="353" y="693"/>
                      <a:pt x="404" y="693"/>
                    </a:cubicBezTo>
                    <a:cubicBezTo>
                      <a:pt x="443" y="700"/>
                      <a:pt x="482" y="705"/>
                      <a:pt x="519" y="705"/>
                    </a:cubicBezTo>
                    <a:cubicBezTo>
                      <a:pt x="566" y="705"/>
                      <a:pt x="611" y="698"/>
                      <a:pt x="654" y="684"/>
                    </a:cubicBezTo>
                    <a:cubicBezTo>
                      <a:pt x="774" y="650"/>
                      <a:pt x="860" y="555"/>
                      <a:pt x="894" y="443"/>
                    </a:cubicBezTo>
                    <a:cubicBezTo>
                      <a:pt x="903" y="375"/>
                      <a:pt x="903" y="315"/>
                      <a:pt x="894" y="254"/>
                    </a:cubicBezTo>
                    <a:cubicBezTo>
                      <a:pt x="860" y="134"/>
                      <a:pt x="765" y="40"/>
                      <a:pt x="645" y="14"/>
                    </a:cubicBezTo>
                    <a:cubicBezTo>
                      <a:pt x="602" y="5"/>
                      <a:pt x="559" y="1"/>
                      <a:pt x="5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5"/>
              <p:cNvSpPr/>
              <p:nvPr/>
            </p:nvSpPr>
            <p:spPr>
              <a:xfrm>
                <a:off x="1911081" y="2753900"/>
                <a:ext cx="63239" cy="49200"/>
              </a:xfrm>
              <a:custGeom>
                <a:rect b="b" l="l" r="r" t="t"/>
                <a:pathLst>
                  <a:path extrusionOk="0" h="705" w="903">
                    <a:moveTo>
                      <a:pt x="516" y="0"/>
                    </a:moveTo>
                    <a:cubicBezTo>
                      <a:pt x="473" y="0"/>
                      <a:pt x="430" y="5"/>
                      <a:pt x="387" y="13"/>
                    </a:cubicBezTo>
                    <a:cubicBezTo>
                      <a:pt x="336" y="22"/>
                      <a:pt x="276" y="31"/>
                      <a:pt x="233" y="56"/>
                    </a:cubicBezTo>
                    <a:cubicBezTo>
                      <a:pt x="173" y="65"/>
                      <a:pt x="121" y="99"/>
                      <a:pt x="87" y="142"/>
                    </a:cubicBezTo>
                    <a:lnTo>
                      <a:pt x="78" y="151"/>
                    </a:lnTo>
                    <a:lnTo>
                      <a:pt x="61" y="168"/>
                    </a:lnTo>
                    <a:cubicBezTo>
                      <a:pt x="35" y="202"/>
                      <a:pt x="18" y="237"/>
                      <a:pt x="9" y="280"/>
                    </a:cubicBezTo>
                    <a:cubicBezTo>
                      <a:pt x="9" y="288"/>
                      <a:pt x="1" y="305"/>
                      <a:pt x="1" y="314"/>
                    </a:cubicBezTo>
                    <a:cubicBezTo>
                      <a:pt x="1" y="331"/>
                      <a:pt x="1" y="348"/>
                      <a:pt x="1" y="366"/>
                    </a:cubicBezTo>
                    <a:cubicBezTo>
                      <a:pt x="1" y="374"/>
                      <a:pt x="1" y="391"/>
                      <a:pt x="1" y="409"/>
                    </a:cubicBezTo>
                    <a:cubicBezTo>
                      <a:pt x="1" y="426"/>
                      <a:pt x="9" y="434"/>
                      <a:pt x="9" y="452"/>
                    </a:cubicBezTo>
                    <a:cubicBezTo>
                      <a:pt x="18" y="486"/>
                      <a:pt x="44" y="520"/>
                      <a:pt x="69" y="555"/>
                    </a:cubicBezTo>
                    <a:lnTo>
                      <a:pt x="78" y="572"/>
                    </a:lnTo>
                    <a:lnTo>
                      <a:pt x="87" y="580"/>
                    </a:lnTo>
                    <a:cubicBezTo>
                      <a:pt x="130" y="623"/>
                      <a:pt x="181" y="658"/>
                      <a:pt x="241" y="666"/>
                    </a:cubicBezTo>
                    <a:cubicBezTo>
                      <a:pt x="293" y="683"/>
                      <a:pt x="344" y="692"/>
                      <a:pt x="396" y="692"/>
                    </a:cubicBezTo>
                    <a:cubicBezTo>
                      <a:pt x="439" y="701"/>
                      <a:pt x="482" y="705"/>
                      <a:pt x="525" y="705"/>
                    </a:cubicBezTo>
                    <a:cubicBezTo>
                      <a:pt x="568" y="705"/>
                      <a:pt x="611" y="701"/>
                      <a:pt x="654" y="692"/>
                    </a:cubicBezTo>
                    <a:cubicBezTo>
                      <a:pt x="765" y="658"/>
                      <a:pt x="860" y="563"/>
                      <a:pt x="886" y="443"/>
                    </a:cubicBezTo>
                    <a:cubicBezTo>
                      <a:pt x="903" y="383"/>
                      <a:pt x="903" y="314"/>
                      <a:pt x="886" y="254"/>
                    </a:cubicBezTo>
                    <a:cubicBezTo>
                      <a:pt x="851" y="134"/>
                      <a:pt x="757" y="48"/>
                      <a:pt x="645" y="13"/>
                    </a:cubicBezTo>
                    <a:cubicBezTo>
                      <a:pt x="602" y="5"/>
                      <a:pt x="559" y="0"/>
                      <a:pt x="5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5"/>
              <p:cNvSpPr/>
              <p:nvPr/>
            </p:nvSpPr>
            <p:spPr>
              <a:xfrm>
                <a:off x="1977262" y="2758716"/>
                <a:ext cx="51824" cy="39709"/>
              </a:xfrm>
              <a:custGeom>
                <a:rect b="b" l="l" r="r" t="t"/>
                <a:pathLst>
                  <a:path extrusionOk="0" h="569" w="740">
                    <a:moveTo>
                      <a:pt x="422" y="0"/>
                    </a:moveTo>
                    <a:cubicBezTo>
                      <a:pt x="387" y="0"/>
                      <a:pt x="353" y="5"/>
                      <a:pt x="319" y="13"/>
                    </a:cubicBezTo>
                    <a:cubicBezTo>
                      <a:pt x="276" y="13"/>
                      <a:pt x="233" y="22"/>
                      <a:pt x="190" y="39"/>
                    </a:cubicBezTo>
                    <a:cubicBezTo>
                      <a:pt x="138" y="47"/>
                      <a:pt x="95" y="73"/>
                      <a:pt x="70" y="116"/>
                    </a:cubicBezTo>
                    <a:lnTo>
                      <a:pt x="61" y="125"/>
                    </a:lnTo>
                    <a:cubicBezTo>
                      <a:pt x="61" y="125"/>
                      <a:pt x="52" y="133"/>
                      <a:pt x="52" y="133"/>
                    </a:cubicBezTo>
                    <a:cubicBezTo>
                      <a:pt x="27" y="159"/>
                      <a:pt x="18" y="194"/>
                      <a:pt x="9" y="219"/>
                    </a:cubicBezTo>
                    <a:cubicBezTo>
                      <a:pt x="1" y="228"/>
                      <a:pt x="1" y="245"/>
                      <a:pt x="1" y="254"/>
                    </a:cubicBezTo>
                    <a:cubicBezTo>
                      <a:pt x="1" y="262"/>
                      <a:pt x="1" y="279"/>
                      <a:pt x="1" y="288"/>
                    </a:cubicBezTo>
                    <a:cubicBezTo>
                      <a:pt x="1" y="305"/>
                      <a:pt x="1" y="314"/>
                      <a:pt x="1" y="331"/>
                    </a:cubicBezTo>
                    <a:cubicBezTo>
                      <a:pt x="1" y="340"/>
                      <a:pt x="1" y="348"/>
                      <a:pt x="9" y="365"/>
                    </a:cubicBezTo>
                    <a:cubicBezTo>
                      <a:pt x="18" y="391"/>
                      <a:pt x="35" y="417"/>
                      <a:pt x="52" y="443"/>
                    </a:cubicBezTo>
                    <a:lnTo>
                      <a:pt x="61" y="460"/>
                    </a:lnTo>
                    <a:lnTo>
                      <a:pt x="70" y="468"/>
                    </a:lnTo>
                    <a:cubicBezTo>
                      <a:pt x="104" y="503"/>
                      <a:pt x="147" y="529"/>
                      <a:pt x="198" y="537"/>
                    </a:cubicBezTo>
                    <a:cubicBezTo>
                      <a:pt x="241" y="546"/>
                      <a:pt x="284" y="554"/>
                      <a:pt x="327" y="563"/>
                    </a:cubicBezTo>
                    <a:cubicBezTo>
                      <a:pt x="356" y="566"/>
                      <a:pt x="384" y="569"/>
                      <a:pt x="413" y="569"/>
                    </a:cubicBezTo>
                    <a:cubicBezTo>
                      <a:pt x="453" y="569"/>
                      <a:pt x="493" y="564"/>
                      <a:pt x="533" y="554"/>
                    </a:cubicBezTo>
                    <a:cubicBezTo>
                      <a:pt x="628" y="529"/>
                      <a:pt x="705" y="451"/>
                      <a:pt x="731" y="348"/>
                    </a:cubicBezTo>
                    <a:cubicBezTo>
                      <a:pt x="740" y="305"/>
                      <a:pt x="740" y="254"/>
                      <a:pt x="731" y="202"/>
                    </a:cubicBezTo>
                    <a:cubicBezTo>
                      <a:pt x="697" y="108"/>
                      <a:pt x="619" y="30"/>
                      <a:pt x="525" y="13"/>
                    </a:cubicBezTo>
                    <a:cubicBezTo>
                      <a:pt x="490" y="5"/>
                      <a:pt x="456" y="0"/>
                      <a:pt x="4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5"/>
              <p:cNvSpPr/>
              <p:nvPr/>
            </p:nvSpPr>
            <p:spPr>
              <a:xfrm>
                <a:off x="1982724" y="2690952"/>
                <a:ext cx="40969" cy="31544"/>
              </a:xfrm>
              <a:custGeom>
                <a:rect b="b" l="l" r="r" t="t"/>
                <a:pathLst>
                  <a:path extrusionOk="0" h="452" w="585">
                    <a:moveTo>
                      <a:pt x="331" y="0"/>
                    </a:moveTo>
                    <a:cubicBezTo>
                      <a:pt x="303" y="0"/>
                      <a:pt x="275" y="5"/>
                      <a:pt x="249" y="13"/>
                    </a:cubicBezTo>
                    <a:cubicBezTo>
                      <a:pt x="215" y="13"/>
                      <a:pt x="172" y="22"/>
                      <a:pt x="146" y="39"/>
                    </a:cubicBezTo>
                    <a:cubicBezTo>
                      <a:pt x="103" y="48"/>
                      <a:pt x="69" y="65"/>
                      <a:pt x="43" y="99"/>
                    </a:cubicBezTo>
                    <a:lnTo>
                      <a:pt x="34" y="108"/>
                    </a:lnTo>
                    <a:cubicBezTo>
                      <a:pt x="26" y="134"/>
                      <a:pt x="9" y="159"/>
                      <a:pt x="0" y="177"/>
                    </a:cubicBezTo>
                    <a:cubicBezTo>
                      <a:pt x="0" y="185"/>
                      <a:pt x="0" y="194"/>
                      <a:pt x="0" y="202"/>
                    </a:cubicBezTo>
                    <a:cubicBezTo>
                      <a:pt x="0" y="211"/>
                      <a:pt x="0" y="228"/>
                      <a:pt x="0" y="237"/>
                    </a:cubicBezTo>
                    <a:lnTo>
                      <a:pt x="0" y="262"/>
                    </a:lnTo>
                    <a:cubicBezTo>
                      <a:pt x="0" y="271"/>
                      <a:pt x="9" y="280"/>
                      <a:pt x="9" y="288"/>
                    </a:cubicBezTo>
                    <a:cubicBezTo>
                      <a:pt x="17" y="314"/>
                      <a:pt x="26" y="340"/>
                      <a:pt x="43" y="357"/>
                    </a:cubicBezTo>
                    <a:lnTo>
                      <a:pt x="52" y="366"/>
                    </a:lnTo>
                    <a:lnTo>
                      <a:pt x="52" y="374"/>
                    </a:lnTo>
                    <a:cubicBezTo>
                      <a:pt x="86" y="408"/>
                      <a:pt x="120" y="426"/>
                      <a:pt x="163" y="426"/>
                    </a:cubicBezTo>
                    <a:cubicBezTo>
                      <a:pt x="219" y="442"/>
                      <a:pt x="274" y="452"/>
                      <a:pt x="332" y="452"/>
                    </a:cubicBezTo>
                    <a:cubicBezTo>
                      <a:pt x="364" y="452"/>
                      <a:pt x="396" y="449"/>
                      <a:pt x="430" y="443"/>
                    </a:cubicBezTo>
                    <a:cubicBezTo>
                      <a:pt x="507" y="426"/>
                      <a:pt x="567" y="366"/>
                      <a:pt x="584" y="288"/>
                    </a:cubicBezTo>
                    <a:cubicBezTo>
                      <a:pt x="584" y="245"/>
                      <a:pt x="584" y="202"/>
                      <a:pt x="576" y="168"/>
                    </a:cubicBezTo>
                    <a:cubicBezTo>
                      <a:pt x="550" y="91"/>
                      <a:pt x="490" y="30"/>
                      <a:pt x="412" y="13"/>
                    </a:cubicBezTo>
                    <a:cubicBezTo>
                      <a:pt x="387" y="5"/>
                      <a:pt x="359" y="0"/>
                      <a:pt x="3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5"/>
              <p:cNvSpPr/>
              <p:nvPr/>
            </p:nvSpPr>
            <p:spPr>
              <a:xfrm>
                <a:off x="1905689" y="2821664"/>
                <a:ext cx="63239" cy="48642"/>
              </a:xfrm>
              <a:custGeom>
                <a:rect b="b" l="l" r="r" t="t"/>
                <a:pathLst>
                  <a:path extrusionOk="0" h="697" w="903">
                    <a:moveTo>
                      <a:pt x="517" y="0"/>
                    </a:moveTo>
                    <a:cubicBezTo>
                      <a:pt x="475" y="0"/>
                      <a:pt x="434" y="5"/>
                      <a:pt x="396" y="13"/>
                    </a:cubicBezTo>
                    <a:cubicBezTo>
                      <a:pt x="335" y="13"/>
                      <a:pt x="284" y="30"/>
                      <a:pt x="232" y="48"/>
                    </a:cubicBezTo>
                    <a:cubicBezTo>
                      <a:pt x="172" y="65"/>
                      <a:pt x="121" y="91"/>
                      <a:pt x="86" y="142"/>
                    </a:cubicBezTo>
                    <a:lnTo>
                      <a:pt x="78" y="151"/>
                    </a:lnTo>
                    <a:lnTo>
                      <a:pt x="69" y="168"/>
                    </a:lnTo>
                    <a:cubicBezTo>
                      <a:pt x="43" y="194"/>
                      <a:pt x="26" y="228"/>
                      <a:pt x="9" y="271"/>
                    </a:cubicBezTo>
                    <a:cubicBezTo>
                      <a:pt x="9" y="288"/>
                      <a:pt x="9" y="297"/>
                      <a:pt x="0" y="314"/>
                    </a:cubicBezTo>
                    <a:cubicBezTo>
                      <a:pt x="0" y="322"/>
                      <a:pt x="0" y="340"/>
                      <a:pt x="0" y="357"/>
                    </a:cubicBezTo>
                    <a:cubicBezTo>
                      <a:pt x="0" y="374"/>
                      <a:pt x="0" y="391"/>
                      <a:pt x="0" y="408"/>
                    </a:cubicBezTo>
                    <a:cubicBezTo>
                      <a:pt x="9" y="417"/>
                      <a:pt x="9" y="434"/>
                      <a:pt x="18" y="443"/>
                    </a:cubicBezTo>
                    <a:cubicBezTo>
                      <a:pt x="26" y="477"/>
                      <a:pt x="43" y="511"/>
                      <a:pt x="69" y="546"/>
                    </a:cubicBezTo>
                    <a:cubicBezTo>
                      <a:pt x="69" y="554"/>
                      <a:pt x="78" y="554"/>
                      <a:pt x="86" y="563"/>
                    </a:cubicBezTo>
                    <a:cubicBezTo>
                      <a:pt x="86" y="572"/>
                      <a:pt x="86" y="572"/>
                      <a:pt x="95" y="572"/>
                    </a:cubicBezTo>
                    <a:cubicBezTo>
                      <a:pt x="129" y="615"/>
                      <a:pt x="189" y="649"/>
                      <a:pt x="250" y="658"/>
                    </a:cubicBezTo>
                    <a:cubicBezTo>
                      <a:pt x="293" y="675"/>
                      <a:pt x="353" y="683"/>
                      <a:pt x="404" y="683"/>
                    </a:cubicBezTo>
                    <a:cubicBezTo>
                      <a:pt x="443" y="692"/>
                      <a:pt x="486" y="696"/>
                      <a:pt x="529" y="696"/>
                    </a:cubicBezTo>
                    <a:cubicBezTo>
                      <a:pt x="572" y="696"/>
                      <a:pt x="615" y="692"/>
                      <a:pt x="653" y="683"/>
                    </a:cubicBezTo>
                    <a:cubicBezTo>
                      <a:pt x="774" y="649"/>
                      <a:pt x="860" y="554"/>
                      <a:pt x="894" y="434"/>
                    </a:cubicBezTo>
                    <a:cubicBezTo>
                      <a:pt x="902" y="374"/>
                      <a:pt x="902" y="305"/>
                      <a:pt x="894" y="245"/>
                    </a:cubicBezTo>
                    <a:cubicBezTo>
                      <a:pt x="860" y="133"/>
                      <a:pt x="765" y="39"/>
                      <a:pt x="645" y="13"/>
                    </a:cubicBezTo>
                    <a:cubicBezTo>
                      <a:pt x="602" y="5"/>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5"/>
              <p:cNvSpPr/>
              <p:nvPr/>
            </p:nvSpPr>
            <p:spPr>
              <a:xfrm>
                <a:off x="1974881" y="2821664"/>
                <a:ext cx="63239" cy="48642"/>
              </a:xfrm>
              <a:custGeom>
                <a:rect b="b" l="l" r="r" t="t"/>
                <a:pathLst>
                  <a:path extrusionOk="0" h="697" w="903">
                    <a:moveTo>
                      <a:pt x="517" y="0"/>
                    </a:moveTo>
                    <a:cubicBezTo>
                      <a:pt x="475" y="0"/>
                      <a:pt x="434" y="5"/>
                      <a:pt x="396" y="13"/>
                    </a:cubicBezTo>
                    <a:cubicBezTo>
                      <a:pt x="335" y="13"/>
                      <a:pt x="284" y="30"/>
                      <a:pt x="232" y="48"/>
                    </a:cubicBezTo>
                    <a:cubicBezTo>
                      <a:pt x="172" y="65"/>
                      <a:pt x="121" y="91"/>
                      <a:pt x="86" y="142"/>
                    </a:cubicBezTo>
                    <a:lnTo>
                      <a:pt x="78" y="151"/>
                    </a:lnTo>
                    <a:cubicBezTo>
                      <a:pt x="69" y="151"/>
                      <a:pt x="69" y="159"/>
                      <a:pt x="61" y="168"/>
                    </a:cubicBezTo>
                    <a:cubicBezTo>
                      <a:pt x="43" y="194"/>
                      <a:pt x="18" y="228"/>
                      <a:pt x="9" y="271"/>
                    </a:cubicBezTo>
                    <a:cubicBezTo>
                      <a:pt x="9" y="288"/>
                      <a:pt x="9" y="297"/>
                      <a:pt x="0" y="314"/>
                    </a:cubicBezTo>
                    <a:cubicBezTo>
                      <a:pt x="0" y="322"/>
                      <a:pt x="0" y="340"/>
                      <a:pt x="0" y="357"/>
                    </a:cubicBezTo>
                    <a:cubicBezTo>
                      <a:pt x="0" y="374"/>
                      <a:pt x="0" y="391"/>
                      <a:pt x="0" y="408"/>
                    </a:cubicBezTo>
                    <a:cubicBezTo>
                      <a:pt x="9" y="417"/>
                      <a:pt x="9" y="434"/>
                      <a:pt x="9" y="443"/>
                    </a:cubicBezTo>
                    <a:cubicBezTo>
                      <a:pt x="26" y="477"/>
                      <a:pt x="43" y="511"/>
                      <a:pt x="69" y="546"/>
                    </a:cubicBezTo>
                    <a:cubicBezTo>
                      <a:pt x="69" y="554"/>
                      <a:pt x="78" y="554"/>
                      <a:pt x="86" y="563"/>
                    </a:cubicBezTo>
                    <a:cubicBezTo>
                      <a:pt x="86" y="563"/>
                      <a:pt x="86" y="572"/>
                      <a:pt x="86" y="572"/>
                    </a:cubicBezTo>
                    <a:cubicBezTo>
                      <a:pt x="129" y="615"/>
                      <a:pt x="189" y="649"/>
                      <a:pt x="250" y="658"/>
                    </a:cubicBezTo>
                    <a:cubicBezTo>
                      <a:pt x="293" y="675"/>
                      <a:pt x="344" y="683"/>
                      <a:pt x="404" y="683"/>
                    </a:cubicBezTo>
                    <a:cubicBezTo>
                      <a:pt x="443" y="692"/>
                      <a:pt x="484" y="696"/>
                      <a:pt x="526" y="696"/>
                    </a:cubicBezTo>
                    <a:cubicBezTo>
                      <a:pt x="567" y="696"/>
                      <a:pt x="610" y="692"/>
                      <a:pt x="653" y="683"/>
                    </a:cubicBezTo>
                    <a:cubicBezTo>
                      <a:pt x="774" y="640"/>
                      <a:pt x="860" y="554"/>
                      <a:pt x="894" y="434"/>
                    </a:cubicBezTo>
                    <a:cubicBezTo>
                      <a:pt x="903" y="374"/>
                      <a:pt x="903" y="305"/>
                      <a:pt x="894" y="245"/>
                    </a:cubicBezTo>
                    <a:cubicBezTo>
                      <a:pt x="860" y="133"/>
                      <a:pt x="765" y="39"/>
                      <a:pt x="645" y="13"/>
                    </a:cubicBezTo>
                    <a:cubicBezTo>
                      <a:pt x="602" y="5"/>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5"/>
              <p:cNvSpPr/>
              <p:nvPr/>
            </p:nvSpPr>
            <p:spPr>
              <a:xfrm>
                <a:off x="1902677" y="2901361"/>
                <a:ext cx="63870" cy="49200"/>
              </a:xfrm>
              <a:custGeom>
                <a:rect b="b" l="l" r="r" t="t"/>
                <a:pathLst>
                  <a:path extrusionOk="0" h="705" w="912">
                    <a:moveTo>
                      <a:pt x="523" y="1"/>
                    </a:moveTo>
                    <a:cubicBezTo>
                      <a:pt x="482" y="1"/>
                      <a:pt x="439" y="5"/>
                      <a:pt x="396" y="14"/>
                    </a:cubicBezTo>
                    <a:cubicBezTo>
                      <a:pt x="344" y="22"/>
                      <a:pt x="284" y="31"/>
                      <a:pt x="232" y="57"/>
                    </a:cubicBezTo>
                    <a:cubicBezTo>
                      <a:pt x="181" y="65"/>
                      <a:pt x="129" y="100"/>
                      <a:pt x="86" y="143"/>
                    </a:cubicBezTo>
                    <a:lnTo>
                      <a:pt x="78" y="151"/>
                    </a:lnTo>
                    <a:lnTo>
                      <a:pt x="69" y="168"/>
                    </a:lnTo>
                    <a:cubicBezTo>
                      <a:pt x="43" y="194"/>
                      <a:pt x="26" y="237"/>
                      <a:pt x="18" y="272"/>
                    </a:cubicBezTo>
                    <a:cubicBezTo>
                      <a:pt x="9" y="289"/>
                      <a:pt x="9" y="297"/>
                      <a:pt x="9" y="315"/>
                    </a:cubicBezTo>
                    <a:cubicBezTo>
                      <a:pt x="9" y="323"/>
                      <a:pt x="9" y="340"/>
                      <a:pt x="9" y="357"/>
                    </a:cubicBezTo>
                    <a:cubicBezTo>
                      <a:pt x="0" y="375"/>
                      <a:pt x="0" y="392"/>
                      <a:pt x="9" y="409"/>
                    </a:cubicBezTo>
                    <a:cubicBezTo>
                      <a:pt x="9" y="418"/>
                      <a:pt x="9" y="435"/>
                      <a:pt x="18" y="443"/>
                    </a:cubicBezTo>
                    <a:cubicBezTo>
                      <a:pt x="26" y="486"/>
                      <a:pt x="43" y="521"/>
                      <a:pt x="69" y="555"/>
                    </a:cubicBezTo>
                    <a:cubicBezTo>
                      <a:pt x="69" y="555"/>
                      <a:pt x="78" y="564"/>
                      <a:pt x="86" y="572"/>
                    </a:cubicBezTo>
                    <a:lnTo>
                      <a:pt x="95" y="581"/>
                    </a:lnTo>
                    <a:cubicBezTo>
                      <a:pt x="138" y="624"/>
                      <a:pt x="189" y="650"/>
                      <a:pt x="250" y="667"/>
                    </a:cubicBezTo>
                    <a:cubicBezTo>
                      <a:pt x="301" y="684"/>
                      <a:pt x="353" y="693"/>
                      <a:pt x="404" y="693"/>
                    </a:cubicBezTo>
                    <a:cubicBezTo>
                      <a:pt x="443" y="700"/>
                      <a:pt x="481" y="705"/>
                      <a:pt x="519" y="705"/>
                    </a:cubicBezTo>
                    <a:cubicBezTo>
                      <a:pt x="566" y="705"/>
                      <a:pt x="611" y="698"/>
                      <a:pt x="653" y="684"/>
                    </a:cubicBezTo>
                    <a:cubicBezTo>
                      <a:pt x="774" y="650"/>
                      <a:pt x="868" y="555"/>
                      <a:pt x="894" y="443"/>
                    </a:cubicBezTo>
                    <a:cubicBezTo>
                      <a:pt x="911" y="375"/>
                      <a:pt x="911" y="315"/>
                      <a:pt x="894" y="254"/>
                    </a:cubicBezTo>
                    <a:cubicBezTo>
                      <a:pt x="860" y="134"/>
                      <a:pt x="765" y="48"/>
                      <a:pt x="645" y="14"/>
                    </a:cubicBezTo>
                    <a:cubicBezTo>
                      <a:pt x="606" y="5"/>
                      <a:pt x="565" y="1"/>
                      <a:pt x="5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5"/>
              <p:cNvSpPr/>
              <p:nvPr/>
            </p:nvSpPr>
            <p:spPr>
              <a:xfrm>
                <a:off x="1906249" y="2974708"/>
                <a:ext cx="63870" cy="49410"/>
              </a:xfrm>
              <a:custGeom>
                <a:rect b="b" l="l" r="r" t="t"/>
                <a:pathLst>
                  <a:path extrusionOk="0" h="708" w="912">
                    <a:moveTo>
                      <a:pt x="518" y="0"/>
                    </a:moveTo>
                    <a:cubicBezTo>
                      <a:pt x="476" y="0"/>
                      <a:pt x="435" y="7"/>
                      <a:pt x="396" y="20"/>
                    </a:cubicBezTo>
                    <a:cubicBezTo>
                      <a:pt x="336" y="20"/>
                      <a:pt x="285" y="37"/>
                      <a:pt x="233" y="54"/>
                    </a:cubicBezTo>
                    <a:cubicBezTo>
                      <a:pt x="173" y="71"/>
                      <a:pt x="121" y="97"/>
                      <a:pt x="87" y="140"/>
                    </a:cubicBezTo>
                    <a:lnTo>
                      <a:pt x="78" y="157"/>
                    </a:lnTo>
                    <a:lnTo>
                      <a:pt x="61" y="174"/>
                    </a:lnTo>
                    <a:cubicBezTo>
                      <a:pt x="44" y="200"/>
                      <a:pt x="18" y="234"/>
                      <a:pt x="10" y="277"/>
                    </a:cubicBezTo>
                    <a:cubicBezTo>
                      <a:pt x="10" y="286"/>
                      <a:pt x="10" y="303"/>
                      <a:pt x="1" y="312"/>
                    </a:cubicBezTo>
                    <a:cubicBezTo>
                      <a:pt x="1" y="329"/>
                      <a:pt x="1" y="346"/>
                      <a:pt x="1" y="363"/>
                    </a:cubicBezTo>
                    <a:cubicBezTo>
                      <a:pt x="1" y="380"/>
                      <a:pt x="1" y="398"/>
                      <a:pt x="10" y="415"/>
                    </a:cubicBezTo>
                    <a:cubicBezTo>
                      <a:pt x="10" y="423"/>
                      <a:pt x="18" y="432"/>
                      <a:pt x="18" y="449"/>
                    </a:cubicBezTo>
                    <a:cubicBezTo>
                      <a:pt x="27" y="483"/>
                      <a:pt x="53" y="526"/>
                      <a:pt x="78" y="552"/>
                    </a:cubicBezTo>
                    <a:lnTo>
                      <a:pt x="87" y="569"/>
                    </a:lnTo>
                    <a:cubicBezTo>
                      <a:pt x="87" y="569"/>
                      <a:pt x="87" y="578"/>
                      <a:pt x="95" y="578"/>
                    </a:cubicBezTo>
                    <a:cubicBezTo>
                      <a:pt x="138" y="621"/>
                      <a:pt x="190" y="655"/>
                      <a:pt x="250" y="664"/>
                    </a:cubicBezTo>
                    <a:cubicBezTo>
                      <a:pt x="302" y="681"/>
                      <a:pt x="353" y="690"/>
                      <a:pt x="405" y="698"/>
                    </a:cubicBezTo>
                    <a:cubicBezTo>
                      <a:pt x="438" y="705"/>
                      <a:pt x="470" y="708"/>
                      <a:pt x="503" y="708"/>
                    </a:cubicBezTo>
                    <a:cubicBezTo>
                      <a:pt x="556" y="708"/>
                      <a:pt x="609" y="700"/>
                      <a:pt x="663" y="690"/>
                    </a:cubicBezTo>
                    <a:cubicBezTo>
                      <a:pt x="774" y="655"/>
                      <a:pt x="869" y="561"/>
                      <a:pt x="894" y="441"/>
                    </a:cubicBezTo>
                    <a:cubicBezTo>
                      <a:pt x="912" y="380"/>
                      <a:pt x="903" y="312"/>
                      <a:pt x="894" y="252"/>
                    </a:cubicBezTo>
                    <a:cubicBezTo>
                      <a:pt x="860" y="140"/>
                      <a:pt x="766" y="45"/>
                      <a:pt x="645" y="20"/>
                    </a:cubicBezTo>
                    <a:cubicBezTo>
                      <a:pt x="602" y="7"/>
                      <a:pt x="559" y="0"/>
                      <a:pt x="5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5"/>
              <p:cNvSpPr/>
              <p:nvPr/>
            </p:nvSpPr>
            <p:spPr>
              <a:xfrm>
                <a:off x="1905689" y="3044077"/>
                <a:ext cx="63239" cy="49200"/>
              </a:xfrm>
              <a:custGeom>
                <a:rect b="b" l="l" r="r" t="t"/>
                <a:pathLst>
                  <a:path extrusionOk="0" h="705" w="903">
                    <a:moveTo>
                      <a:pt x="515" y="1"/>
                    </a:moveTo>
                    <a:cubicBezTo>
                      <a:pt x="473" y="1"/>
                      <a:pt x="430" y="5"/>
                      <a:pt x="387" y="14"/>
                    </a:cubicBezTo>
                    <a:cubicBezTo>
                      <a:pt x="335" y="22"/>
                      <a:pt x="275" y="31"/>
                      <a:pt x="224" y="57"/>
                    </a:cubicBezTo>
                    <a:cubicBezTo>
                      <a:pt x="172" y="65"/>
                      <a:pt x="121" y="99"/>
                      <a:pt x="78" y="142"/>
                    </a:cubicBezTo>
                    <a:lnTo>
                      <a:pt x="69" y="151"/>
                    </a:lnTo>
                    <a:lnTo>
                      <a:pt x="61" y="168"/>
                    </a:lnTo>
                    <a:cubicBezTo>
                      <a:pt x="35" y="203"/>
                      <a:pt x="18" y="237"/>
                      <a:pt x="9" y="280"/>
                    </a:cubicBezTo>
                    <a:cubicBezTo>
                      <a:pt x="9" y="288"/>
                      <a:pt x="0" y="297"/>
                      <a:pt x="0" y="314"/>
                    </a:cubicBezTo>
                    <a:cubicBezTo>
                      <a:pt x="0" y="331"/>
                      <a:pt x="0" y="349"/>
                      <a:pt x="0" y="366"/>
                    </a:cubicBezTo>
                    <a:cubicBezTo>
                      <a:pt x="0" y="374"/>
                      <a:pt x="0" y="392"/>
                      <a:pt x="0" y="409"/>
                    </a:cubicBezTo>
                    <a:cubicBezTo>
                      <a:pt x="0" y="417"/>
                      <a:pt x="0" y="435"/>
                      <a:pt x="9" y="443"/>
                    </a:cubicBezTo>
                    <a:cubicBezTo>
                      <a:pt x="18" y="486"/>
                      <a:pt x="35" y="520"/>
                      <a:pt x="61" y="555"/>
                    </a:cubicBezTo>
                    <a:cubicBezTo>
                      <a:pt x="69" y="563"/>
                      <a:pt x="69" y="563"/>
                      <a:pt x="78" y="572"/>
                    </a:cubicBezTo>
                    <a:lnTo>
                      <a:pt x="86" y="581"/>
                    </a:lnTo>
                    <a:cubicBezTo>
                      <a:pt x="129" y="624"/>
                      <a:pt x="181" y="649"/>
                      <a:pt x="241" y="667"/>
                    </a:cubicBezTo>
                    <a:cubicBezTo>
                      <a:pt x="293" y="684"/>
                      <a:pt x="344" y="692"/>
                      <a:pt x="396" y="692"/>
                    </a:cubicBezTo>
                    <a:cubicBezTo>
                      <a:pt x="434" y="700"/>
                      <a:pt x="473" y="704"/>
                      <a:pt x="511" y="704"/>
                    </a:cubicBezTo>
                    <a:cubicBezTo>
                      <a:pt x="559" y="704"/>
                      <a:pt x="606" y="698"/>
                      <a:pt x="653" y="684"/>
                    </a:cubicBezTo>
                    <a:cubicBezTo>
                      <a:pt x="765" y="649"/>
                      <a:pt x="860" y="555"/>
                      <a:pt x="885" y="443"/>
                    </a:cubicBezTo>
                    <a:cubicBezTo>
                      <a:pt x="902" y="374"/>
                      <a:pt x="902" y="314"/>
                      <a:pt x="885" y="254"/>
                    </a:cubicBezTo>
                    <a:cubicBezTo>
                      <a:pt x="851" y="134"/>
                      <a:pt x="756" y="48"/>
                      <a:pt x="636" y="14"/>
                    </a:cubicBezTo>
                    <a:cubicBezTo>
                      <a:pt x="598" y="5"/>
                      <a:pt x="557" y="1"/>
                      <a:pt x="5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5"/>
              <p:cNvSpPr/>
              <p:nvPr/>
            </p:nvSpPr>
            <p:spPr>
              <a:xfrm>
                <a:off x="1904498" y="3115469"/>
                <a:ext cx="63239" cy="48781"/>
              </a:xfrm>
              <a:custGeom>
                <a:rect b="b" l="l" r="r" t="t"/>
                <a:pathLst>
                  <a:path extrusionOk="0" h="699" w="903">
                    <a:moveTo>
                      <a:pt x="517" y="0"/>
                    </a:moveTo>
                    <a:cubicBezTo>
                      <a:pt x="475" y="0"/>
                      <a:pt x="434" y="4"/>
                      <a:pt x="395" y="13"/>
                    </a:cubicBezTo>
                    <a:cubicBezTo>
                      <a:pt x="335" y="22"/>
                      <a:pt x="284" y="30"/>
                      <a:pt x="232" y="56"/>
                    </a:cubicBezTo>
                    <a:cubicBezTo>
                      <a:pt x="172" y="73"/>
                      <a:pt x="120" y="99"/>
                      <a:pt x="86" y="142"/>
                    </a:cubicBezTo>
                    <a:lnTo>
                      <a:pt x="78" y="150"/>
                    </a:lnTo>
                    <a:lnTo>
                      <a:pt x="60" y="168"/>
                    </a:lnTo>
                    <a:cubicBezTo>
                      <a:pt x="43" y="202"/>
                      <a:pt x="26" y="236"/>
                      <a:pt x="9" y="279"/>
                    </a:cubicBezTo>
                    <a:cubicBezTo>
                      <a:pt x="9" y="288"/>
                      <a:pt x="9" y="305"/>
                      <a:pt x="0" y="314"/>
                    </a:cubicBezTo>
                    <a:cubicBezTo>
                      <a:pt x="0" y="348"/>
                      <a:pt x="0" y="382"/>
                      <a:pt x="0" y="408"/>
                    </a:cubicBezTo>
                    <a:cubicBezTo>
                      <a:pt x="0" y="425"/>
                      <a:pt x="9" y="434"/>
                      <a:pt x="17" y="451"/>
                    </a:cubicBezTo>
                    <a:cubicBezTo>
                      <a:pt x="26" y="485"/>
                      <a:pt x="43" y="520"/>
                      <a:pt x="69" y="554"/>
                    </a:cubicBezTo>
                    <a:cubicBezTo>
                      <a:pt x="69" y="554"/>
                      <a:pt x="78" y="563"/>
                      <a:pt x="86" y="571"/>
                    </a:cubicBezTo>
                    <a:lnTo>
                      <a:pt x="95" y="580"/>
                    </a:lnTo>
                    <a:cubicBezTo>
                      <a:pt x="129" y="623"/>
                      <a:pt x="189" y="649"/>
                      <a:pt x="249" y="666"/>
                    </a:cubicBezTo>
                    <a:cubicBezTo>
                      <a:pt x="327" y="687"/>
                      <a:pt x="409" y="698"/>
                      <a:pt x="491" y="698"/>
                    </a:cubicBezTo>
                    <a:cubicBezTo>
                      <a:pt x="545" y="698"/>
                      <a:pt x="599" y="693"/>
                      <a:pt x="653" y="683"/>
                    </a:cubicBezTo>
                    <a:cubicBezTo>
                      <a:pt x="773" y="649"/>
                      <a:pt x="859" y="554"/>
                      <a:pt x="894" y="443"/>
                    </a:cubicBezTo>
                    <a:cubicBezTo>
                      <a:pt x="902" y="382"/>
                      <a:pt x="902" y="314"/>
                      <a:pt x="894" y="253"/>
                    </a:cubicBezTo>
                    <a:cubicBezTo>
                      <a:pt x="859" y="133"/>
                      <a:pt x="765" y="47"/>
                      <a:pt x="645" y="13"/>
                    </a:cubicBezTo>
                    <a:cubicBezTo>
                      <a:pt x="602" y="4"/>
                      <a:pt x="559" y="0"/>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5"/>
              <p:cNvSpPr/>
              <p:nvPr/>
            </p:nvSpPr>
            <p:spPr>
              <a:xfrm>
                <a:off x="1908070" y="3189165"/>
                <a:ext cx="63239" cy="49270"/>
              </a:xfrm>
              <a:custGeom>
                <a:rect b="b" l="l" r="r" t="t"/>
                <a:pathLst>
                  <a:path extrusionOk="0" h="706" w="903">
                    <a:moveTo>
                      <a:pt x="516" y="1"/>
                    </a:moveTo>
                    <a:cubicBezTo>
                      <a:pt x="473" y="1"/>
                      <a:pt x="430" y="5"/>
                      <a:pt x="387" y="14"/>
                    </a:cubicBezTo>
                    <a:cubicBezTo>
                      <a:pt x="336" y="22"/>
                      <a:pt x="276" y="31"/>
                      <a:pt x="233" y="57"/>
                    </a:cubicBezTo>
                    <a:cubicBezTo>
                      <a:pt x="173" y="65"/>
                      <a:pt x="121" y="100"/>
                      <a:pt x="78" y="143"/>
                    </a:cubicBezTo>
                    <a:lnTo>
                      <a:pt x="78" y="151"/>
                    </a:lnTo>
                    <a:lnTo>
                      <a:pt x="61" y="168"/>
                    </a:lnTo>
                    <a:cubicBezTo>
                      <a:pt x="35" y="203"/>
                      <a:pt x="18" y="237"/>
                      <a:pt x="9" y="271"/>
                    </a:cubicBezTo>
                    <a:cubicBezTo>
                      <a:pt x="9" y="289"/>
                      <a:pt x="1" y="297"/>
                      <a:pt x="1" y="314"/>
                    </a:cubicBezTo>
                    <a:cubicBezTo>
                      <a:pt x="1" y="332"/>
                      <a:pt x="1" y="349"/>
                      <a:pt x="1" y="357"/>
                    </a:cubicBezTo>
                    <a:cubicBezTo>
                      <a:pt x="1" y="375"/>
                      <a:pt x="1" y="392"/>
                      <a:pt x="1" y="409"/>
                    </a:cubicBezTo>
                    <a:cubicBezTo>
                      <a:pt x="1" y="417"/>
                      <a:pt x="9" y="435"/>
                      <a:pt x="9" y="443"/>
                    </a:cubicBezTo>
                    <a:cubicBezTo>
                      <a:pt x="18" y="486"/>
                      <a:pt x="44" y="521"/>
                      <a:pt x="69" y="555"/>
                    </a:cubicBezTo>
                    <a:cubicBezTo>
                      <a:pt x="69" y="564"/>
                      <a:pt x="78" y="564"/>
                      <a:pt x="78" y="572"/>
                    </a:cubicBezTo>
                    <a:lnTo>
                      <a:pt x="87" y="581"/>
                    </a:lnTo>
                    <a:cubicBezTo>
                      <a:pt x="130" y="624"/>
                      <a:pt x="181" y="658"/>
                      <a:pt x="241" y="667"/>
                    </a:cubicBezTo>
                    <a:cubicBezTo>
                      <a:pt x="293" y="684"/>
                      <a:pt x="344" y="692"/>
                      <a:pt x="396" y="692"/>
                    </a:cubicBezTo>
                    <a:cubicBezTo>
                      <a:pt x="439" y="701"/>
                      <a:pt x="482" y="705"/>
                      <a:pt x="525" y="705"/>
                    </a:cubicBezTo>
                    <a:cubicBezTo>
                      <a:pt x="568" y="705"/>
                      <a:pt x="611" y="701"/>
                      <a:pt x="654" y="692"/>
                    </a:cubicBezTo>
                    <a:cubicBezTo>
                      <a:pt x="765" y="658"/>
                      <a:pt x="860" y="564"/>
                      <a:pt x="886" y="443"/>
                    </a:cubicBezTo>
                    <a:cubicBezTo>
                      <a:pt x="903" y="383"/>
                      <a:pt x="903" y="314"/>
                      <a:pt x="886" y="254"/>
                    </a:cubicBezTo>
                    <a:cubicBezTo>
                      <a:pt x="851" y="134"/>
                      <a:pt x="757" y="48"/>
                      <a:pt x="645" y="14"/>
                    </a:cubicBezTo>
                    <a:cubicBezTo>
                      <a:pt x="602" y="5"/>
                      <a:pt x="559" y="1"/>
                      <a:pt x="5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5"/>
              <p:cNvSpPr/>
              <p:nvPr/>
            </p:nvSpPr>
            <p:spPr>
              <a:xfrm>
                <a:off x="1903307" y="3264745"/>
                <a:ext cx="63239" cy="49549"/>
              </a:xfrm>
              <a:custGeom>
                <a:rect b="b" l="l" r="r" t="t"/>
                <a:pathLst>
                  <a:path extrusionOk="0" h="710" w="903">
                    <a:moveTo>
                      <a:pt x="511" y="0"/>
                    </a:moveTo>
                    <a:cubicBezTo>
                      <a:pt x="470" y="0"/>
                      <a:pt x="430" y="5"/>
                      <a:pt x="387" y="13"/>
                    </a:cubicBezTo>
                    <a:cubicBezTo>
                      <a:pt x="327" y="22"/>
                      <a:pt x="275" y="30"/>
                      <a:pt x="223" y="56"/>
                    </a:cubicBezTo>
                    <a:cubicBezTo>
                      <a:pt x="163" y="65"/>
                      <a:pt x="120" y="99"/>
                      <a:pt x="77" y="142"/>
                    </a:cubicBezTo>
                    <a:lnTo>
                      <a:pt x="69" y="151"/>
                    </a:lnTo>
                    <a:cubicBezTo>
                      <a:pt x="69" y="159"/>
                      <a:pt x="60" y="168"/>
                      <a:pt x="60" y="168"/>
                    </a:cubicBezTo>
                    <a:cubicBezTo>
                      <a:pt x="34" y="202"/>
                      <a:pt x="17" y="237"/>
                      <a:pt x="9" y="280"/>
                    </a:cubicBezTo>
                    <a:cubicBezTo>
                      <a:pt x="0" y="288"/>
                      <a:pt x="0" y="305"/>
                      <a:pt x="0" y="314"/>
                    </a:cubicBezTo>
                    <a:cubicBezTo>
                      <a:pt x="0" y="331"/>
                      <a:pt x="0" y="348"/>
                      <a:pt x="0" y="365"/>
                    </a:cubicBezTo>
                    <a:cubicBezTo>
                      <a:pt x="0" y="383"/>
                      <a:pt x="0" y="400"/>
                      <a:pt x="0" y="417"/>
                    </a:cubicBezTo>
                    <a:cubicBezTo>
                      <a:pt x="9" y="426"/>
                      <a:pt x="9" y="434"/>
                      <a:pt x="17" y="451"/>
                    </a:cubicBezTo>
                    <a:cubicBezTo>
                      <a:pt x="26" y="486"/>
                      <a:pt x="43" y="529"/>
                      <a:pt x="69" y="554"/>
                    </a:cubicBezTo>
                    <a:cubicBezTo>
                      <a:pt x="69" y="563"/>
                      <a:pt x="77" y="572"/>
                      <a:pt x="86" y="572"/>
                    </a:cubicBezTo>
                    <a:lnTo>
                      <a:pt x="95" y="580"/>
                    </a:lnTo>
                    <a:cubicBezTo>
                      <a:pt x="129" y="623"/>
                      <a:pt x="189" y="658"/>
                      <a:pt x="249" y="666"/>
                    </a:cubicBezTo>
                    <a:cubicBezTo>
                      <a:pt x="292" y="683"/>
                      <a:pt x="352" y="700"/>
                      <a:pt x="404" y="700"/>
                    </a:cubicBezTo>
                    <a:cubicBezTo>
                      <a:pt x="433" y="707"/>
                      <a:pt x="464" y="710"/>
                      <a:pt x="496" y="710"/>
                    </a:cubicBezTo>
                    <a:cubicBezTo>
                      <a:pt x="547" y="710"/>
                      <a:pt x="600" y="703"/>
                      <a:pt x="653" y="692"/>
                    </a:cubicBezTo>
                    <a:cubicBezTo>
                      <a:pt x="773" y="658"/>
                      <a:pt x="859" y="563"/>
                      <a:pt x="894" y="443"/>
                    </a:cubicBezTo>
                    <a:cubicBezTo>
                      <a:pt x="902" y="383"/>
                      <a:pt x="902" y="314"/>
                      <a:pt x="885" y="254"/>
                    </a:cubicBezTo>
                    <a:cubicBezTo>
                      <a:pt x="851" y="133"/>
                      <a:pt x="756" y="48"/>
                      <a:pt x="636" y="13"/>
                    </a:cubicBezTo>
                    <a:cubicBezTo>
                      <a:pt x="593" y="5"/>
                      <a:pt x="552" y="0"/>
                      <a:pt x="5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5"/>
              <p:cNvSpPr/>
              <p:nvPr/>
            </p:nvSpPr>
            <p:spPr>
              <a:xfrm>
                <a:off x="2003734" y="2547678"/>
                <a:ext cx="63239" cy="49130"/>
              </a:xfrm>
              <a:custGeom>
                <a:rect b="b" l="l" r="r" t="t"/>
                <a:pathLst>
                  <a:path extrusionOk="0" h="704" w="903">
                    <a:moveTo>
                      <a:pt x="388" y="0"/>
                    </a:moveTo>
                    <a:cubicBezTo>
                      <a:pt x="347" y="0"/>
                      <a:pt x="306" y="4"/>
                      <a:pt x="267" y="13"/>
                    </a:cubicBezTo>
                    <a:cubicBezTo>
                      <a:pt x="147" y="47"/>
                      <a:pt x="52" y="133"/>
                      <a:pt x="18" y="253"/>
                    </a:cubicBezTo>
                    <a:cubicBezTo>
                      <a:pt x="1" y="314"/>
                      <a:pt x="1" y="374"/>
                      <a:pt x="18" y="443"/>
                    </a:cubicBezTo>
                    <a:cubicBezTo>
                      <a:pt x="44" y="554"/>
                      <a:pt x="138" y="649"/>
                      <a:pt x="250" y="683"/>
                    </a:cubicBezTo>
                    <a:cubicBezTo>
                      <a:pt x="297" y="697"/>
                      <a:pt x="345" y="704"/>
                      <a:pt x="392" y="704"/>
                    </a:cubicBezTo>
                    <a:cubicBezTo>
                      <a:pt x="430" y="704"/>
                      <a:pt x="469" y="699"/>
                      <a:pt x="508" y="692"/>
                    </a:cubicBezTo>
                    <a:cubicBezTo>
                      <a:pt x="559" y="692"/>
                      <a:pt x="611" y="683"/>
                      <a:pt x="662" y="666"/>
                    </a:cubicBezTo>
                    <a:cubicBezTo>
                      <a:pt x="722" y="649"/>
                      <a:pt x="774" y="623"/>
                      <a:pt x="817" y="580"/>
                    </a:cubicBezTo>
                    <a:lnTo>
                      <a:pt x="826" y="571"/>
                    </a:lnTo>
                    <a:lnTo>
                      <a:pt x="834" y="554"/>
                    </a:lnTo>
                    <a:cubicBezTo>
                      <a:pt x="869" y="520"/>
                      <a:pt x="886" y="485"/>
                      <a:pt x="894" y="443"/>
                    </a:cubicBezTo>
                    <a:cubicBezTo>
                      <a:pt x="894" y="434"/>
                      <a:pt x="903" y="417"/>
                      <a:pt x="903" y="408"/>
                    </a:cubicBezTo>
                    <a:cubicBezTo>
                      <a:pt x="903" y="391"/>
                      <a:pt x="903" y="374"/>
                      <a:pt x="903" y="357"/>
                    </a:cubicBezTo>
                    <a:cubicBezTo>
                      <a:pt x="903" y="339"/>
                      <a:pt x="903" y="322"/>
                      <a:pt x="903" y="314"/>
                    </a:cubicBezTo>
                    <a:cubicBezTo>
                      <a:pt x="903" y="296"/>
                      <a:pt x="903" y="288"/>
                      <a:pt x="894" y="271"/>
                    </a:cubicBezTo>
                    <a:cubicBezTo>
                      <a:pt x="886" y="236"/>
                      <a:pt x="869" y="193"/>
                      <a:pt x="843" y="168"/>
                    </a:cubicBezTo>
                    <a:lnTo>
                      <a:pt x="826" y="150"/>
                    </a:lnTo>
                    <a:lnTo>
                      <a:pt x="826" y="142"/>
                    </a:lnTo>
                    <a:cubicBezTo>
                      <a:pt x="783" y="99"/>
                      <a:pt x="731" y="64"/>
                      <a:pt x="680" y="56"/>
                    </a:cubicBezTo>
                    <a:cubicBezTo>
                      <a:pt x="628" y="30"/>
                      <a:pt x="568" y="22"/>
                      <a:pt x="516" y="13"/>
                    </a:cubicBezTo>
                    <a:cubicBezTo>
                      <a:pt x="473" y="4"/>
                      <a:pt x="43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5"/>
              <p:cNvSpPr/>
              <p:nvPr/>
            </p:nvSpPr>
            <p:spPr>
              <a:xfrm>
                <a:off x="2016970" y="2614953"/>
                <a:ext cx="63870" cy="48991"/>
              </a:xfrm>
              <a:custGeom>
                <a:rect b="b" l="l" r="r" t="t"/>
                <a:pathLst>
                  <a:path extrusionOk="0" h="702" w="912">
                    <a:moveTo>
                      <a:pt x="395" y="0"/>
                    </a:moveTo>
                    <a:cubicBezTo>
                      <a:pt x="353" y="0"/>
                      <a:pt x="310" y="7"/>
                      <a:pt x="267" y="20"/>
                    </a:cubicBezTo>
                    <a:cubicBezTo>
                      <a:pt x="147" y="46"/>
                      <a:pt x="52" y="140"/>
                      <a:pt x="27" y="252"/>
                    </a:cubicBezTo>
                    <a:cubicBezTo>
                      <a:pt x="9" y="312"/>
                      <a:pt x="1" y="381"/>
                      <a:pt x="18" y="441"/>
                    </a:cubicBezTo>
                    <a:cubicBezTo>
                      <a:pt x="44" y="552"/>
                      <a:pt x="138" y="647"/>
                      <a:pt x="250" y="681"/>
                    </a:cubicBezTo>
                    <a:cubicBezTo>
                      <a:pt x="297" y="695"/>
                      <a:pt x="345" y="702"/>
                      <a:pt x="392" y="702"/>
                    </a:cubicBezTo>
                    <a:cubicBezTo>
                      <a:pt x="430" y="702"/>
                      <a:pt x="469" y="698"/>
                      <a:pt x="508" y="690"/>
                    </a:cubicBezTo>
                    <a:cubicBezTo>
                      <a:pt x="559" y="690"/>
                      <a:pt x="611" y="681"/>
                      <a:pt x="662" y="656"/>
                    </a:cubicBezTo>
                    <a:cubicBezTo>
                      <a:pt x="722" y="647"/>
                      <a:pt x="774" y="621"/>
                      <a:pt x="817" y="578"/>
                    </a:cubicBezTo>
                    <a:lnTo>
                      <a:pt x="826" y="570"/>
                    </a:lnTo>
                    <a:cubicBezTo>
                      <a:pt x="826" y="561"/>
                      <a:pt x="834" y="552"/>
                      <a:pt x="834" y="552"/>
                    </a:cubicBezTo>
                    <a:cubicBezTo>
                      <a:pt x="860" y="518"/>
                      <a:pt x="886" y="484"/>
                      <a:pt x="894" y="449"/>
                    </a:cubicBezTo>
                    <a:cubicBezTo>
                      <a:pt x="894" y="432"/>
                      <a:pt x="903" y="424"/>
                      <a:pt x="903" y="406"/>
                    </a:cubicBezTo>
                    <a:cubicBezTo>
                      <a:pt x="903" y="398"/>
                      <a:pt x="911" y="381"/>
                      <a:pt x="911" y="363"/>
                    </a:cubicBezTo>
                    <a:cubicBezTo>
                      <a:pt x="911" y="346"/>
                      <a:pt x="911" y="329"/>
                      <a:pt x="911" y="312"/>
                    </a:cubicBezTo>
                    <a:cubicBezTo>
                      <a:pt x="903" y="303"/>
                      <a:pt x="903" y="286"/>
                      <a:pt x="903" y="278"/>
                    </a:cubicBezTo>
                    <a:cubicBezTo>
                      <a:pt x="894" y="235"/>
                      <a:pt x="869" y="200"/>
                      <a:pt x="851" y="166"/>
                    </a:cubicBezTo>
                    <a:cubicBezTo>
                      <a:pt x="843" y="166"/>
                      <a:pt x="843" y="157"/>
                      <a:pt x="834" y="149"/>
                    </a:cubicBezTo>
                    <a:lnTo>
                      <a:pt x="826" y="140"/>
                    </a:lnTo>
                    <a:cubicBezTo>
                      <a:pt x="791" y="97"/>
                      <a:pt x="740" y="63"/>
                      <a:pt x="680" y="54"/>
                    </a:cubicBezTo>
                    <a:cubicBezTo>
                      <a:pt x="628" y="28"/>
                      <a:pt x="576" y="20"/>
                      <a:pt x="516" y="20"/>
                    </a:cubicBezTo>
                    <a:cubicBezTo>
                      <a:pt x="478" y="7"/>
                      <a:pt x="437" y="0"/>
                      <a:pt x="3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5"/>
              <p:cNvSpPr/>
              <p:nvPr/>
            </p:nvSpPr>
            <p:spPr>
              <a:xfrm>
                <a:off x="2024814" y="2678320"/>
                <a:ext cx="63239" cy="49200"/>
              </a:xfrm>
              <a:custGeom>
                <a:rect b="b" l="l" r="r" t="t"/>
                <a:pathLst>
                  <a:path extrusionOk="0" h="705" w="903">
                    <a:moveTo>
                      <a:pt x="387" y="1"/>
                    </a:moveTo>
                    <a:cubicBezTo>
                      <a:pt x="344" y="1"/>
                      <a:pt x="301" y="5"/>
                      <a:pt x="258" y="14"/>
                    </a:cubicBezTo>
                    <a:cubicBezTo>
                      <a:pt x="147" y="40"/>
                      <a:pt x="52" y="134"/>
                      <a:pt x="18" y="254"/>
                    </a:cubicBezTo>
                    <a:cubicBezTo>
                      <a:pt x="0" y="315"/>
                      <a:pt x="0" y="375"/>
                      <a:pt x="18" y="443"/>
                    </a:cubicBezTo>
                    <a:cubicBezTo>
                      <a:pt x="43" y="555"/>
                      <a:pt x="138" y="650"/>
                      <a:pt x="250" y="684"/>
                    </a:cubicBezTo>
                    <a:cubicBezTo>
                      <a:pt x="297" y="698"/>
                      <a:pt x="344" y="705"/>
                      <a:pt x="392" y="705"/>
                    </a:cubicBezTo>
                    <a:cubicBezTo>
                      <a:pt x="430" y="705"/>
                      <a:pt x="469" y="700"/>
                      <a:pt x="507" y="693"/>
                    </a:cubicBezTo>
                    <a:cubicBezTo>
                      <a:pt x="559" y="693"/>
                      <a:pt x="610" y="684"/>
                      <a:pt x="662" y="667"/>
                    </a:cubicBezTo>
                    <a:cubicBezTo>
                      <a:pt x="722" y="650"/>
                      <a:pt x="774" y="624"/>
                      <a:pt x="817" y="581"/>
                    </a:cubicBezTo>
                    <a:lnTo>
                      <a:pt x="825" y="572"/>
                    </a:lnTo>
                    <a:cubicBezTo>
                      <a:pt x="825" y="564"/>
                      <a:pt x="834" y="555"/>
                      <a:pt x="834" y="555"/>
                    </a:cubicBezTo>
                    <a:cubicBezTo>
                      <a:pt x="860" y="521"/>
                      <a:pt x="885" y="486"/>
                      <a:pt x="894" y="443"/>
                    </a:cubicBezTo>
                    <a:cubicBezTo>
                      <a:pt x="894" y="435"/>
                      <a:pt x="903" y="418"/>
                      <a:pt x="903" y="409"/>
                    </a:cubicBezTo>
                    <a:cubicBezTo>
                      <a:pt x="903" y="392"/>
                      <a:pt x="903" y="375"/>
                      <a:pt x="903" y="358"/>
                    </a:cubicBezTo>
                    <a:cubicBezTo>
                      <a:pt x="903" y="340"/>
                      <a:pt x="903" y="323"/>
                      <a:pt x="903" y="315"/>
                    </a:cubicBezTo>
                    <a:cubicBezTo>
                      <a:pt x="903" y="297"/>
                      <a:pt x="894" y="289"/>
                      <a:pt x="894" y="272"/>
                    </a:cubicBezTo>
                    <a:cubicBezTo>
                      <a:pt x="885" y="237"/>
                      <a:pt x="868" y="194"/>
                      <a:pt x="842" y="168"/>
                    </a:cubicBezTo>
                    <a:lnTo>
                      <a:pt x="825" y="151"/>
                    </a:lnTo>
                    <a:lnTo>
                      <a:pt x="817" y="143"/>
                    </a:lnTo>
                    <a:cubicBezTo>
                      <a:pt x="782" y="91"/>
                      <a:pt x="731" y="65"/>
                      <a:pt x="671" y="48"/>
                    </a:cubicBezTo>
                    <a:cubicBezTo>
                      <a:pt x="619" y="31"/>
                      <a:pt x="568" y="14"/>
                      <a:pt x="516" y="14"/>
                    </a:cubicBezTo>
                    <a:cubicBezTo>
                      <a:pt x="473" y="5"/>
                      <a:pt x="430" y="1"/>
                      <a:pt x="3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5"/>
              <p:cNvSpPr/>
              <p:nvPr/>
            </p:nvSpPr>
            <p:spPr>
              <a:xfrm>
                <a:off x="2033848" y="2753900"/>
                <a:ext cx="63239" cy="49200"/>
              </a:xfrm>
              <a:custGeom>
                <a:rect b="b" l="l" r="r" t="t"/>
                <a:pathLst>
                  <a:path extrusionOk="0" h="705" w="903">
                    <a:moveTo>
                      <a:pt x="388" y="0"/>
                    </a:moveTo>
                    <a:cubicBezTo>
                      <a:pt x="346" y="0"/>
                      <a:pt x="305" y="5"/>
                      <a:pt x="267" y="13"/>
                    </a:cubicBezTo>
                    <a:cubicBezTo>
                      <a:pt x="146" y="48"/>
                      <a:pt x="52" y="134"/>
                      <a:pt x="18" y="254"/>
                    </a:cubicBezTo>
                    <a:cubicBezTo>
                      <a:pt x="0" y="314"/>
                      <a:pt x="0" y="383"/>
                      <a:pt x="18" y="443"/>
                    </a:cubicBezTo>
                    <a:cubicBezTo>
                      <a:pt x="43" y="563"/>
                      <a:pt x="138" y="658"/>
                      <a:pt x="250" y="692"/>
                    </a:cubicBezTo>
                    <a:cubicBezTo>
                      <a:pt x="292" y="701"/>
                      <a:pt x="335" y="705"/>
                      <a:pt x="378" y="705"/>
                    </a:cubicBezTo>
                    <a:cubicBezTo>
                      <a:pt x="421" y="705"/>
                      <a:pt x="464" y="701"/>
                      <a:pt x="507" y="692"/>
                    </a:cubicBezTo>
                    <a:cubicBezTo>
                      <a:pt x="559" y="692"/>
                      <a:pt x="610" y="683"/>
                      <a:pt x="662" y="666"/>
                    </a:cubicBezTo>
                    <a:cubicBezTo>
                      <a:pt x="722" y="658"/>
                      <a:pt x="774" y="623"/>
                      <a:pt x="817" y="580"/>
                    </a:cubicBezTo>
                    <a:cubicBezTo>
                      <a:pt x="817" y="580"/>
                      <a:pt x="825" y="572"/>
                      <a:pt x="825" y="572"/>
                    </a:cubicBezTo>
                    <a:cubicBezTo>
                      <a:pt x="834" y="563"/>
                      <a:pt x="842" y="555"/>
                      <a:pt x="842" y="555"/>
                    </a:cubicBezTo>
                    <a:cubicBezTo>
                      <a:pt x="868" y="520"/>
                      <a:pt x="885" y="486"/>
                      <a:pt x="894" y="452"/>
                    </a:cubicBezTo>
                    <a:cubicBezTo>
                      <a:pt x="902" y="434"/>
                      <a:pt x="902" y="426"/>
                      <a:pt x="902" y="409"/>
                    </a:cubicBezTo>
                    <a:cubicBezTo>
                      <a:pt x="902" y="391"/>
                      <a:pt x="902" y="374"/>
                      <a:pt x="902" y="366"/>
                    </a:cubicBezTo>
                    <a:cubicBezTo>
                      <a:pt x="902" y="348"/>
                      <a:pt x="902" y="331"/>
                      <a:pt x="902" y="314"/>
                    </a:cubicBezTo>
                    <a:cubicBezTo>
                      <a:pt x="902" y="305"/>
                      <a:pt x="902" y="288"/>
                      <a:pt x="894" y="280"/>
                    </a:cubicBezTo>
                    <a:cubicBezTo>
                      <a:pt x="885" y="237"/>
                      <a:pt x="868" y="202"/>
                      <a:pt x="842" y="168"/>
                    </a:cubicBezTo>
                    <a:cubicBezTo>
                      <a:pt x="842" y="159"/>
                      <a:pt x="834" y="159"/>
                      <a:pt x="834" y="151"/>
                    </a:cubicBezTo>
                    <a:lnTo>
                      <a:pt x="825" y="142"/>
                    </a:lnTo>
                    <a:cubicBezTo>
                      <a:pt x="782" y="99"/>
                      <a:pt x="731" y="65"/>
                      <a:pt x="679" y="56"/>
                    </a:cubicBezTo>
                    <a:cubicBezTo>
                      <a:pt x="628" y="31"/>
                      <a:pt x="576" y="22"/>
                      <a:pt x="516" y="13"/>
                    </a:cubicBezTo>
                    <a:cubicBezTo>
                      <a:pt x="473" y="5"/>
                      <a:pt x="43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5"/>
              <p:cNvSpPr/>
              <p:nvPr/>
            </p:nvSpPr>
            <p:spPr>
              <a:xfrm>
                <a:off x="2039241" y="2821664"/>
                <a:ext cx="63239" cy="48642"/>
              </a:xfrm>
              <a:custGeom>
                <a:rect b="b" l="l" r="r" t="t"/>
                <a:pathLst>
                  <a:path extrusionOk="0" h="697" w="903">
                    <a:moveTo>
                      <a:pt x="387" y="0"/>
                    </a:moveTo>
                    <a:cubicBezTo>
                      <a:pt x="344" y="0"/>
                      <a:pt x="301" y="5"/>
                      <a:pt x="258" y="13"/>
                    </a:cubicBezTo>
                    <a:cubicBezTo>
                      <a:pt x="147" y="39"/>
                      <a:pt x="52" y="133"/>
                      <a:pt x="18" y="245"/>
                    </a:cubicBezTo>
                    <a:cubicBezTo>
                      <a:pt x="1" y="305"/>
                      <a:pt x="1" y="374"/>
                      <a:pt x="9" y="434"/>
                    </a:cubicBezTo>
                    <a:cubicBezTo>
                      <a:pt x="44" y="554"/>
                      <a:pt x="130" y="649"/>
                      <a:pt x="250" y="683"/>
                    </a:cubicBezTo>
                    <a:cubicBezTo>
                      <a:pt x="293" y="692"/>
                      <a:pt x="336" y="696"/>
                      <a:pt x="378" y="696"/>
                    </a:cubicBezTo>
                    <a:cubicBezTo>
                      <a:pt x="420" y="696"/>
                      <a:pt x="460" y="692"/>
                      <a:pt x="499" y="683"/>
                    </a:cubicBezTo>
                    <a:cubicBezTo>
                      <a:pt x="559" y="683"/>
                      <a:pt x="611" y="675"/>
                      <a:pt x="662" y="658"/>
                    </a:cubicBezTo>
                    <a:cubicBezTo>
                      <a:pt x="722" y="649"/>
                      <a:pt x="774" y="615"/>
                      <a:pt x="817" y="572"/>
                    </a:cubicBezTo>
                    <a:cubicBezTo>
                      <a:pt x="817" y="572"/>
                      <a:pt x="817" y="563"/>
                      <a:pt x="817" y="563"/>
                    </a:cubicBezTo>
                    <a:cubicBezTo>
                      <a:pt x="825" y="554"/>
                      <a:pt x="834" y="554"/>
                      <a:pt x="834" y="546"/>
                    </a:cubicBezTo>
                    <a:cubicBezTo>
                      <a:pt x="860" y="511"/>
                      <a:pt x="877" y="477"/>
                      <a:pt x="894" y="443"/>
                    </a:cubicBezTo>
                    <a:cubicBezTo>
                      <a:pt x="894" y="434"/>
                      <a:pt x="903" y="417"/>
                      <a:pt x="903" y="408"/>
                    </a:cubicBezTo>
                    <a:cubicBezTo>
                      <a:pt x="903" y="391"/>
                      <a:pt x="903" y="374"/>
                      <a:pt x="903" y="357"/>
                    </a:cubicBezTo>
                    <a:cubicBezTo>
                      <a:pt x="903" y="340"/>
                      <a:pt x="903" y="322"/>
                      <a:pt x="903" y="314"/>
                    </a:cubicBezTo>
                    <a:cubicBezTo>
                      <a:pt x="903" y="297"/>
                      <a:pt x="894" y="280"/>
                      <a:pt x="894" y="271"/>
                    </a:cubicBezTo>
                    <a:cubicBezTo>
                      <a:pt x="886" y="228"/>
                      <a:pt x="868" y="194"/>
                      <a:pt x="843" y="168"/>
                    </a:cubicBezTo>
                    <a:cubicBezTo>
                      <a:pt x="834" y="159"/>
                      <a:pt x="825" y="151"/>
                      <a:pt x="825" y="151"/>
                    </a:cubicBezTo>
                    <a:cubicBezTo>
                      <a:pt x="825" y="142"/>
                      <a:pt x="825" y="142"/>
                      <a:pt x="817" y="142"/>
                    </a:cubicBezTo>
                    <a:cubicBezTo>
                      <a:pt x="783" y="91"/>
                      <a:pt x="731" y="65"/>
                      <a:pt x="671" y="48"/>
                    </a:cubicBezTo>
                    <a:cubicBezTo>
                      <a:pt x="619" y="30"/>
                      <a:pt x="568" y="13"/>
                      <a:pt x="516" y="13"/>
                    </a:cubicBezTo>
                    <a:cubicBezTo>
                      <a:pt x="473" y="5"/>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5"/>
              <p:cNvSpPr/>
              <p:nvPr/>
            </p:nvSpPr>
            <p:spPr>
              <a:xfrm>
                <a:off x="2041692" y="2901361"/>
                <a:ext cx="63800" cy="49200"/>
              </a:xfrm>
              <a:custGeom>
                <a:rect b="b" l="l" r="r" t="t"/>
                <a:pathLst>
                  <a:path extrusionOk="0" h="705" w="911">
                    <a:moveTo>
                      <a:pt x="394" y="1"/>
                    </a:moveTo>
                    <a:cubicBezTo>
                      <a:pt x="352" y="1"/>
                      <a:pt x="309" y="5"/>
                      <a:pt x="266" y="14"/>
                    </a:cubicBezTo>
                    <a:cubicBezTo>
                      <a:pt x="146" y="40"/>
                      <a:pt x="52" y="134"/>
                      <a:pt x="17" y="254"/>
                    </a:cubicBezTo>
                    <a:cubicBezTo>
                      <a:pt x="9" y="315"/>
                      <a:pt x="0" y="375"/>
                      <a:pt x="9" y="443"/>
                    </a:cubicBezTo>
                    <a:cubicBezTo>
                      <a:pt x="43" y="555"/>
                      <a:pt x="138" y="650"/>
                      <a:pt x="249" y="684"/>
                    </a:cubicBezTo>
                    <a:cubicBezTo>
                      <a:pt x="297" y="698"/>
                      <a:pt x="344" y="705"/>
                      <a:pt x="390" y="705"/>
                    </a:cubicBezTo>
                    <a:cubicBezTo>
                      <a:pt x="427" y="705"/>
                      <a:pt x="464" y="700"/>
                      <a:pt x="498" y="693"/>
                    </a:cubicBezTo>
                    <a:cubicBezTo>
                      <a:pt x="558" y="693"/>
                      <a:pt x="610" y="684"/>
                      <a:pt x="662" y="667"/>
                    </a:cubicBezTo>
                    <a:cubicBezTo>
                      <a:pt x="722" y="650"/>
                      <a:pt x="773" y="624"/>
                      <a:pt x="816" y="581"/>
                    </a:cubicBezTo>
                    <a:cubicBezTo>
                      <a:pt x="816" y="572"/>
                      <a:pt x="816" y="572"/>
                      <a:pt x="825" y="572"/>
                    </a:cubicBezTo>
                    <a:lnTo>
                      <a:pt x="833" y="555"/>
                    </a:lnTo>
                    <a:cubicBezTo>
                      <a:pt x="859" y="521"/>
                      <a:pt x="885" y="486"/>
                      <a:pt x="894" y="443"/>
                    </a:cubicBezTo>
                    <a:cubicBezTo>
                      <a:pt x="894" y="435"/>
                      <a:pt x="902" y="418"/>
                      <a:pt x="902" y="409"/>
                    </a:cubicBezTo>
                    <a:cubicBezTo>
                      <a:pt x="902" y="392"/>
                      <a:pt x="911" y="375"/>
                      <a:pt x="911" y="357"/>
                    </a:cubicBezTo>
                    <a:cubicBezTo>
                      <a:pt x="911" y="340"/>
                      <a:pt x="911" y="323"/>
                      <a:pt x="911" y="315"/>
                    </a:cubicBezTo>
                    <a:cubicBezTo>
                      <a:pt x="902" y="297"/>
                      <a:pt x="902" y="289"/>
                      <a:pt x="902" y="272"/>
                    </a:cubicBezTo>
                    <a:cubicBezTo>
                      <a:pt x="885" y="237"/>
                      <a:pt x="868" y="194"/>
                      <a:pt x="842" y="168"/>
                    </a:cubicBezTo>
                    <a:cubicBezTo>
                      <a:pt x="842" y="160"/>
                      <a:pt x="842" y="151"/>
                      <a:pt x="833" y="151"/>
                    </a:cubicBezTo>
                    <a:lnTo>
                      <a:pt x="825" y="143"/>
                    </a:lnTo>
                    <a:cubicBezTo>
                      <a:pt x="790" y="100"/>
                      <a:pt x="739" y="65"/>
                      <a:pt x="679" y="57"/>
                    </a:cubicBezTo>
                    <a:cubicBezTo>
                      <a:pt x="627" y="31"/>
                      <a:pt x="576" y="22"/>
                      <a:pt x="516" y="14"/>
                    </a:cubicBezTo>
                    <a:cubicBezTo>
                      <a:pt x="477" y="5"/>
                      <a:pt x="436" y="1"/>
                      <a:pt x="3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5"/>
              <p:cNvSpPr/>
              <p:nvPr/>
            </p:nvSpPr>
            <p:spPr>
              <a:xfrm>
                <a:off x="1973060" y="2901361"/>
                <a:ext cx="63239" cy="49200"/>
              </a:xfrm>
              <a:custGeom>
                <a:rect b="b" l="l" r="r" t="t"/>
                <a:pathLst>
                  <a:path extrusionOk="0" h="705" w="903">
                    <a:moveTo>
                      <a:pt x="388" y="1"/>
                    </a:moveTo>
                    <a:cubicBezTo>
                      <a:pt x="346" y="1"/>
                      <a:pt x="306" y="5"/>
                      <a:pt x="267" y="14"/>
                    </a:cubicBezTo>
                    <a:cubicBezTo>
                      <a:pt x="147" y="40"/>
                      <a:pt x="52" y="134"/>
                      <a:pt x="18" y="254"/>
                    </a:cubicBezTo>
                    <a:cubicBezTo>
                      <a:pt x="1" y="315"/>
                      <a:pt x="1" y="375"/>
                      <a:pt x="18" y="443"/>
                    </a:cubicBezTo>
                    <a:cubicBezTo>
                      <a:pt x="44" y="555"/>
                      <a:pt x="138" y="650"/>
                      <a:pt x="250" y="684"/>
                    </a:cubicBezTo>
                    <a:cubicBezTo>
                      <a:pt x="297" y="698"/>
                      <a:pt x="344" y="705"/>
                      <a:pt x="392" y="705"/>
                    </a:cubicBezTo>
                    <a:cubicBezTo>
                      <a:pt x="430" y="705"/>
                      <a:pt x="469" y="700"/>
                      <a:pt x="508" y="693"/>
                    </a:cubicBezTo>
                    <a:cubicBezTo>
                      <a:pt x="559" y="693"/>
                      <a:pt x="611" y="684"/>
                      <a:pt x="662" y="667"/>
                    </a:cubicBezTo>
                    <a:cubicBezTo>
                      <a:pt x="722" y="650"/>
                      <a:pt x="774" y="624"/>
                      <a:pt x="817" y="581"/>
                    </a:cubicBezTo>
                    <a:cubicBezTo>
                      <a:pt x="817" y="572"/>
                      <a:pt x="825" y="572"/>
                      <a:pt x="825" y="572"/>
                    </a:cubicBezTo>
                    <a:cubicBezTo>
                      <a:pt x="825" y="564"/>
                      <a:pt x="834" y="555"/>
                      <a:pt x="843" y="555"/>
                    </a:cubicBezTo>
                    <a:cubicBezTo>
                      <a:pt x="868" y="521"/>
                      <a:pt x="886" y="486"/>
                      <a:pt x="894" y="443"/>
                    </a:cubicBezTo>
                    <a:cubicBezTo>
                      <a:pt x="894" y="435"/>
                      <a:pt x="903" y="418"/>
                      <a:pt x="903" y="409"/>
                    </a:cubicBezTo>
                    <a:cubicBezTo>
                      <a:pt x="903" y="392"/>
                      <a:pt x="903" y="375"/>
                      <a:pt x="903" y="357"/>
                    </a:cubicBezTo>
                    <a:cubicBezTo>
                      <a:pt x="903" y="340"/>
                      <a:pt x="903" y="323"/>
                      <a:pt x="903" y="315"/>
                    </a:cubicBezTo>
                    <a:cubicBezTo>
                      <a:pt x="903" y="297"/>
                      <a:pt x="903" y="289"/>
                      <a:pt x="894" y="272"/>
                    </a:cubicBezTo>
                    <a:cubicBezTo>
                      <a:pt x="886" y="237"/>
                      <a:pt x="868" y="194"/>
                      <a:pt x="843" y="168"/>
                    </a:cubicBezTo>
                    <a:lnTo>
                      <a:pt x="825" y="151"/>
                    </a:lnTo>
                    <a:lnTo>
                      <a:pt x="825" y="143"/>
                    </a:lnTo>
                    <a:cubicBezTo>
                      <a:pt x="782" y="100"/>
                      <a:pt x="731" y="65"/>
                      <a:pt x="679" y="57"/>
                    </a:cubicBezTo>
                    <a:cubicBezTo>
                      <a:pt x="628" y="31"/>
                      <a:pt x="568" y="22"/>
                      <a:pt x="516" y="14"/>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5"/>
              <p:cNvSpPr/>
              <p:nvPr/>
            </p:nvSpPr>
            <p:spPr>
              <a:xfrm>
                <a:off x="1973060" y="2973940"/>
                <a:ext cx="63239" cy="49340"/>
              </a:xfrm>
              <a:custGeom>
                <a:rect b="b" l="l" r="r" t="t"/>
                <a:pathLst>
                  <a:path extrusionOk="0" h="707" w="903">
                    <a:moveTo>
                      <a:pt x="388" y="0"/>
                    </a:moveTo>
                    <a:cubicBezTo>
                      <a:pt x="346" y="0"/>
                      <a:pt x="306" y="5"/>
                      <a:pt x="267" y="13"/>
                    </a:cubicBezTo>
                    <a:cubicBezTo>
                      <a:pt x="147" y="48"/>
                      <a:pt x="52" y="142"/>
                      <a:pt x="18" y="254"/>
                    </a:cubicBezTo>
                    <a:cubicBezTo>
                      <a:pt x="1" y="314"/>
                      <a:pt x="1" y="383"/>
                      <a:pt x="18" y="443"/>
                    </a:cubicBezTo>
                    <a:cubicBezTo>
                      <a:pt x="44" y="563"/>
                      <a:pt x="138" y="658"/>
                      <a:pt x="250" y="692"/>
                    </a:cubicBezTo>
                    <a:cubicBezTo>
                      <a:pt x="300" y="702"/>
                      <a:pt x="350" y="706"/>
                      <a:pt x="401" y="706"/>
                    </a:cubicBezTo>
                    <a:cubicBezTo>
                      <a:pt x="436" y="706"/>
                      <a:pt x="472" y="704"/>
                      <a:pt x="508" y="701"/>
                    </a:cubicBezTo>
                    <a:cubicBezTo>
                      <a:pt x="559" y="692"/>
                      <a:pt x="611" y="684"/>
                      <a:pt x="662" y="666"/>
                    </a:cubicBezTo>
                    <a:cubicBezTo>
                      <a:pt x="722" y="658"/>
                      <a:pt x="774" y="623"/>
                      <a:pt x="817" y="580"/>
                    </a:cubicBezTo>
                    <a:cubicBezTo>
                      <a:pt x="817" y="580"/>
                      <a:pt x="825" y="572"/>
                      <a:pt x="825" y="572"/>
                    </a:cubicBezTo>
                    <a:lnTo>
                      <a:pt x="843" y="555"/>
                    </a:lnTo>
                    <a:cubicBezTo>
                      <a:pt x="860" y="520"/>
                      <a:pt x="886" y="486"/>
                      <a:pt x="894" y="452"/>
                    </a:cubicBezTo>
                    <a:cubicBezTo>
                      <a:pt x="894" y="434"/>
                      <a:pt x="903" y="426"/>
                      <a:pt x="903" y="409"/>
                    </a:cubicBezTo>
                    <a:cubicBezTo>
                      <a:pt x="903" y="391"/>
                      <a:pt x="903" y="383"/>
                      <a:pt x="903" y="366"/>
                    </a:cubicBezTo>
                    <a:cubicBezTo>
                      <a:pt x="903" y="348"/>
                      <a:pt x="903" y="331"/>
                      <a:pt x="903" y="314"/>
                    </a:cubicBezTo>
                    <a:cubicBezTo>
                      <a:pt x="903" y="305"/>
                      <a:pt x="903" y="288"/>
                      <a:pt x="894" y="280"/>
                    </a:cubicBezTo>
                    <a:cubicBezTo>
                      <a:pt x="886" y="237"/>
                      <a:pt x="868" y="202"/>
                      <a:pt x="843" y="168"/>
                    </a:cubicBezTo>
                    <a:cubicBezTo>
                      <a:pt x="843" y="168"/>
                      <a:pt x="834" y="159"/>
                      <a:pt x="825" y="151"/>
                    </a:cubicBezTo>
                    <a:cubicBezTo>
                      <a:pt x="825" y="151"/>
                      <a:pt x="825" y="151"/>
                      <a:pt x="825" y="142"/>
                    </a:cubicBezTo>
                    <a:cubicBezTo>
                      <a:pt x="782" y="99"/>
                      <a:pt x="731" y="65"/>
                      <a:pt x="679" y="56"/>
                    </a:cubicBezTo>
                    <a:cubicBezTo>
                      <a:pt x="628" y="31"/>
                      <a:pt x="568" y="22"/>
                      <a:pt x="516" y="13"/>
                    </a:cubicBezTo>
                    <a:cubicBezTo>
                      <a:pt x="473" y="5"/>
                      <a:pt x="43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5"/>
              <p:cNvSpPr/>
              <p:nvPr/>
            </p:nvSpPr>
            <p:spPr>
              <a:xfrm>
                <a:off x="1973060" y="3044077"/>
                <a:ext cx="63870" cy="48991"/>
              </a:xfrm>
              <a:custGeom>
                <a:rect b="b" l="l" r="r" t="t"/>
                <a:pathLst>
                  <a:path extrusionOk="0" h="702" w="912">
                    <a:moveTo>
                      <a:pt x="388" y="1"/>
                    </a:moveTo>
                    <a:cubicBezTo>
                      <a:pt x="346" y="1"/>
                      <a:pt x="306" y="5"/>
                      <a:pt x="267" y="14"/>
                    </a:cubicBezTo>
                    <a:cubicBezTo>
                      <a:pt x="147" y="48"/>
                      <a:pt x="52" y="134"/>
                      <a:pt x="18" y="254"/>
                    </a:cubicBezTo>
                    <a:cubicBezTo>
                      <a:pt x="1" y="314"/>
                      <a:pt x="1" y="374"/>
                      <a:pt x="18" y="435"/>
                    </a:cubicBezTo>
                    <a:cubicBezTo>
                      <a:pt x="44" y="555"/>
                      <a:pt x="138" y="649"/>
                      <a:pt x="250" y="684"/>
                    </a:cubicBezTo>
                    <a:cubicBezTo>
                      <a:pt x="303" y="694"/>
                      <a:pt x="356" y="702"/>
                      <a:pt x="409" y="702"/>
                    </a:cubicBezTo>
                    <a:cubicBezTo>
                      <a:pt x="442" y="702"/>
                      <a:pt x="475" y="699"/>
                      <a:pt x="508" y="692"/>
                    </a:cubicBezTo>
                    <a:cubicBezTo>
                      <a:pt x="559" y="684"/>
                      <a:pt x="611" y="675"/>
                      <a:pt x="662" y="658"/>
                    </a:cubicBezTo>
                    <a:cubicBezTo>
                      <a:pt x="722" y="649"/>
                      <a:pt x="774" y="624"/>
                      <a:pt x="817" y="572"/>
                    </a:cubicBezTo>
                    <a:cubicBezTo>
                      <a:pt x="817" y="572"/>
                      <a:pt x="825" y="572"/>
                      <a:pt x="825" y="563"/>
                    </a:cubicBezTo>
                    <a:cubicBezTo>
                      <a:pt x="825" y="563"/>
                      <a:pt x="834" y="555"/>
                      <a:pt x="843" y="546"/>
                    </a:cubicBezTo>
                    <a:cubicBezTo>
                      <a:pt x="860" y="520"/>
                      <a:pt x="886" y="486"/>
                      <a:pt x="894" y="452"/>
                    </a:cubicBezTo>
                    <a:cubicBezTo>
                      <a:pt x="894" y="435"/>
                      <a:pt x="903" y="426"/>
                      <a:pt x="903" y="409"/>
                    </a:cubicBezTo>
                    <a:cubicBezTo>
                      <a:pt x="911" y="383"/>
                      <a:pt x="911" y="349"/>
                      <a:pt x="903" y="314"/>
                    </a:cubicBezTo>
                    <a:cubicBezTo>
                      <a:pt x="903" y="306"/>
                      <a:pt x="903" y="288"/>
                      <a:pt x="894" y="280"/>
                    </a:cubicBezTo>
                    <a:cubicBezTo>
                      <a:pt x="886" y="237"/>
                      <a:pt x="868" y="203"/>
                      <a:pt x="843" y="168"/>
                    </a:cubicBezTo>
                    <a:lnTo>
                      <a:pt x="825" y="151"/>
                    </a:lnTo>
                    <a:lnTo>
                      <a:pt x="825" y="142"/>
                    </a:lnTo>
                    <a:cubicBezTo>
                      <a:pt x="782" y="99"/>
                      <a:pt x="731" y="65"/>
                      <a:pt x="679" y="57"/>
                    </a:cubicBezTo>
                    <a:cubicBezTo>
                      <a:pt x="628" y="31"/>
                      <a:pt x="568" y="22"/>
                      <a:pt x="516" y="14"/>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5"/>
              <p:cNvSpPr/>
              <p:nvPr/>
            </p:nvSpPr>
            <p:spPr>
              <a:xfrm>
                <a:off x="1973060" y="3117214"/>
                <a:ext cx="63239" cy="48991"/>
              </a:xfrm>
              <a:custGeom>
                <a:rect b="b" l="l" r="r" t="t"/>
                <a:pathLst>
                  <a:path extrusionOk="0" h="702" w="903">
                    <a:moveTo>
                      <a:pt x="388" y="1"/>
                    </a:moveTo>
                    <a:cubicBezTo>
                      <a:pt x="346" y="1"/>
                      <a:pt x="306" y="5"/>
                      <a:pt x="267" y="14"/>
                    </a:cubicBezTo>
                    <a:cubicBezTo>
                      <a:pt x="147" y="39"/>
                      <a:pt x="52" y="134"/>
                      <a:pt x="18" y="254"/>
                    </a:cubicBezTo>
                    <a:cubicBezTo>
                      <a:pt x="1" y="314"/>
                      <a:pt x="1" y="375"/>
                      <a:pt x="18" y="435"/>
                    </a:cubicBezTo>
                    <a:cubicBezTo>
                      <a:pt x="44" y="555"/>
                      <a:pt x="138" y="649"/>
                      <a:pt x="250" y="684"/>
                    </a:cubicBezTo>
                    <a:cubicBezTo>
                      <a:pt x="303" y="694"/>
                      <a:pt x="356" y="702"/>
                      <a:pt x="409" y="702"/>
                    </a:cubicBezTo>
                    <a:cubicBezTo>
                      <a:pt x="442" y="702"/>
                      <a:pt x="475" y="699"/>
                      <a:pt x="508" y="692"/>
                    </a:cubicBezTo>
                    <a:cubicBezTo>
                      <a:pt x="559" y="692"/>
                      <a:pt x="611" y="675"/>
                      <a:pt x="662" y="658"/>
                    </a:cubicBezTo>
                    <a:cubicBezTo>
                      <a:pt x="722" y="649"/>
                      <a:pt x="774" y="624"/>
                      <a:pt x="817" y="572"/>
                    </a:cubicBezTo>
                    <a:lnTo>
                      <a:pt x="825" y="564"/>
                    </a:lnTo>
                    <a:cubicBezTo>
                      <a:pt x="825" y="564"/>
                      <a:pt x="834" y="555"/>
                      <a:pt x="843" y="546"/>
                    </a:cubicBezTo>
                    <a:cubicBezTo>
                      <a:pt x="868" y="521"/>
                      <a:pt x="886" y="478"/>
                      <a:pt x="894" y="443"/>
                    </a:cubicBezTo>
                    <a:cubicBezTo>
                      <a:pt x="894" y="426"/>
                      <a:pt x="903" y="418"/>
                      <a:pt x="903" y="409"/>
                    </a:cubicBezTo>
                    <a:cubicBezTo>
                      <a:pt x="903" y="392"/>
                      <a:pt x="903" y="375"/>
                      <a:pt x="903" y="357"/>
                    </a:cubicBezTo>
                    <a:cubicBezTo>
                      <a:pt x="903" y="340"/>
                      <a:pt x="903" y="323"/>
                      <a:pt x="903" y="306"/>
                    </a:cubicBezTo>
                    <a:cubicBezTo>
                      <a:pt x="903" y="297"/>
                      <a:pt x="903" y="280"/>
                      <a:pt x="894" y="271"/>
                    </a:cubicBezTo>
                    <a:cubicBezTo>
                      <a:pt x="886" y="228"/>
                      <a:pt x="868" y="194"/>
                      <a:pt x="843" y="168"/>
                    </a:cubicBezTo>
                    <a:lnTo>
                      <a:pt x="825" y="151"/>
                    </a:lnTo>
                    <a:lnTo>
                      <a:pt x="825" y="134"/>
                    </a:lnTo>
                    <a:cubicBezTo>
                      <a:pt x="782" y="91"/>
                      <a:pt x="731" y="65"/>
                      <a:pt x="679" y="48"/>
                    </a:cubicBezTo>
                    <a:cubicBezTo>
                      <a:pt x="628" y="31"/>
                      <a:pt x="568" y="14"/>
                      <a:pt x="516" y="14"/>
                    </a:cubicBezTo>
                    <a:cubicBezTo>
                      <a:pt x="473" y="5"/>
                      <a:pt x="430" y="1"/>
                      <a:pt x="3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25"/>
              <p:cNvSpPr/>
              <p:nvPr/>
            </p:nvSpPr>
            <p:spPr>
              <a:xfrm>
                <a:off x="1973060" y="3188607"/>
                <a:ext cx="63870" cy="49130"/>
              </a:xfrm>
              <a:custGeom>
                <a:rect b="b" l="l" r="r" t="t"/>
                <a:pathLst>
                  <a:path extrusionOk="0" h="704" w="912">
                    <a:moveTo>
                      <a:pt x="388" y="0"/>
                    </a:moveTo>
                    <a:cubicBezTo>
                      <a:pt x="346" y="0"/>
                      <a:pt x="306" y="4"/>
                      <a:pt x="267" y="13"/>
                    </a:cubicBezTo>
                    <a:cubicBezTo>
                      <a:pt x="147" y="47"/>
                      <a:pt x="52" y="133"/>
                      <a:pt x="18" y="254"/>
                    </a:cubicBezTo>
                    <a:cubicBezTo>
                      <a:pt x="1" y="314"/>
                      <a:pt x="1" y="374"/>
                      <a:pt x="18" y="443"/>
                    </a:cubicBezTo>
                    <a:cubicBezTo>
                      <a:pt x="44" y="554"/>
                      <a:pt x="138" y="649"/>
                      <a:pt x="250" y="683"/>
                    </a:cubicBezTo>
                    <a:cubicBezTo>
                      <a:pt x="297" y="697"/>
                      <a:pt x="344" y="704"/>
                      <a:pt x="392" y="704"/>
                    </a:cubicBezTo>
                    <a:cubicBezTo>
                      <a:pt x="430" y="704"/>
                      <a:pt x="469" y="700"/>
                      <a:pt x="508" y="692"/>
                    </a:cubicBezTo>
                    <a:cubicBezTo>
                      <a:pt x="559" y="692"/>
                      <a:pt x="611" y="675"/>
                      <a:pt x="662" y="657"/>
                    </a:cubicBezTo>
                    <a:cubicBezTo>
                      <a:pt x="722" y="649"/>
                      <a:pt x="774" y="623"/>
                      <a:pt x="817" y="580"/>
                    </a:cubicBezTo>
                    <a:cubicBezTo>
                      <a:pt x="817" y="572"/>
                      <a:pt x="825" y="572"/>
                      <a:pt x="825" y="572"/>
                    </a:cubicBezTo>
                    <a:lnTo>
                      <a:pt x="843" y="554"/>
                    </a:lnTo>
                    <a:cubicBezTo>
                      <a:pt x="860" y="520"/>
                      <a:pt x="886" y="486"/>
                      <a:pt x="894" y="443"/>
                    </a:cubicBezTo>
                    <a:cubicBezTo>
                      <a:pt x="894" y="434"/>
                      <a:pt x="903" y="417"/>
                      <a:pt x="903" y="408"/>
                    </a:cubicBezTo>
                    <a:cubicBezTo>
                      <a:pt x="911" y="374"/>
                      <a:pt x="911" y="340"/>
                      <a:pt x="903" y="314"/>
                    </a:cubicBezTo>
                    <a:cubicBezTo>
                      <a:pt x="903" y="297"/>
                      <a:pt x="903" y="288"/>
                      <a:pt x="894" y="271"/>
                    </a:cubicBezTo>
                    <a:cubicBezTo>
                      <a:pt x="886" y="236"/>
                      <a:pt x="868" y="194"/>
                      <a:pt x="843" y="168"/>
                    </a:cubicBezTo>
                    <a:cubicBezTo>
                      <a:pt x="843" y="159"/>
                      <a:pt x="834" y="151"/>
                      <a:pt x="825" y="151"/>
                    </a:cubicBezTo>
                    <a:cubicBezTo>
                      <a:pt x="825" y="142"/>
                      <a:pt x="825" y="142"/>
                      <a:pt x="825" y="142"/>
                    </a:cubicBezTo>
                    <a:cubicBezTo>
                      <a:pt x="782" y="99"/>
                      <a:pt x="731" y="65"/>
                      <a:pt x="679" y="56"/>
                    </a:cubicBezTo>
                    <a:cubicBezTo>
                      <a:pt x="628" y="30"/>
                      <a:pt x="568" y="13"/>
                      <a:pt x="516" y="13"/>
                    </a:cubicBezTo>
                    <a:cubicBezTo>
                      <a:pt x="473" y="4"/>
                      <a:pt x="43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5"/>
              <p:cNvSpPr/>
              <p:nvPr/>
            </p:nvSpPr>
            <p:spPr>
              <a:xfrm>
                <a:off x="1973060" y="3269700"/>
                <a:ext cx="63239" cy="49130"/>
              </a:xfrm>
              <a:custGeom>
                <a:rect b="b" l="l" r="r" t="t"/>
                <a:pathLst>
                  <a:path extrusionOk="0" h="704" w="903">
                    <a:moveTo>
                      <a:pt x="388" y="0"/>
                    </a:moveTo>
                    <a:cubicBezTo>
                      <a:pt x="346" y="0"/>
                      <a:pt x="306" y="7"/>
                      <a:pt x="267" y="20"/>
                    </a:cubicBezTo>
                    <a:cubicBezTo>
                      <a:pt x="147" y="45"/>
                      <a:pt x="52" y="140"/>
                      <a:pt x="18" y="251"/>
                    </a:cubicBezTo>
                    <a:cubicBezTo>
                      <a:pt x="1" y="312"/>
                      <a:pt x="1" y="380"/>
                      <a:pt x="18" y="440"/>
                    </a:cubicBezTo>
                    <a:cubicBezTo>
                      <a:pt x="44" y="561"/>
                      <a:pt x="138" y="655"/>
                      <a:pt x="250" y="690"/>
                    </a:cubicBezTo>
                    <a:cubicBezTo>
                      <a:pt x="300" y="700"/>
                      <a:pt x="350" y="704"/>
                      <a:pt x="401" y="704"/>
                    </a:cubicBezTo>
                    <a:cubicBezTo>
                      <a:pt x="436" y="704"/>
                      <a:pt x="472" y="702"/>
                      <a:pt x="508" y="698"/>
                    </a:cubicBezTo>
                    <a:cubicBezTo>
                      <a:pt x="559" y="690"/>
                      <a:pt x="611" y="681"/>
                      <a:pt x="662" y="664"/>
                    </a:cubicBezTo>
                    <a:cubicBezTo>
                      <a:pt x="722" y="655"/>
                      <a:pt x="774" y="621"/>
                      <a:pt x="817" y="578"/>
                    </a:cubicBezTo>
                    <a:cubicBezTo>
                      <a:pt x="817" y="578"/>
                      <a:pt x="825" y="569"/>
                      <a:pt x="825" y="569"/>
                    </a:cubicBezTo>
                    <a:lnTo>
                      <a:pt x="843" y="552"/>
                    </a:lnTo>
                    <a:cubicBezTo>
                      <a:pt x="860" y="518"/>
                      <a:pt x="886" y="483"/>
                      <a:pt x="894" y="449"/>
                    </a:cubicBezTo>
                    <a:cubicBezTo>
                      <a:pt x="894" y="432"/>
                      <a:pt x="903" y="423"/>
                      <a:pt x="903" y="406"/>
                    </a:cubicBezTo>
                    <a:cubicBezTo>
                      <a:pt x="903" y="389"/>
                      <a:pt x="903" y="380"/>
                      <a:pt x="903" y="363"/>
                    </a:cubicBezTo>
                    <a:cubicBezTo>
                      <a:pt x="903" y="346"/>
                      <a:pt x="903" y="329"/>
                      <a:pt x="903" y="312"/>
                    </a:cubicBezTo>
                    <a:cubicBezTo>
                      <a:pt x="903" y="303"/>
                      <a:pt x="903" y="286"/>
                      <a:pt x="894" y="277"/>
                    </a:cubicBezTo>
                    <a:cubicBezTo>
                      <a:pt x="886" y="234"/>
                      <a:pt x="868" y="200"/>
                      <a:pt x="843" y="166"/>
                    </a:cubicBezTo>
                    <a:lnTo>
                      <a:pt x="825" y="148"/>
                    </a:lnTo>
                    <a:lnTo>
                      <a:pt x="825" y="140"/>
                    </a:lnTo>
                    <a:cubicBezTo>
                      <a:pt x="782" y="97"/>
                      <a:pt x="731" y="71"/>
                      <a:pt x="679" y="54"/>
                    </a:cubicBezTo>
                    <a:cubicBezTo>
                      <a:pt x="628" y="37"/>
                      <a:pt x="568" y="20"/>
                      <a:pt x="516" y="20"/>
                    </a:cubicBezTo>
                    <a:cubicBezTo>
                      <a:pt x="473" y="7"/>
                      <a:pt x="430"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5"/>
              <p:cNvSpPr/>
              <p:nvPr/>
            </p:nvSpPr>
            <p:spPr>
              <a:xfrm>
                <a:off x="2038680" y="2974708"/>
                <a:ext cx="63239" cy="49410"/>
              </a:xfrm>
              <a:custGeom>
                <a:rect b="b" l="l" r="r" t="t"/>
                <a:pathLst>
                  <a:path extrusionOk="0" h="708" w="903">
                    <a:moveTo>
                      <a:pt x="387" y="0"/>
                    </a:moveTo>
                    <a:cubicBezTo>
                      <a:pt x="344" y="0"/>
                      <a:pt x="301" y="7"/>
                      <a:pt x="258" y="20"/>
                    </a:cubicBezTo>
                    <a:cubicBezTo>
                      <a:pt x="146" y="45"/>
                      <a:pt x="52" y="140"/>
                      <a:pt x="17" y="252"/>
                    </a:cubicBezTo>
                    <a:cubicBezTo>
                      <a:pt x="0" y="312"/>
                      <a:pt x="0" y="380"/>
                      <a:pt x="9" y="441"/>
                    </a:cubicBezTo>
                    <a:cubicBezTo>
                      <a:pt x="34" y="561"/>
                      <a:pt x="129" y="655"/>
                      <a:pt x="241" y="690"/>
                    </a:cubicBezTo>
                    <a:cubicBezTo>
                      <a:pt x="294" y="700"/>
                      <a:pt x="347" y="708"/>
                      <a:pt x="400" y="708"/>
                    </a:cubicBezTo>
                    <a:cubicBezTo>
                      <a:pt x="433" y="708"/>
                      <a:pt x="466" y="705"/>
                      <a:pt x="498" y="698"/>
                    </a:cubicBezTo>
                    <a:cubicBezTo>
                      <a:pt x="550" y="690"/>
                      <a:pt x="601" y="681"/>
                      <a:pt x="653" y="664"/>
                    </a:cubicBezTo>
                    <a:cubicBezTo>
                      <a:pt x="713" y="655"/>
                      <a:pt x="765" y="621"/>
                      <a:pt x="808" y="578"/>
                    </a:cubicBezTo>
                    <a:lnTo>
                      <a:pt x="816" y="569"/>
                    </a:lnTo>
                    <a:lnTo>
                      <a:pt x="833" y="552"/>
                    </a:lnTo>
                    <a:cubicBezTo>
                      <a:pt x="859" y="526"/>
                      <a:pt x="876" y="483"/>
                      <a:pt x="885" y="449"/>
                    </a:cubicBezTo>
                    <a:cubicBezTo>
                      <a:pt x="894" y="432"/>
                      <a:pt x="894" y="423"/>
                      <a:pt x="894" y="415"/>
                    </a:cubicBezTo>
                    <a:cubicBezTo>
                      <a:pt x="902" y="398"/>
                      <a:pt x="902" y="380"/>
                      <a:pt x="902" y="363"/>
                    </a:cubicBezTo>
                    <a:cubicBezTo>
                      <a:pt x="902" y="346"/>
                      <a:pt x="902" y="329"/>
                      <a:pt x="902" y="312"/>
                    </a:cubicBezTo>
                    <a:cubicBezTo>
                      <a:pt x="902" y="303"/>
                      <a:pt x="894" y="286"/>
                      <a:pt x="894" y="277"/>
                    </a:cubicBezTo>
                    <a:cubicBezTo>
                      <a:pt x="885" y="234"/>
                      <a:pt x="868" y="200"/>
                      <a:pt x="842" y="174"/>
                    </a:cubicBezTo>
                    <a:lnTo>
                      <a:pt x="825" y="157"/>
                    </a:lnTo>
                    <a:lnTo>
                      <a:pt x="816" y="140"/>
                    </a:lnTo>
                    <a:cubicBezTo>
                      <a:pt x="782" y="97"/>
                      <a:pt x="730" y="71"/>
                      <a:pt x="670" y="54"/>
                    </a:cubicBezTo>
                    <a:cubicBezTo>
                      <a:pt x="627" y="37"/>
                      <a:pt x="567" y="20"/>
                      <a:pt x="516" y="20"/>
                    </a:cubicBezTo>
                    <a:cubicBezTo>
                      <a:pt x="473" y="7"/>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5"/>
              <p:cNvSpPr/>
              <p:nvPr/>
            </p:nvSpPr>
            <p:spPr>
              <a:xfrm>
                <a:off x="2039871" y="3044077"/>
                <a:ext cx="63239" cy="49200"/>
              </a:xfrm>
              <a:custGeom>
                <a:rect b="b" l="l" r="r" t="t"/>
                <a:pathLst>
                  <a:path extrusionOk="0" h="705" w="903">
                    <a:moveTo>
                      <a:pt x="386" y="1"/>
                    </a:moveTo>
                    <a:cubicBezTo>
                      <a:pt x="344" y="1"/>
                      <a:pt x="301" y="5"/>
                      <a:pt x="258" y="14"/>
                    </a:cubicBezTo>
                    <a:cubicBezTo>
                      <a:pt x="138" y="48"/>
                      <a:pt x="43" y="134"/>
                      <a:pt x="9" y="254"/>
                    </a:cubicBezTo>
                    <a:cubicBezTo>
                      <a:pt x="0" y="314"/>
                      <a:pt x="0" y="374"/>
                      <a:pt x="9" y="443"/>
                    </a:cubicBezTo>
                    <a:cubicBezTo>
                      <a:pt x="43" y="555"/>
                      <a:pt x="129" y="649"/>
                      <a:pt x="249" y="684"/>
                    </a:cubicBezTo>
                    <a:cubicBezTo>
                      <a:pt x="292" y="698"/>
                      <a:pt x="337" y="704"/>
                      <a:pt x="384" y="704"/>
                    </a:cubicBezTo>
                    <a:cubicBezTo>
                      <a:pt x="421" y="704"/>
                      <a:pt x="460" y="700"/>
                      <a:pt x="499" y="692"/>
                    </a:cubicBezTo>
                    <a:cubicBezTo>
                      <a:pt x="550" y="692"/>
                      <a:pt x="602" y="684"/>
                      <a:pt x="653" y="667"/>
                    </a:cubicBezTo>
                    <a:cubicBezTo>
                      <a:pt x="713" y="649"/>
                      <a:pt x="774" y="624"/>
                      <a:pt x="808" y="581"/>
                    </a:cubicBezTo>
                    <a:lnTo>
                      <a:pt x="816" y="572"/>
                    </a:lnTo>
                    <a:lnTo>
                      <a:pt x="834" y="555"/>
                    </a:lnTo>
                    <a:cubicBezTo>
                      <a:pt x="859" y="520"/>
                      <a:pt x="877" y="486"/>
                      <a:pt x="885" y="443"/>
                    </a:cubicBezTo>
                    <a:lnTo>
                      <a:pt x="894" y="409"/>
                    </a:lnTo>
                    <a:cubicBezTo>
                      <a:pt x="902" y="392"/>
                      <a:pt x="902" y="374"/>
                      <a:pt x="894" y="366"/>
                    </a:cubicBezTo>
                    <a:cubicBezTo>
                      <a:pt x="902" y="349"/>
                      <a:pt x="902" y="331"/>
                      <a:pt x="894" y="314"/>
                    </a:cubicBezTo>
                    <a:cubicBezTo>
                      <a:pt x="894" y="297"/>
                      <a:pt x="894" y="288"/>
                      <a:pt x="885" y="280"/>
                    </a:cubicBezTo>
                    <a:cubicBezTo>
                      <a:pt x="877" y="237"/>
                      <a:pt x="859" y="203"/>
                      <a:pt x="834" y="168"/>
                    </a:cubicBezTo>
                    <a:cubicBezTo>
                      <a:pt x="834" y="160"/>
                      <a:pt x="825" y="160"/>
                      <a:pt x="825" y="151"/>
                    </a:cubicBezTo>
                    <a:lnTo>
                      <a:pt x="816" y="142"/>
                    </a:lnTo>
                    <a:cubicBezTo>
                      <a:pt x="782" y="99"/>
                      <a:pt x="731" y="65"/>
                      <a:pt x="670" y="57"/>
                    </a:cubicBezTo>
                    <a:cubicBezTo>
                      <a:pt x="619" y="31"/>
                      <a:pt x="567" y="22"/>
                      <a:pt x="507" y="14"/>
                    </a:cubicBezTo>
                    <a:cubicBezTo>
                      <a:pt x="469" y="5"/>
                      <a:pt x="428" y="1"/>
                      <a:pt x="3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5"/>
              <p:cNvSpPr/>
              <p:nvPr/>
            </p:nvSpPr>
            <p:spPr>
              <a:xfrm>
                <a:off x="2040431" y="3115469"/>
                <a:ext cx="63239" cy="48781"/>
              </a:xfrm>
              <a:custGeom>
                <a:rect b="b" l="l" r="r" t="t"/>
                <a:pathLst>
                  <a:path extrusionOk="0" h="699" w="903">
                    <a:moveTo>
                      <a:pt x="387" y="0"/>
                    </a:moveTo>
                    <a:cubicBezTo>
                      <a:pt x="345" y="0"/>
                      <a:pt x="302" y="4"/>
                      <a:pt x="259" y="13"/>
                    </a:cubicBezTo>
                    <a:cubicBezTo>
                      <a:pt x="147" y="47"/>
                      <a:pt x="52" y="133"/>
                      <a:pt x="18" y="253"/>
                    </a:cubicBezTo>
                    <a:cubicBezTo>
                      <a:pt x="1" y="314"/>
                      <a:pt x="1" y="382"/>
                      <a:pt x="9" y="443"/>
                    </a:cubicBezTo>
                    <a:cubicBezTo>
                      <a:pt x="35" y="563"/>
                      <a:pt x="130" y="649"/>
                      <a:pt x="250" y="683"/>
                    </a:cubicBezTo>
                    <a:cubicBezTo>
                      <a:pt x="301" y="693"/>
                      <a:pt x="354" y="698"/>
                      <a:pt x="408" y="698"/>
                    </a:cubicBezTo>
                    <a:cubicBezTo>
                      <a:pt x="491" y="698"/>
                      <a:pt x="576" y="687"/>
                      <a:pt x="654" y="666"/>
                    </a:cubicBezTo>
                    <a:cubicBezTo>
                      <a:pt x="714" y="649"/>
                      <a:pt x="766" y="623"/>
                      <a:pt x="808" y="580"/>
                    </a:cubicBezTo>
                    <a:lnTo>
                      <a:pt x="817" y="571"/>
                    </a:lnTo>
                    <a:lnTo>
                      <a:pt x="834" y="554"/>
                    </a:lnTo>
                    <a:cubicBezTo>
                      <a:pt x="860" y="520"/>
                      <a:pt x="877" y="485"/>
                      <a:pt x="886" y="451"/>
                    </a:cubicBezTo>
                    <a:cubicBezTo>
                      <a:pt x="894" y="434"/>
                      <a:pt x="894" y="425"/>
                      <a:pt x="894" y="408"/>
                    </a:cubicBezTo>
                    <a:cubicBezTo>
                      <a:pt x="903" y="400"/>
                      <a:pt x="903" y="382"/>
                      <a:pt x="903" y="365"/>
                    </a:cubicBezTo>
                    <a:cubicBezTo>
                      <a:pt x="903" y="348"/>
                      <a:pt x="903" y="331"/>
                      <a:pt x="903" y="314"/>
                    </a:cubicBezTo>
                    <a:cubicBezTo>
                      <a:pt x="903" y="305"/>
                      <a:pt x="894" y="288"/>
                      <a:pt x="894" y="279"/>
                    </a:cubicBezTo>
                    <a:cubicBezTo>
                      <a:pt x="886" y="236"/>
                      <a:pt x="869" y="202"/>
                      <a:pt x="843" y="168"/>
                    </a:cubicBezTo>
                    <a:lnTo>
                      <a:pt x="826" y="150"/>
                    </a:lnTo>
                    <a:cubicBezTo>
                      <a:pt x="826" y="150"/>
                      <a:pt x="826" y="150"/>
                      <a:pt x="817" y="142"/>
                    </a:cubicBezTo>
                    <a:cubicBezTo>
                      <a:pt x="783" y="99"/>
                      <a:pt x="731" y="73"/>
                      <a:pt x="671" y="56"/>
                    </a:cubicBezTo>
                    <a:cubicBezTo>
                      <a:pt x="628" y="30"/>
                      <a:pt x="568" y="22"/>
                      <a:pt x="516" y="13"/>
                    </a:cubicBezTo>
                    <a:cubicBezTo>
                      <a:pt x="473" y="4"/>
                      <a:pt x="430" y="0"/>
                      <a:pt x="3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5"/>
              <p:cNvSpPr/>
              <p:nvPr/>
            </p:nvSpPr>
            <p:spPr>
              <a:xfrm>
                <a:off x="2036859" y="3189165"/>
                <a:ext cx="63870" cy="49270"/>
              </a:xfrm>
              <a:custGeom>
                <a:rect b="b" l="l" r="r" t="t"/>
                <a:pathLst>
                  <a:path extrusionOk="0" h="706" w="912">
                    <a:moveTo>
                      <a:pt x="391" y="1"/>
                    </a:moveTo>
                    <a:cubicBezTo>
                      <a:pt x="348" y="1"/>
                      <a:pt x="305" y="5"/>
                      <a:pt x="267" y="14"/>
                    </a:cubicBezTo>
                    <a:cubicBezTo>
                      <a:pt x="146" y="48"/>
                      <a:pt x="52" y="134"/>
                      <a:pt x="18" y="254"/>
                    </a:cubicBezTo>
                    <a:cubicBezTo>
                      <a:pt x="9" y="314"/>
                      <a:pt x="0" y="383"/>
                      <a:pt x="18" y="443"/>
                    </a:cubicBezTo>
                    <a:cubicBezTo>
                      <a:pt x="43" y="564"/>
                      <a:pt x="138" y="658"/>
                      <a:pt x="258" y="692"/>
                    </a:cubicBezTo>
                    <a:cubicBezTo>
                      <a:pt x="297" y="701"/>
                      <a:pt x="338" y="705"/>
                      <a:pt x="379" y="705"/>
                    </a:cubicBezTo>
                    <a:cubicBezTo>
                      <a:pt x="421" y="705"/>
                      <a:pt x="464" y="701"/>
                      <a:pt x="507" y="692"/>
                    </a:cubicBezTo>
                    <a:cubicBezTo>
                      <a:pt x="559" y="692"/>
                      <a:pt x="610" y="684"/>
                      <a:pt x="662" y="667"/>
                    </a:cubicBezTo>
                    <a:cubicBezTo>
                      <a:pt x="722" y="658"/>
                      <a:pt x="774" y="624"/>
                      <a:pt x="817" y="581"/>
                    </a:cubicBezTo>
                    <a:lnTo>
                      <a:pt x="825" y="572"/>
                    </a:lnTo>
                    <a:cubicBezTo>
                      <a:pt x="834" y="564"/>
                      <a:pt x="834" y="564"/>
                      <a:pt x="842" y="555"/>
                    </a:cubicBezTo>
                    <a:cubicBezTo>
                      <a:pt x="868" y="521"/>
                      <a:pt x="885" y="486"/>
                      <a:pt x="894" y="443"/>
                    </a:cubicBezTo>
                    <a:lnTo>
                      <a:pt x="902" y="409"/>
                    </a:lnTo>
                    <a:cubicBezTo>
                      <a:pt x="911" y="392"/>
                      <a:pt x="911" y="375"/>
                      <a:pt x="902" y="357"/>
                    </a:cubicBezTo>
                    <a:cubicBezTo>
                      <a:pt x="911" y="349"/>
                      <a:pt x="911" y="332"/>
                      <a:pt x="902" y="314"/>
                    </a:cubicBezTo>
                    <a:cubicBezTo>
                      <a:pt x="902" y="297"/>
                      <a:pt x="902" y="289"/>
                      <a:pt x="894" y="271"/>
                    </a:cubicBezTo>
                    <a:cubicBezTo>
                      <a:pt x="885" y="237"/>
                      <a:pt x="868" y="203"/>
                      <a:pt x="842" y="168"/>
                    </a:cubicBezTo>
                    <a:cubicBezTo>
                      <a:pt x="842" y="160"/>
                      <a:pt x="834" y="160"/>
                      <a:pt x="834" y="151"/>
                    </a:cubicBezTo>
                    <a:lnTo>
                      <a:pt x="825" y="143"/>
                    </a:lnTo>
                    <a:cubicBezTo>
                      <a:pt x="782" y="100"/>
                      <a:pt x="731" y="65"/>
                      <a:pt x="679" y="57"/>
                    </a:cubicBezTo>
                    <a:cubicBezTo>
                      <a:pt x="627" y="31"/>
                      <a:pt x="576" y="22"/>
                      <a:pt x="516" y="14"/>
                    </a:cubicBezTo>
                    <a:cubicBezTo>
                      <a:pt x="477" y="5"/>
                      <a:pt x="434" y="1"/>
                      <a:pt x="3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5"/>
              <p:cNvSpPr/>
              <p:nvPr/>
            </p:nvSpPr>
            <p:spPr>
              <a:xfrm>
                <a:off x="2041692" y="3264745"/>
                <a:ext cx="63800" cy="49549"/>
              </a:xfrm>
              <a:custGeom>
                <a:rect b="b" l="l" r="r" t="t"/>
                <a:pathLst>
                  <a:path extrusionOk="0" h="710" w="911">
                    <a:moveTo>
                      <a:pt x="394" y="0"/>
                    </a:moveTo>
                    <a:cubicBezTo>
                      <a:pt x="352" y="0"/>
                      <a:pt x="309" y="5"/>
                      <a:pt x="266" y="13"/>
                    </a:cubicBezTo>
                    <a:cubicBezTo>
                      <a:pt x="146" y="48"/>
                      <a:pt x="52" y="133"/>
                      <a:pt x="26" y="254"/>
                    </a:cubicBezTo>
                    <a:cubicBezTo>
                      <a:pt x="9" y="314"/>
                      <a:pt x="0" y="383"/>
                      <a:pt x="17" y="443"/>
                    </a:cubicBezTo>
                    <a:cubicBezTo>
                      <a:pt x="43" y="563"/>
                      <a:pt x="138" y="658"/>
                      <a:pt x="249" y="692"/>
                    </a:cubicBezTo>
                    <a:cubicBezTo>
                      <a:pt x="302" y="703"/>
                      <a:pt x="355" y="710"/>
                      <a:pt x="408" y="710"/>
                    </a:cubicBezTo>
                    <a:cubicBezTo>
                      <a:pt x="441" y="710"/>
                      <a:pt x="474" y="707"/>
                      <a:pt x="507" y="700"/>
                    </a:cubicBezTo>
                    <a:cubicBezTo>
                      <a:pt x="558" y="700"/>
                      <a:pt x="610" y="683"/>
                      <a:pt x="662" y="666"/>
                    </a:cubicBezTo>
                    <a:cubicBezTo>
                      <a:pt x="722" y="658"/>
                      <a:pt x="773" y="632"/>
                      <a:pt x="816" y="580"/>
                    </a:cubicBezTo>
                    <a:lnTo>
                      <a:pt x="825" y="572"/>
                    </a:lnTo>
                    <a:cubicBezTo>
                      <a:pt x="825" y="572"/>
                      <a:pt x="833" y="563"/>
                      <a:pt x="833" y="554"/>
                    </a:cubicBezTo>
                    <a:cubicBezTo>
                      <a:pt x="859" y="529"/>
                      <a:pt x="885" y="486"/>
                      <a:pt x="894" y="451"/>
                    </a:cubicBezTo>
                    <a:cubicBezTo>
                      <a:pt x="894" y="434"/>
                      <a:pt x="902" y="426"/>
                      <a:pt x="902" y="417"/>
                    </a:cubicBezTo>
                    <a:cubicBezTo>
                      <a:pt x="902" y="400"/>
                      <a:pt x="911" y="383"/>
                      <a:pt x="911" y="365"/>
                    </a:cubicBezTo>
                    <a:cubicBezTo>
                      <a:pt x="911" y="348"/>
                      <a:pt x="911" y="331"/>
                      <a:pt x="911" y="314"/>
                    </a:cubicBezTo>
                    <a:cubicBezTo>
                      <a:pt x="902" y="305"/>
                      <a:pt x="902" y="288"/>
                      <a:pt x="902" y="280"/>
                    </a:cubicBezTo>
                    <a:cubicBezTo>
                      <a:pt x="894" y="237"/>
                      <a:pt x="876" y="202"/>
                      <a:pt x="851" y="168"/>
                    </a:cubicBezTo>
                    <a:lnTo>
                      <a:pt x="833" y="151"/>
                    </a:lnTo>
                    <a:lnTo>
                      <a:pt x="825" y="142"/>
                    </a:lnTo>
                    <a:cubicBezTo>
                      <a:pt x="790" y="99"/>
                      <a:pt x="739" y="65"/>
                      <a:pt x="679" y="56"/>
                    </a:cubicBezTo>
                    <a:cubicBezTo>
                      <a:pt x="627" y="30"/>
                      <a:pt x="576" y="22"/>
                      <a:pt x="516" y="13"/>
                    </a:cubicBezTo>
                    <a:cubicBezTo>
                      <a:pt x="477" y="5"/>
                      <a:pt x="436" y="0"/>
                      <a:pt x="3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5"/>
              <p:cNvSpPr/>
              <p:nvPr/>
            </p:nvSpPr>
            <p:spPr>
              <a:xfrm>
                <a:off x="1790135" y="3026141"/>
                <a:ext cx="444706" cy="478254"/>
              </a:xfrm>
              <a:custGeom>
                <a:rect b="b" l="l" r="r" t="t"/>
                <a:pathLst>
                  <a:path extrusionOk="0" h="6853" w="6350">
                    <a:moveTo>
                      <a:pt x="5925" y="1"/>
                    </a:moveTo>
                    <a:cubicBezTo>
                      <a:pt x="5838" y="1"/>
                      <a:pt x="5732" y="53"/>
                      <a:pt x="5602" y="176"/>
                    </a:cubicBezTo>
                    <a:cubicBezTo>
                      <a:pt x="5293" y="468"/>
                      <a:pt x="5070" y="838"/>
                      <a:pt x="4846" y="1190"/>
                    </a:cubicBezTo>
                    <a:cubicBezTo>
                      <a:pt x="4374" y="1929"/>
                      <a:pt x="4013" y="2728"/>
                      <a:pt x="3558" y="3467"/>
                    </a:cubicBezTo>
                    <a:cubicBezTo>
                      <a:pt x="3437" y="3664"/>
                      <a:pt x="3309" y="3862"/>
                      <a:pt x="3188" y="4068"/>
                    </a:cubicBezTo>
                    <a:cubicBezTo>
                      <a:pt x="3068" y="3862"/>
                      <a:pt x="2939" y="3664"/>
                      <a:pt x="2819" y="3467"/>
                    </a:cubicBezTo>
                    <a:cubicBezTo>
                      <a:pt x="2355" y="2728"/>
                      <a:pt x="1994" y="1929"/>
                      <a:pt x="1530" y="1190"/>
                    </a:cubicBezTo>
                    <a:cubicBezTo>
                      <a:pt x="1324" y="846"/>
                      <a:pt x="1092" y="520"/>
                      <a:pt x="817" y="228"/>
                    </a:cubicBezTo>
                    <a:cubicBezTo>
                      <a:pt x="723" y="128"/>
                      <a:pt x="641" y="56"/>
                      <a:pt x="539" y="56"/>
                    </a:cubicBezTo>
                    <a:cubicBezTo>
                      <a:pt x="491" y="56"/>
                      <a:pt x="439" y="72"/>
                      <a:pt x="379" y="107"/>
                    </a:cubicBezTo>
                    <a:cubicBezTo>
                      <a:pt x="224" y="193"/>
                      <a:pt x="113" y="339"/>
                      <a:pt x="70" y="511"/>
                    </a:cubicBezTo>
                    <a:cubicBezTo>
                      <a:pt x="1" y="855"/>
                      <a:pt x="44" y="1267"/>
                      <a:pt x="70" y="1619"/>
                    </a:cubicBezTo>
                    <a:cubicBezTo>
                      <a:pt x="78" y="1997"/>
                      <a:pt x="113" y="2375"/>
                      <a:pt x="164" y="2745"/>
                    </a:cubicBezTo>
                    <a:cubicBezTo>
                      <a:pt x="259" y="3492"/>
                      <a:pt x="465" y="4223"/>
                      <a:pt x="765" y="4918"/>
                    </a:cubicBezTo>
                    <a:cubicBezTo>
                      <a:pt x="997" y="5451"/>
                      <a:pt x="1350" y="5924"/>
                      <a:pt x="1788" y="6302"/>
                    </a:cubicBezTo>
                    <a:cubicBezTo>
                      <a:pt x="2226" y="6672"/>
                      <a:pt x="2714" y="6853"/>
                      <a:pt x="3197" y="6853"/>
                    </a:cubicBezTo>
                    <a:cubicBezTo>
                      <a:pt x="3689" y="6853"/>
                      <a:pt x="4177" y="6666"/>
                      <a:pt x="4606" y="6302"/>
                    </a:cubicBezTo>
                    <a:cubicBezTo>
                      <a:pt x="5044" y="5924"/>
                      <a:pt x="5396" y="5451"/>
                      <a:pt x="5628" y="4918"/>
                    </a:cubicBezTo>
                    <a:cubicBezTo>
                      <a:pt x="6075" y="3922"/>
                      <a:pt x="6273" y="2822"/>
                      <a:pt x="6324" y="1740"/>
                    </a:cubicBezTo>
                    <a:cubicBezTo>
                      <a:pt x="6324" y="1516"/>
                      <a:pt x="6350" y="795"/>
                      <a:pt x="6221" y="348"/>
                    </a:cubicBezTo>
                    <a:cubicBezTo>
                      <a:pt x="6162" y="144"/>
                      <a:pt x="6070" y="1"/>
                      <a:pt x="59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5"/>
              <p:cNvSpPr/>
              <p:nvPr/>
            </p:nvSpPr>
            <p:spPr>
              <a:xfrm>
                <a:off x="1663796" y="3068642"/>
                <a:ext cx="187197" cy="274404"/>
              </a:xfrm>
              <a:custGeom>
                <a:rect b="b" l="l" r="r" t="t"/>
                <a:pathLst>
                  <a:path extrusionOk="0" h="3932" w="2673">
                    <a:moveTo>
                      <a:pt x="1953" y="1"/>
                    </a:moveTo>
                    <a:cubicBezTo>
                      <a:pt x="1920" y="1"/>
                      <a:pt x="1886" y="15"/>
                      <a:pt x="1856" y="48"/>
                    </a:cubicBezTo>
                    <a:cubicBezTo>
                      <a:pt x="997" y="1062"/>
                      <a:pt x="1" y="2540"/>
                      <a:pt x="164" y="3931"/>
                    </a:cubicBezTo>
                    <a:cubicBezTo>
                      <a:pt x="164" y="3880"/>
                      <a:pt x="533" y="3485"/>
                      <a:pt x="585" y="3416"/>
                    </a:cubicBezTo>
                    <a:cubicBezTo>
                      <a:pt x="782" y="3150"/>
                      <a:pt x="1006" y="2883"/>
                      <a:pt x="1238" y="2634"/>
                    </a:cubicBezTo>
                    <a:cubicBezTo>
                      <a:pt x="1574" y="2289"/>
                      <a:pt x="1872" y="1694"/>
                      <a:pt x="2422" y="1694"/>
                    </a:cubicBezTo>
                    <a:cubicBezTo>
                      <a:pt x="2448" y="1694"/>
                      <a:pt x="2474" y="1695"/>
                      <a:pt x="2501" y="1698"/>
                    </a:cubicBezTo>
                    <a:cubicBezTo>
                      <a:pt x="2604" y="1689"/>
                      <a:pt x="2673" y="1603"/>
                      <a:pt x="2647" y="1500"/>
                    </a:cubicBezTo>
                    <a:cubicBezTo>
                      <a:pt x="2492" y="1071"/>
                      <a:pt x="2269" y="675"/>
                      <a:pt x="2088" y="263"/>
                    </a:cubicBezTo>
                    <a:cubicBezTo>
                      <a:pt x="2088" y="254"/>
                      <a:pt x="2080" y="254"/>
                      <a:pt x="2080" y="246"/>
                    </a:cubicBezTo>
                    <a:cubicBezTo>
                      <a:pt x="2151" y="135"/>
                      <a:pt x="2056" y="1"/>
                      <a:pt x="19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25"/>
              <p:cNvSpPr/>
              <p:nvPr/>
            </p:nvSpPr>
            <p:spPr>
              <a:xfrm>
                <a:off x="1755889" y="2648940"/>
                <a:ext cx="527555" cy="705831"/>
              </a:xfrm>
              <a:custGeom>
                <a:rect b="b" l="l" r="r" t="t"/>
                <a:pathLst>
                  <a:path extrusionOk="0" h="10114" w="7533">
                    <a:moveTo>
                      <a:pt x="7363" y="0"/>
                    </a:moveTo>
                    <a:cubicBezTo>
                      <a:pt x="7320" y="0"/>
                      <a:pt x="7276" y="17"/>
                      <a:pt x="7243" y="57"/>
                    </a:cubicBezTo>
                    <a:cubicBezTo>
                      <a:pt x="5928" y="1303"/>
                      <a:pt x="5499" y="3227"/>
                      <a:pt x="4983" y="4894"/>
                    </a:cubicBezTo>
                    <a:cubicBezTo>
                      <a:pt x="4562" y="6234"/>
                      <a:pt x="3909" y="7514"/>
                      <a:pt x="3531" y="8872"/>
                    </a:cubicBezTo>
                    <a:cubicBezTo>
                      <a:pt x="3334" y="7780"/>
                      <a:pt x="2792" y="6775"/>
                      <a:pt x="2234" y="5813"/>
                    </a:cubicBezTo>
                    <a:cubicBezTo>
                      <a:pt x="1779" y="5023"/>
                      <a:pt x="1289" y="4241"/>
                      <a:pt x="937" y="3390"/>
                    </a:cubicBezTo>
                    <a:cubicBezTo>
                      <a:pt x="765" y="2952"/>
                      <a:pt x="619" y="2505"/>
                      <a:pt x="507" y="2050"/>
                    </a:cubicBezTo>
                    <a:cubicBezTo>
                      <a:pt x="474" y="1943"/>
                      <a:pt x="352" y="1365"/>
                      <a:pt x="243" y="1365"/>
                    </a:cubicBezTo>
                    <a:cubicBezTo>
                      <a:pt x="212" y="1365"/>
                      <a:pt x="182" y="1413"/>
                      <a:pt x="155" y="1535"/>
                    </a:cubicBezTo>
                    <a:cubicBezTo>
                      <a:pt x="0" y="2213"/>
                      <a:pt x="52" y="2926"/>
                      <a:pt x="163" y="3622"/>
                    </a:cubicBezTo>
                    <a:cubicBezTo>
                      <a:pt x="309" y="4584"/>
                      <a:pt x="413" y="5530"/>
                      <a:pt x="679" y="6483"/>
                    </a:cubicBezTo>
                    <a:cubicBezTo>
                      <a:pt x="1065" y="7995"/>
                      <a:pt x="2053" y="9275"/>
                      <a:pt x="3428" y="10023"/>
                    </a:cubicBezTo>
                    <a:cubicBezTo>
                      <a:pt x="3544" y="10085"/>
                      <a:pt x="3624" y="10114"/>
                      <a:pt x="3689" y="10114"/>
                    </a:cubicBezTo>
                    <a:cubicBezTo>
                      <a:pt x="3822" y="10114"/>
                      <a:pt x="3894" y="9995"/>
                      <a:pt x="4090" y="9799"/>
                    </a:cubicBezTo>
                    <a:cubicBezTo>
                      <a:pt x="4313" y="9576"/>
                      <a:pt x="4536" y="9353"/>
                      <a:pt x="4760" y="9129"/>
                    </a:cubicBezTo>
                    <a:cubicBezTo>
                      <a:pt x="5636" y="8244"/>
                      <a:pt x="6512" y="7282"/>
                      <a:pt x="6865" y="6062"/>
                    </a:cubicBezTo>
                    <a:cubicBezTo>
                      <a:pt x="7423" y="4155"/>
                      <a:pt x="7251" y="2127"/>
                      <a:pt x="7509" y="177"/>
                    </a:cubicBezTo>
                    <a:cubicBezTo>
                      <a:pt x="7532" y="73"/>
                      <a:pt x="7450" y="0"/>
                      <a:pt x="73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25"/>
              <p:cNvSpPr/>
              <p:nvPr/>
            </p:nvSpPr>
            <p:spPr>
              <a:xfrm>
                <a:off x="1762472" y="2717541"/>
                <a:ext cx="287063" cy="667936"/>
              </a:xfrm>
              <a:custGeom>
                <a:rect b="b" l="l" r="r" t="t"/>
                <a:pathLst>
                  <a:path extrusionOk="0" h="9571" w="4099">
                    <a:moveTo>
                      <a:pt x="185" y="0"/>
                    </a:moveTo>
                    <a:cubicBezTo>
                      <a:pt x="157" y="0"/>
                      <a:pt x="133" y="16"/>
                      <a:pt x="130" y="53"/>
                    </a:cubicBezTo>
                    <a:lnTo>
                      <a:pt x="130" y="62"/>
                    </a:lnTo>
                    <a:cubicBezTo>
                      <a:pt x="1" y="921"/>
                      <a:pt x="155" y="1780"/>
                      <a:pt x="361" y="2613"/>
                    </a:cubicBezTo>
                    <a:cubicBezTo>
                      <a:pt x="576" y="3498"/>
                      <a:pt x="817" y="4392"/>
                      <a:pt x="1083" y="5268"/>
                    </a:cubicBezTo>
                    <a:cubicBezTo>
                      <a:pt x="1590" y="6935"/>
                      <a:pt x="2939" y="8172"/>
                      <a:pt x="3927" y="9538"/>
                    </a:cubicBezTo>
                    <a:cubicBezTo>
                      <a:pt x="3945" y="9561"/>
                      <a:pt x="3968" y="9570"/>
                      <a:pt x="3991" y="9570"/>
                    </a:cubicBezTo>
                    <a:cubicBezTo>
                      <a:pt x="4046" y="9570"/>
                      <a:pt x="4098" y="9515"/>
                      <a:pt x="4056" y="9461"/>
                    </a:cubicBezTo>
                    <a:cubicBezTo>
                      <a:pt x="3094" y="8121"/>
                      <a:pt x="1805" y="6926"/>
                      <a:pt x="1255" y="5328"/>
                    </a:cubicBezTo>
                    <a:cubicBezTo>
                      <a:pt x="1126" y="4933"/>
                      <a:pt x="1040" y="4521"/>
                      <a:pt x="937" y="4126"/>
                    </a:cubicBezTo>
                    <a:cubicBezTo>
                      <a:pt x="817" y="3705"/>
                      <a:pt x="697" y="3284"/>
                      <a:pt x="585" y="2863"/>
                    </a:cubicBezTo>
                    <a:cubicBezTo>
                      <a:pt x="344" y="1969"/>
                      <a:pt x="138" y="1024"/>
                      <a:pt x="276" y="96"/>
                    </a:cubicBezTo>
                    <a:cubicBezTo>
                      <a:pt x="281" y="39"/>
                      <a:pt x="229" y="0"/>
                      <a:pt x="1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25"/>
              <p:cNvSpPr/>
              <p:nvPr/>
            </p:nvSpPr>
            <p:spPr>
              <a:xfrm>
                <a:off x="1993649" y="2646079"/>
                <a:ext cx="291825" cy="758939"/>
              </a:xfrm>
              <a:custGeom>
                <a:rect b="b" l="l" r="r" t="t"/>
                <a:pathLst>
                  <a:path extrusionOk="0" h="10875" w="4167">
                    <a:moveTo>
                      <a:pt x="4064" y="0"/>
                    </a:moveTo>
                    <a:cubicBezTo>
                      <a:pt x="4041" y="0"/>
                      <a:pt x="4018" y="11"/>
                      <a:pt x="4002" y="38"/>
                    </a:cubicBezTo>
                    <a:lnTo>
                      <a:pt x="4002" y="46"/>
                    </a:lnTo>
                    <a:cubicBezTo>
                      <a:pt x="3057" y="1644"/>
                      <a:pt x="2817" y="3534"/>
                      <a:pt x="2336" y="5304"/>
                    </a:cubicBezTo>
                    <a:cubicBezTo>
                      <a:pt x="2078" y="6266"/>
                      <a:pt x="1760" y="7203"/>
                      <a:pt x="1382" y="8122"/>
                    </a:cubicBezTo>
                    <a:cubicBezTo>
                      <a:pt x="1184" y="8586"/>
                      <a:pt x="970" y="9033"/>
                      <a:pt x="738" y="9471"/>
                    </a:cubicBezTo>
                    <a:cubicBezTo>
                      <a:pt x="497" y="9909"/>
                      <a:pt x="231" y="10313"/>
                      <a:pt x="25" y="10760"/>
                    </a:cubicBezTo>
                    <a:cubicBezTo>
                      <a:pt x="1" y="10819"/>
                      <a:pt x="55" y="10874"/>
                      <a:pt x="102" y="10874"/>
                    </a:cubicBezTo>
                    <a:cubicBezTo>
                      <a:pt x="123" y="10874"/>
                      <a:pt x="143" y="10863"/>
                      <a:pt x="153" y="10837"/>
                    </a:cubicBezTo>
                    <a:cubicBezTo>
                      <a:pt x="342" y="10425"/>
                      <a:pt x="592" y="10038"/>
                      <a:pt x="815" y="9643"/>
                    </a:cubicBezTo>
                    <a:cubicBezTo>
                      <a:pt x="1055" y="9205"/>
                      <a:pt x="1270" y="8749"/>
                      <a:pt x="1468" y="8294"/>
                    </a:cubicBezTo>
                    <a:cubicBezTo>
                      <a:pt x="1846" y="7400"/>
                      <a:pt x="2172" y="6481"/>
                      <a:pt x="2430" y="5553"/>
                    </a:cubicBezTo>
                    <a:cubicBezTo>
                      <a:pt x="2946" y="3732"/>
                      <a:pt x="3160" y="1773"/>
                      <a:pt x="4131" y="115"/>
                    </a:cubicBezTo>
                    <a:cubicBezTo>
                      <a:pt x="4167" y="56"/>
                      <a:pt x="4116" y="0"/>
                      <a:pt x="40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5"/>
              <p:cNvSpPr/>
              <p:nvPr/>
            </p:nvSpPr>
            <p:spPr>
              <a:xfrm>
                <a:off x="2014309" y="2629260"/>
                <a:ext cx="281601" cy="737375"/>
              </a:xfrm>
              <a:custGeom>
                <a:rect b="b" l="l" r="r" t="t"/>
                <a:pathLst>
                  <a:path extrusionOk="0" h="10566" w="4021">
                    <a:moveTo>
                      <a:pt x="3919" y="1"/>
                    </a:moveTo>
                    <a:cubicBezTo>
                      <a:pt x="3897" y="1"/>
                      <a:pt x="3875" y="12"/>
                      <a:pt x="3862" y="38"/>
                    </a:cubicBezTo>
                    <a:lnTo>
                      <a:pt x="3853" y="47"/>
                    </a:lnTo>
                    <a:cubicBezTo>
                      <a:pt x="3699" y="365"/>
                      <a:pt x="3604" y="717"/>
                      <a:pt x="3578" y="1069"/>
                    </a:cubicBezTo>
                    <a:cubicBezTo>
                      <a:pt x="3510" y="1524"/>
                      <a:pt x="3458" y="1980"/>
                      <a:pt x="3381" y="2427"/>
                    </a:cubicBezTo>
                    <a:cubicBezTo>
                      <a:pt x="3209" y="3389"/>
                      <a:pt x="2977" y="4334"/>
                      <a:pt x="2685" y="5262"/>
                    </a:cubicBezTo>
                    <a:cubicBezTo>
                      <a:pt x="2393" y="6207"/>
                      <a:pt x="2049" y="7126"/>
                      <a:pt x="1525" y="7968"/>
                    </a:cubicBezTo>
                    <a:cubicBezTo>
                      <a:pt x="1276" y="8372"/>
                      <a:pt x="1001" y="8758"/>
                      <a:pt x="752" y="9145"/>
                    </a:cubicBezTo>
                    <a:cubicBezTo>
                      <a:pt x="477" y="9566"/>
                      <a:pt x="271" y="10013"/>
                      <a:pt x="30" y="10451"/>
                    </a:cubicBezTo>
                    <a:cubicBezTo>
                      <a:pt x="0" y="10510"/>
                      <a:pt x="53" y="10566"/>
                      <a:pt x="102" y="10566"/>
                    </a:cubicBezTo>
                    <a:cubicBezTo>
                      <a:pt x="124" y="10566"/>
                      <a:pt x="146" y="10555"/>
                      <a:pt x="159" y="10528"/>
                    </a:cubicBezTo>
                    <a:cubicBezTo>
                      <a:pt x="382" y="10124"/>
                      <a:pt x="571" y="9712"/>
                      <a:pt x="821" y="9317"/>
                    </a:cubicBezTo>
                    <a:cubicBezTo>
                      <a:pt x="1070" y="8922"/>
                      <a:pt x="1345" y="8526"/>
                      <a:pt x="1594" y="8131"/>
                    </a:cubicBezTo>
                    <a:cubicBezTo>
                      <a:pt x="2101" y="7349"/>
                      <a:pt x="2436" y="6507"/>
                      <a:pt x="2728" y="5631"/>
                    </a:cubicBezTo>
                    <a:cubicBezTo>
                      <a:pt x="3037" y="4703"/>
                      <a:pt x="3278" y="3758"/>
                      <a:pt x="3458" y="2805"/>
                    </a:cubicBezTo>
                    <a:cubicBezTo>
                      <a:pt x="3536" y="2384"/>
                      <a:pt x="3621" y="1971"/>
                      <a:pt x="3673" y="1550"/>
                    </a:cubicBezTo>
                    <a:cubicBezTo>
                      <a:pt x="3733" y="1061"/>
                      <a:pt x="3759" y="562"/>
                      <a:pt x="3991" y="115"/>
                    </a:cubicBezTo>
                    <a:cubicBezTo>
                      <a:pt x="4021" y="56"/>
                      <a:pt x="3968" y="1"/>
                      <a:pt x="39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5"/>
              <p:cNvSpPr/>
              <p:nvPr/>
            </p:nvSpPr>
            <p:spPr>
              <a:xfrm>
                <a:off x="1774868" y="3039471"/>
                <a:ext cx="92653" cy="218016"/>
              </a:xfrm>
              <a:custGeom>
                <a:rect b="b" l="l" r="r" t="t"/>
                <a:pathLst>
                  <a:path extrusionOk="0" h="3124" w="1323">
                    <a:moveTo>
                      <a:pt x="93" y="1"/>
                    </a:moveTo>
                    <a:cubicBezTo>
                      <a:pt x="46" y="1"/>
                      <a:pt x="0" y="39"/>
                      <a:pt x="21" y="97"/>
                    </a:cubicBezTo>
                    <a:cubicBezTo>
                      <a:pt x="339" y="1111"/>
                      <a:pt x="691" y="2124"/>
                      <a:pt x="1164" y="3087"/>
                    </a:cubicBezTo>
                    <a:cubicBezTo>
                      <a:pt x="1177" y="3113"/>
                      <a:pt x="1199" y="3124"/>
                      <a:pt x="1221" y="3124"/>
                    </a:cubicBezTo>
                    <a:cubicBezTo>
                      <a:pt x="1270" y="3124"/>
                      <a:pt x="1322" y="3069"/>
                      <a:pt x="1293" y="3009"/>
                    </a:cubicBezTo>
                    <a:cubicBezTo>
                      <a:pt x="820" y="2056"/>
                      <a:pt x="485" y="1059"/>
                      <a:pt x="167" y="54"/>
                    </a:cubicBezTo>
                    <a:cubicBezTo>
                      <a:pt x="154" y="17"/>
                      <a:pt x="123" y="1"/>
                      <a:pt x="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25"/>
              <p:cNvSpPr/>
              <p:nvPr/>
            </p:nvSpPr>
            <p:spPr>
              <a:xfrm>
                <a:off x="1674651" y="3130264"/>
                <a:ext cx="137754" cy="212782"/>
              </a:xfrm>
              <a:custGeom>
                <a:rect b="b" l="l" r="r" t="t"/>
                <a:pathLst>
                  <a:path extrusionOk="0" h="3049" w="1967">
                    <a:moveTo>
                      <a:pt x="1870" y="0"/>
                    </a:moveTo>
                    <a:cubicBezTo>
                      <a:pt x="1860" y="0"/>
                      <a:pt x="1850" y="2"/>
                      <a:pt x="1839" y="7"/>
                    </a:cubicBezTo>
                    <a:cubicBezTo>
                      <a:pt x="1306" y="316"/>
                      <a:pt x="885" y="780"/>
                      <a:pt x="627" y="1339"/>
                    </a:cubicBezTo>
                    <a:cubicBezTo>
                      <a:pt x="370" y="1854"/>
                      <a:pt x="164" y="2387"/>
                      <a:pt x="0" y="2928"/>
                    </a:cubicBezTo>
                    <a:cubicBezTo>
                      <a:pt x="0" y="2971"/>
                      <a:pt x="9" y="3006"/>
                      <a:pt x="9" y="3048"/>
                    </a:cubicBezTo>
                    <a:cubicBezTo>
                      <a:pt x="69" y="2945"/>
                      <a:pt x="138" y="2851"/>
                      <a:pt x="215" y="2774"/>
                    </a:cubicBezTo>
                    <a:cubicBezTo>
                      <a:pt x="344" y="2413"/>
                      <a:pt x="490" y="2052"/>
                      <a:pt x="627" y="1700"/>
                    </a:cubicBezTo>
                    <a:cubicBezTo>
                      <a:pt x="894" y="1047"/>
                      <a:pt x="1298" y="488"/>
                      <a:pt x="1908" y="127"/>
                    </a:cubicBezTo>
                    <a:cubicBezTo>
                      <a:pt x="1967" y="83"/>
                      <a:pt x="1930" y="0"/>
                      <a:pt x="18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25"/>
              <p:cNvSpPr/>
              <p:nvPr/>
            </p:nvSpPr>
            <p:spPr>
              <a:xfrm>
                <a:off x="1854075" y="3318900"/>
                <a:ext cx="27523" cy="45920"/>
              </a:xfrm>
              <a:custGeom>
                <a:rect b="b" l="l" r="r" t="t"/>
                <a:pathLst>
                  <a:path extrusionOk="0" h="658" w="393">
                    <a:moveTo>
                      <a:pt x="94" y="0"/>
                    </a:moveTo>
                    <a:cubicBezTo>
                      <a:pt x="48" y="0"/>
                      <a:pt x="0" y="39"/>
                      <a:pt x="16" y="96"/>
                    </a:cubicBezTo>
                    <a:lnTo>
                      <a:pt x="24" y="96"/>
                    </a:lnTo>
                    <a:cubicBezTo>
                      <a:pt x="76" y="277"/>
                      <a:pt x="145" y="457"/>
                      <a:pt x="239" y="629"/>
                    </a:cubicBezTo>
                    <a:cubicBezTo>
                      <a:pt x="254" y="649"/>
                      <a:pt x="274" y="657"/>
                      <a:pt x="294" y="657"/>
                    </a:cubicBezTo>
                    <a:cubicBezTo>
                      <a:pt x="343" y="657"/>
                      <a:pt x="392" y="607"/>
                      <a:pt x="368" y="552"/>
                    </a:cubicBezTo>
                    <a:cubicBezTo>
                      <a:pt x="282" y="388"/>
                      <a:pt x="213" y="225"/>
                      <a:pt x="162" y="53"/>
                    </a:cubicBezTo>
                    <a:cubicBezTo>
                      <a:pt x="152" y="16"/>
                      <a:pt x="123" y="0"/>
                      <a:pt x="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25"/>
              <p:cNvSpPr/>
              <p:nvPr/>
            </p:nvSpPr>
            <p:spPr>
              <a:xfrm>
                <a:off x="1895954" y="3392526"/>
                <a:ext cx="48042" cy="48502"/>
              </a:xfrm>
              <a:custGeom>
                <a:rect b="b" l="l" r="r" t="t"/>
                <a:pathLst>
                  <a:path extrusionOk="0" h="695" w="686">
                    <a:moveTo>
                      <a:pt x="103" y="0"/>
                    </a:moveTo>
                    <a:cubicBezTo>
                      <a:pt x="51" y="0"/>
                      <a:pt x="1" y="56"/>
                      <a:pt x="36" y="115"/>
                    </a:cubicBezTo>
                    <a:cubicBezTo>
                      <a:pt x="157" y="339"/>
                      <a:pt x="337" y="528"/>
                      <a:pt x="543" y="682"/>
                    </a:cubicBezTo>
                    <a:cubicBezTo>
                      <a:pt x="556" y="691"/>
                      <a:pt x="568" y="694"/>
                      <a:pt x="580" y="694"/>
                    </a:cubicBezTo>
                    <a:cubicBezTo>
                      <a:pt x="641" y="694"/>
                      <a:pt x="685" y="597"/>
                      <a:pt x="621" y="553"/>
                    </a:cubicBezTo>
                    <a:cubicBezTo>
                      <a:pt x="432" y="416"/>
                      <a:pt x="277" y="236"/>
                      <a:pt x="165" y="38"/>
                    </a:cubicBezTo>
                    <a:cubicBezTo>
                      <a:pt x="149" y="11"/>
                      <a:pt x="126" y="0"/>
                      <a:pt x="1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25"/>
              <p:cNvSpPr/>
              <p:nvPr/>
            </p:nvSpPr>
            <p:spPr>
              <a:xfrm>
                <a:off x="1963886" y="3453171"/>
                <a:ext cx="41949" cy="25472"/>
              </a:xfrm>
              <a:custGeom>
                <a:rect b="b" l="l" r="r" t="t"/>
                <a:pathLst>
                  <a:path extrusionOk="0" h="365" w="599">
                    <a:moveTo>
                      <a:pt x="99" y="1"/>
                    </a:moveTo>
                    <a:cubicBezTo>
                      <a:pt x="47" y="1"/>
                      <a:pt x="1" y="73"/>
                      <a:pt x="46" y="131"/>
                    </a:cubicBezTo>
                    <a:lnTo>
                      <a:pt x="37" y="131"/>
                    </a:lnTo>
                    <a:cubicBezTo>
                      <a:pt x="149" y="260"/>
                      <a:pt x="303" y="337"/>
                      <a:pt x="467" y="363"/>
                    </a:cubicBezTo>
                    <a:cubicBezTo>
                      <a:pt x="472" y="364"/>
                      <a:pt x="477" y="365"/>
                      <a:pt x="482" y="365"/>
                    </a:cubicBezTo>
                    <a:cubicBezTo>
                      <a:pt x="566" y="365"/>
                      <a:pt x="599" y="233"/>
                      <a:pt x="510" y="217"/>
                    </a:cubicBezTo>
                    <a:cubicBezTo>
                      <a:pt x="372" y="200"/>
                      <a:pt x="243" y="131"/>
                      <a:pt x="149" y="28"/>
                    </a:cubicBezTo>
                    <a:cubicBezTo>
                      <a:pt x="134" y="9"/>
                      <a:pt x="116" y="1"/>
                      <a:pt x="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5"/>
              <p:cNvSpPr/>
              <p:nvPr/>
            </p:nvSpPr>
            <p:spPr>
              <a:xfrm>
                <a:off x="1933421" y="3398876"/>
                <a:ext cx="38308" cy="31125"/>
              </a:xfrm>
              <a:custGeom>
                <a:rect b="b" l="l" r="r" t="t"/>
                <a:pathLst>
                  <a:path extrusionOk="0" h="446" w="547">
                    <a:moveTo>
                      <a:pt x="107" y="1"/>
                    </a:moveTo>
                    <a:cubicBezTo>
                      <a:pt x="52" y="1"/>
                      <a:pt x="0" y="55"/>
                      <a:pt x="43" y="110"/>
                    </a:cubicBezTo>
                    <a:cubicBezTo>
                      <a:pt x="137" y="248"/>
                      <a:pt x="257" y="359"/>
                      <a:pt x="395" y="437"/>
                    </a:cubicBezTo>
                    <a:cubicBezTo>
                      <a:pt x="407" y="443"/>
                      <a:pt x="419" y="445"/>
                      <a:pt x="430" y="445"/>
                    </a:cubicBezTo>
                    <a:cubicBezTo>
                      <a:pt x="499" y="445"/>
                      <a:pt x="546" y="345"/>
                      <a:pt x="472" y="308"/>
                    </a:cubicBezTo>
                    <a:cubicBezTo>
                      <a:pt x="352" y="239"/>
                      <a:pt x="249" y="145"/>
                      <a:pt x="171" y="33"/>
                    </a:cubicBezTo>
                    <a:cubicBezTo>
                      <a:pt x="154" y="10"/>
                      <a:pt x="130" y="1"/>
                      <a:pt x="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25"/>
              <p:cNvSpPr/>
              <p:nvPr/>
            </p:nvSpPr>
            <p:spPr>
              <a:xfrm>
                <a:off x="2179306" y="3248065"/>
                <a:ext cx="15267" cy="48921"/>
              </a:xfrm>
              <a:custGeom>
                <a:rect b="b" l="l" r="r" t="t"/>
                <a:pathLst>
                  <a:path extrusionOk="0" h="701" w="218">
                    <a:moveTo>
                      <a:pt x="143" y="1"/>
                    </a:moveTo>
                    <a:cubicBezTo>
                      <a:pt x="106" y="1"/>
                      <a:pt x="67" y="25"/>
                      <a:pt x="63" y="72"/>
                    </a:cubicBezTo>
                    <a:cubicBezTo>
                      <a:pt x="63" y="252"/>
                      <a:pt x="45" y="433"/>
                      <a:pt x="11" y="604"/>
                    </a:cubicBezTo>
                    <a:cubicBezTo>
                      <a:pt x="1" y="662"/>
                      <a:pt x="51" y="700"/>
                      <a:pt x="95" y="700"/>
                    </a:cubicBezTo>
                    <a:cubicBezTo>
                      <a:pt x="124" y="700"/>
                      <a:pt x="150" y="684"/>
                      <a:pt x="157" y="647"/>
                    </a:cubicBezTo>
                    <a:cubicBezTo>
                      <a:pt x="200" y="458"/>
                      <a:pt x="217" y="269"/>
                      <a:pt x="217" y="72"/>
                    </a:cubicBezTo>
                    <a:cubicBezTo>
                      <a:pt x="217" y="25"/>
                      <a:pt x="181" y="1"/>
                      <a:pt x="1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25"/>
              <p:cNvSpPr/>
              <p:nvPr/>
            </p:nvSpPr>
            <p:spPr>
              <a:xfrm>
                <a:off x="2141978" y="3330275"/>
                <a:ext cx="34456" cy="56667"/>
              </a:xfrm>
              <a:custGeom>
                <a:rect b="b" l="l" r="r" t="t"/>
                <a:pathLst>
                  <a:path extrusionOk="0" h="812" w="492">
                    <a:moveTo>
                      <a:pt x="397" y="1"/>
                    </a:moveTo>
                    <a:cubicBezTo>
                      <a:pt x="368" y="1"/>
                      <a:pt x="339" y="17"/>
                      <a:pt x="329" y="54"/>
                    </a:cubicBezTo>
                    <a:cubicBezTo>
                      <a:pt x="278" y="277"/>
                      <a:pt x="183" y="492"/>
                      <a:pt x="46" y="681"/>
                    </a:cubicBezTo>
                    <a:cubicBezTo>
                      <a:pt x="1" y="739"/>
                      <a:pt x="47" y="811"/>
                      <a:pt x="99" y="811"/>
                    </a:cubicBezTo>
                    <a:cubicBezTo>
                      <a:pt x="116" y="811"/>
                      <a:pt x="134" y="803"/>
                      <a:pt x="149" y="784"/>
                    </a:cubicBezTo>
                    <a:cubicBezTo>
                      <a:pt x="312" y="578"/>
                      <a:pt x="415" y="346"/>
                      <a:pt x="475" y="97"/>
                    </a:cubicBezTo>
                    <a:cubicBezTo>
                      <a:pt x="491" y="39"/>
                      <a:pt x="443" y="1"/>
                      <a:pt x="3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5"/>
              <p:cNvSpPr/>
              <p:nvPr/>
            </p:nvSpPr>
            <p:spPr>
              <a:xfrm>
                <a:off x="2093656" y="3408507"/>
                <a:ext cx="36137" cy="32242"/>
              </a:xfrm>
              <a:custGeom>
                <a:rect b="b" l="l" r="r" t="t"/>
                <a:pathLst>
                  <a:path extrusionOk="0" h="462" w="516">
                    <a:moveTo>
                      <a:pt x="428" y="0"/>
                    </a:moveTo>
                    <a:cubicBezTo>
                      <a:pt x="398" y="0"/>
                      <a:pt x="366" y="15"/>
                      <a:pt x="349" y="49"/>
                    </a:cubicBezTo>
                    <a:cubicBezTo>
                      <a:pt x="298" y="170"/>
                      <a:pt x="195" y="264"/>
                      <a:pt x="74" y="316"/>
                    </a:cubicBezTo>
                    <a:cubicBezTo>
                      <a:pt x="0" y="360"/>
                      <a:pt x="47" y="462"/>
                      <a:pt x="117" y="462"/>
                    </a:cubicBezTo>
                    <a:cubicBezTo>
                      <a:pt x="128" y="462"/>
                      <a:pt x="140" y="459"/>
                      <a:pt x="152" y="453"/>
                    </a:cubicBezTo>
                    <a:cubicBezTo>
                      <a:pt x="306" y="376"/>
                      <a:pt x="426" y="247"/>
                      <a:pt x="495" y="92"/>
                    </a:cubicBezTo>
                    <a:cubicBezTo>
                      <a:pt x="516" y="35"/>
                      <a:pt x="474" y="0"/>
                      <a:pt x="4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5"/>
              <p:cNvSpPr/>
              <p:nvPr/>
            </p:nvSpPr>
            <p:spPr>
              <a:xfrm>
                <a:off x="2111934" y="3347652"/>
                <a:ext cx="29904" cy="37057"/>
              </a:xfrm>
              <a:custGeom>
                <a:rect b="b" l="l" r="r" t="t"/>
                <a:pathLst>
                  <a:path extrusionOk="0" h="531" w="427">
                    <a:moveTo>
                      <a:pt x="341" y="0"/>
                    </a:moveTo>
                    <a:cubicBezTo>
                      <a:pt x="312" y="0"/>
                      <a:pt x="282" y="16"/>
                      <a:pt x="269" y="54"/>
                    </a:cubicBezTo>
                    <a:cubicBezTo>
                      <a:pt x="226" y="183"/>
                      <a:pt x="148" y="303"/>
                      <a:pt x="54" y="397"/>
                    </a:cubicBezTo>
                    <a:cubicBezTo>
                      <a:pt x="0" y="451"/>
                      <a:pt x="51" y="531"/>
                      <a:pt x="109" y="531"/>
                    </a:cubicBezTo>
                    <a:cubicBezTo>
                      <a:pt x="125" y="531"/>
                      <a:pt x="142" y="524"/>
                      <a:pt x="157" y="509"/>
                    </a:cubicBezTo>
                    <a:cubicBezTo>
                      <a:pt x="269" y="389"/>
                      <a:pt x="354" y="243"/>
                      <a:pt x="406" y="88"/>
                    </a:cubicBezTo>
                    <a:cubicBezTo>
                      <a:pt x="427" y="36"/>
                      <a:pt x="385" y="0"/>
                      <a:pt x="3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5"/>
              <p:cNvSpPr/>
              <p:nvPr/>
            </p:nvSpPr>
            <p:spPr>
              <a:xfrm>
                <a:off x="2026635" y="2072495"/>
                <a:ext cx="37327" cy="62390"/>
              </a:xfrm>
              <a:custGeom>
                <a:rect b="b" l="l" r="r" t="t"/>
                <a:pathLst>
                  <a:path extrusionOk="0" h="894" w="533">
                    <a:moveTo>
                      <a:pt x="267" y="0"/>
                    </a:moveTo>
                    <a:cubicBezTo>
                      <a:pt x="121" y="0"/>
                      <a:pt x="0" y="198"/>
                      <a:pt x="0" y="447"/>
                    </a:cubicBezTo>
                    <a:cubicBezTo>
                      <a:pt x="0" y="688"/>
                      <a:pt x="121" y="894"/>
                      <a:pt x="267" y="894"/>
                    </a:cubicBezTo>
                    <a:cubicBezTo>
                      <a:pt x="413" y="894"/>
                      <a:pt x="533" y="688"/>
                      <a:pt x="533" y="447"/>
                    </a:cubicBezTo>
                    <a:cubicBezTo>
                      <a:pt x="533" y="198"/>
                      <a:pt x="413" y="0"/>
                      <a:pt x="2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5"/>
              <p:cNvSpPr/>
              <p:nvPr/>
            </p:nvSpPr>
            <p:spPr>
              <a:xfrm>
                <a:off x="2362370" y="3510257"/>
                <a:ext cx="24721" cy="12632"/>
              </a:xfrm>
              <a:custGeom>
                <a:rect b="b" l="l" r="r" t="t"/>
                <a:pathLst>
                  <a:path extrusionOk="0" h="181" w="353">
                    <a:moveTo>
                      <a:pt x="0" y="0"/>
                    </a:moveTo>
                    <a:lnTo>
                      <a:pt x="353" y="181"/>
                    </a:lnTo>
                    <a:cubicBezTo>
                      <a:pt x="241" y="121"/>
                      <a:pt x="121" y="61"/>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 name="Google Shape;1504;p25"/>
              <p:cNvGrpSpPr/>
              <p:nvPr/>
            </p:nvGrpSpPr>
            <p:grpSpPr>
              <a:xfrm>
                <a:off x="1538530" y="2835522"/>
                <a:ext cx="3017455" cy="1423679"/>
                <a:chOff x="3650" y="752236"/>
                <a:chExt cx="3013838" cy="1423679"/>
              </a:xfrm>
            </p:grpSpPr>
            <p:sp>
              <p:nvSpPr>
                <p:cNvPr id="1505" name="Google Shape;1505;p25"/>
                <p:cNvSpPr/>
                <p:nvPr/>
              </p:nvSpPr>
              <p:spPr>
                <a:xfrm>
                  <a:off x="3650" y="752236"/>
                  <a:ext cx="3013838" cy="1423608"/>
                </a:xfrm>
                <a:custGeom>
                  <a:rect b="b" l="l" r="r" t="t"/>
                  <a:pathLst>
                    <a:path extrusionOk="0" h="20158" w="42923">
                      <a:moveTo>
                        <a:pt x="0" y="1"/>
                      </a:moveTo>
                      <a:lnTo>
                        <a:pt x="0" y="6521"/>
                      </a:lnTo>
                      <a:cubicBezTo>
                        <a:pt x="26" y="6719"/>
                        <a:pt x="26" y="6934"/>
                        <a:pt x="0" y="7140"/>
                      </a:cubicBezTo>
                      <a:lnTo>
                        <a:pt x="0" y="7509"/>
                      </a:lnTo>
                      <a:lnTo>
                        <a:pt x="26" y="7527"/>
                      </a:lnTo>
                      <a:cubicBezTo>
                        <a:pt x="2440" y="8936"/>
                        <a:pt x="4931" y="10233"/>
                        <a:pt x="7414" y="11530"/>
                      </a:cubicBezTo>
                      <a:cubicBezTo>
                        <a:pt x="10482" y="13120"/>
                        <a:pt x="13557" y="14683"/>
                        <a:pt x="16633" y="16255"/>
                      </a:cubicBezTo>
                      <a:cubicBezTo>
                        <a:pt x="19159" y="17544"/>
                        <a:pt x="21693" y="18816"/>
                        <a:pt x="24211" y="20122"/>
                      </a:cubicBezTo>
                      <a:cubicBezTo>
                        <a:pt x="24262" y="20147"/>
                        <a:pt x="24318" y="20158"/>
                        <a:pt x="24377" y="20158"/>
                      </a:cubicBezTo>
                      <a:cubicBezTo>
                        <a:pt x="24616" y="20158"/>
                        <a:pt x="24904" y="19983"/>
                        <a:pt x="25104" y="19907"/>
                      </a:cubicBezTo>
                      <a:lnTo>
                        <a:pt x="27140" y="19142"/>
                      </a:lnTo>
                      <a:lnTo>
                        <a:pt x="39830" y="14391"/>
                      </a:lnTo>
                      <a:lnTo>
                        <a:pt x="41419" y="13798"/>
                      </a:lnTo>
                      <a:cubicBezTo>
                        <a:pt x="41711" y="13687"/>
                        <a:pt x="41995" y="13584"/>
                        <a:pt x="42278" y="13472"/>
                      </a:cubicBezTo>
                      <a:cubicBezTo>
                        <a:pt x="42433" y="13420"/>
                        <a:pt x="42725" y="13369"/>
                        <a:pt x="42837" y="13223"/>
                      </a:cubicBezTo>
                      <a:cubicBezTo>
                        <a:pt x="42923" y="13120"/>
                        <a:pt x="42871" y="12991"/>
                        <a:pt x="42863" y="12853"/>
                      </a:cubicBezTo>
                      <a:cubicBezTo>
                        <a:pt x="42837" y="12441"/>
                        <a:pt x="42828" y="12020"/>
                        <a:pt x="42854" y="11599"/>
                      </a:cubicBezTo>
                      <a:cubicBezTo>
                        <a:pt x="42854" y="11461"/>
                        <a:pt x="42863" y="11324"/>
                        <a:pt x="42871" y="11178"/>
                      </a:cubicBezTo>
                      <a:cubicBezTo>
                        <a:pt x="42897" y="10534"/>
                        <a:pt x="42811" y="9906"/>
                        <a:pt x="42768" y="9262"/>
                      </a:cubicBezTo>
                      <a:cubicBezTo>
                        <a:pt x="42699" y="8308"/>
                        <a:pt x="42716" y="7355"/>
                        <a:pt x="42699" y="6401"/>
                      </a:cubicBezTo>
                      <a:cubicBezTo>
                        <a:pt x="42699" y="6152"/>
                        <a:pt x="42691" y="5894"/>
                        <a:pt x="42691" y="5645"/>
                      </a:cubicBezTo>
                      <a:cubicBezTo>
                        <a:pt x="42682" y="5654"/>
                        <a:pt x="42674" y="5662"/>
                        <a:pt x="42674" y="5671"/>
                      </a:cubicBezTo>
                      <a:cubicBezTo>
                        <a:pt x="42648" y="5705"/>
                        <a:pt x="42613" y="5731"/>
                        <a:pt x="42579" y="5740"/>
                      </a:cubicBezTo>
                      <a:lnTo>
                        <a:pt x="39856" y="6771"/>
                      </a:lnTo>
                      <a:lnTo>
                        <a:pt x="27183" y="11556"/>
                      </a:lnTo>
                      <a:lnTo>
                        <a:pt x="25138" y="12321"/>
                      </a:lnTo>
                      <a:cubicBezTo>
                        <a:pt x="24946" y="12396"/>
                        <a:pt x="24653" y="12572"/>
                        <a:pt x="24416" y="12572"/>
                      </a:cubicBezTo>
                      <a:cubicBezTo>
                        <a:pt x="24358" y="12572"/>
                        <a:pt x="24303" y="12561"/>
                        <a:pt x="24254" y="12535"/>
                      </a:cubicBezTo>
                      <a:cubicBezTo>
                        <a:pt x="21728" y="11238"/>
                        <a:pt x="19193" y="9967"/>
                        <a:pt x="16659" y="8695"/>
                      </a:cubicBezTo>
                      <a:cubicBezTo>
                        <a:pt x="13583" y="7140"/>
                        <a:pt x="10499" y="5576"/>
                        <a:pt x="7423" y="3996"/>
                      </a:cubicBezTo>
                      <a:cubicBezTo>
                        <a:pt x="4940" y="2707"/>
                        <a:pt x="2449" y="1418"/>
                        <a:pt x="17" y="9"/>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5"/>
                <p:cNvSpPr/>
                <p:nvPr/>
              </p:nvSpPr>
              <p:spPr>
                <a:xfrm>
                  <a:off x="1724058" y="1973581"/>
                  <a:ext cx="16992" cy="71117"/>
                </a:xfrm>
                <a:custGeom>
                  <a:rect b="b" l="l" r="r" t="t"/>
                  <a:pathLst>
                    <a:path extrusionOk="0" h="1007" w="242">
                      <a:moveTo>
                        <a:pt x="198" y="1"/>
                      </a:moveTo>
                      <a:cubicBezTo>
                        <a:pt x="138" y="70"/>
                        <a:pt x="69" y="147"/>
                        <a:pt x="18" y="233"/>
                      </a:cubicBezTo>
                      <a:cubicBezTo>
                        <a:pt x="9" y="233"/>
                        <a:pt x="1" y="242"/>
                        <a:pt x="1" y="250"/>
                      </a:cubicBezTo>
                      <a:lnTo>
                        <a:pt x="1" y="963"/>
                      </a:lnTo>
                      <a:cubicBezTo>
                        <a:pt x="78" y="989"/>
                        <a:pt x="155" y="1006"/>
                        <a:pt x="241" y="1006"/>
                      </a:cubicBezTo>
                      <a:lnTo>
                        <a:pt x="1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25"/>
                <p:cNvSpPr/>
                <p:nvPr/>
              </p:nvSpPr>
              <p:spPr>
                <a:xfrm>
                  <a:off x="1724058" y="1926900"/>
                  <a:ext cx="12779" cy="18856"/>
                </a:xfrm>
                <a:custGeom>
                  <a:rect b="b" l="l" r="r" t="t"/>
                  <a:pathLst>
                    <a:path extrusionOk="0" h="267" w="182">
                      <a:moveTo>
                        <a:pt x="181" y="0"/>
                      </a:moveTo>
                      <a:cubicBezTo>
                        <a:pt x="121" y="18"/>
                        <a:pt x="61" y="26"/>
                        <a:pt x="1" y="35"/>
                      </a:cubicBezTo>
                      <a:lnTo>
                        <a:pt x="1" y="267"/>
                      </a:lnTo>
                      <a:cubicBezTo>
                        <a:pt x="52" y="207"/>
                        <a:pt x="112" y="146"/>
                        <a:pt x="181" y="9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5"/>
                <p:cNvSpPr/>
                <p:nvPr/>
              </p:nvSpPr>
              <p:spPr>
                <a:xfrm>
                  <a:off x="1724058" y="1835303"/>
                  <a:ext cx="10322" cy="51625"/>
                </a:xfrm>
                <a:custGeom>
                  <a:rect b="b" l="l" r="r" t="t"/>
                  <a:pathLst>
                    <a:path extrusionOk="0" h="731" w="147">
                      <a:moveTo>
                        <a:pt x="130" y="0"/>
                      </a:moveTo>
                      <a:cubicBezTo>
                        <a:pt x="87" y="9"/>
                        <a:pt x="44" y="26"/>
                        <a:pt x="1" y="43"/>
                      </a:cubicBezTo>
                      <a:lnTo>
                        <a:pt x="1" y="730"/>
                      </a:lnTo>
                      <a:cubicBezTo>
                        <a:pt x="52" y="713"/>
                        <a:pt x="104" y="696"/>
                        <a:pt x="147" y="670"/>
                      </a:cubicBezTo>
                      <a:cubicBezTo>
                        <a:pt x="138" y="447"/>
                        <a:pt x="138" y="224"/>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25"/>
                <p:cNvSpPr/>
                <p:nvPr/>
              </p:nvSpPr>
              <p:spPr>
                <a:xfrm>
                  <a:off x="1724058" y="1639325"/>
                  <a:ext cx="7934" cy="167517"/>
                </a:xfrm>
                <a:custGeom>
                  <a:rect b="b" l="l" r="r" t="t"/>
                  <a:pathLst>
                    <a:path extrusionOk="0" h="2372" w="113">
                      <a:moveTo>
                        <a:pt x="69" y="0"/>
                      </a:moveTo>
                      <a:cubicBezTo>
                        <a:pt x="44" y="9"/>
                        <a:pt x="18" y="9"/>
                        <a:pt x="1" y="17"/>
                      </a:cubicBezTo>
                      <a:lnTo>
                        <a:pt x="1" y="2371"/>
                      </a:lnTo>
                      <a:lnTo>
                        <a:pt x="112" y="2328"/>
                      </a:lnTo>
                      <a:cubicBezTo>
                        <a:pt x="87" y="1555"/>
                        <a:pt x="78" y="773"/>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25"/>
                <p:cNvSpPr/>
                <p:nvPr/>
              </p:nvSpPr>
              <p:spPr>
                <a:xfrm>
                  <a:off x="1724058" y="2128315"/>
                  <a:ext cx="21767" cy="47388"/>
                </a:xfrm>
                <a:custGeom>
                  <a:rect b="b" l="l" r="r" t="t"/>
                  <a:pathLst>
                    <a:path extrusionOk="0" h="671" w="310">
                      <a:moveTo>
                        <a:pt x="1" y="1"/>
                      </a:moveTo>
                      <a:lnTo>
                        <a:pt x="1" y="671"/>
                      </a:lnTo>
                      <a:cubicBezTo>
                        <a:pt x="104" y="645"/>
                        <a:pt x="207" y="619"/>
                        <a:pt x="310" y="568"/>
                      </a:cubicBezTo>
                      <a:cubicBezTo>
                        <a:pt x="301" y="387"/>
                        <a:pt x="293" y="198"/>
                        <a:pt x="293" y="18"/>
                      </a:cubicBezTo>
                      <a:cubicBezTo>
                        <a:pt x="190" y="18"/>
                        <a:pt x="95" y="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5"/>
                <p:cNvSpPr/>
                <p:nvPr/>
              </p:nvSpPr>
              <p:spPr>
                <a:xfrm>
                  <a:off x="1724058" y="2072523"/>
                  <a:ext cx="19379" cy="27967"/>
                </a:xfrm>
                <a:custGeom>
                  <a:rect b="b" l="l" r="r" t="t"/>
                  <a:pathLst>
                    <a:path extrusionOk="0" h="396" w="276">
                      <a:moveTo>
                        <a:pt x="1" y="0"/>
                      </a:moveTo>
                      <a:lnTo>
                        <a:pt x="1" y="370"/>
                      </a:lnTo>
                      <a:lnTo>
                        <a:pt x="44" y="370"/>
                      </a:lnTo>
                      <a:cubicBezTo>
                        <a:pt x="112" y="387"/>
                        <a:pt x="198" y="396"/>
                        <a:pt x="276" y="396"/>
                      </a:cubicBezTo>
                      <a:cubicBezTo>
                        <a:pt x="267" y="275"/>
                        <a:pt x="267" y="155"/>
                        <a:pt x="258" y="26"/>
                      </a:cubicBezTo>
                      <a:cubicBezTo>
                        <a:pt x="173" y="26"/>
                        <a:pt x="87" y="1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5"/>
                <p:cNvSpPr/>
                <p:nvPr/>
              </p:nvSpPr>
              <p:spPr>
                <a:xfrm>
                  <a:off x="6599" y="1078088"/>
                  <a:ext cx="354235" cy="165045"/>
                </a:xfrm>
                <a:custGeom>
                  <a:rect b="b" l="l" r="r" t="t"/>
                  <a:pathLst>
                    <a:path extrusionOk="0" h="2337" w="5045">
                      <a:moveTo>
                        <a:pt x="1" y="0"/>
                      </a:moveTo>
                      <a:lnTo>
                        <a:pt x="1" y="550"/>
                      </a:lnTo>
                      <a:cubicBezTo>
                        <a:pt x="516" y="1014"/>
                        <a:pt x="1101" y="1401"/>
                        <a:pt x="1728" y="1710"/>
                      </a:cubicBezTo>
                      <a:cubicBezTo>
                        <a:pt x="2742" y="2191"/>
                        <a:pt x="3927" y="2268"/>
                        <a:pt x="5044" y="2337"/>
                      </a:cubicBezTo>
                      <a:lnTo>
                        <a:pt x="4116" y="1856"/>
                      </a:lnTo>
                      <a:cubicBezTo>
                        <a:pt x="3326" y="1779"/>
                        <a:pt x="2535" y="1633"/>
                        <a:pt x="1822" y="1289"/>
                      </a:cubicBezTo>
                      <a:cubicBezTo>
                        <a:pt x="1152" y="945"/>
                        <a:pt x="542" y="516"/>
                        <a:pt x="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25"/>
                <p:cNvSpPr/>
                <p:nvPr/>
              </p:nvSpPr>
              <p:spPr>
                <a:xfrm>
                  <a:off x="396924" y="1215166"/>
                  <a:ext cx="848829" cy="435105"/>
                </a:xfrm>
                <a:custGeom>
                  <a:rect b="b" l="l" r="r" t="t"/>
                  <a:pathLst>
                    <a:path extrusionOk="0" h="6161" w="12089">
                      <a:moveTo>
                        <a:pt x="1" y="1"/>
                      </a:moveTo>
                      <a:lnTo>
                        <a:pt x="903" y="465"/>
                      </a:lnTo>
                      <a:cubicBezTo>
                        <a:pt x="1753" y="491"/>
                        <a:pt x="2595" y="594"/>
                        <a:pt x="3420" y="765"/>
                      </a:cubicBezTo>
                      <a:cubicBezTo>
                        <a:pt x="5765" y="1289"/>
                        <a:pt x="7475" y="3042"/>
                        <a:pt x="9219" y="4571"/>
                      </a:cubicBezTo>
                      <a:cubicBezTo>
                        <a:pt x="9348" y="4683"/>
                        <a:pt x="9477" y="4795"/>
                        <a:pt x="9614" y="4906"/>
                      </a:cubicBezTo>
                      <a:cubicBezTo>
                        <a:pt x="10061" y="5138"/>
                        <a:pt x="10508" y="5362"/>
                        <a:pt x="10963" y="5594"/>
                      </a:cubicBezTo>
                      <a:lnTo>
                        <a:pt x="12089" y="6161"/>
                      </a:lnTo>
                      <a:cubicBezTo>
                        <a:pt x="12011" y="6118"/>
                        <a:pt x="11934" y="6075"/>
                        <a:pt x="11857" y="6032"/>
                      </a:cubicBezTo>
                      <a:cubicBezTo>
                        <a:pt x="9967" y="4941"/>
                        <a:pt x="8515" y="3248"/>
                        <a:pt x="6788" y="1942"/>
                      </a:cubicBezTo>
                      <a:cubicBezTo>
                        <a:pt x="5843" y="1238"/>
                        <a:pt x="4829" y="697"/>
                        <a:pt x="3686" y="396"/>
                      </a:cubicBezTo>
                      <a:cubicBezTo>
                        <a:pt x="2492" y="78"/>
                        <a:pt x="1229" y="52"/>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5"/>
                <p:cNvSpPr/>
                <p:nvPr/>
              </p:nvSpPr>
              <p:spPr>
                <a:xfrm>
                  <a:off x="1291534" y="1673859"/>
                  <a:ext cx="402472" cy="154240"/>
                </a:xfrm>
                <a:custGeom>
                  <a:rect b="b" l="l" r="r" t="t"/>
                  <a:pathLst>
                    <a:path extrusionOk="0" h="2184" w="5732">
                      <a:moveTo>
                        <a:pt x="1" y="1"/>
                      </a:moveTo>
                      <a:lnTo>
                        <a:pt x="1" y="1"/>
                      </a:lnTo>
                      <a:cubicBezTo>
                        <a:pt x="911" y="456"/>
                        <a:pt x="1831" y="920"/>
                        <a:pt x="2758" y="1393"/>
                      </a:cubicBezTo>
                      <a:cubicBezTo>
                        <a:pt x="3747" y="1668"/>
                        <a:pt x="4743" y="1908"/>
                        <a:pt x="5731" y="2183"/>
                      </a:cubicBezTo>
                      <a:lnTo>
                        <a:pt x="5731" y="1745"/>
                      </a:lnTo>
                      <a:cubicBezTo>
                        <a:pt x="3824" y="1221"/>
                        <a:pt x="1813" y="834"/>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5"/>
                <p:cNvSpPr/>
                <p:nvPr/>
              </p:nvSpPr>
              <p:spPr>
                <a:xfrm>
                  <a:off x="1692040" y="1969344"/>
                  <a:ext cx="32088" cy="75919"/>
                </a:xfrm>
                <a:custGeom>
                  <a:rect b="b" l="l" r="r" t="t"/>
                  <a:pathLst>
                    <a:path extrusionOk="0" h="1075" w="457">
                      <a:moveTo>
                        <a:pt x="36" y="1"/>
                      </a:moveTo>
                      <a:lnTo>
                        <a:pt x="36" y="894"/>
                      </a:lnTo>
                      <a:cubicBezTo>
                        <a:pt x="104" y="946"/>
                        <a:pt x="165" y="1006"/>
                        <a:pt x="216" y="1075"/>
                      </a:cubicBezTo>
                      <a:cubicBezTo>
                        <a:pt x="254" y="1030"/>
                        <a:pt x="306" y="1005"/>
                        <a:pt x="362" y="1005"/>
                      </a:cubicBezTo>
                      <a:cubicBezTo>
                        <a:pt x="382" y="1005"/>
                        <a:pt x="402" y="1008"/>
                        <a:pt x="422" y="1015"/>
                      </a:cubicBezTo>
                      <a:cubicBezTo>
                        <a:pt x="431" y="1023"/>
                        <a:pt x="440" y="1023"/>
                        <a:pt x="457" y="1023"/>
                      </a:cubicBezTo>
                      <a:lnTo>
                        <a:pt x="457" y="310"/>
                      </a:lnTo>
                      <a:cubicBezTo>
                        <a:pt x="412" y="360"/>
                        <a:pt x="354" y="381"/>
                        <a:pt x="297" y="381"/>
                      </a:cubicBezTo>
                      <a:cubicBezTo>
                        <a:pt x="146" y="381"/>
                        <a:pt x="1" y="234"/>
                        <a:pt x="113" y="78"/>
                      </a:cubicBezTo>
                      <a:lnTo>
                        <a:pt x="139" y="35"/>
                      </a:lnTo>
                      <a:cubicBezTo>
                        <a:pt x="104" y="18"/>
                        <a:pt x="70" y="1"/>
                        <a:pt x="36"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5"/>
                <p:cNvSpPr/>
                <p:nvPr/>
              </p:nvSpPr>
              <p:spPr>
                <a:xfrm>
                  <a:off x="1693936" y="1926264"/>
                  <a:ext cx="30192" cy="23164"/>
                </a:xfrm>
                <a:custGeom>
                  <a:rect b="b" l="l" r="r" t="t"/>
                  <a:pathLst>
                    <a:path extrusionOk="0" h="328" w="430">
                      <a:moveTo>
                        <a:pt x="0" y="1"/>
                      </a:moveTo>
                      <a:lnTo>
                        <a:pt x="0" y="198"/>
                      </a:lnTo>
                      <a:cubicBezTo>
                        <a:pt x="138" y="216"/>
                        <a:pt x="266" y="259"/>
                        <a:pt x="378" y="327"/>
                      </a:cubicBezTo>
                      <a:lnTo>
                        <a:pt x="430" y="276"/>
                      </a:lnTo>
                      <a:lnTo>
                        <a:pt x="430" y="52"/>
                      </a:lnTo>
                      <a:cubicBezTo>
                        <a:pt x="378" y="61"/>
                        <a:pt x="335" y="61"/>
                        <a:pt x="292" y="61"/>
                      </a:cubicBezTo>
                      <a:cubicBezTo>
                        <a:pt x="189" y="61"/>
                        <a:pt x="95" y="44"/>
                        <a:pt x="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5"/>
                <p:cNvSpPr/>
                <p:nvPr/>
              </p:nvSpPr>
              <p:spPr>
                <a:xfrm>
                  <a:off x="1693936" y="2065249"/>
                  <a:ext cx="30192" cy="110665"/>
                </a:xfrm>
                <a:custGeom>
                  <a:rect b="b" l="l" r="r" t="t"/>
                  <a:pathLst>
                    <a:path extrusionOk="0" h="1567" w="430">
                      <a:moveTo>
                        <a:pt x="189" y="0"/>
                      </a:moveTo>
                      <a:cubicBezTo>
                        <a:pt x="146" y="60"/>
                        <a:pt x="77" y="86"/>
                        <a:pt x="0" y="86"/>
                      </a:cubicBezTo>
                      <a:lnTo>
                        <a:pt x="0" y="1444"/>
                      </a:lnTo>
                      <a:lnTo>
                        <a:pt x="181" y="1530"/>
                      </a:lnTo>
                      <a:cubicBezTo>
                        <a:pt x="240" y="1556"/>
                        <a:pt x="304" y="1567"/>
                        <a:pt x="369" y="1567"/>
                      </a:cubicBezTo>
                      <a:cubicBezTo>
                        <a:pt x="389" y="1567"/>
                        <a:pt x="409" y="1566"/>
                        <a:pt x="430" y="1564"/>
                      </a:cubicBezTo>
                      <a:lnTo>
                        <a:pt x="430" y="894"/>
                      </a:lnTo>
                      <a:lnTo>
                        <a:pt x="352" y="885"/>
                      </a:lnTo>
                      <a:cubicBezTo>
                        <a:pt x="103" y="834"/>
                        <a:pt x="189" y="473"/>
                        <a:pt x="430" y="473"/>
                      </a:cubicBezTo>
                      <a:lnTo>
                        <a:pt x="430" y="103"/>
                      </a:lnTo>
                      <a:cubicBezTo>
                        <a:pt x="378" y="95"/>
                        <a:pt x="327" y="86"/>
                        <a:pt x="284" y="69"/>
                      </a:cubicBezTo>
                      <a:cubicBezTo>
                        <a:pt x="241" y="52"/>
                        <a:pt x="215" y="35"/>
                        <a:pt x="18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5"/>
                <p:cNvSpPr/>
                <p:nvPr/>
              </p:nvSpPr>
              <p:spPr>
                <a:xfrm>
                  <a:off x="1693936" y="1630780"/>
                  <a:ext cx="30192" cy="258196"/>
                </a:xfrm>
                <a:custGeom>
                  <a:rect b="b" l="l" r="r" t="t"/>
                  <a:pathLst>
                    <a:path extrusionOk="0" h="3656" w="430">
                      <a:moveTo>
                        <a:pt x="9" y="1"/>
                      </a:moveTo>
                      <a:lnTo>
                        <a:pt x="9" y="2793"/>
                      </a:lnTo>
                      <a:lnTo>
                        <a:pt x="0" y="2793"/>
                      </a:lnTo>
                      <a:lnTo>
                        <a:pt x="0" y="3523"/>
                      </a:lnTo>
                      <a:lnTo>
                        <a:pt x="258" y="3652"/>
                      </a:lnTo>
                      <a:cubicBezTo>
                        <a:pt x="273" y="3654"/>
                        <a:pt x="287" y="3655"/>
                        <a:pt x="301" y="3655"/>
                      </a:cubicBezTo>
                      <a:cubicBezTo>
                        <a:pt x="344" y="3655"/>
                        <a:pt x="382" y="3646"/>
                        <a:pt x="421" y="3626"/>
                      </a:cubicBezTo>
                      <a:lnTo>
                        <a:pt x="421" y="2948"/>
                      </a:lnTo>
                      <a:lnTo>
                        <a:pt x="395" y="2956"/>
                      </a:lnTo>
                      <a:cubicBezTo>
                        <a:pt x="367" y="2968"/>
                        <a:pt x="341" y="2973"/>
                        <a:pt x="316" y="2973"/>
                      </a:cubicBezTo>
                      <a:cubicBezTo>
                        <a:pt x="119" y="2973"/>
                        <a:pt x="62" y="2637"/>
                        <a:pt x="284" y="2552"/>
                      </a:cubicBezTo>
                      <a:lnTo>
                        <a:pt x="430" y="2492"/>
                      </a:lnTo>
                      <a:lnTo>
                        <a:pt x="430" y="138"/>
                      </a:lnTo>
                      <a:cubicBezTo>
                        <a:pt x="416" y="140"/>
                        <a:pt x="402" y="141"/>
                        <a:pt x="389" y="141"/>
                      </a:cubicBezTo>
                      <a:cubicBezTo>
                        <a:pt x="325" y="141"/>
                        <a:pt x="263" y="125"/>
                        <a:pt x="206" y="104"/>
                      </a:cubicBezTo>
                      <a:lnTo>
                        <a:pt x="9" y="1"/>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5"/>
                <p:cNvSpPr/>
                <p:nvPr/>
              </p:nvSpPr>
              <p:spPr>
                <a:xfrm>
                  <a:off x="942846" y="1247935"/>
                  <a:ext cx="672098" cy="355937"/>
                </a:xfrm>
                <a:custGeom>
                  <a:rect b="b" l="l" r="r" t="t"/>
                  <a:pathLst>
                    <a:path extrusionOk="0" h="5040" w="9572">
                      <a:moveTo>
                        <a:pt x="1" y="1"/>
                      </a:moveTo>
                      <a:lnTo>
                        <a:pt x="1" y="1"/>
                      </a:lnTo>
                      <a:cubicBezTo>
                        <a:pt x="138" y="198"/>
                        <a:pt x="284" y="396"/>
                        <a:pt x="430" y="576"/>
                      </a:cubicBezTo>
                      <a:cubicBezTo>
                        <a:pt x="1212" y="1530"/>
                        <a:pt x="2200" y="2329"/>
                        <a:pt x="3214" y="3008"/>
                      </a:cubicBezTo>
                      <a:cubicBezTo>
                        <a:pt x="4245" y="3686"/>
                        <a:pt x="5388" y="4202"/>
                        <a:pt x="6539" y="4649"/>
                      </a:cubicBezTo>
                      <a:cubicBezTo>
                        <a:pt x="7159" y="4891"/>
                        <a:pt x="7793" y="5039"/>
                        <a:pt x="8414" y="5039"/>
                      </a:cubicBezTo>
                      <a:cubicBezTo>
                        <a:pt x="8807" y="5039"/>
                        <a:pt x="9195" y="4980"/>
                        <a:pt x="9572" y="4846"/>
                      </a:cubicBezTo>
                      <a:lnTo>
                        <a:pt x="9013" y="4554"/>
                      </a:lnTo>
                      <a:cubicBezTo>
                        <a:pt x="8816" y="4592"/>
                        <a:pt x="8617" y="4609"/>
                        <a:pt x="8418" y="4609"/>
                      </a:cubicBezTo>
                      <a:cubicBezTo>
                        <a:pt x="7793" y="4609"/>
                        <a:pt x="7158" y="4439"/>
                        <a:pt x="6513" y="4185"/>
                      </a:cubicBezTo>
                      <a:cubicBezTo>
                        <a:pt x="5474" y="3790"/>
                        <a:pt x="4468" y="3291"/>
                        <a:pt x="3523" y="2698"/>
                      </a:cubicBezTo>
                      <a:cubicBezTo>
                        <a:pt x="2570" y="2097"/>
                        <a:pt x="1711" y="1367"/>
                        <a:pt x="954" y="533"/>
                      </a:cubicBezTo>
                      <a:lnTo>
                        <a:pt x="869" y="439"/>
                      </a:lnTo>
                      <a:cubicBezTo>
                        <a:pt x="585" y="293"/>
                        <a:pt x="293" y="147"/>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5"/>
                <p:cNvSpPr/>
                <p:nvPr/>
              </p:nvSpPr>
              <p:spPr>
                <a:xfrm>
                  <a:off x="241890" y="1113894"/>
                  <a:ext cx="474864" cy="81922"/>
                </a:xfrm>
                <a:custGeom>
                  <a:rect b="b" l="l" r="r" t="t"/>
                  <a:pathLst>
                    <a:path extrusionOk="0" h="1160" w="6763">
                      <a:moveTo>
                        <a:pt x="6264" y="0"/>
                      </a:moveTo>
                      <a:cubicBezTo>
                        <a:pt x="5090" y="451"/>
                        <a:pt x="3824" y="738"/>
                        <a:pt x="2570" y="738"/>
                      </a:cubicBezTo>
                      <a:cubicBezTo>
                        <a:pt x="1768" y="738"/>
                        <a:pt x="971" y="620"/>
                        <a:pt x="207" y="352"/>
                      </a:cubicBezTo>
                      <a:lnTo>
                        <a:pt x="1" y="275"/>
                      </a:lnTo>
                      <a:lnTo>
                        <a:pt x="1" y="275"/>
                      </a:lnTo>
                      <a:cubicBezTo>
                        <a:pt x="525" y="550"/>
                        <a:pt x="1049" y="825"/>
                        <a:pt x="1573" y="1100"/>
                      </a:cubicBezTo>
                      <a:cubicBezTo>
                        <a:pt x="1901" y="1140"/>
                        <a:pt x="2231" y="1159"/>
                        <a:pt x="2562" y="1159"/>
                      </a:cubicBezTo>
                      <a:cubicBezTo>
                        <a:pt x="3994" y="1159"/>
                        <a:pt x="5443" y="802"/>
                        <a:pt x="6762" y="258"/>
                      </a:cubicBezTo>
                      <a:lnTo>
                        <a:pt x="6264" y="0"/>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25"/>
                <p:cNvSpPr/>
                <p:nvPr/>
              </p:nvSpPr>
              <p:spPr>
                <a:xfrm>
                  <a:off x="67546" y="787406"/>
                  <a:ext cx="470019" cy="271826"/>
                </a:xfrm>
                <a:custGeom>
                  <a:rect b="b" l="l" r="r" t="t"/>
                  <a:pathLst>
                    <a:path extrusionOk="0" h="3849" w="6694">
                      <a:moveTo>
                        <a:pt x="1" y="1"/>
                      </a:moveTo>
                      <a:lnTo>
                        <a:pt x="1" y="1"/>
                      </a:lnTo>
                      <a:cubicBezTo>
                        <a:pt x="35" y="1161"/>
                        <a:pt x="963" y="2346"/>
                        <a:pt x="1908" y="3008"/>
                      </a:cubicBezTo>
                      <a:cubicBezTo>
                        <a:pt x="2752" y="3610"/>
                        <a:pt x="3717" y="3849"/>
                        <a:pt x="4706" y="3849"/>
                      </a:cubicBezTo>
                      <a:cubicBezTo>
                        <a:pt x="5367" y="3849"/>
                        <a:pt x="6039" y="3742"/>
                        <a:pt x="6693" y="3566"/>
                      </a:cubicBezTo>
                      <a:lnTo>
                        <a:pt x="6547" y="3498"/>
                      </a:lnTo>
                      <a:lnTo>
                        <a:pt x="6118" y="3274"/>
                      </a:lnTo>
                      <a:cubicBezTo>
                        <a:pt x="5674" y="3367"/>
                        <a:pt x="5226" y="3419"/>
                        <a:pt x="4781" y="3419"/>
                      </a:cubicBezTo>
                      <a:cubicBezTo>
                        <a:pt x="3950" y="3419"/>
                        <a:pt x="3130" y="3238"/>
                        <a:pt x="2363" y="2802"/>
                      </a:cubicBezTo>
                      <a:cubicBezTo>
                        <a:pt x="1513" y="2321"/>
                        <a:pt x="594" y="1281"/>
                        <a:pt x="439" y="250"/>
                      </a:cubicBezTo>
                      <a:lnTo>
                        <a:pt x="1" y="1"/>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5"/>
                <p:cNvSpPr/>
                <p:nvPr/>
              </p:nvSpPr>
              <p:spPr>
                <a:xfrm>
                  <a:off x="7231" y="1223076"/>
                  <a:ext cx="749896" cy="225145"/>
                </a:xfrm>
                <a:custGeom>
                  <a:rect b="b" l="l" r="r" t="t"/>
                  <a:pathLst>
                    <a:path extrusionOk="0" h="3188" w="10680">
                      <a:moveTo>
                        <a:pt x="1" y="0"/>
                      </a:moveTo>
                      <a:cubicBezTo>
                        <a:pt x="9" y="138"/>
                        <a:pt x="9" y="275"/>
                        <a:pt x="1" y="413"/>
                      </a:cubicBezTo>
                      <a:cubicBezTo>
                        <a:pt x="23" y="413"/>
                        <a:pt x="44" y="413"/>
                        <a:pt x="66" y="413"/>
                      </a:cubicBezTo>
                      <a:cubicBezTo>
                        <a:pt x="3588" y="413"/>
                        <a:pt x="6741" y="3136"/>
                        <a:pt x="10327" y="3162"/>
                      </a:cubicBezTo>
                      <a:cubicBezTo>
                        <a:pt x="10448" y="3171"/>
                        <a:pt x="10559" y="3171"/>
                        <a:pt x="10680" y="3188"/>
                      </a:cubicBezTo>
                      <a:lnTo>
                        <a:pt x="9709" y="2698"/>
                      </a:lnTo>
                      <a:cubicBezTo>
                        <a:pt x="9468" y="2681"/>
                        <a:pt x="9228" y="2647"/>
                        <a:pt x="8987" y="2612"/>
                      </a:cubicBezTo>
                      <a:cubicBezTo>
                        <a:pt x="7982" y="2423"/>
                        <a:pt x="7020" y="2054"/>
                        <a:pt x="6066" y="1676"/>
                      </a:cubicBezTo>
                      <a:cubicBezTo>
                        <a:pt x="4116" y="903"/>
                        <a:pt x="2097" y="0"/>
                        <a:pt x="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5"/>
                <p:cNvSpPr/>
                <p:nvPr/>
              </p:nvSpPr>
              <p:spPr>
                <a:xfrm>
                  <a:off x="823410" y="1435438"/>
                  <a:ext cx="25418" cy="12783"/>
                </a:xfrm>
                <a:custGeom>
                  <a:rect b="b" l="l" r="r" t="t"/>
                  <a:pathLst>
                    <a:path extrusionOk="0" h="181" w="362">
                      <a:moveTo>
                        <a:pt x="1" y="0"/>
                      </a:moveTo>
                      <a:lnTo>
                        <a:pt x="362" y="181"/>
                      </a:lnTo>
                      <a:cubicBezTo>
                        <a:pt x="250" y="121"/>
                        <a:pt x="130" y="61"/>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5"/>
                <p:cNvSpPr/>
                <p:nvPr/>
              </p:nvSpPr>
              <p:spPr>
                <a:xfrm>
                  <a:off x="878950" y="1511286"/>
                  <a:ext cx="841597" cy="460600"/>
                </a:xfrm>
                <a:custGeom>
                  <a:rect b="b" l="l" r="r" t="t"/>
                  <a:pathLst>
                    <a:path extrusionOk="0" h="6522" w="11986">
                      <a:moveTo>
                        <a:pt x="0" y="0"/>
                      </a:moveTo>
                      <a:lnTo>
                        <a:pt x="0" y="0"/>
                      </a:lnTo>
                      <a:cubicBezTo>
                        <a:pt x="593" y="576"/>
                        <a:pt x="1048" y="1341"/>
                        <a:pt x="1504" y="2045"/>
                      </a:cubicBezTo>
                      <a:cubicBezTo>
                        <a:pt x="1933" y="2715"/>
                        <a:pt x="2406" y="3360"/>
                        <a:pt x="3033" y="3858"/>
                      </a:cubicBezTo>
                      <a:cubicBezTo>
                        <a:pt x="3832" y="4502"/>
                        <a:pt x="4786" y="4915"/>
                        <a:pt x="5748" y="5250"/>
                      </a:cubicBezTo>
                      <a:cubicBezTo>
                        <a:pt x="6959" y="5671"/>
                        <a:pt x="8214" y="5937"/>
                        <a:pt x="9451" y="6263"/>
                      </a:cubicBezTo>
                      <a:cubicBezTo>
                        <a:pt x="9812" y="6349"/>
                        <a:pt x="10181" y="6401"/>
                        <a:pt x="10559" y="6410"/>
                      </a:cubicBezTo>
                      <a:cubicBezTo>
                        <a:pt x="10774" y="6427"/>
                        <a:pt x="10989" y="6435"/>
                        <a:pt x="11212" y="6452"/>
                      </a:cubicBezTo>
                      <a:cubicBezTo>
                        <a:pt x="11341" y="6461"/>
                        <a:pt x="11478" y="6470"/>
                        <a:pt x="11607" y="6487"/>
                      </a:cubicBezTo>
                      <a:cubicBezTo>
                        <a:pt x="11641" y="6487"/>
                        <a:pt x="11684" y="6504"/>
                        <a:pt x="11710" y="6521"/>
                      </a:cubicBezTo>
                      <a:cubicBezTo>
                        <a:pt x="11796" y="6410"/>
                        <a:pt x="11891" y="6306"/>
                        <a:pt x="11985" y="6203"/>
                      </a:cubicBezTo>
                      <a:cubicBezTo>
                        <a:pt x="11873" y="6135"/>
                        <a:pt x="11745" y="6092"/>
                        <a:pt x="11607" y="6083"/>
                      </a:cubicBezTo>
                      <a:cubicBezTo>
                        <a:pt x="11538" y="6066"/>
                        <a:pt x="11461" y="6057"/>
                        <a:pt x="11384" y="6057"/>
                      </a:cubicBezTo>
                      <a:cubicBezTo>
                        <a:pt x="10997" y="6006"/>
                        <a:pt x="10611" y="5997"/>
                        <a:pt x="10215" y="5971"/>
                      </a:cubicBezTo>
                      <a:cubicBezTo>
                        <a:pt x="9829" y="5954"/>
                        <a:pt x="9451" y="5825"/>
                        <a:pt x="9073" y="5731"/>
                      </a:cubicBezTo>
                      <a:cubicBezTo>
                        <a:pt x="8523" y="5593"/>
                        <a:pt x="7964" y="5456"/>
                        <a:pt x="7415" y="5310"/>
                      </a:cubicBezTo>
                      <a:cubicBezTo>
                        <a:pt x="5404" y="4777"/>
                        <a:pt x="3437" y="4064"/>
                        <a:pt x="2200" y="2320"/>
                      </a:cubicBezTo>
                      <a:cubicBezTo>
                        <a:pt x="1787" y="1736"/>
                        <a:pt x="1426" y="1091"/>
                        <a:pt x="1005" y="507"/>
                      </a:cubicBezTo>
                      <a:lnTo>
                        <a:pt x="0" y="0"/>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5"/>
                <p:cNvSpPr/>
                <p:nvPr/>
              </p:nvSpPr>
              <p:spPr>
                <a:xfrm>
                  <a:off x="1278263" y="1952960"/>
                  <a:ext cx="428382" cy="118434"/>
                </a:xfrm>
                <a:custGeom>
                  <a:rect b="b" l="l" r="r" t="t"/>
                  <a:pathLst>
                    <a:path extrusionOk="0" h="1677" w="6101">
                      <a:moveTo>
                        <a:pt x="1" y="1"/>
                      </a:moveTo>
                      <a:lnTo>
                        <a:pt x="1607" y="817"/>
                      </a:lnTo>
                      <a:cubicBezTo>
                        <a:pt x="2363" y="903"/>
                        <a:pt x="3128" y="912"/>
                        <a:pt x="3893" y="989"/>
                      </a:cubicBezTo>
                      <a:cubicBezTo>
                        <a:pt x="4503" y="1040"/>
                        <a:pt x="5387" y="1092"/>
                        <a:pt x="5808" y="1607"/>
                      </a:cubicBezTo>
                      <a:cubicBezTo>
                        <a:pt x="5834" y="1642"/>
                        <a:pt x="5877" y="1659"/>
                        <a:pt x="5920" y="1676"/>
                      </a:cubicBezTo>
                      <a:cubicBezTo>
                        <a:pt x="5989" y="1676"/>
                        <a:pt x="6058" y="1650"/>
                        <a:pt x="6101" y="1590"/>
                      </a:cubicBezTo>
                      <a:cubicBezTo>
                        <a:pt x="6032" y="1513"/>
                        <a:pt x="6032" y="1384"/>
                        <a:pt x="6101" y="1307"/>
                      </a:cubicBezTo>
                      <a:cubicBezTo>
                        <a:pt x="6049" y="1238"/>
                        <a:pt x="5980" y="1178"/>
                        <a:pt x="5920" y="1126"/>
                      </a:cubicBezTo>
                      <a:cubicBezTo>
                        <a:pt x="5491" y="783"/>
                        <a:pt x="4863" y="688"/>
                        <a:pt x="4348" y="619"/>
                      </a:cubicBezTo>
                      <a:cubicBezTo>
                        <a:pt x="3497" y="499"/>
                        <a:pt x="2638" y="482"/>
                        <a:pt x="1788" y="413"/>
                      </a:cubicBezTo>
                      <a:cubicBezTo>
                        <a:pt x="1178" y="362"/>
                        <a:pt x="576" y="224"/>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5"/>
                <p:cNvSpPr/>
                <p:nvPr/>
              </p:nvSpPr>
              <p:spPr>
                <a:xfrm>
                  <a:off x="81448" y="1326256"/>
                  <a:ext cx="1073236" cy="563709"/>
                </a:xfrm>
                <a:custGeom>
                  <a:rect b="b" l="l" r="r" t="t"/>
                  <a:pathLst>
                    <a:path extrusionOk="0" h="7982" w="15285">
                      <a:moveTo>
                        <a:pt x="0" y="0"/>
                      </a:moveTo>
                      <a:lnTo>
                        <a:pt x="0" y="0"/>
                      </a:lnTo>
                      <a:cubicBezTo>
                        <a:pt x="438" y="249"/>
                        <a:pt x="885" y="498"/>
                        <a:pt x="1332" y="739"/>
                      </a:cubicBezTo>
                      <a:cubicBezTo>
                        <a:pt x="2784" y="1091"/>
                        <a:pt x="4219" y="1521"/>
                        <a:pt x="5628" y="2028"/>
                      </a:cubicBezTo>
                      <a:cubicBezTo>
                        <a:pt x="6796" y="2457"/>
                        <a:pt x="7982" y="2904"/>
                        <a:pt x="9056" y="3531"/>
                      </a:cubicBezTo>
                      <a:cubicBezTo>
                        <a:pt x="9915" y="4029"/>
                        <a:pt x="10688" y="4665"/>
                        <a:pt x="11427" y="5327"/>
                      </a:cubicBezTo>
                      <a:cubicBezTo>
                        <a:pt x="12037" y="5859"/>
                        <a:pt x="12630" y="6418"/>
                        <a:pt x="13240" y="6942"/>
                      </a:cubicBezTo>
                      <a:lnTo>
                        <a:pt x="15284" y="7981"/>
                      </a:lnTo>
                      <a:cubicBezTo>
                        <a:pt x="14760" y="7646"/>
                        <a:pt x="14271" y="7277"/>
                        <a:pt x="13798" y="6882"/>
                      </a:cubicBezTo>
                      <a:cubicBezTo>
                        <a:pt x="12329" y="5645"/>
                        <a:pt x="11014" y="4236"/>
                        <a:pt x="9374" y="3230"/>
                      </a:cubicBezTo>
                      <a:cubicBezTo>
                        <a:pt x="8377" y="2620"/>
                        <a:pt x="7260" y="2208"/>
                        <a:pt x="6178" y="1796"/>
                      </a:cubicBezTo>
                      <a:cubicBezTo>
                        <a:pt x="4958" y="1332"/>
                        <a:pt x="3720" y="936"/>
                        <a:pt x="2457" y="593"/>
                      </a:cubicBezTo>
                      <a:cubicBezTo>
                        <a:pt x="1650" y="369"/>
                        <a:pt x="825" y="172"/>
                        <a:pt x="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25"/>
                <p:cNvSpPr/>
                <p:nvPr/>
              </p:nvSpPr>
              <p:spPr>
                <a:xfrm>
                  <a:off x="454220" y="1522939"/>
                  <a:ext cx="284792" cy="153463"/>
                </a:xfrm>
                <a:custGeom>
                  <a:rect b="b" l="l" r="r" t="t"/>
                  <a:pathLst>
                    <a:path extrusionOk="0" h="2173" w="4056">
                      <a:moveTo>
                        <a:pt x="638" y="0"/>
                      </a:moveTo>
                      <a:cubicBezTo>
                        <a:pt x="425" y="0"/>
                        <a:pt x="211" y="25"/>
                        <a:pt x="1" y="76"/>
                      </a:cubicBezTo>
                      <a:lnTo>
                        <a:pt x="637" y="402"/>
                      </a:lnTo>
                      <a:cubicBezTo>
                        <a:pt x="765" y="402"/>
                        <a:pt x="894" y="411"/>
                        <a:pt x="1023" y="437"/>
                      </a:cubicBezTo>
                      <a:cubicBezTo>
                        <a:pt x="1427" y="514"/>
                        <a:pt x="1796" y="720"/>
                        <a:pt x="2131" y="952"/>
                      </a:cubicBezTo>
                      <a:cubicBezTo>
                        <a:pt x="2424" y="1150"/>
                        <a:pt x="2698" y="1365"/>
                        <a:pt x="2948" y="1605"/>
                      </a:cubicBezTo>
                      <a:lnTo>
                        <a:pt x="4056" y="2172"/>
                      </a:lnTo>
                      <a:cubicBezTo>
                        <a:pt x="3515" y="1519"/>
                        <a:pt x="2879" y="944"/>
                        <a:pt x="2174" y="471"/>
                      </a:cubicBezTo>
                      <a:cubicBezTo>
                        <a:pt x="1718" y="162"/>
                        <a:pt x="1181" y="0"/>
                        <a:pt x="638"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25"/>
                <p:cNvSpPr/>
                <p:nvPr/>
              </p:nvSpPr>
              <p:spPr>
                <a:xfrm>
                  <a:off x="1702362" y="1612630"/>
                  <a:ext cx="1312740" cy="461801"/>
                </a:xfrm>
                <a:custGeom>
                  <a:rect b="b" l="l" r="r" t="t"/>
                  <a:pathLst>
                    <a:path extrusionOk="0" h="6539" w="18696">
                      <a:moveTo>
                        <a:pt x="18687" y="0"/>
                      </a:moveTo>
                      <a:cubicBezTo>
                        <a:pt x="18102" y="438"/>
                        <a:pt x="17510" y="868"/>
                        <a:pt x="16814" y="1048"/>
                      </a:cubicBezTo>
                      <a:cubicBezTo>
                        <a:pt x="16568" y="1113"/>
                        <a:pt x="16316" y="1138"/>
                        <a:pt x="16063" y="1138"/>
                      </a:cubicBezTo>
                      <a:cubicBezTo>
                        <a:pt x="15307" y="1138"/>
                        <a:pt x="14529" y="919"/>
                        <a:pt x="13790" y="894"/>
                      </a:cubicBezTo>
                      <a:cubicBezTo>
                        <a:pt x="13707" y="890"/>
                        <a:pt x="13624" y="889"/>
                        <a:pt x="13541" y="889"/>
                      </a:cubicBezTo>
                      <a:cubicBezTo>
                        <a:pt x="12569" y="889"/>
                        <a:pt x="11611" y="1120"/>
                        <a:pt x="10740" y="1564"/>
                      </a:cubicBezTo>
                      <a:cubicBezTo>
                        <a:pt x="9726" y="2071"/>
                        <a:pt x="8626" y="2363"/>
                        <a:pt x="7561" y="2732"/>
                      </a:cubicBezTo>
                      <a:cubicBezTo>
                        <a:pt x="6521" y="3084"/>
                        <a:pt x="5516" y="3514"/>
                        <a:pt x="4537" y="4004"/>
                      </a:cubicBezTo>
                      <a:cubicBezTo>
                        <a:pt x="3789" y="4390"/>
                        <a:pt x="3110" y="4871"/>
                        <a:pt x="2406" y="5335"/>
                      </a:cubicBezTo>
                      <a:cubicBezTo>
                        <a:pt x="1924" y="5643"/>
                        <a:pt x="1241" y="6119"/>
                        <a:pt x="614" y="6119"/>
                      </a:cubicBezTo>
                      <a:cubicBezTo>
                        <a:pt x="593" y="6119"/>
                        <a:pt x="572" y="6118"/>
                        <a:pt x="550" y="6117"/>
                      </a:cubicBezTo>
                      <a:cubicBezTo>
                        <a:pt x="464" y="6117"/>
                        <a:pt x="387" y="6100"/>
                        <a:pt x="310" y="6074"/>
                      </a:cubicBezTo>
                      <a:cubicBezTo>
                        <a:pt x="293" y="6074"/>
                        <a:pt x="284" y="6074"/>
                        <a:pt x="275" y="6066"/>
                      </a:cubicBezTo>
                      <a:cubicBezTo>
                        <a:pt x="255" y="6059"/>
                        <a:pt x="235" y="6056"/>
                        <a:pt x="215" y="6056"/>
                      </a:cubicBezTo>
                      <a:cubicBezTo>
                        <a:pt x="159" y="6056"/>
                        <a:pt x="107" y="6081"/>
                        <a:pt x="69" y="6126"/>
                      </a:cubicBezTo>
                      <a:cubicBezTo>
                        <a:pt x="0" y="6203"/>
                        <a:pt x="0" y="6332"/>
                        <a:pt x="69" y="6409"/>
                      </a:cubicBezTo>
                      <a:cubicBezTo>
                        <a:pt x="95" y="6444"/>
                        <a:pt x="129" y="6461"/>
                        <a:pt x="164" y="6478"/>
                      </a:cubicBezTo>
                      <a:cubicBezTo>
                        <a:pt x="215" y="6495"/>
                        <a:pt x="258" y="6504"/>
                        <a:pt x="310" y="6512"/>
                      </a:cubicBezTo>
                      <a:cubicBezTo>
                        <a:pt x="396" y="6530"/>
                        <a:pt x="482" y="6538"/>
                        <a:pt x="567" y="6538"/>
                      </a:cubicBezTo>
                      <a:cubicBezTo>
                        <a:pt x="1092" y="6538"/>
                        <a:pt x="1624" y="6280"/>
                        <a:pt x="2062" y="6040"/>
                      </a:cubicBezTo>
                      <a:cubicBezTo>
                        <a:pt x="2767" y="5645"/>
                        <a:pt x="3394" y="5138"/>
                        <a:pt x="4090" y="4734"/>
                      </a:cubicBezTo>
                      <a:cubicBezTo>
                        <a:pt x="5104" y="4158"/>
                        <a:pt x="6160" y="3677"/>
                        <a:pt x="7260" y="3282"/>
                      </a:cubicBezTo>
                      <a:cubicBezTo>
                        <a:pt x="8325" y="2895"/>
                        <a:pt x="9451" y="2638"/>
                        <a:pt x="10482" y="2165"/>
                      </a:cubicBezTo>
                      <a:cubicBezTo>
                        <a:pt x="10954" y="1950"/>
                        <a:pt x="11401" y="1684"/>
                        <a:pt x="11899" y="1521"/>
                      </a:cubicBezTo>
                      <a:cubicBezTo>
                        <a:pt x="12439" y="1344"/>
                        <a:pt x="13033" y="1305"/>
                        <a:pt x="13602" y="1305"/>
                      </a:cubicBezTo>
                      <a:cubicBezTo>
                        <a:pt x="13668" y="1305"/>
                        <a:pt x="13733" y="1305"/>
                        <a:pt x="13798" y="1306"/>
                      </a:cubicBezTo>
                      <a:cubicBezTo>
                        <a:pt x="14590" y="1319"/>
                        <a:pt x="15372" y="1527"/>
                        <a:pt x="16163" y="1527"/>
                      </a:cubicBezTo>
                      <a:cubicBezTo>
                        <a:pt x="16385" y="1527"/>
                        <a:pt x="16607" y="1511"/>
                        <a:pt x="16831" y="1469"/>
                      </a:cubicBezTo>
                      <a:cubicBezTo>
                        <a:pt x="17527" y="1340"/>
                        <a:pt x="18120" y="928"/>
                        <a:pt x="18695" y="507"/>
                      </a:cubicBezTo>
                      <a:cubicBezTo>
                        <a:pt x="18687" y="335"/>
                        <a:pt x="18687" y="163"/>
                        <a:pt x="1868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5"/>
                <p:cNvSpPr/>
                <p:nvPr/>
              </p:nvSpPr>
              <p:spPr>
                <a:xfrm>
                  <a:off x="1701730" y="1855289"/>
                  <a:ext cx="867577" cy="274933"/>
                </a:xfrm>
                <a:custGeom>
                  <a:rect b="b" l="l" r="r" t="t"/>
                  <a:pathLst>
                    <a:path extrusionOk="0" h="3893" w="12356">
                      <a:moveTo>
                        <a:pt x="10763" y="0"/>
                      </a:moveTo>
                      <a:cubicBezTo>
                        <a:pt x="9848" y="0"/>
                        <a:pt x="8942" y="129"/>
                        <a:pt x="8068" y="379"/>
                      </a:cubicBezTo>
                      <a:cubicBezTo>
                        <a:pt x="7149" y="645"/>
                        <a:pt x="6273" y="1049"/>
                        <a:pt x="5405" y="1461"/>
                      </a:cubicBezTo>
                      <a:cubicBezTo>
                        <a:pt x="4486" y="1899"/>
                        <a:pt x="3566" y="2363"/>
                        <a:pt x="2613" y="2733"/>
                      </a:cubicBezTo>
                      <a:cubicBezTo>
                        <a:pt x="1999" y="2971"/>
                        <a:pt x="1310" y="3472"/>
                        <a:pt x="611" y="3472"/>
                      </a:cubicBezTo>
                      <a:cubicBezTo>
                        <a:pt x="605" y="3472"/>
                        <a:pt x="600" y="3472"/>
                        <a:pt x="594" y="3472"/>
                      </a:cubicBezTo>
                      <a:cubicBezTo>
                        <a:pt x="516" y="3472"/>
                        <a:pt x="439" y="3463"/>
                        <a:pt x="362" y="3446"/>
                      </a:cubicBezTo>
                      <a:lnTo>
                        <a:pt x="319" y="3446"/>
                      </a:lnTo>
                      <a:cubicBezTo>
                        <a:pt x="87" y="3446"/>
                        <a:pt x="1" y="3815"/>
                        <a:pt x="250" y="3858"/>
                      </a:cubicBezTo>
                      <a:lnTo>
                        <a:pt x="319" y="3867"/>
                      </a:lnTo>
                      <a:cubicBezTo>
                        <a:pt x="413" y="3884"/>
                        <a:pt x="516" y="3893"/>
                        <a:pt x="611" y="3893"/>
                      </a:cubicBezTo>
                      <a:cubicBezTo>
                        <a:pt x="1186" y="3875"/>
                        <a:pt x="1753" y="3600"/>
                        <a:pt x="2260" y="3360"/>
                      </a:cubicBezTo>
                      <a:cubicBezTo>
                        <a:pt x="3102" y="2965"/>
                        <a:pt x="3970" y="2621"/>
                        <a:pt x="4812" y="2217"/>
                      </a:cubicBezTo>
                      <a:cubicBezTo>
                        <a:pt x="5731" y="1770"/>
                        <a:pt x="6651" y="1315"/>
                        <a:pt x="7621" y="971"/>
                      </a:cubicBezTo>
                      <a:cubicBezTo>
                        <a:pt x="8661" y="602"/>
                        <a:pt x="9743" y="422"/>
                        <a:pt x="10843" y="422"/>
                      </a:cubicBezTo>
                      <a:lnTo>
                        <a:pt x="11316" y="422"/>
                      </a:lnTo>
                      <a:lnTo>
                        <a:pt x="12355" y="35"/>
                      </a:lnTo>
                      <a:cubicBezTo>
                        <a:pt x="11848" y="9"/>
                        <a:pt x="11350" y="1"/>
                        <a:pt x="10852" y="1"/>
                      </a:cubicBezTo>
                      <a:cubicBezTo>
                        <a:pt x="10822" y="0"/>
                        <a:pt x="10793" y="0"/>
                        <a:pt x="1076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5"/>
                <p:cNvSpPr/>
                <p:nvPr/>
              </p:nvSpPr>
              <p:spPr>
                <a:xfrm>
                  <a:off x="2653073" y="1448150"/>
                  <a:ext cx="362029" cy="129945"/>
                </a:xfrm>
                <a:custGeom>
                  <a:rect b="b" l="l" r="r" t="t"/>
                  <a:pathLst>
                    <a:path extrusionOk="0" h="1840" w="5156">
                      <a:moveTo>
                        <a:pt x="5121" y="1"/>
                      </a:moveTo>
                      <a:cubicBezTo>
                        <a:pt x="3910" y="508"/>
                        <a:pt x="2741" y="1135"/>
                        <a:pt x="1427" y="1307"/>
                      </a:cubicBezTo>
                      <a:lnTo>
                        <a:pt x="1392" y="1298"/>
                      </a:lnTo>
                      <a:lnTo>
                        <a:pt x="0" y="1839"/>
                      </a:lnTo>
                      <a:cubicBezTo>
                        <a:pt x="413" y="1822"/>
                        <a:pt x="808" y="1796"/>
                        <a:pt x="1169" y="1754"/>
                      </a:cubicBezTo>
                      <a:cubicBezTo>
                        <a:pt x="2595" y="1607"/>
                        <a:pt x="3858" y="963"/>
                        <a:pt x="5155" y="430"/>
                      </a:cubicBezTo>
                      <a:cubicBezTo>
                        <a:pt x="5147" y="284"/>
                        <a:pt x="5130" y="147"/>
                        <a:pt x="512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5"/>
                <p:cNvSpPr/>
                <p:nvPr/>
              </p:nvSpPr>
              <p:spPr>
                <a:xfrm>
                  <a:off x="2244702" y="1431201"/>
                  <a:ext cx="367435" cy="143858"/>
                </a:xfrm>
                <a:custGeom>
                  <a:rect b="b" l="l" r="r" t="t"/>
                  <a:pathLst>
                    <a:path extrusionOk="0" h="2037" w="5233">
                      <a:moveTo>
                        <a:pt x="421" y="0"/>
                      </a:moveTo>
                      <a:lnTo>
                        <a:pt x="0" y="164"/>
                      </a:lnTo>
                      <a:cubicBezTo>
                        <a:pt x="919" y="1401"/>
                        <a:pt x="2577" y="1890"/>
                        <a:pt x="4227" y="2036"/>
                      </a:cubicBezTo>
                      <a:lnTo>
                        <a:pt x="5232" y="1658"/>
                      </a:lnTo>
                      <a:cubicBezTo>
                        <a:pt x="4511" y="1650"/>
                        <a:pt x="3789" y="1564"/>
                        <a:pt x="3084" y="1418"/>
                      </a:cubicBezTo>
                      <a:cubicBezTo>
                        <a:pt x="2079" y="1203"/>
                        <a:pt x="1074" y="774"/>
                        <a:pt x="42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5"/>
                <p:cNvSpPr/>
                <p:nvPr/>
              </p:nvSpPr>
              <p:spPr>
                <a:xfrm>
                  <a:off x="2444956" y="1318487"/>
                  <a:ext cx="561650" cy="91950"/>
                </a:xfrm>
                <a:custGeom>
                  <a:rect b="b" l="l" r="r" t="t"/>
                  <a:pathLst>
                    <a:path extrusionOk="0" h="1302" w="7999">
                      <a:moveTo>
                        <a:pt x="5771" y="1"/>
                      </a:moveTo>
                      <a:cubicBezTo>
                        <a:pt x="5505" y="1"/>
                        <a:pt x="5242" y="27"/>
                        <a:pt x="4983" y="93"/>
                      </a:cubicBezTo>
                      <a:cubicBezTo>
                        <a:pt x="4292" y="270"/>
                        <a:pt x="2713" y="909"/>
                        <a:pt x="1550" y="909"/>
                      </a:cubicBezTo>
                      <a:cubicBezTo>
                        <a:pt x="1080" y="909"/>
                        <a:pt x="677" y="805"/>
                        <a:pt x="430" y="522"/>
                      </a:cubicBezTo>
                      <a:lnTo>
                        <a:pt x="0" y="686"/>
                      </a:lnTo>
                      <a:cubicBezTo>
                        <a:pt x="310" y="1142"/>
                        <a:pt x="868" y="1301"/>
                        <a:pt x="1515" y="1301"/>
                      </a:cubicBezTo>
                      <a:cubicBezTo>
                        <a:pt x="2682" y="1301"/>
                        <a:pt x="4135" y="780"/>
                        <a:pt x="4915" y="548"/>
                      </a:cubicBezTo>
                      <a:cubicBezTo>
                        <a:pt x="5210" y="462"/>
                        <a:pt x="5511" y="428"/>
                        <a:pt x="5815" y="428"/>
                      </a:cubicBezTo>
                      <a:cubicBezTo>
                        <a:pt x="6538" y="428"/>
                        <a:pt x="7279" y="619"/>
                        <a:pt x="7999" y="746"/>
                      </a:cubicBezTo>
                      <a:cubicBezTo>
                        <a:pt x="7990" y="608"/>
                        <a:pt x="7990" y="471"/>
                        <a:pt x="7990" y="325"/>
                      </a:cubicBezTo>
                      <a:cubicBezTo>
                        <a:pt x="7270" y="205"/>
                        <a:pt x="6512" y="1"/>
                        <a:pt x="577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5"/>
                <p:cNvSpPr/>
                <p:nvPr/>
              </p:nvSpPr>
              <p:spPr>
                <a:xfrm>
                  <a:off x="1698149" y="1499775"/>
                  <a:ext cx="396996" cy="340824"/>
                </a:xfrm>
                <a:custGeom>
                  <a:rect b="b" l="l" r="r" t="t"/>
                  <a:pathLst>
                    <a:path extrusionOk="0" h="4826" w="5654">
                      <a:moveTo>
                        <a:pt x="5653" y="0"/>
                      </a:moveTo>
                      <a:lnTo>
                        <a:pt x="5121" y="198"/>
                      </a:lnTo>
                      <a:cubicBezTo>
                        <a:pt x="4932" y="705"/>
                        <a:pt x="4760" y="1220"/>
                        <a:pt x="4519" y="1701"/>
                      </a:cubicBezTo>
                      <a:cubicBezTo>
                        <a:pt x="4141" y="2466"/>
                        <a:pt x="3523" y="3093"/>
                        <a:pt x="2767" y="3488"/>
                      </a:cubicBezTo>
                      <a:cubicBezTo>
                        <a:pt x="2054" y="3866"/>
                        <a:pt x="1246" y="4029"/>
                        <a:pt x="481" y="4304"/>
                      </a:cubicBezTo>
                      <a:lnTo>
                        <a:pt x="370" y="4347"/>
                      </a:lnTo>
                      <a:lnTo>
                        <a:pt x="224" y="4399"/>
                      </a:lnTo>
                      <a:cubicBezTo>
                        <a:pt x="0" y="4491"/>
                        <a:pt x="60" y="4826"/>
                        <a:pt x="254" y="4826"/>
                      </a:cubicBezTo>
                      <a:cubicBezTo>
                        <a:pt x="277" y="4826"/>
                        <a:pt x="301" y="4821"/>
                        <a:pt x="327" y="4811"/>
                      </a:cubicBezTo>
                      <a:lnTo>
                        <a:pt x="361" y="4794"/>
                      </a:lnTo>
                      <a:cubicBezTo>
                        <a:pt x="404" y="4777"/>
                        <a:pt x="447" y="4760"/>
                        <a:pt x="490" y="4743"/>
                      </a:cubicBezTo>
                      <a:cubicBezTo>
                        <a:pt x="1237" y="4468"/>
                        <a:pt x="2011" y="4279"/>
                        <a:pt x="2750" y="3961"/>
                      </a:cubicBezTo>
                      <a:cubicBezTo>
                        <a:pt x="3488" y="3626"/>
                        <a:pt x="4133" y="3093"/>
                        <a:pt x="4597" y="2414"/>
                      </a:cubicBezTo>
                      <a:cubicBezTo>
                        <a:pt x="5104" y="1684"/>
                        <a:pt x="5336" y="816"/>
                        <a:pt x="565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5"/>
                <p:cNvSpPr/>
                <p:nvPr/>
              </p:nvSpPr>
              <p:spPr>
                <a:xfrm>
                  <a:off x="2041992" y="1472444"/>
                  <a:ext cx="126106" cy="291883"/>
                </a:xfrm>
                <a:custGeom>
                  <a:rect b="b" l="l" r="r" t="t"/>
                  <a:pathLst>
                    <a:path extrusionOk="0" h="4133" w="1796">
                      <a:moveTo>
                        <a:pt x="1796" y="1"/>
                      </a:moveTo>
                      <a:lnTo>
                        <a:pt x="1358" y="164"/>
                      </a:lnTo>
                      <a:cubicBezTo>
                        <a:pt x="1263" y="920"/>
                        <a:pt x="1220" y="1684"/>
                        <a:pt x="1031" y="2423"/>
                      </a:cubicBezTo>
                      <a:cubicBezTo>
                        <a:pt x="877" y="3085"/>
                        <a:pt x="516" y="3686"/>
                        <a:pt x="0" y="4133"/>
                      </a:cubicBezTo>
                      <a:lnTo>
                        <a:pt x="868" y="3815"/>
                      </a:lnTo>
                      <a:cubicBezTo>
                        <a:pt x="1590" y="2733"/>
                        <a:pt x="1607" y="1324"/>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5"/>
                <p:cNvSpPr/>
                <p:nvPr/>
              </p:nvSpPr>
              <p:spPr>
                <a:xfrm>
                  <a:off x="1692040" y="1817082"/>
                  <a:ext cx="328887" cy="179169"/>
                </a:xfrm>
                <a:custGeom>
                  <a:rect b="b" l="l" r="r" t="t"/>
                  <a:pathLst>
                    <a:path extrusionOk="0" h="2537" w="4684">
                      <a:moveTo>
                        <a:pt x="4684" y="0"/>
                      </a:moveTo>
                      <a:lnTo>
                        <a:pt x="1161" y="1332"/>
                      </a:lnTo>
                      <a:cubicBezTo>
                        <a:pt x="1118" y="1349"/>
                        <a:pt x="1058" y="1375"/>
                        <a:pt x="998" y="1401"/>
                      </a:cubicBezTo>
                      <a:cubicBezTo>
                        <a:pt x="938" y="1435"/>
                        <a:pt x="903" y="1452"/>
                        <a:pt x="852" y="1470"/>
                      </a:cubicBezTo>
                      <a:cubicBezTo>
                        <a:pt x="775" y="1530"/>
                        <a:pt x="706" y="1590"/>
                        <a:pt x="637" y="1650"/>
                      </a:cubicBezTo>
                      <a:cubicBezTo>
                        <a:pt x="560" y="1710"/>
                        <a:pt x="508" y="1762"/>
                        <a:pt x="457" y="1822"/>
                      </a:cubicBezTo>
                      <a:lnTo>
                        <a:pt x="405" y="1865"/>
                      </a:lnTo>
                      <a:cubicBezTo>
                        <a:pt x="311" y="1968"/>
                        <a:pt x="225" y="2080"/>
                        <a:pt x="139" y="2191"/>
                      </a:cubicBezTo>
                      <a:lnTo>
                        <a:pt x="113" y="2234"/>
                      </a:lnTo>
                      <a:cubicBezTo>
                        <a:pt x="1" y="2390"/>
                        <a:pt x="146" y="2537"/>
                        <a:pt x="297" y="2537"/>
                      </a:cubicBezTo>
                      <a:cubicBezTo>
                        <a:pt x="354" y="2537"/>
                        <a:pt x="412" y="2516"/>
                        <a:pt x="457" y="2466"/>
                      </a:cubicBezTo>
                      <a:cubicBezTo>
                        <a:pt x="457" y="2466"/>
                        <a:pt x="465" y="2458"/>
                        <a:pt x="474" y="2449"/>
                      </a:cubicBezTo>
                      <a:cubicBezTo>
                        <a:pt x="525" y="2363"/>
                        <a:pt x="594" y="2286"/>
                        <a:pt x="654" y="2217"/>
                      </a:cubicBezTo>
                      <a:cubicBezTo>
                        <a:pt x="1170" y="1641"/>
                        <a:pt x="1909" y="1306"/>
                        <a:pt x="2605" y="997"/>
                      </a:cubicBezTo>
                      <a:cubicBezTo>
                        <a:pt x="3309" y="688"/>
                        <a:pt x="4031" y="404"/>
                        <a:pt x="468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5"/>
                <p:cNvSpPr/>
                <p:nvPr/>
              </p:nvSpPr>
              <p:spPr>
                <a:xfrm>
                  <a:off x="6038" y="1002804"/>
                  <a:ext cx="3005413" cy="927768"/>
                </a:xfrm>
                <a:custGeom>
                  <a:rect b="b" l="l" r="r" t="t"/>
                  <a:pathLst>
                    <a:path extrusionOk="0" h="13137" w="42803">
                      <a:moveTo>
                        <a:pt x="0" y="1"/>
                      </a:moveTo>
                      <a:lnTo>
                        <a:pt x="0" y="680"/>
                      </a:lnTo>
                      <a:cubicBezTo>
                        <a:pt x="1366" y="1453"/>
                        <a:pt x="2750" y="2192"/>
                        <a:pt x="4124" y="2922"/>
                      </a:cubicBezTo>
                      <a:lnTo>
                        <a:pt x="5052" y="3403"/>
                      </a:lnTo>
                      <a:cubicBezTo>
                        <a:pt x="5611" y="3695"/>
                        <a:pt x="6169" y="3979"/>
                        <a:pt x="6719" y="4271"/>
                      </a:cubicBezTo>
                      <a:lnTo>
                        <a:pt x="6813" y="4322"/>
                      </a:lnTo>
                      <a:cubicBezTo>
                        <a:pt x="7784" y="4821"/>
                        <a:pt x="8746" y="5319"/>
                        <a:pt x="9726" y="5817"/>
                      </a:cubicBezTo>
                      <a:lnTo>
                        <a:pt x="10688" y="6307"/>
                      </a:lnTo>
                      <a:lnTo>
                        <a:pt x="12432" y="7192"/>
                      </a:lnTo>
                      <a:lnTo>
                        <a:pt x="13429" y="7699"/>
                      </a:lnTo>
                      <a:lnTo>
                        <a:pt x="16264" y="9125"/>
                      </a:lnTo>
                      <a:lnTo>
                        <a:pt x="17931" y="9975"/>
                      </a:lnTo>
                      <a:cubicBezTo>
                        <a:pt x="19932" y="10981"/>
                        <a:pt x="22003" y="12020"/>
                        <a:pt x="24022" y="13068"/>
                      </a:cubicBezTo>
                      <a:lnTo>
                        <a:pt x="24039" y="13068"/>
                      </a:lnTo>
                      <a:cubicBezTo>
                        <a:pt x="24125" y="13111"/>
                        <a:pt x="24228" y="13137"/>
                        <a:pt x="24323" y="13137"/>
                      </a:cubicBezTo>
                      <a:cubicBezTo>
                        <a:pt x="24374" y="13137"/>
                        <a:pt x="24417" y="13128"/>
                        <a:pt x="24460" y="13120"/>
                      </a:cubicBezTo>
                      <a:cubicBezTo>
                        <a:pt x="24520" y="13111"/>
                        <a:pt x="24580" y="13103"/>
                        <a:pt x="24641" y="13085"/>
                      </a:cubicBezTo>
                      <a:cubicBezTo>
                        <a:pt x="24709" y="13060"/>
                        <a:pt x="24787" y="13034"/>
                        <a:pt x="24855" y="13000"/>
                      </a:cubicBezTo>
                      <a:cubicBezTo>
                        <a:pt x="24907" y="12974"/>
                        <a:pt x="24958" y="12957"/>
                        <a:pt x="25001" y="12931"/>
                      </a:cubicBezTo>
                      <a:cubicBezTo>
                        <a:pt x="25044" y="12914"/>
                        <a:pt x="25122" y="12879"/>
                        <a:pt x="25173" y="12862"/>
                      </a:cubicBezTo>
                      <a:lnTo>
                        <a:pt x="28687" y="11530"/>
                      </a:lnTo>
                      <a:lnTo>
                        <a:pt x="37699" y="8145"/>
                      </a:lnTo>
                      <a:lnTo>
                        <a:pt x="39091" y="7613"/>
                      </a:lnTo>
                      <a:lnTo>
                        <a:pt x="42803" y="6221"/>
                      </a:lnTo>
                      <a:cubicBezTo>
                        <a:pt x="42794" y="6049"/>
                        <a:pt x="42777" y="5894"/>
                        <a:pt x="42768" y="5723"/>
                      </a:cubicBezTo>
                      <a:cubicBezTo>
                        <a:pt x="42768" y="5688"/>
                        <a:pt x="42768" y="5645"/>
                        <a:pt x="42760" y="5602"/>
                      </a:cubicBezTo>
                      <a:lnTo>
                        <a:pt x="37115" y="7733"/>
                      </a:lnTo>
                      <a:lnTo>
                        <a:pt x="36110" y="8111"/>
                      </a:lnTo>
                      <a:lnTo>
                        <a:pt x="29864" y="10474"/>
                      </a:lnTo>
                      <a:lnTo>
                        <a:pt x="28996" y="10792"/>
                      </a:lnTo>
                      <a:lnTo>
                        <a:pt x="24967" y="12312"/>
                      </a:lnTo>
                      <a:cubicBezTo>
                        <a:pt x="24907" y="12338"/>
                        <a:pt x="24838" y="12372"/>
                        <a:pt x="24761" y="12407"/>
                      </a:cubicBezTo>
                      <a:lnTo>
                        <a:pt x="24623" y="12467"/>
                      </a:lnTo>
                      <a:cubicBezTo>
                        <a:pt x="24572" y="12493"/>
                        <a:pt x="24520" y="12510"/>
                        <a:pt x="24469" y="12527"/>
                      </a:cubicBezTo>
                      <a:cubicBezTo>
                        <a:pt x="24435" y="12544"/>
                        <a:pt x="24399" y="12553"/>
                        <a:pt x="24360" y="12553"/>
                      </a:cubicBezTo>
                      <a:cubicBezTo>
                        <a:pt x="24339" y="12553"/>
                        <a:pt x="24318" y="12550"/>
                        <a:pt x="24297" y="12544"/>
                      </a:cubicBezTo>
                      <a:lnTo>
                        <a:pt x="24048" y="12415"/>
                      </a:lnTo>
                      <a:cubicBezTo>
                        <a:pt x="23060" y="11908"/>
                        <a:pt x="22063" y="11402"/>
                        <a:pt x="21066" y="10895"/>
                      </a:cubicBezTo>
                      <a:cubicBezTo>
                        <a:pt x="20147" y="10431"/>
                        <a:pt x="19219" y="9967"/>
                        <a:pt x="18317" y="9503"/>
                      </a:cubicBezTo>
                      <a:lnTo>
                        <a:pt x="18206" y="9451"/>
                      </a:lnTo>
                      <a:lnTo>
                        <a:pt x="17656" y="9168"/>
                      </a:lnTo>
                      <a:lnTo>
                        <a:pt x="16530" y="8601"/>
                      </a:lnTo>
                      <a:cubicBezTo>
                        <a:pt x="16075" y="8377"/>
                        <a:pt x="15628" y="8145"/>
                        <a:pt x="15181" y="7922"/>
                      </a:cubicBezTo>
                      <a:cubicBezTo>
                        <a:pt x="14099" y="7372"/>
                        <a:pt x="13042" y="6840"/>
                        <a:pt x="12003" y="6307"/>
                      </a:cubicBezTo>
                      <a:lnTo>
                        <a:pt x="11650" y="6126"/>
                      </a:lnTo>
                      <a:cubicBezTo>
                        <a:pt x="10112" y="5345"/>
                        <a:pt x="8600" y="4580"/>
                        <a:pt x="7097" y="3790"/>
                      </a:cubicBezTo>
                      <a:lnTo>
                        <a:pt x="6994" y="3747"/>
                      </a:lnTo>
                      <a:lnTo>
                        <a:pt x="6470" y="3472"/>
                      </a:lnTo>
                      <a:lnTo>
                        <a:pt x="5568" y="3008"/>
                      </a:lnTo>
                      <a:lnTo>
                        <a:pt x="4932" y="2673"/>
                      </a:lnTo>
                      <a:cubicBezTo>
                        <a:pt x="4408" y="2398"/>
                        <a:pt x="3884" y="2123"/>
                        <a:pt x="3360" y="1848"/>
                      </a:cubicBezTo>
                      <a:cubicBezTo>
                        <a:pt x="2234" y="1247"/>
                        <a:pt x="1100" y="63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5"/>
                <p:cNvSpPr/>
                <p:nvPr/>
              </p:nvSpPr>
              <p:spPr>
                <a:xfrm>
                  <a:off x="2128216" y="1337767"/>
                  <a:ext cx="626880" cy="565545"/>
                </a:xfrm>
                <a:custGeom>
                  <a:rect b="b" l="l" r="r" t="t"/>
                  <a:pathLst>
                    <a:path extrusionOk="0" h="8008" w="8928">
                      <a:moveTo>
                        <a:pt x="8927" y="0"/>
                      </a:moveTo>
                      <a:lnTo>
                        <a:pt x="1" y="3239"/>
                      </a:lnTo>
                      <a:lnTo>
                        <a:pt x="1" y="8007"/>
                      </a:lnTo>
                      <a:lnTo>
                        <a:pt x="8927" y="4768"/>
                      </a:lnTo>
                      <a:lnTo>
                        <a:pt x="89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5"/>
                <p:cNvSpPr/>
                <p:nvPr/>
              </p:nvSpPr>
              <p:spPr>
                <a:xfrm>
                  <a:off x="2174066" y="1398432"/>
                  <a:ext cx="535179" cy="444781"/>
                </a:xfrm>
                <a:custGeom>
                  <a:rect b="b" l="l" r="r" t="t"/>
                  <a:pathLst>
                    <a:path extrusionOk="0" h="6298" w="7622">
                      <a:moveTo>
                        <a:pt x="7621" y="0"/>
                      </a:moveTo>
                      <a:lnTo>
                        <a:pt x="1" y="2767"/>
                      </a:lnTo>
                      <a:lnTo>
                        <a:pt x="1" y="6298"/>
                      </a:lnTo>
                      <a:lnTo>
                        <a:pt x="7621" y="3531"/>
                      </a:lnTo>
                      <a:lnTo>
                        <a:pt x="76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39" name="Google Shape;1539;p25"/>
            <p:cNvSpPr/>
            <p:nvPr/>
          </p:nvSpPr>
          <p:spPr>
            <a:xfrm>
              <a:off x="1200069" y="4270041"/>
              <a:ext cx="32031" cy="24791"/>
            </a:xfrm>
            <a:custGeom>
              <a:rect b="b" l="l" r="r" t="t"/>
              <a:pathLst>
                <a:path extrusionOk="0" h="353" w="457">
                  <a:moveTo>
                    <a:pt x="1" y="1"/>
                  </a:moveTo>
                  <a:lnTo>
                    <a:pt x="1" y="86"/>
                  </a:lnTo>
                  <a:cubicBezTo>
                    <a:pt x="155" y="172"/>
                    <a:pt x="310" y="267"/>
                    <a:pt x="456" y="353"/>
                  </a:cubicBezTo>
                  <a:cubicBezTo>
                    <a:pt x="301" y="241"/>
                    <a:pt x="147" y="12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0" name="Google Shape;1540;p25"/>
            <p:cNvGrpSpPr/>
            <p:nvPr/>
          </p:nvGrpSpPr>
          <p:grpSpPr>
            <a:xfrm>
              <a:off x="2714133" y="2907605"/>
              <a:ext cx="3023045" cy="2201343"/>
              <a:chOff x="1280159" y="1133706"/>
              <a:chExt cx="3023045" cy="2201343"/>
            </a:xfrm>
          </p:grpSpPr>
          <p:sp>
            <p:nvSpPr>
              <p:cNvPr id="1541" name="Google Shape;1541;p25"/>
              <p:cNvSpPr/>
              <p:nvPr/>
            </p:nvSpPr>
            <p:spPr>
              <a:xfrm>
                <a:off x="1280159" y="1414503"/>
                <a:ext cx="3003707" cy="1388927"/>
              </a:xfrm>
              <a:custGeom>
                <a:rect b="b" l="l" r="r" t="t"/>
                <a:pathLst>
                  <a:path extrusionOk="0" h="19741" w="42855">
                    <a:moveTo>
                      <a:pt x="18354" y="0"/>
                    </a:moveTo>
                    <a:cubicBezTo>
                      <a:pt x="18117" y="0"/>
                      <a:pt x="17814" y="185"/>
                      <a:pt x="17621" y="254"/>
                    </a:cubicBezTo>
                    <a:lnTo>
                      <a:pt x="15585" y="1027"/>
                    </a:lnTo>
                    <a:lnTo>
                      <a:pt x="2913" y="5812"/>
                    </a:lnTo>
                    <a:lnTo>
                      <a:pt x="181" y="6843"/>
                    </a:lnTo>
                    <a:cubicBezTo>
                      <a:pt x="26" y="6886"/>
                      <a:pt x="0" y="7093"/>
                      <a:pt x="138" y="7178"/>
                    </a:cubicBezTo>
                    <a:cubicBezTo>
                      <a:pt x="2561" y="8579"/>
                      <a:pt x="5052" y="9868"/>
                      <a:pt x="7544" y="11156"/>
                    </a:cubicBezTo>
                    <a:cubicBezTo>
                      <a:pt x="10611" y="12746"/>
                      <a:pt x="13695" y="14301"/>
                      <a:pt x="16779" y="15856"/>
                    </a:cubicBezTo>
                    <a:cubicBezTo>
                      <a:pt x="19314" y="17136"/>
                      <a:pt x="21848" y="18407"/>
                      <a:pt x="24366" y="19705"/>
                    </a:cubicBezTo>
                    <a:cubicBezTo>
                      <a:pt x="24417" y="19730"/>
                      <a:pt x="24473" y="19741"/>
                      <a:pt x="24532" y="19741"/>
                    </a:cubicBezTo>
                    <a:cubicBezTo>
                      <a:pt x="24771" y="19741"/>
                      <a:pt x="25059" y="19566"/>
                      <a:pt x="25259" y="19490"/>
                    </a:cubicBezTo>
                    <a:lnTo>
                      <a:pt x="27295" y="18717"/>
                    </a:lnTo>
                    <a:lnTo>
                      <a:pt x="39968" y="13940"/>
                    </a:lnTo>
                    <a:lnTo>
                      <a:pt x="42700" y="12909"/>
                    </a:lnTo>
                    <a:cubicBezTo>
                      <a:pt x="42734" y="12892"/>
                      <a:pt x="42768" y="12875"/>
                      <a:pt x="42786" y="12840"/>
                    </a:cubicBezTo>
                    <a:lnTo>
                      <a:pt x="42786" y="12832"/>
                    </a:lnTo>
                    <a:cubicBezTo>
                      <a:pt x="42854" y="12763"/>
                      <a:pt x="42846" y="12651"/>
                      <a:pt x="42768" y="12591"/>
                    </a:cubicBezTo>
                    <a:cubicBezTo>
                      <a:pt x="42751" y="12557"/>
                      <a:pt x="42717" y="12539"/>
                      <a:pt x="42683" y="12539"/>
                    </a:cubicBezTo>
                    <a:cubicBezTo>
                      <a:pt x="37124" y="9670"/>
                      <a:pt x="31514" y="6912"/>
                      <a:pt x="25955" y="4034"/>
                    </a:cubicBezTo>
                    <a:cubicBezTo>
                      <a:pt x="23455" y="2745"/>
                      <a:pt x="20955" y="1448"/>
                      <a:pt x="18515" y="39"/>
                    </a:cubicBezTo>
                    <a:cubicBezTo>
                      <a:pt x="18467" y="12"/>
                      <a:pt x="18412" y="0"/>
                      <a:pt x="18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5"/>
              <p:cNvSpPr/>
              <p:nvPr/>
            </p:nvSpPr>
            <p:spPr>
              <a:xfrm>
                <a:off x="1280436" y="1411894"/>
                <a:ext cx="3009064" cy="1394159"/>
              </a:xfrm>
              <a:custGeom>
                <a:rect b="b" l="l" r="r" t="t"/>
                <a:pathLst>
                  <a:path extrusionOk="0" h="19741" w="42855">
                    <a:moveTo>
                      <a:pt x="18350" y="0"/>
                    </a:moveTo>
                    <a:cubicBezTo>
                      <a:pt x="18109" y="0"/>
                      <a:pt x="17807" y="185"/>
                      <a:pt x="17621" y="254"/>
                    </a:cubicBezTo>
                    <a:lnTo>
                      <a:pt x="15585" y="1027"/>
                    </a:lnTo>
                    <a:lnTo>
                      <a:pt x="2913" y="5812"/>
                    </a:lnTo>
                    <a:lnTo>
                      <a:pt x="181" y="6843"/>
                    </a:lnTo>
                    <a:cubicBezTo>
                      <a:pt x="26" y="6886"/>
                      <a:pt x="0" y="7093"/>
                      <a:pt x="138" y="7178"/>
                    </a:cubicBezTo>
                    <a:cubicBezTo>
                      <a:pt x="2561" y="8579"/>
                      <a:pt x="5052" y="9868"/>
                      <a:pt x="7544" y="11156"/>
                    </a:cubicBezTo>
                    <a:cubicBezTo>
                      <a:pt x="10611" y="12746"/>
                      <a:pt x="13695" y="14301"/>
                      <a:pt x="16779" y="15856"/>
                    </a:cubicBezTo>
                    <a:cubicBezTo>
                      <a:pt x="19305" y="17136"/>
                      <a:pt x="21848" y="18407"/>
                      <a:pt x="24366" y="19705"/>
                    </a:cubicBezTo>
                    <a:cubicBezTo>
                      <a:pt x="24417" y="19730"/>
                      <a:pt x="24473" y="19741"/>
                      <a:pt x="24532" y="19741"/>
                    </a:cubicBezTo>
                    <a:cubicBezTo>
                      <a:pt x="24771" y="19741"/>
                      <a:pt x="25058" y="19566"/>
                      <a:pt x="25251" y="19490"/>
                    </a:cubicBezTo>
                    <a:lnTo>
                      <a:pt x="27295" y="18717"/>
                    </a:lnTo>
                    <a:lnTo>
                      <a:pt x="39968" y="13940"/>
                    </a:lnTo>
                    <a:lnTo>
                      <a:pt x="42700" y="12909"/>
                    </a:lnTo>
                    <a:cubicBezTo>
                      <a:pt x="42734" y="12892"/>
                      <a:pt x="42760" y="12875"/>
                      <a:pt x="42786" y="12840"/>
                    </a:cubicBezTo>
                    <a:lnTo>
                      <a:pt x="42786" y="12832"/>
                    </a:lnTo>
                    <a:cubicBezTo>
                      <a:pt x="42854" y="12763"/>
                      <a:pt x="42846" y="12651"/>
                      <a:pt x="42768" y="12591"/>
                    </a:cubicBezTo>
                    <a:cubicBezTo>
                      <a:pt x="42751" y="12557"/>
                      <a:pt x="42717" y="12539"/>
                      <a:pt x="42683" y="12539"/>
                    </a:cubicBezTo>
                    <a:cubicBezTo>
                      <a:pt x="37124" y="9670"/>
                      <a:pt x="31514" y="6912"/>
                      <a:pt x="25955" y="4034"/>
                    </a:cubicBezTo>
                    <a:cubicBezTo>
                      <a:pt x="23455" y="2745"/>
                      <a:pt x="20946" y="1448"/>
                      <a:pt x="18515" y="39"/>
                    </a:cubicBezTo>
                    <a:cubicBezTo>
                      <a:pt x="18465" y="12"/>
                      <a:pt x="18409" y="0"/>
                      <a:pt x="1835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25"/>
              <p:cNvSpPr/>
              <p:nvPr/>
            </p:nvSpPr>
            <p:spPr>
              <a:xfrm>
                <a:off x="1740230" y="1133706"/>
                <a:ext cx="99388" cy="739950"/>
              </a:xfrm>
              <a:custGeom>
                <a:rect b="b" l="l" r="r" t="t"/>
                <a:pathLst>
                  <a:path extrusionOk="0" h="10517" w="1418">
                    <a:moveTo>
                      <a:pt x="705" y="1"/>
                    </a:moveTo>
                    <a:cubicBezTo>
                      <a:pt x="318" y="1"/>
                      <a:pt x="0" y="319"/>
                      <a:pt x="0" y="705"/>
                    </a:cubicBezTo>
                    <a:lnTo>
                      <a:pt x="0" y="9812"/>
                    </a:lnTo>
                    <a:cubicBezTo>
                      <a:pt x="0" y="10199"/>
                      <a:pt x="318" y="10517"/>
                      <a:pt x="705" y="10517"/>
                    </a:cubicBezTo>
                    <a:cubicBezTo>
                      <a:pt x="1100" y="10517"/>
                      <a:pt x="1418" y="10199"/>
                      <a:pt x="1418" y="9812"/>
                    </a:cubicBezTo>
                    <a:lnTo>
                      <a:pt x="1418" y="705"/>
                    </a:lnTo>
                    <a:cubicBezTo>
                      <a:pt x="1418" y="319"/>
                      <a:pt x="1100" y="1"/>
                      <a:pt x="7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25"/>
              <p:cNvSpPr/>
              <p:nvPr/>
            </p:nvSpPr>
            <p:spPr>
              <a:xfrm>
                <a:off x="2837559" y="2077552"/>
                <a:ext cx="433437" cy="332439"/>
              </a:xfrm>
              <a:custGeom>
                <a:rect b="b" l="l" r="r" t="t"/>
                <a:pathLst>
                  <a:path extrusionOk="0" h="4725" w="6184">
                    <a:moveTo>
                      <a:pt x="3123" y="1"/>
                    </a:moveTo>
                    <a:cubicBezTo>
                      <a:pt x="2668" y="1"/>
                      <a:pt x="2213" y="67"/>
                      <a:pt x="1793" y="194"/>
                    </a:cubicBezTo>
                    <a:cubicBezTo>
                      <a:pt x="823" y="487"/>
                      <a:pt x="144" y="1371"/>
                      <a:pt x="101" y="2385"/>
                    </a:cubicBezTo>
                    <a:cubicBezTo>
                      <a:pt x="1" y="4108"/>
                      <a:pt x="1828" y="4725"/>
                      <a:pt x="3341" y="4725"/>
                    </a:cubicBezTo>
                    <a:cubicBezTo>
                      <a:pt x="3646" y="4725"/>
                      <a:pt x="3938" y="4699"/>
                      <a:pt x="4199" y="4653"/>
                    </a:cubicBezTo>
                    <a:cubicBezTo>
                      <a:pt x="5204" y="4464"/>
                      <a:pt x="5969" y="3640"/>
                      <a:pt x="6072" y="2626"/>
                    </a:cubicBezTo>
                    <a:cubicBezTo>
                      <a:pt x="6184" y="1646"/>
                      <a:pt x="5642" y="710"/>
                      <a:pt x="4740" y="315"/>
                    </a:cubicBezTo>
                    <a:cubicBezTo>
                      <a:pt x="4243" y="101"/>
                      <a:pt x="3682" y="1"/>
                      <a:pt x="31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5"/>
              <p:cNvSpPr/>
              <p:nvPr/>
            </p:nvSpPr>
            <p:spPr>
              <a:xfrm>
                <a:off x="2928956" y="2299881"/>
                <a:ext cx="97986" cy="90550"/>
              </a:xfrm>
              <a:custGeom>
                <a:rect b="b" l="l" r="r" t="t"/>
                <a:pathLst>
                  <a:path extrusionOk="0" h="1287" w="1398">
                    <a:moveTo>
                      <a:pt x="530" y="0"/>
                    </a:moveTo>
                    <a:cubicBezTo>
                      <a:pt x="246" y="0"/>
                      <a:pt x="0" y="178"/>
                      <a:pt x="17" y="591"/>
                    </a:cubicBezTo>
                    <a:cubicBezTo>
                      <a:pt x="34" y="986"/>
                      <a:pt x="489" y="1210"/>
                      <a:pt x="824" y="1270"/>
                    </a:cubicBezTo>
                    <a:cubicBezTo>
                      <a:pt x="877" y="1281"/>
                      <a:pt x="925" y="1286"/>
                      <a:pt x="969" y="1286"/>
                    </a:cubicBezTo>
                    <a:cubicBezTo>
                      <a:pt x="1307" y="1286"/>
                      <a:pt x="1398" y="982"/>
                      <a:pt x="1314" y="617"/>
                    </a:cubicBezTo>
                    <a:cubicBezTo>
                      <a:pt x="1306" y="574"/>
                      <a:pt x="1297" y="540"/>
                      <a:pt x="1280" y="505"/>
                    </a:cubicBezTo>
                    <a:cubicBezTo>
                      <a:pt x="1157" y="191"/>
                      <a:pt x="824" y="0"/>
                      <a:pt x="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5"/>
              <p:cNvSpPr/>
              <p:nvPr/>
            </p:nvSpPr>
            <p:spPr>
              <a:xfrm>
                <a:off x="3083154" y="2293409"/>
                <a:ext cx="105906" cy="98149"/>
              </a:xfrm>
              <a:custGeom>
                <a:rect b="b" l="l" r="r" t="t"/>
                <a:pathLst>
                  <a:path extrusionOk="0" h="1395" w="1511">
                    <a:moveTo>
                      <a:pt x="939" y="0"/>
                    </a:moveTo>
                    <a:cubicBezTo>
                      <a:pt x="623" y="0"/>
                      <a:pt x="263" y="205"/>
                      <a:pt x="128" y="546"/>
                    </a:cubicBezTo>
                    <a:cubicBezTo>
                      <a:pt x="111" y="580"/>
                      <a:pt x="94" y="623"/>
                      <a:pt x="85" y="666"/>
                    </a:cubicBezTo>
                    <a:cubicBezTo>
                      <a:pt x="1" y="1064"/>
                      <a:pt x="101" y="1394"/>
                      <a:pt x="471" y="1394"/>
                    </a:cubicBezTo>
                    <a:cubicBezTo>
                      <a:pt x="516" y="1394"/>
                      <a:pt x="565" y="1389"/>
                      <a:pt x="618" y="1379"/>
                    </a:cubicBezTo>
                    <a:cubicBezTo>
                      <a:pt x="987" y="1302"/>
                      <a:pt x="1477" y="1070"/>
                      <a:pt x="1494" y="640"/>
                    </a:cubicBezTo>
                    <a:cubicBezTo>
                      <a:pt x="1511" y="192"/>
                      <a:pt x="1245" y="0"/>
                      <a:pt x="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5"/>
              <p:cNvSpPr/>
              <p:nvPr/>
            </p:nvSpPr>
            <p:spPr>
              <a:xfrm>
                <a:off x="3000588" y="2295590"/>
                <a:ext cx="133732" cy="252654"/>
              </a:xfrm>
              <a:custGeom>
                <a:rect b="b" l="l" r="r" t="t"/>
                <a:pathLst>
                  <a:path extrusionOk="0" h="3591" w="1908">
                    <a:moveTo>
                      <a:pt x="1151" y="0"/>
                    </a:moveTo>
                    <a:cubicBezTo>
                      <a:pt x="1075" y="0"/>
                      <a:pt x="993" y="64"/>
                      <a:pt x="1014" y="163"/>
                    </a:cubicBezTo>
                    <a:cubicBezTo>
                      <a:pt x="1014" y="163"/>
                      <a:pt x="1014" y="171"/>
                      <a:pt x="1014" y="171"/>
                    </a:cubicBezTo>
                    <a:lnTo>
                      <a:pt x="412" y="394"/>
                    </a:lnTo>
                    <a:cubicBezTo>
                      <a:pt x="387" y="339"/>
                      <a:pt x="337" y="314"/>
                      <a:pt x="288" y="314"/>
                    </a:cubicBezTo>
                    <a:cubicBezTo>
                      <a:pt x="223" y="314"/>
                      <a:pt x="160" y="359"/>
                      <a:pt x="155" y="437"/>
                    </a:cubicBezTo>
                    <a:cubicBezTo>
                      <a:pt x="155" y="1417"/>
                      <a:pt x="77" y="2396"/>
                      <a:pt x="0" y="3376"/>
                    </a:cubicBezTo>
                    <a:cubicBezTo>
                      <a:pt x="0" y="3453"/>
                      <a:pt x="60" y="3505"/>
                      <a:pt x="129" y="3513"/>
                    </a:cubicBezTo>
                    <a:cubicBezTo>
                      <a:pt x="773" y="3513"/>
                      <a:pt x="1108" y="3582"/>
                      <a:pt x="1761" y="3590"/>
                    </a:cubicBezTo>
                    <a:cubicBezTo>
                      <a:pt x="1839" y="3582"/>
                      <a:pt x="1907" y="3505"/>
                      <a:pt x="1882" y="3427"/>
                    </a:cubicBezTo>
                    <a:cubicBezTo>
                      <a:pt x="1710" y="2276"/>
                      <a:pt x="1512" y="1219"/>
                      <a:pt x="1263" y="94"/>
                    </a:cubicBezTo>
                    <a:cubicBezTo>
                      <a:pt x="1249" y="29"/>
                      <a:pt x="1201" y="0"/>
                      <a:pt x="11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5"/>
              <p:cNvSpPr/>
              <p:nvPr/>
            </p:nvSpPr>
            <p:spPr>
              <a:xfrm>
                <a:off x="3021054" y="2379808"/>
                <a:ext cx="9112" cy="35742"/>
              </a:xfrm>
              <a:custGeom>
                <a:rect b="b" l="l" r="r" t="t"/>
                <a:pathLst>
                  <a:path extrusionOk="0" h="508" w="130">
                    <a:moveTo>
                      <a:pt x="65" y="1"/>
                    </a:moveTo>
                    <a:cubicBezTo>
                      <a:pt x="32" y="1"/>
                      <a:pt x="0" y="22"/>
                      <a:pt x="0" y="65"/>
                    </a:cubicBezTo>
                    <a:lnTo>
                      <a:pt x="0" y="443"/>
                    </a:lnTo>
                    <a:cubicBezTo>
                      <a:pt x="0" y="486"/>
                      <a:pt x="32" y="508"/>
                      <a:pt x="65" y="508"/>
                    </a:cubicBezTo>
                    <a:cubicBezTo>
                      <a:pt x="97" y="508"/>
                      <a:pt x="129" y="486"/>
                      <a:pt x="129" y="443"/>
                    </a:cubicBezTo>
                    <a:lnTo>
                      <a:pt x="129" y="65"/>
                    </a:lnTo>
                    <a:cubicBezTo>
                      <a:pt x="129" y="22"/>
                      <a:pt x="97" y="1"/>
                      <a:pt x="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5"/>
              <p:cNvSpPr/>
              <p:nvPr/>
            </p:nvSpPr>
            <p:spPr>
              <a:xfrm>
                <a:off x="3042011" y="2375234"/>
                <a:ext cx="17733" cy="42918"/>
              </a:xfrm>
              <a:custGeom>
                <a:rect b="b" l="l" r="r" t="t"/>
                <a:pathLst>
                  <a:path extrusionOk="0" h="610" w="253">
                    <a:moveTo>
                      <a:pt x="83" y="1"/>
                    </a:moveTo>
                    <a:cubicBezTo>
                      <a:pt x="43" y="1"/>
                      <a:pt x="0" y="32"/>
                      <a:pt x="10" y="79"/>
                    </a:cubicBezTo>
                    <a:cubicBezTo>
                      <a:pt x="45" y="242"/>
                      <a:pt x="88" y="405"/>
                      <a:pt x="122" y="560"/>
                    </a:cubicBezTo>
                    <a:cubicBezTo>
                      <a:pt x="129" y="594"/>
                      <a:pt x="153" y="610"/>
                      <a:pt x="178" y="610"/>
                    </a:cubicBezTo>
                    <a:cubicBezTo>
                      <a:pt x="214" y="610"/>
                      <a:pt x="253" y="577"/>
                      <a:pt x="242" y="525"/>
                    </a:cubicBezTo>
                    <a:cubicBezTo>
                      <a:pt x="208" y="371"/>
                      <a:pt x="174" y="208"/>
                      <a:pt x="139" y="44"/>
                    </a:cubicBezTo>
                    <a:cubicBezTo>
                      <a:pt x="133" y="14"/>
                      <a:pt x="108" y="1"/>
                      <a:pt x="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5"/>
              <p:cNvSpPr/>
              <p:nvPr/>
            </p:nvSpPr>
            <p:spPr>
              <a:xfrm>
                <a:off x="3066052" y="2374812"/>
                <a:ext cx="18153" cy="38486"/>
              </a:xfrm>
              <a:custGeom>
                <a:rect b="b" l="l" r="r" t="t"/>
                <a:pathLst>
                  <a:path extrusionOk="0" h="547" w="259">
                    <a:moveTo>
                      <a:pt x="78" y="1"/>
                    </a:moveTo>
                    <a:cubicBezTo>
                      <a:pt x="40" y="1"/>
                      <a:pt x="1" y="33"/>
                      <a:pt x="11" y="85"/>
                    </a:cubicBezTo>
                    <a:lnTo>
                      <a:pt x="123" y="497"/>
                    </a:lnTo>
                    <a:cubicBezTo>
                      <a:pt x="130" y="532"/>
                      <a:pt x="155" y="547"/>
                      <a:pt x="181" y="547"/>
                    </a:cubicBezTo>
                    <a:cubicBezTo>
                      <a:pt x="219" y="547"/>
                      <a:pt x="258" y="514"/>
                      <a:pt x="243" y="463"/>
                    </a:cubicBezTo>
                    <a:lnTo>
                      <a:pt x="140" y="50"/>
                    </a:lnTo>
                    <a:cubicBezTo>
                      <a:pt x="130" y="16"/>
                      <a:pt x="104" y="1"/>
                      <a:pt x="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5"/>
              <p:cNvSpPr/>
              <p:nvPr/>
            </p:nvSpPr>
            <p:spPr>
              <a:xfrm>
                <a:off x="3088481" y="2370591"/>
                <a:ext cx="16681" cy="39893"/>
              </a:xfrm>
              <a:custGeom>
                <a:rect b="b" l="l" r="r" t="t"/>
                <a:pathLst>
                  <a:path extrusionOk="0" h="567" w="238">
                    <a:moveTo>
                      <a:pt x="65" y="1"/>
                    </a:moveTo>
                    <a:cubicBezTo>
                      <a:pt x="35" y="1"/>
                      <a:pt x="5" y="20"/>
                      <a:pt x="0" y="59"/>
                    </a:cubicBezTo>
                    <a:cubicBezTo>
                      <a:pt x="18" y="222"/>
                      <a:pt x="52" y="377"/>
                      <a:pt x="112" y="523"/>
                    </a:cubicBezTo>
                    <a:cubicBezTo>
                      <a:pt x="122" y="553"/>
                      <a:pt x="144" y="566"/>
                      <a:pt x="167" y="566"/>
                    </a:cubicBezTo>
                    <a:cubicBezTo>
                      <a:pt x="202" y="566"/>
                      <a:pt x="238" y="535"/>
                      <a:pt x="232" y="488"/>
                    </a:cubicBezTo>
                    <a:cubicBezTo>
                      <a:pt x="181" y="351"/>
                      <a:pt x="146" y="205"/>
                      <a:pt x="129" y="59"/>
                    </a:cubicBezTo>
                    <a:cubicBezTo>
                      <a:pt x="125" y="20"/>
                      <a:pt x="95" y="1"/>
                      <a:pt x="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5"/>
              <p:cNvSpPr/>
              <p:nvPr/>
            </p:nvSpPr>
            <p:spPr>
              <a:xfrm>
                <a:off x="2862090" y="2234590"/>
                <a:ext cx="29368" cy="89284"/>
              </a:xfrm>
              <a:custGeom>
                <a:rect b="b" l="l" r="r" t="t"/>
                <a:pathLst>
                  <a:path extrusionOk="0" h="1269" w="419">
                    <a:moveTo>
                      <a:pt x="124" y="0"/>
                    </a:moveTo>
                    <a:cubicBezTo>
                      <a:pt x="99" y="0"/>
                      <a:pt x="76" y="15"/>
                      <a:pt x="69" y="50"/>
                    </a:cubicBezTo>
                    <a:cubicBezTo>
                      <a:pt x="0" y="480"/>
                      <a:pt x="9" y="901"/>
                      <a:pt x="292" y="1244"/>
                    </a:cubicBezTo>
                    <a:cubicBezTo>
                      <a:pt x="305" y="1261"/>
                      <a:pt x="320" y="1268"/>
                      <a:pt x="334" y="1268"/>
                    </a:cubicBezTo>
                    <a:cubicBezTo>
                      <a:pt x="378" y="1268"/>
                      <a:pt x="419" y="1204"/>
                      <a:pt x="387" y="1158"/>
                    </a:cubicBezTo>
                    <a:cubicBezTo>
                      <a:pt x="129" y="849"/>
                      <a:pt x="138" y="462"/>
                      <a:pt x="189" y="84"/>
                    </a:cubicBezTo>
                    <a:cubicBezTo>
                      <a:pt x="199" y="33"/>
                      <a:pt x="161" y="0"/>
                      <a:pt x="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5"/>
              <p:cNvSpPr/>
              <p:nvPr/>
            </p:nvSpPr>
            <p:spPr>
              <a:xfrm>
                <a:off x="2887953" y="2275889"/>
                <a:ext cx="15420" cy="23640"/>
              </a:xfrm>
              <a:custGeom>
                <a:rect b="b" l="l" r="r" t="t"/>
                <a:pathLst>
                  <a:path extrusionOk="0" h="336" w="220">
                    <a:moveTo>
                      <a:pt x="65" y="0"/>
                    </a:moveTo>
                    <a:cubicBezTo>
                      <a:pt x="33" y="0"/>
                      <a:pt x="0" y="22"/>
                      <a:pt x="0" y="65"/>
                    </a:cubicBezTo>
                    <a:lnTo>
                      <a:pt x="9" y="65"/>
                    </a:lnTo>
                    <a:cubicBezTo>
                      <a:pt x="18" y="150"/>
                      <a:pt x="43" y="228"/>
                      <a:pt x="86" y="305"/>
                    </a:cubicBezTo>
                    <a:cubicBezTo>
                      <a:pt x="97" y="326"/>
                      <a:pt x="115" y="335"/>
                      <a:pt x="133" y="335"/>
                    </a:cubicBezTo>
                    <a:cubicBezTo>
                      <a:pt x="175" y="335"/>
                      <a:pt x="219" y="290"/>
                      <a:pt x="190" y="236"/>
                    </a:cubicBezTo>
                    <a:cubicBezTo>
                      <a:pt x="155" y="185"/>
                      <a:pt x="138" y="125"/>
                      <a:pt x="129" y="65"/>
                    </a:cubicBezTo>
                    <a:cubicBezTo>
                      <a:pt x="129" y="22"/>
                      <a:pt x="97" y="0"/>
                      <a:pt x="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5"/>
              <p:cNvSpPr/>
              <p:nvPr/>
            </p:nvSpPr>
            <p:spPr>
              <a:xfrm>
                <a:off x="3225647" y="2208698"/>
                <a:ext cx="15280" cy="61774"/>
              </a:xfrm>
              <a:custGeom>
                <a:rect b="b" l="l" r="r" t="t"/>
                <a:pathLst>
                  <a:path extrusionOk="0" h="878" w="218">
                    <a:moveTo>
                      <a:pt x="73" y="0"/>
                    </a:moveTo>
                    <a:cubicBezTo>
                      <a:pt x="37" y="0"/>
                      <a:pt x="1" y="28"/>
                      <a:pt x="11" y="74"/>
                    </a:cubicBezTo>
                    <a:cubicBezTo>
                      <a:pt x="62" y="315"/>
                      <a:pt x="88" y="564"/>
                      <a:pt x="71" y="813"/>
                    </a:cubicBezTo>
                    <a:cubicBezTo>
                      <a:pt x="71" y="856"/>
                      <a:pt x="103" y="878"/>
                      <a:pt x="135" y="878"/>
                    </a:cubicBezTo>
                    <a:cubicBezTo>
                      <a:pt x="168" y="878"/>
                      <a:pt x="200" y="856"/>
                      <a:pt x="200" y="813"/>
                    </a:cubicBezTo>
                    <a:cubicBezTo>
                      <a:pt x="217" y="556"/>
                      <a:pt x="191" y="289"/>
                      <a:pt x="131" y="40"/>
                    </a:cubicBezTo>
                    <a:cubicBezTo>
                      <a:pt x="121" y="13"/>
                      <a:pt x="97" y="0"/>
                      <a:pt x="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5"/>
              <p:cNvSpPr/>
              <p:nvPr/>
            </p:nvSpPr>
            <p:spPr>
              <a:xfrm>
                <a:off x="3106564" y="1809841"/>
                <a:ext cx="477593" cy="359668"/>
              </a:xfrm>
              <a:custGeom>
                <a:rect b="b" l="l" r="r" t="t"/>
                <a:pathLst>
                  <a:path extrusionOk="0" h="5112" w="6814">
                    <a:moveTo>
                      <a:pt x="3090" y="1"/>
                    </a:moveTo>
                    <a:cubicBezTo>
                      <a:pt x="2167" y="1"/>
                      <a:pt x="1314" y="534"/>
                      <a:pt x="911" y="1379"/>
                    </a:cubicBezTo>
                    <a:cubicBezTo>
                      <a:pt x="0" y="3243"/>
                      <a:pt x="2268" y="4712"/>
                      <a:pt x="3815" y="5056"/>
                    </a:cubicBezTo>
                    <a:cubicBezTo>
                      <a:pt x="3982" y="5094"/>
                      <a:pt x="4150" y="5112"/>
                      <a:pt x="4316" y="5112"/>
                    </a:cubicBezTo>
                    <a:cubicBezTo>
                      <a:pt x="5139" y="5112"/>
                      <a:pt x="5916" y="4666"/>
                      <a:pt x="6323" y="3922"/>
                    </a:cubicBezTo>
                    <a:cubicBezTo>
                      <a:pt x="6813" y="3063"/>
                      <a:pt x="6676" y="1989"/>
                      <a:pt x="5997" y="1276"/>
                    </a:cubicBezTo>
                    <a:cubicBezTo>
                      <a:pt x="5310" y="571"/>
                      <a:pt x="4304" y="125"/>
                      <a:pt x="3334" y="13"/>
                    </a:cubicBezTo>
                    <a:cubicBezTo>
                      <a:pt x="3252" y="5"/>
                      <a:pt x="3171" y="1"/>
                      <a:pt x="30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5"/>
              <p:cNvSpPr/>
              <p:nvPr/>
            </p:nvSpPr>
            <p:spPr>
              <a:xfrm>
                <a:off x="3202307" y="2001425"/>
                <a:ext cx="94762" cy="100963"/>
              </a:xfrm>
              <a:custGeom>
                <a:rect b="b" l="l" r="r" t="t"/>
                <a:pathLst>
                  <a:path extrusionOk="0" h="1435" w="1352">
                    <a:moveTo>
                      <a:pt x="625" y="1"/>
                    </a:moveTo>
                    <a:cubicBezTo>
                      <a:pt x="433" y="1"/>
                      <a:pt x="250" y="114"/>
                      <a:pt x="146" y="392"/>
                    </a:cubicBezTo>
                    <a:cubicBezTo>
                      <a:pt x="0" y="761"/>
                      <a:pt x="335" y="1139"/>
                      <a:pt x="619" y="1328"/>
                    </a:cubicBezTo>
                    <a:cubicBezTo>
                      <a:pt x="726" y="1402"/>
                      <a:pt x="823" y="1435"/>
                      <a:pt x="909" y="1435"/>
                    </a:cubicBezTo>
                    <a:cubicBezTo>
                      <a:pt x="1131" y="1435"/>
                      <a:pt x="1276" y="1213"/>
                      <a:pt x="1332" y="916"/>
                    </a:cubicBezTo>
                    <a:cubicBezTo>
                      <a:pt x="1340" y="881"/>
                      <a:pt x="1340" y="838"/>
                      <a:pt x="1340" y="804"/>
                    </a:cubicBezTo>
                    <a:cubicBezTo>
                      <a:pt x="1352" y="372"/>
                      <a:pt x="974" y="1"/>
                      <a:pt x="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25"/>
              <p:cNvSpPr/>
              <p:nvPr/>
            </p:nvSpPr>
            <p:spPr>
              <a:xfrm>
                <a:off x="3339613" y="2065591"/>
                <a:ext cx="129526" cy="87384"/>
              </a:xfrm>
              <a:custGeom>
                <a:rect b="b" l="l" r="r" t="t"/>
                <a:pathLst>
                  <a:path extrusionOk="0" h="1242" w="1848">
                    <a:moveTo>
                      <a:pt x="993" y="1"/>
                    </a:moveTo>
                    <a:cubicBezTo>
                      <a:pt x="769" y="1"/>
                      <a:pt x="536" y="81"/>
                      <a:pt x="369" y="253"/>
                    </a:cubicBezTo>
                    <a:cubicBezTo>
                      <a:pt x="335" y="278"/>
                      <a:pt x="309" y="313"/>
                      <a:pt x="284" y="347"/>
                    </a:cubicBezTo>
                    <a:cubicBezTo>
                      <a:pt x="26" y="717"/>
                      <a:pt x="0" y="1103"/>
                      <a:pt x="498" y="1206"/>
                    </a:cubicBezTo>
                    <a:cubicBezTo>
                      <a:pt x="599" y="1228"/>
                      <a:pt x="714" y="1241"/>
                      <a:pt x="831" y="1241"/>
                    </a:cubicBezTo>
                    <a:cubicBezTo>
                      <a:pt x="1137" y="1241"/>
                      <a:pt x="1459" y="1150"/>
                      <a:pt x="1589" y="871"/>
                    </a:cubicBezTo>
                    <a:cubicBezTo>
                      <a:pt x="1847" y="321"/>
                      <a:pt x="1441" y="1"/>
                      <a:pt x="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25"/>
              <p:cNvSpPr/>
              <p:nvPr/>
            </p:nvSpPr>
            <p:spPr>
              <a:xfrm>
                <a:off x="3201676" y="2041669"/>
                <a:ext cx="173893" cy="253780"/>
              </a:xfrm>
              <a:custGeom>
                <a:rect b="b" l="l" r="r" t="t"/>
                <a:pathLst>
                  <a:path extrusionOk="0" h="3607" w="2481">
                    <a:moveTo>
                      <a:pt x="1433" y="0"/>
                    </a:moveTo>
                    <a:cubicBezTo>
                      <a:pt x="1387" y="0"/>
                      <a:pt x="1340" y="24"/>
                      <a:pt x="1315" y="77"/>
                    </a:cubicBezTo>
                    <a:cubicBezTo>
                      <a:pt x="928" y="979"/>
                      <a:pt x="482" y="1856"/>
                      <a:pt x="26" y="2723"/>
                    </a:cubicBezTo>
                    <a:cubicBezTo>
                      <a:pt x="1" y="2792"/>
                      <a:pt x="35" y="2869"/>
                      <a:pt x="95" y="2895"/>
                    </a:cubicBezTo>
                    <a:cubicBezTo>
                      <a:pt x="688" y="3144"/>
                      <a:pt x="971" y="3342"/>
                      <a:pt x="1564" y="3600"/>
                    </a:cubicBezTo>
                    <a:cubicBezTo>
                      <a:pt x="1578" y="3604"/>
                      <a:pt x="1592" y="3606"/>
                      <a:pt x="1606" y="3606"/>
                    </a:cubicBezTo>
                    <a:cubicBezTo>
                      <a:pt x="1670" y="3606"/>
                      <a:pt x="1731" y="3560"/>
                      <a:pt x="1745" y="3497"/>
                    </a:cubicBezTo>
                    <a:cubicBezTo>
                      <a:pt x="2028" y="2371"/>
                      <a:pt x="2260" y="1323"/>
                      <a:pt x="2466" y="189"/>
                    </a:cubicBezTo>
                    <a:cubicBezTo>
                      <a:pt x="2481" y="99"/>
                      <a:pt x="2411" y="48"/>
                      <a:pt x="2340" y="48"/>
                    </a:cubicBezTo>
                    <a:cubicBezTo>
                      <a:pt x="2282" y="48"/>
                      <a:pt x="2224" y="81"/>
                      <a:pt x="2209" y="155"/>
                    </a:cubicBezTo>
                    <a:lnTo>
                      <a:pt x="2209" y="163"/>
                    </a:lnTo>
                    <a:lnTo>
                      <a:pt x="1564" y="129"/>
                    </a:lnTo>
                    <a:cubicBezTo>
                      <a:pt x="1564" y="48"/>
                      <a:pt x="1499" y="0"/>
                      <a:pt x="14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5"/>
              <p:cNvSpPr/>
              <p:nvPr/>
            </p:nvSpPr>
            <p:spPr>
              <a:xfrm>
                <a:off x="3268332" y="2101473"/>
                <a:ext cx="20677" cy="32716"/>
              </a:xfrm>
              <a:custGeom>
                <a:rect b="b" l="l" r="r" t="t"/>
                <a:pathLst>
                  <a:path extrusionOk="0" h="465" w="295">
                    <a:moveTo>
                      <a:pt x="213" y="0"/>
                    </a:moveTo>
                    <a:cubicBezTo>
                      <a:pt x="191" y="0"/>
                      <a:pt x="170" y="11"/>
                      <a:pt x="158" y="35"/>
                    </a:cubicBezTo>
                    <a:cubicBezTo>
                      <a:pt x="115" y="155"/>
                      <a:pt x="63" y="267"/>
                      <a:pt x="12" y="387"/>
                    </a:cubicBezTo>
                    <a:cubicBezTo>
                      <a:pt x="1" y="431"/>
                      <a:pt x="40" y="465"/>
                      <a:pt x="78" y="465"/>
                    </a:cubicBezTo>
                    <a:cubicBezTo>
                      <a:pt x="99" y="465"/>
                      <a:pt x="120" y="455"/>
                      <a:pt x="132" y="430"/>
                    </a:cubicBezTo>
                    <a:lnTo>
                      <a:pt x="278" y="86"/>
                    </a:lnTo>
                    <a:cubicBezTo>
                      <a:pt x="295" y="36"/>
                      <a:pt x="254" y="0"/>
                      <a:pt x="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25"/>
              <p:cNvSpPr/>
              <p:nvPr/>
            </p:nvSpPr>
            <p:spPr>
              <a:xfrm>
                <a:off x="3293774" y="2105343"/>
                <a:ext cx="17032" cy="42637"/>
              </a:xfrm>
              <a:custGeom>
                <a:rect b="b" l="l" r="r" t="t"/>
                <a:pathLst>
                  <a:path extrusionOk="0" h="606" w="243">
                    <a:moveTo>
                      <a:pt x="172" y="1"/>
                    </a:moveTo>
                    <a:cubicBezTo>
                      <a:pt x="142" y="1"/>
                      <a:pt x="112" y="18"/>
                      <a:pt x="104" y="57"/>
                    </a:cubicBezTo>
                    <a:cubicBezTo>
                      <a:pt x="70" y="212"/>
                      <a:pt x="44" y="375"/>
                      <a:pt x="10" y="538"/>
                    </a:cubicBezTo>
                    <a:cubicBezTo>
                      <a:pt x="0" y="581"/>
                      <a:pt x="36" y="606"/>
                      <a:pt x="72" y="606"/>
                    </a:cubicBezTo>
                    <a:cubicBezTo>
                      <a:pt x="101" y="606"/>
                      <a:pt x="131" y="590"/>
                      <a:pt x="139" y="555"/>
                    </a:cubicBezTo>
                    <a:cubicBezTo>
                      <a:pt x="173" y="392"/>
                      <a:pt x="199" y="229"/>
                      <a:pt x="233" y="74"/>
                    </a:cubicBezTo>
                    <a:cubicBezTo>
                      <a:pt x="243" y="27"/>
                      <a:pt x="208" y="1"/>
                      <a:pt x="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25"/>
              <p:cNvSpPr/>
              <p:nvPr/>
            </p:nvSpPr>
            <p:spPr>
              <a:xfrm>
                <a:off x="3318797" y="2114841"/>
                <a:ext cx="14228" cy="38415"/>
              </a:xfrm>
              <a:custGeom>
                <a:rect b="b" l="l" r="r" t="t"/>
                <a:pathLst>
                  <a:path extrusionOk="0" h="546" w="203">
                    <a:moveTo>
                      <a:pt x="135" y="1"/>
                    </a:moveTo>
                    <a:cubicBezTo>
                      <a:pt x="108" y="1"/>
                      <a:pt x="81" y="17"/>
                      <a:pt x="74" y="51"/>
                    </a:cubicBezTo>
                    <a:lnTo>
                      <a:pt x="5" y="472"/>
                    </a:lnTo>
                    <a:cubicBezTo>
                      <a:pt x="0" y="519"/>
                      <a:pt x="37" y="546"/>
                      <a:pt x="73" y="546"/>
                    </a:cubicBezTo>
                    <a:cubicBezTo>
                      <a:pt x="102" y="546"/>
                      <a:pt x="130" y="528"/>
                      <a:pt x="134" y="489"/>
                    </a:cubicBezTo>
                    <a:cubicBezTo>
                      <a:pt x="151" y="352"/>
                      <a:pt x="177" y="206"/>
                      <a:pt x="203" y="68"/>
                    </a:cubicBezTo>
                    <a:cubicBezTo>
                      <a:pt x="203" y="25"/>
                      <a:pt x="168" y="1"/>
                      <a:pt x="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25"/>
              <p:cNvSpPr/>
              <p:nvPr/>
            </p:nvSpPr>
            <p:spPr>
              <a:xfrm>
                <a:off x="3339263" y="2118711"/>
                <a:ext cx="16051" cy="40596"/>
              </a:xfrm>
              <a:custGeom>
                <a:rect b="b" l="l" r="r" t="t"/>
                <a:pathLst>
                  <a:path extrusionOk="0" h="577" w="229">
                    <a:moveTo>
                      <a:pt x="142" y="1"/>
                    </a:moveTo>
                    <a:cubicBezTo>
                      <a:pt x="120" y="1"/>
                      <a:pt x="100" y="12"/>
                      <a:pt x="91" y="39"/>
                    </a:cubicBezTo>
                    <a:cubicBezTo>
                      <a:pt x="39" y="194"/>
                      <a:pt x="14" y="348"/>
                      <a:pt x="5" y="503"/>
                    </a:cubicBezTo>
                    <a:cubicBezTo>
                      <a:pt x="0" y="550"/>
                      <a:pt x="37" y="577"/>
                      <a:pt x="73" y="577"/>
                    </a:cubicBezTo>
                    <a:cubicBezTo>
                      <a:pt x="102" y="577"/>
                      <a:pt x="130" y="559"/>
                      <a:pt x="134" y="520"/>
                    </a:cubicBezTo>
                    <a:cubicBezTo>
                      <a:pt x="143" y="374"/>
                      <a:pt x="168" y="228"/>
                      <a:pt x="211" y="91"/>
                    </a:cubicBezTo>
                    <a:cubicBezTo>
                      <a:pt x="228" y="40"/>
                      <a:pt x="183" y="1"/>
                      <a:pt x="1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25"/>
              <p:cNvSpPr/>
              <p:nvPr/>
            </p:nvSpPr>
            <p:spPr>
              <a:xfrm>
                <a:off x="3166771" y="1906794"/>
                <a:ext cx="36587" cy="88650"/>
              </a:xfrm>
              <a:custGeom>
                <a:rect b="b" l="l" r="r" t="t"/>
                <a:pathLst>
                  <a:path extrusionOk="0" h="1260" w="522">
                    <a:moveTo>
                      <a:pt x="438" y="0"/>
                    </a:moveTo>
                    <a:cubicBezTo>
                      <a:pt x="423" y="0"/>
                      <a:pt x="407" y="8"/>
                      <a:pt x="396" y="27"/>
                    </a:cubicBezTo>
                    <a:cubicBezTo>
                      <a:pt x="164" y="396"/>
                      <a:pt x="0" y="783"/>
                      <a:pt x="129" y="1221"/>
                    </a:cubicBezTo>
                    <a:cubicBezTo>
                      <a:pt x="138" y="1248"/>
                      <a:pt x="159" y="1259"/>
                      <a:pt x="180" y="1259"/>
                    </a:cubicBezTo>
                    <a:cubicBezTo>
                      <a:pt x="221" y="1259"/>
                      <a:pt x="266" y="1220"/>
                      <a:pt x="249" y="1169"/>
                    </a:cubicBezTo>
                    <a:cubicBezTo>
                      <a:pt x="138" y="791"/>
                      <a:pt x="292" y="431"/>
                      <a:pt x="490" y="113"/>
                    </a:cubicBezTo>
                    <a:cubicBezTo>
                      <a:pt x="521" y="56"/>
                      <a:pt x="480" y="0"/>
                      <a:pt x="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25"/>
              <p:cNvSpPr/>
              <p:nvPr/>
            </p:nvSpPr>
            <p:spPr>
              <a:xfrm>
                <a:off x="3195088" y="1953722"/>
                <a:ext cx="12476" cy="24273"/>
              </a:xfrm>
              <a:custGeom>
                <a:rect b="b" l="l" r="r" t="t"/>
                <a:pathLst>
                  <a:path extrusionOk="0" h="345" w="178">
                    <a:moveTo>
                      <a:pt x="92" y="0"/>
                    </a:moveTo>
                    <a:cubicBezTo>
                      <a:pt x="69" y="0"/>
                      <a:pt x="46" y="12"/>
                      <a:pt x="34" y="39"/>
                    </a:cubicBezTo>
                    <a:cubicBezTo>
                      <a:pt x="9" y="116"/>
                      <a:pt x="0" y="202"/>
                      <a:pt x="17" y="288"/>
                    </a:cubicBezTo>
                    <a:cubicBezTo>
                      <a:pt x="17" y="326"/>
                      <a:pt x="43" y="344"/>
                      <a:pt x="72" y="344"/>
                    </a:cubicBezTo>
                    <a:cubicBezTo>
                      <a:pt x="107" y="344"/>
                      <a:pt x="146" y="318"/>
                      <a:pt x="146" y="271"/>
                    </a:cubicBezTo>
                    <a:cubicBezTo>
                      <a:pt x="138" y="210"/>
                      <a:pt x="138" y="142"/>
                      <a:pt x="155" y="90"/>
                    </a:cubicBezTo>
                    <a:cubicBezTo>
                      <a:pt x="177" y="40"/>
                      <a:pt x="134" y="0"/>
                      <a:pt x="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25"/>
              <p:cNvSpPr/>
              <p:nvPr/>
            </p:nvSpPr>
            <p:spPr>
              <a:xfrm>
                <a:off x="3516871" y="2023025"/>
                <a:ext cx="26634" cy="60085"/>
              </a:xfrm>
              <a:custGeom>
                <a:rect b="b" l="l" r="r" t="t"/>
                <a:pathLst>
                  <a:path extrusionOk="0" h="854" w="380">
                    <a:moveTo>
                      <a:pt x="311" y="0"/>
                    </a:moveTo>
                    <a:cubicBezTo>
                      <a:pt x="284" y="0"/>
                      <a:pt x="258" y="16"/>
                      <a:pt x="255" y="50"/>
                    </a:cubicBezTo>
                    <a:cubicBezTo>
                      <a:pt x="203" y="299"/>
                      <a:pt x="126" y="531"/>
                      <a:pt x="23" y="763"/>
                    </a:cubicBezTo>
                    <a:cubicBezTo>
                      <a:pt x="0" y="814"/>
                      <a:pt x="44" y="853"/>
                      <a:pt x="86" y="853"/>
                    </a:cubicBezTo>
                    <a:cubicBezTo>
                      <a:pt x="109" y="853"/>
                      <a:pt x="131" y="842"/>
                      <a:pt x="143" y="815"/>
                    </a:cubicBezTo>
                    <a:cubicBezTo>
                      <a:pt x="255" y="574"/>
                      <a:pt x="332" y="325"/>
                      <a:pt x="375" y="67"/>
                    </a:cubicBezTo>
                    <a:cubicBezTo>
                      <a:pt x="380" y="24"/>
                      <a:pt x="345" y="0"/>
                      <a:pt x="3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5"/>
              <p:cNvSpPr/>
              <p:nvPr/>
            </p:nvSpPr>
            <p:spPr>
              <a:xfrm>
                <a:off x="1928912" y="1965120"/>
                <a:ext cx="433437" cy="332510"/>
              </a:xfrm>
              <a:custGeom>
                <a:rect b="b" l="l" r="r" t="t"/>
                <a:pathLst>
                  <a:path extrusionOk="0" h="4726" w="6184">
                    <a:moveTo>
                      <a:pt x="3120" y="1"/>
                    </a:moveTo>
                    <a:cubicBezTo>
                      <a:pt x="2666" y="1"/>
                      <a:pt x="2213" y="67"/>
                      <a:pt x="1793" y="194"/>
                    </a:cubicBezTo>
                    <a:cubicBezTo>
                      <a:pt x="822" y="495"/>
                      <a:pt x="143" y="1371"/>
                      <a:pt x="100" y="2385"/>
                    </a:cubicBezTo>
                    <a:cubicBezTo>
                      <a:pt x="1" y="4113"/>
                      <a:pt x="1822" y="4725"/>
                      <a:pt x="3334" y="4725"/>
                    </a:cubicBezTo>
                    <a:cubicBezTo>
                      <a:pt x="3641" y="4725"/>
                      <a:pt x="3936" y="4700"/>
                      <a:pt x="4199" y="4653"/>
                    </a:cubicBezTo>
                    <a:cubicBezTo>
                      <a:pt x="5204" y="4473"/>
                      <a:pt x="5968" y="3640"/>
                      <a:pt x="6072" y="2626"/>
                    </a:cubicBezTo>
                    <a:cubicBezTo>
                      <a:pt x="6183" y="1646"/>
                      <a:pt x="5642" y="710"/>
                      <a:pt x="4740" y="315"/>
                    </a:cubicBezTo>
                    <a:cubicBezTo>
                      <a:pt x="4238" y="101"/>
                      <a:pt x="3678" y="1"/>
                      <a:pt x="312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25"/>
              <p:cNvSpPr/>
              <p:nvPr/>
            </p:nvSpPr>
            <p:spPr>
              <a:xfrm>
                <a:off x="2020239" y="2187732"/>
                <a:ext cx="97565" cy="90691"/>
              </a:xfrm>
              <a:custGeom>
                <a:rect b="b" l="l" r="r" t="t"/>
                <a:pathLst>
                  <a:path extrusionOk="0" h="1289" w="1392">
                    <a:moveTo>
                      <a:pt x="532" y="1"/>
                    </a:moveTo>
                    <a:cubicBezTo>
                      <a:pt x="248" y="1"/>
                      <a:pt x="0" y="180"/>
                      <a:pt x="17" y="596"/>
                    </a:cubicBezTo>
                    <a:cubicBezTo>
                      <a:pt x="26" y="991"/>
                      <a:pt x="481" y="1206"/>
                      <a:pt x="816" y="1275"/>
                    </a:cubicBezTo>
                    <a:cubicBezTo>
                      <a:pt x="866" y="1284"/>
                      <a:pt x="912" y="1288"/>
                      <a:pt x="953" y="1288"/>
                    </a:cubicBezTo>
                    <a:cubicBezTo>
                      <a:pt x="1304" y="1288"/>
                      <a:pt x="1392" y="981"/>
                      <a:pt x="1315" y="613"/>
                    </a:cubicBezTo>
                    <a:cubicBezTo>
                      <a:pt x="1306" y="579"/>
                      <a:pt x="1298" y="536"/>
                      <a:pt x="1280" y="501"/>
                    </a:cubicBezTo>
                    <a:cubicBezTo>
                      <a:pt x="1154" y="188"/>
                      <a:pt x="824" y="1"/>
                      <a:pt x="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25"/>
              <p:cNvSpPr/>
              <p:nvPr/>
            </p:nvSpPr>
            <p:spPr>
              <a:xfrm>
                <a:off x="2174507" y="2180977"/>
                <a:ext cx="105906" cy="98149"/>
              </a:xfrm>
              <a:custGeom>
                <a:rect b="b" l="l" r="r" t="t"/>
                <a:pathLst>
                  <a:path extrusionOk="0" h="1395" w="1511">
                    <a:moveTo>
                      <a:pt x="934" y="0"/>
                    </a:moveTo>
                    <a:cubicBezTo>
                      <a:pt x="616" y="0"/>
                      <a:pt x="254" y="205"/>
                      <a:pt x="119" y="546"/>
                    </a:cubicBezTo>
                    <a:cubicBezTo>
                      <a:pt x="102" y="580"/>
                      <a:pt x="93" y="623"/>
                      <a:pt x="85" y="666"/>
                    </a:cubicBezTo>
                    <a:cubicBezTo>
                      <a:pt x="0" y="1064"/>
                      <a:pt x="94" y="1394"/>
                      <a:pt x="468" y="1394"/>
                    </a:cubicBezTo>
                    <a:cubicBezTo>
                      <a:pt x="513" y="1394"/>
                      <a:pt x="563" y="1389"/>
                      <a:pt x="617" y="1379"/>
                    </a:cubicBezTo>
                    <a:cubicBezTo>
                      <a:pt x="987" y="1302"/>
                      <a:pt x="1476" y="1070"/>
                      <a:pt x="1494" y="640"/>
                    </a:cubicBezTo>
                    <a:cubicBezTo>
                      <a:pt x="1510" y="192"/>
                      <a:pt x="1243" y="0"/>
                      <a:pt x="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25"/>
              <p:cNvSpPr/>
              <p:nvPr/>
            </p:nvSpPr>
            <p:spPr>
              <a:xfrm>
                <a:off x="2091871" y="2183580"/>
                <a:ext cx="133171" cy="252232"/>
              </a:xfrm>
              <a:custGeom>
                <a:rect b="b" l="l" r="r" t="t"/>
                <a:pathLst>
                  <a:path extrusionOk="0" h="3585" w="1900">
                    <a:moveTo>
                      <a:pt x="1153" y="1"/>
                    </a:moveTo>
                    <a:cubicBezTo>
                      <a:pt x="1077" y="1"/>
                      <a:pt x="994" y="63"/>
                      <a:pt x="1014" y="157"/>
                    </a:cubicBezTo>
                    <a:cubicBezTo>
                      <a:pt x="1014" y="165"/>
                      <a:pt x="1014" y="165"/>
                      <a:pt x="1014" y="174"/>
                    </a:cubicBezTo>
                    <a:lnTo>
                      <a:pt x="404" y="388"/>
                    </a:lnTo>
                    <a:cubicBezTo>
                      <a:pt x="382" y="333"/>
                      <a:pt x="335" y="308"/>
                      <a:pt x="287" y="308"/>
                    </a:cubicBezTo>
                    <a:cubicBezTo>
                      <a:pt x="224" y="308"/>
                      <a:pt x="160" y="353"/>
                      <a:pt x="155" y="431"/>
                    </a:cubicBezTo>
                    <a:cubicBezTo>
                      <a:pt x="155" y="1419"/>
                      <a:pt x="78" y="2399"/>
                      <a:pt x="1" y="3378"/>
                    </a:cubicBezTo>
                    <a:cubicBezTo>
                      <a:pt x="1" y="3447"/>
                      <a:pt x="61" y="3507"/>
                      <a:pt x="130" y="3507"/>
                    </a:cubicBezTo>
                    <a:cubicBezTo>
                      <a:pt x="774" y="3507"/>
                      <a:pt x="1109" y="3584"/>
                      <a:pt x="1753" y="3584"/>
                    </a:cubicBezTo>
                    <a:cubicBezTo>
                      <a:pt x="1839" y="3584"/>
                      <a:pt x="1899" y="3499"/>
                      <a:pt x="1882" y="3421"/>
                    </a:cubicBezTo>
                    <a:cubicBezTo>
                      <a:pt x="1710" y="2279"/>
                      <a:pt x="1513" y="1222"/>
                      <a:pt x="1264" y="88"/>
                    </a:cubicBezTo>
                    <a:cubicBezTo>
                      <a:pt x="1250" y="27"/>
                      <a:pt x="1203" y="1"/>
                      <a:pt x="11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25"/>
              <p:cNvSpPr/>
              <p:nvPr/>
            </p:nvSpPr>
            <p:spPr>
              <a:xfrm>
                <a:off x="2112337" y="2267376"/>
                <a:ext cx="9112" cy="35742"/>
              </a:xfrm>
              <a:custGeom>
                <a:rect b="b" l="l" r="r" t="t"/>
                <a:pathLst>
                  <a:path extrusionOk="0" h="508" w="130">
                    <a:moveTo>
                      <a:pt x="65" y="1"/>
                    </a:moveTo>
                    <a:cubicBezTo>
                      <a:pt x="33" y="1"/>
                      <a:pt x="1" y="22"/>
                      <a:pt x="1" y="65"/>
                    </a:cubicBezTo>
                    <a:lnTo>
                      <a:pt x="1" y="443"/>
                    </a:lnTo>
                    <a:cubicBezTo>
                      <a:pt x="1" y="486"/>
                      <a:pt x="33" y="508"/>
                      <a:pt x="65" y="508"/>
                    </a:cubicBezTo>
                    <a:cubicBezTo>
                      <a:pt x="97" y="508"/>
                      <a:pt x="130" y="486"/>
                      <a:pt x="130" y="443"/>
                    </a:cubicBezTo>
                    <a:lnTo>
                      <a:pt x="130" y="65"/>
                    </a:lnTo>
                    <a:cubicBezTo>
                      <a:pt x="130" y="22"/>
                      <a:pt x="97" y="1"/>
                      <a:pt x="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25"/>
              <p:cNvSpPr/>
              <p:nvPr/>
            </p:nvSpPr>
            <p:spPr>
              <a:xfrm>
                <a:off x="2133925" y="2262803"/>
                <a:ext cx="17733" cy="42988"/>
              </a:xfrm>
              <a:custGeom>
                <a:rect b="b" l="l" r="r" t="t"/>
                <a:pathLst>
                  <a:path extrusionOk="0" h="611" w="253">
                    <a:moveTo>
                      <a:pt x="77" y="1"/>
                    </a:moveTo>
                    <a:cubicBezTo>
                      <a:pt x="40" y="1"/>
                      <a:pt x="0" y="32"/>
                      <a:pt x="11" y="79"/>
                    </a:cubicBezTo>
                    <a:cubicBezTo>
                      <a:pt x="36" y="242"/>
                      <a:pt x="79" y="405"/>
                      <a:pt x="114" y="560"/>
                    </a:cubicBezTo>
                    <a:cubicBezTo>
                      <a:pt x="121" y="595"/>
                      <a:pt x="147" y="610"/>
                      <a:pt x="174" y="610"/>
                    </a:cubicBezTo>
                    <a:cubicBezTo>
                      <a:pt x="212" y="610"/>
                      <a:pt x="253" y="580"/>
                      <a:pt x="243" y="534"/>
                    </a:cubicBezTo>
                    <a:cubicBezTo>
                      <a:pt x="208" y="371"/>
                      <a:pt x="165" y="208"/>
                      <a:pt x="131" y="44"/>
                    </a:cubicBezTo>
                    <a:cubicBezTo>
                      <a:pt x="124" y="14"/>
                      <a:pt x="101" y="1"/>
                      <a:pt x="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25"/>
              <p:cNvSpPr/>
              <p:nvPr/>
            </p:nvSpPr>
            <p:spPr>
              <a:xfrm>
                <a:off x="2157055" y="2262803"/>
                <a:ext cx="18083" cy="38134"/>
              </a:xfrm>
              <a:custGeom>
                <a:rect b="b" l="l" r="r" t="t"/>
                <a:pathLst>
                  <a:path extrusionOk="0" h="542" w="258">
                    <a:moveTo>
                      <a:pt x="82" y="1"/>
                    </a:moveTo>
                    <a:cubicBezTo>
                      <a:pt x="41" y="1"/>
                      <a:pt x="0" y="32"/>
                      <a:pt x="16" y="79"/>
                    </a:cubicBezTo>
                    <a:lnTo>
                      <a:pt x="127" y="491"/>
                    </a:lnTo>
                    <a:cubicBezTo>
                      <a:pt x="134" y="526"/>
                      <a:pt x="159" y="541"/>
                      <a:pt x="184" y="541"/>
                    </a:cubicBezTo>
                    <a:cubicBezTo>
                      <a:pt x="220" y="541"/>
                      <a:pt x="258" y="511"/>
                      <a:pt x="248" y="465"/>
                    </a:cubicBezTo>
                    <a:cubicBezTo>
                      <a:pt x="213" y="319"/>
                      <a:pt x="179" y="182"/>
                      <a:pt x="145" y="44"/>
                    </a:cubicBezTo>
                    <a:cubicBezTo>
                      <a:pt x="134" y="14"/>
                      <a:pt x="108" y="1"/>
                      <a:pt x="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25"/>
              <p:cNvSpPr/>
              <p:nvPr/>
            </p:nvSpPr>
            <p:spPr>
              <a:xfrm>
                <a:off x="2179834" y="2257737"/>
                <a:ext cx="17032" cy="40737"/>
              </a:xfrm>
              <a:custGeom>
                <a:rect b="b" l="l" r="r" t="t"/>
                <a:pathLst>
                  <a:path extrusionOk="0" h="579" w="243">
                    <a:moveTo>
                      <a:pt x="64" y="0"/>
                    </a:moveTo>
                    <a:cubicBezTo>
                      <a:pt x="32" y="0"/>
                      <a:pt x="0" y="22"/>
                      <a:pt x="0" y="65"/>
                    </a:cubicBezTo>
                    <a:cubicBezTo>
                      <a:pt x="9" y="228"/>
                      <a:pt x="52" y="383"/>
                      <a:pt x="103" y="529"/>
                    </a:cubicBezTo>
                    <a:cubicBezTo>
                      <a:pt x="114" y="563"/>
                      <a:pt x="139" y="578"/>
                      <a:pt x="165" y="578"/>
                    </a:cubicBezTo>
                    <a:cubicBezTo>
                      <a:pt x="204" y="578"/>
                      <a:pt x="242" y="546"/>
                      <a:pt x="232" y="494"/>
                    </a:cubicBezTo>
                    <a:cubicBezTo>
                      <a:pt x="180" y="357"/>
                      <a:pt x="146" y="211"/>
                      <a:pt x="129" y="65"/>
                    </a:cubicBezTo>
                    <a:cubicBezTo>
                      <a:pt x="129" y="22"/>
                      <a:pt x="97" y="0"/>
                      <a:pt x="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25"/>
              <p:cNvSpPr/>
              <p:nvPr/>
            </p:nvSpPr>
            <p:spPr>
              <a:xfrm>
                <a:off x="1953373" y="2122299"/>
                <a:ext cx="29368" cy="89424"/>
              </a:xfrm>
              <a:custGeom>
                <a:rect b="b" l="l" r="r" t="t"/>
                <a:pathLst>
                  <a:path extrusionOk="0" h="1271" w="419">
                    <a:moveTo>
                      <a:pt x="122" y="1"/>
                    </a:moveTo>
                    <a:cubicBezTo>
                      <a:pt x="98" y="1"/>
                      <a:pt x="76" y="15"/>
                      <a:pt x="69" y="48"/>
                    </a:cubicBezTo>
                    <a:cubicBezTo>
                      <a:pt x="1" y="478"/>
                      <a:pt x="1" y="899"/>
                      <a:pt x="293" y="1251"/>
                    </a:cubicBezTo>
                    <a:cubicBezTo>
                      <a:pt x="304" y="1264"/>
                      <a:pt x="318" y="1270"/>
                      <a:pt x="331" y="1270"/>
                    </a:cubicBezTo>
                    <a:cubicBezTo>
                      <a:pt x="376" y="1270"/>
                      <a:pt x="419" y="1203"/>
                      <a:pt x="379" y="1156"/>
                    </a:cubicBezTo>
                    <a:cubicBezTo>
                      <a:pt x="130" y="847"/>
                      <a:pt x="130" y="461"/>
                      <a:pt x="190" y="82"/>
                    </a:cubicBezTo>
                    <a:cubicBezTo>
                      <a:pt x="200" y="35"/>
                      <a:pt x="159"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25"/>
              <p:cNvSpPr/>
              <p:nvPr/>
            </p:nvSpPr>
            <p:spPr>
              <a:xfrm>
                <a:off x="1979307" y="2163880"/>
                <a:ext cx="15350" cy="23429"/>
              </a:xfrm>
              <a:custGeom>
                <a:rect b="b" l="l" r="r" t="t"/>
                <a:pathLst>
                  <a:path extrusionOk="0" h="333" w="219">
                    <a:moveTo>
                      <a:pt x="65" y="1"/>
                    </a:moveTo>
                    <a:cubicBezTo>
                      <a:pt x="32" y="1"/>
                      <a:pt x="0" y="20"/>
                      <a:pt x="0" y="59"/>
                    </a:cubicBezTo>
                    <a:lnTo>
                      <a:pt x="9" y="59"/>
                    </a:lnTo>
                    <a:cubicBezTo>
                      <a:pt x="9" y="144"/>
                      <a:pt x="34" y="222"/>
                      <a:pt x="86" y="299"/>
                    </a:cubicBezTo>
                    <a:cubicBezTo>
                      <a:pt x="97" y="323"/>
                      <a:pt x="115" y="333"/>
                      <a:pt x="133" y="333"/>
                    </a:cubicBezTo>
                    <a:cubicBezTo>
                      <a:pt x="175" y="333"/>
                      <a:pt x="219" y="284"/>
                      <a:pt x="189" y="230"/>
                    </a:cubicBezTo>
                    <a:cubicBezTo>
                      <a:pt x="155" y="179"/>
                      <a:pt x="138" y="119"/>
                      <a:pt x="129" y="59"/>
                    </a:cubicBezTo>
                    <a:cubicBezTo>
                      <a:pt x="129" y="20"/>
                      <a:pt x="97" y="1"/>
                      <a:pt x="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5"/>
              <p:cNvSpPr/>
              <p:nvPr/>
            </p:nvSpPr>
            <p:spPr>
              <a:xfrm>
                <a:off x="2317000" y="2096267"/>
                <a:ext cx="14649" cy="61774"/>
              </a:xfrm>
              <a:custGeom>
                <a:rect b="b" l="l" r="r" t="t"/>
                <a:pathLst>
                  <a:path extrusionOk="0" h="878" w="209">
                    <a:moveTo>
                      <a:pt x="72" y="0"/>
                    </a:moveTo>
                    <a:cubicBezTo>
                      <a:pt x="36" y="0"/>
                      <a:pt x="0" y="28"/>
                      <a:pt x="10" y="74"/>
                    </a:cubicBezTo>
                    <a:cubicBezTo>
                      <a:pt x="62" y="315"/>
                      <a:pt x="79" y="564"/>
                      <a:pt x="71" y="813"/>
                    </a:cubicBezTo>
                    <a:cubicBezTo>
                      <a:pt x="71" y="856"/>
                      <a:pt x="103" y="878"/>
                      <a:pt x="135" y="878"/>
                    </a:cubicBezTo>
                    <a:cubicBezTo>
                      <a:pt x="167" y="878"/>
                      <a:pt x="199" y="856"/>
                      <a:pt x="199" y="813"/>
                    </a:cubicBezTo>
                    <a:cubicBezTo>
                      <a:pt x="208" y="556"/>
                      <a:pt x="191" y="298"/>
                      <a:pt x="131" y="40"/>
                    </a:cubicBezTo>
                    <a:cubicBezTo>
                      <a:pt x="120" y="13"/>
                      <a:pt x="96" y="0"/>
                      <a:pt x="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5"/>
              <p:cNvSpPr/>
              <p:nvPr/>
            </p:nvSpPr>
            <p:spPr>
              <a:xfrm>
                <a:off x="3143501" y="2233534"/>
                <a:ext cx="433437" cy="332439"/>
              </a:xfrm>
              <a:custGeom>
                <a:rect b="b" l="l" r="r" t="t"/>
                <a:pathLst>
                  <a:path extrusionOk="0" h="4725" w="6184">
                    <a:moveTo>
                      <a:pt x="3128" y="0"/>
                    </a:moveTo>
                    <a:cubicBezTo>
                      <a:pt x="2674" y="0"/>
                      <a:pt x="2221" y="67"/>
                      <a:pt x="1801" y="194"/>
                    </a:cubicBezTo>
                    <a:cubicBezTo>
                      <a:pt x="822" y="486"/>
                      <a:pt x="143" y="1371"/>
                      <a:pt x="100" y="2385"/>
                    </a:cubicBezTo>
                    <a:cubicBezTo>
                      <a:pt x="0" y="4108"/>
                      <a:pt x="1828" y="4724"/>
                      <a:pt x="3340" y="4724"/>
                    </a:cubicBezTo>
                    <a:cubicBezTo>
                      <a:pt x="3645" y="4724"/>
                      <a:pt x="3937" y="4699"/>
                      <a:pt x="4198" y="4653"/>
                    </a:cubicBezTo>
                    <a:cubicBezTo>
                      <a:pt x="5204" y="4464"/>
                      <a:pt x="5968" y="3639"/>
                      <a:pt x="6071" y="2625"/>
                    </a:cubicBezTo>
                    <a:cubicBezTo>
                      <a:pt x="6183" y="1646"/>
                      <a:pt x="5642" y="709"/>
                      <a:pt x="4748" y="314"/>
                    </a:cubicBezTo>
                    <a:cubicBezTo>
                      <a:pt x="4246" y="101"/>
                      <a:pt x="3686" y="0"/>
                      <a:pt x="31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5"/>
              <p:cNvSpPr/>
              <p:nvPr/>
            </p:nvSpPr>
            <p:spPr>
              <a:xfrm>
                <a:off x="3285364" y="2451572"/>
                <a:ext cx="154829" cy="252654"/>
              </a:xfrm>
              <a:custGeom>
                <a:rect b="b" l="l" r="r" t="t"/>
                <a:pathLst>
                  <a:path extrusionOk="0" h="3591" w="2209">
                    <a:moveTo>
                      <a:pt x="1461" y="0"/>
                    </a:moveTo>
                    <a:cubicBezTo>
                      <a:pt x="1385" y="0"/>
                      <a:pt x="1303" y="64"/>
                      <a:pt x="1324" y="162"/>
                    </a:cubicBezTo>
                    <a:lnTo>
                      <a:pt x="1324" y="171"/>
                    </a:lnTo>
                    <a:lnTo>
                      <a:pt x="714" y="394"/>
                    </a:lnTo>
                    <a:cubicBezTo>
                      <a:pt x="692" y="339"/>
                      <a:pt x="643" y="314"/>
                      <a:pt x="594" y="314"/>
                    </a:cubicBezTo>
                    <a:cubicBezTo>
                      <a:pt x="529" y="314"/>
                      <a:pt x="465" y="358"/>
                      <a:pt x="465" y="437"/>
                    </a:cubicBezTo>
                    <a:cubicBezTo>
                      <a:pt x="465" y="1425"/>
                      <a:pt x="70" y="2404"/>
                      <a:pt x="1" y="3384"/>
                    </a:cubicBezTo>
                    <a:cubicBezTo>
                      <a:pt x="1" y="3453"/>
                      <a:pt x="52" y="3513"/>
                      <a:pt x="130" y="3513"/>
                    </a:cubicBezTo>
                    <a:cubicBezTo>
                      <a:pt x="774" y="3513"/>
                      <a:pt x="1418" y="3581"/>
                      <a:pt x="2063" y="3590"/>
                    </a:cubicBezTo>
                    <a:cubicBezTo>
                      <a:pt x="2149" y="3590"/>
                      <a:pt x="2209" y="3504"/>
                      <a:pt x="2192" y="3427"/>
                    </a:cubicBezTo>
                    <a:cubicBezTo>
                      <a:pt x="2020" y="2276"/>
                      <a:pt x="1822" y="1219"/>
                      <a:pt x="1573" y="93"/>
                    </a:cubicBezTo>
                    <a:cubicBezTo>
                      <a:pt x="1559" y="28"/>
                      <a:pt x="1511" y="0"/>
                      <a:pt x="14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5"/>
              <p:cNvSpPr/>
              <p:nvPr/>
            </p:nvSpPr>
            <p:spPr>
              <a:xfrm>
                <a:off x="3316063" y="2543107"/>
                <a:ext cx="124270" cy="16534"/>
              </a:xfrm>
              <a:custGeom>
                <a:rect b="b" l="l" r="r" t="t"/>
                <a:pathLst>
                  <a:path extrusionOk="0" h="235" w="1773">
                    <a:moveTo>
                      <a:pt x="1689" y="0"/>
                    </a:moveTo>
                    <a:cubicBezTo>
                      <a:pt x="1682" y="0"/>
                      <a:pt x="1675" y="1"/>
                      <a:pt x="1668" y="4"/>
                    </a:cubicBezTo>
                    <a:cubicBezTo>
                      <a:pt x="1453" y="83"/>
                      <a:pt x="1234" y="106"/>
                      <a:pt x="1015" y="106"/>
                    </a:cubicBezTo>
                    <a:cubicBezTo>
                      <a:pt x="708" y="106"/>
                      <a:pt x="397" y="60"/>
                      <a:pt x="87" y="55"/>
                    </a:cubicBezTo>
                    <a:cubicBezTo>
                      <a:pt x="1" y="55"/>
                      <a:pt x="1" y="184"/>
                      <a:pt x="87" y="184"/>
                    </a:cubicBezTo>
                    <a:cubicBezTo>
                      <a:pt x="402" y="189"/>
                      <a:pt x="718" y="235"/>
                      <a:pt x="1031" y="235"/>
                    </a:cubicBezTo>
                    <a:cubicBezTo>
                      <a:pt x="1256" y="235"/>
                      <a:pt x="1480" y="211"/>
                      <a:pt x="1702" y="133"/>
                    </a:cubicBezTo>
                    <a:cubicBezTo>
                      <a:pt x="1772" y="102"/>
                      <a:pt x="1751" y="0"/>
                      <a:pt x="1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5"/>
              <p:cNvSpPr/>
              <p:nvPr/>
            </p:nvSpPr>
            <p:spPr>
              <a:xfrm>
                <a:off x="3202657" y="2457764"/>
                <a:ext cx="69179" cy="68880"/>
              </a:xfrm>
              <a:custGeom>
                <a:rect b="b" l="l" r="r" t="t"/>
                <a:pathLst>
                  <a:path extrusionOk="0" h="979" w="987">
                    <a:moveTo>
                      <a:pt x="88" y="1"/>
                    </a:moveTo>
                    <a:cubicBezTo>
                      <a:pt x="44" y="1"/>
                      <a:pt x="0" y="44"/>
                      <a:pt x="30" y="91"/>
                    </a:cubicBezTo>
                    <a:cubicBezTo>
                      <a:pt x="227" y="452"/>
                      <a:pt x="528" y="761"/>
                      <a:pt x="880" y="976"/>
                    </a:cubicBezTo>
                    <a:cubicBezTo>
                      <a:pt x="886" y="978"/>
                      <a:pt x="892" y="979"/>
                      <a:pt x="897" y="979"/>
                    </a:cubicBezTo>
                    <a:cubicBezTo>
                      <a:pt x="949" y="979"/>
                      <a:pt x="987" y="911"/>
                      <a:pt x="940" y="864"/>
                    </a:cubicBezTo>
                    <a:cubicBezTo>
                      <a:pt x="605" y="658"/>
                      <a:pt x="330" y="375"/>
                      <a:pt x="141" y="31"/>
                    </a:cubicBezTo>
                    <a:cubicBezTo>
                      <a:pt x="128" y="10"/>
                      <a:pt x="108" y="1"/>
                      <a:pt x="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5"/>
              <p:cNvSpPr/>
              <p:nvPr/>
            </p:nvSpPr>
            <p:spPr>
              <a:xfrm>
                <a:off x="3253192" y="2486399"/>
                <a:ext cx="49624" cy="35671"/>
              </a:xfrm>
              <a:custGeom>
                <a:rect b="b" l="l" r="r" t="t"/>
                <a:pathLst>
                  <a:path extrusionOk="0" h="507" w="708">
                    <a:moveTo>
                      <a:pt x="98" y="0"/>
                    </a:moveTo>
                    <a:cubicBezTo>
                      <a:pt x="47" y="0"/>
                      <a:pt x="1" y="67"/>
                      <a:pt x="47" y="114"/>
                    </a:cubicBezTo>
                    <a:lnTo>
                      <a:pt x="39" y="105"/>
                    </a:lnTo>
                    <a:lnTo>
                      <a:pt x="39" y="105"/>
                    </a:lnTo>
                    <a:cubicBezTo>
                      <a:pt x="193" y="268"/>
                      <a:pt x="374" y="397"/>
                      <a:pt x="580" y="500"/>
                    </a:cubicBezTo>
                    <a:cubicBezTo>
                      <a:pt x="589" y="505"/>
                      <a:pt x="598" y="507"/>
                      <a:pt x="607" y="507"/>
                    </a:cubicBezTo>
                    <a:cubicBezTo>
                      <a:pt x="664" y="507"/>
                      <a:pt x="707" y="419"/>
                      <a:pt x="640" y="389"/>
                    </a:cubicBezTo>
                    <a:cubicBezTo>
                      <a:pt x="460" y="294"/>
                      <a:pt x="288" y="165"/>
                      <a:pt x="142" y="19"/>
                    </a:cubicBezTo>
                    <a:cubicBezTo>
                      <a:pt x="128" y="6"/>
                      <a:pt x="113" y="0"/>
                      <a:pt x="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5"/>
              <p:cNvSpPr/>
              <p:nvPr/>
            </p:nvSpPr>
            <p:spPr>
              <a:xfrm>
                <a:off x="3500680" y="2309872"/>
                <a:ext cx="37078" cy="81474"/>
              </a:xfrm>
              <a:custGeom>
                <a:rect b="b" l="l" r="r" t="t"/>
                <a:pathLst>
                  <a:path extrusionOk="0" h="1158" w="529">
                    <a:moveTo>
                      <a:pt x="98" y="0"/>
                    </a:moveTo>
                    <a:cubicBezTo>
                      <a:pt x="47" y="0"/>
                      <a:pt x="1" y="68"/>
                      <a:pt x="47" y="114"/>
                    </a:cubicBezTo>
                    <a:lnTo>
                      <a:pt x="56" y="106"/>
                    </a:lnTo>
                    <a:cubicBezTo>
                      <a:pt x="322" y="363"/>
                      <a:pt x="400" y="733"/>
                      <a:pt x="374" y="1094"/>
                    </a:cubicBezTo>
                    <a:cubicBezTo>
                      <a:pt x="370" y="1137"/>
                      <a:pt x="402" y="1158"/>
                      <a:pt x="435" y="1158"/>
                    </a:cubicBezTo>
                    <a:cubicBezTo>
                      <a:pt x="468" y="1158"/>
                      <a:pt x="503" y="1137"/>
                      <a:pt x="503" y="1094"/>
                    </a:cubicBezTo>
                    <a:cubicBezTo>
                      <a:pt x="529" y="698"/>
                      <a:pt x="434" y="295"/>
                      <a:pt x="142" y="20"/>
                    </a:cubicBezTo>
                    <a:cubicBezTo>
                      <a:pt x="128" y="6"/>
                      <a:pt x="113" y="0"/>
                      <a:pt x="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5"/>
              <p:cNvSpPr/>
              <p:nvPr/>
            </p:nvSpPr>
            <p:spPr>
              <a:xfrm>
                <a:off x="3501241" y="2426032"/>
                <a:ext cx="33433" cy="47491"/>
              </a:xfrm>
              <a:custGeom>
                <a:rect b="b" l="l" r="r" t="t"/>
                <a:pathLst>
                  <a:path extrusionOk="0" h="675" w="477">
                    <a:moveTo>
                      <a:pt x="398" y="0"/>
                    </a:moveTo>
                    <a:cubicBezTo>
                      <a:pt x="372" y="0"/>
                      <a:pt x="345" y="14"/>
                      <a:pt x="332" y="44"/>
                    </a:cubicBezTo>
                    <a:cubicBezTo>
                      <a:pt x="280" y="233"/>
                      <a:pt x="177" y="413"/>
                      <a:pt x="39" y="568"/>
                    </a:cubicBezTo>
                    <a:cubicBezTo>
                      <a:pt x="0" y="614"/>
                      <a:pt x="41" y="674"/>
                      <a:pt x="89" y="674"/>
                    </a:cubicBezTo>
                    <a:cubicBezTo>
                      <a:pt x="104" y="674"/>
                      <a:pt x="120" y="668"/>
                      <a:pt x="134" y="654"/>
                    </a:cubicBezTo>
                    <a:lnTo>
                      <a:pt x="143" y="654"/>
                    </a:lnTo>
                    <a:cubicBezTo>
                      <a:pt x="289" y="491"/>
                      <a:pt x="400" y="293"/>
                      <a:pt x="460" y="78"/>
                    </a:cubicBezTo>
                    <a:cubicBezTo>
                      <a:pt x="476" y="31"/>
                      <a:pt x="43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25"/>
              <p:cNvSpPr/>
              <p:nvPr/>
            </p:nvSpPr>
            <p:spPr>
              <a:xfrm>
                <a:off x="3172168" y="2372420"/>
                <a:ext cx="26144" cy="67191"/>
              </a:xfrm>
              <a:custGeom>
                <a:rect b="b" l="l" r="r" t="t"/>
                <a:pathLst>
                  <a:path extrusionOk="0" h="955" w="373">
                    <a:moveTo>
                      <a:pt x="136" y="0"/>
                    </a:moveTo>
                    <a:cubicBezTo>
                      <a:pt x="110" y="0"/>
                      <a:pt x="85" y="15"/>
                      <a:pt x="78" y="50"/>
                    </a:cubicBezTo>
                    <a:cubicBezTo>
                      <a:pt x="1" y="351"/>
                      <a:pt x="61" y="669"/>
                      <a:pt x="233" y="926"/>
                    </a:cubicBezTo>
                    <a:cubicBezTo>
                      <a:pt x="245" y="946"/>
                      <a:pt x="264" y="955"/>
                      <a:pt x="282" y="955"/>
                    </a:cubicBezTo>
                    <a:cubicBezTo>
                      <a:pt x="327" y="955"/>
                      <a:pt x="372" y="906"/>
                      <a:pt x="336" y="858"/>
                    </a:cubicBezTo>
                    <a:cubicBezTo>
                      <a:pt x="181" y="634"/>
                      <a:pt x="138" y="351"/>
                      <a:pt x="207" y="84"/>
                    </a:cubicBezTo>
                    <a:cubicBezTo>
                      <a:pt x="217" y="33"/>
                      <a:pt x="175" y="0"/>
                      <a:pt x="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5"/>
              <p:cNvSpPr/>
              <p:nvPr/>
            </p:nvSpPr>
            <p:spPr>
              <a:xfrm>
                <a:off x="2876739" y="2540997"/>
                <a:ext cx="433437" cy="332650"/>
              </a:xfrm>
              <a:custGeom>
                <a:rect b="b" l="l" r="r" t="t"/>
                <a:pathLst>
                  <a:path extrusionOk="0" h="4728" w="6184">
                    <a:moveTo>
                      <a:pt x="3124" y="1"/>
                    </a:moveTo>
                    <a:cubicBezTo>
                      <a:pt x="2671" y="1"/>
                      <a:pt x="2220" y="65"/>
                      <a:pt x="1801" y="188"/>
                    </a:cubicBezTo>
                    <a:cubicBezTo>
                      <a:pt x="822" y="489"/>
                      <a:pt x="143" y="1374"/>
                      <a:pt x="100" y="2388"/>
                    </a:cubicBezTo>
                    <a:cubicBezTo>
                      <a:pt x="0" y="4111"/>
                      <a:pt x="1834" y="4727"/>
                      <a:pt x="3343" y="4727"/>
                    </a:cubicBezTo>
                    <a:cubicBezTo>
                      <a:pt x="3648" y="4727"/>
                      <a:pt x="3939" y="4702"/>
                      <a:pt x="4198" y="4656"/>
                    </a:cubicBezTo>
                    <a:cubicBezTo>
                      <a:pt x="5212" y="4467"/>
                      <a:pt x="5977" y="3642"/>
                      <a:pt x="6071" y="2620"/>
                    </a:cubicBezTo>
                    <a:cubicBezTo>
                      <a:pt x="6183" y="1640"/>
                      <a:pt x="5642" y="704"/>
                      <a:pt x="4748" y="309"/>
                    </a:cubicBezTo>
                    <a:cubicBezTo>
                      <a:pt x="4245" y="100"/>
                      <a:pt x="3683" y="1"/>
                      <a:pt x="31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25"/>
              <p:cNvSpPr/>
              <p:nvPr/>
            </p:nvSpPr>
            <p:spPr>
              <a:xfrm>
                <a:off x="3018601" y="2759246"/>
                <a:ext cx="154829" cy="252654"/>
              </a:xfrm>
              <a:custGeom>
                <a:rect b="b" l="l" r="r" t="t"/>
                <a:pathLst>
                  <a:path extrusionOk="0" h="3591" w="2209">
                    <a:moveTo>
                      <a:pt x="1461" y="0"/>
                    </a:moveTo>
                    <a:cubicBezTo>
                      <a:pt x="1385" y="0"/>
                      <a:pt x="1303" y="64"/>
                      <a:pt x="1324" y="162"/>
                    </a:cubicBezTo>
                    <a:cubicBezTo>
                      <a:pt x="1324" y="162"/>
                      <a:pt x="1324" y="171"/>
                      <a:pt x="1324" y="171"/>
                    </a:cubicBezTo>
                    <a:lnTo>
                      <a:pt x="714" y="394"/>
                    </a:lnTo>
                    <a:cubicBezTo>
                      <a:pt x="692" y="339"/>
                      <a:pt x="644" y="314"/>
                      <a:pt x="597" y="314"/>
                    </a:cubicBezTo>
                    <a:cubicBezTo>
                      <a:pt x="533" y="314"/>
                      <a:pt x="470" y="358"/>
                      <a:pt x="465" y="437"/>
                    </a:cubicBezTo>
                    <a:cubicBezTo>
                      <a:pt x="465" y="1416"/>
                      <a:pt x="78" y="2396"/>
                      <a:pt x="1" y="3375"/>
                    </a:cubicBezTo>
                    <a:cubicBezTo>
                      <a:pt x="1" y="3453"/>
                      <a:pt x="61" y="3513"/>
                      <a:pt x="130" y="3513"/>
                    </a:cubicBezTo>
                    <a:cubicBezTo>
                      <a:pt x="774" y="3513"/>
                      <a:pt x="1418" y="3581"/>
                      <a:pt x="2063" y="3590"/>
                    </a:cubicBezTo>
                    <a:cubicBezTo>
                      <a:pt x="2149" y="3590"/>
                      <a:pt x="2209" y="3504"/>
                      <a:pt x="2192" y="3427"/>
                    </a:cubicBezTo>
                    <a:cubicBezTo>
                      <a:pt x="2020" y="2276"/>
                      <a:pt x="1822" y="1219"/>
                      <a:pt x="1573" y="93"/>
                    </a:cubicBezTo>
                    <a:cubicBezTo>
                      <a:pt x="1559" y="28"/>
                      <a:pt x="1511" y="0"/>
                      <a:pt x="14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25"/>
              <p:cNvSpPr/>
              <p:nvPr/>
            </p:nvSpPr>
            <p:spPr>
              <a:xfrm>
                <a:off x="3049300" y="2850781"/>
                <a:ext cx="124199" cy="16464"/>
              </a:xfrm>
              <a:custGeom>
                <a:rect b="b" l="l" r="r" t="t"/>
                <a:pathLst>
                  <a:path extrusionOk="0" h="234" w="1772">
                    <a:moveTo>
                      <a:pt x="1689" y="0"/>
                    </a:moveTo>
                    <a:cubicBezTo>
                      <a:pt x="1682" y="0"/>
                      <a:pt x="1675" y="1"/>
                      <a:pt x="1668" y="4"/>
                    </a:cubicBezTo>
                    <a:cubicBezTo>
                      <a:pt x="1453" y="83"/>
                      <a:pt x="1234" y="106"/>
                      <a:pt x="1015" y="106"/>
                    </a:cubicBezTo>
                    <a:cubicBezTo>
                      <a:pt x="708" y="106"/>
                      <a:pt x="397" y="60"/>
                      <a:pt x="87" y="55"/>
                    </a:cubicBezTo>
                    <a:cubicBezTo>
                      <a:pt x="1" y="55"/>
                      <a:pt x="1" y="184"/>
                      <a:pt x="87" y="184"/>
                    </a:cubicBezTo>
                    <a:cubicBezTo>
                      <a:pt x="397" y="189"/>
                      <a:pt x="709" y="233"/>
                      <a:pt x="1018" y="233"/>
                    </a:cubicBezTo>
                    <a:cubicBezTo>
                      <a:pt x="1249" y="233"/>
                      <a:pt x="1478" y="209"/>
                      <a:pt x="1702" y="124"/>
                    </a:cubicBezTo>
                    <a:cubicBezTo>
                      <a:pt x="1772" y="101"/>
                      <a:pt x="1751" y="0"/>
                      <a:pt x="1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5"/>
              <p:cNvSpPr/>
              <p:nvPr/>
            </p:nvSpPr>
            <p:spPr>
              <a:xfrm>
                <a:off x="2936035" y="2765156"/>
                <a:ext cx="69109" cy="69161"/>
              </a:xfrm>
              <a:custGeom>
                <a:rect b="b" l="l" r="r" t="t"/>
                <a:pathLst>
                  <a:path extrusionOk="0" h="983" w="986">
                    <a:moveTo>
                      <a:pt x="86" y="1"/>
                    </a:moveTo>
                    <a:cubicBezTo>
                      <a:pt x="42" y="1"/>
                      <a:pt x="1" y="48"/>
                      <a:pt x="36" y="95"/>
                    </a:cubicBezTo>
                    <a:lnTo>
                      <a:pt x="28" y="95"/>
                    </a:lnTo>
                    <a:cubicBezTo>
                      <a:pt x="234" y="456"/>
                      <a:pt x="526" y="757"/>
                      <a:pt x="878" y="980"/>
                    </a:cubicBezTo>
                    <a:cubicBezTo>
                      <a:pt x="885" y="982"/>
                      <a:pt x="891" y="983"/>
                      <a:pt x="897" y="983"/>
                    </a:cubicBezTo>
                    <a:cubicBezTo>
                      <a:pt x="954" y="983"/>
                      <a:pt x="986" y="915"/>
                      <a:pt x="947" y="868"/>
                    </a:cubicBezTo>
                    <a:cubicBezTo>
                      <a:pt x="612" y="662"/>
                      <a:pt x="328" y="379"/>
                      <a:pt x="139" y="35"/>
                    </a:cubicBezTo>
                    <a:cubicBezTo>
                      <a:pt x="126" y="11"/>
                      <a:pt x="106"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5"/>
              <p:cNvSpPr/>
              <p:nvPr/>
            </p:nvSpPr>
            <p:spPr>
              <a:xfrm>
                <a:off x="2986009" y="2794072"/>
                <a:ext cx="49484" cy="35671"/>
              </a:xfrm>
              <a:custGeom>
                <a:rect b="b" l="l" r="r" t="t"/>
                <a:pathLst>
                  <a:path extrusionOk="0" h="507" w="706">
                    <a:moveTo>
                      <a:pt x="96" y="0"/>
                    </a:moveTo>
                    <a:cubicBezTo>
                      <a:pt x="45" y="0"/>
                      <a:pt x="0" y="67"/>
                      <a:pt x="53" y="114"/>
                    </a:cubicBezTo>
                    <a:lnTo>
                      <a:pt x="53" y="105"/>
                    </a:lnTo>
                    <a:cubicBezTo>
                      <a:pt x="208" y="260"/>
                      <a:pt x="380" y="397"/>
                      <a:pt x="578" y="500"/>
                    </a:cubicBezTo>
                    <a:cubicBezTo>
                      <a:pt x="588" y="505"/>
                      <a:pt x="597" y="507"/>
                      <a:pt x="607" y="507"/>
                    </a:cubicBezTo>
                    <a:cubicBezTo>
                      <a:pt x="668" y="507"/>
                      <a:pt x="706" y="419"/>
                      <a:pt x="646" y="389"/>
                    </a:cubicBezTo>
                    <a:cubicBezTo>
                      <a:pt x="457" y="294"/>
                      <a:pt x="285" y="165"/>
                      <a:pt x="139" y="19"/>
                    </a:cubicBezTo>
                    <a:cubicBezTo>
                      <a:pt x="126" y="6"/>
                      <a:pt x="110" y="0"/>
                      <a:pt x="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5"/>
              <p:cNvSpPr/>
              <p:nvPr/>
            </p:nvSpPr>
            <p:spPr>
              <a:xfrm>
                <a:off x="3234548" y="2617546"/>
                <a:ext cx="37078" cy="81052"/>
              </a:xfrm>
              <a:custGeom>
                <a:rect b="b" l="l" r="r" t="t"/>
                <a:pathLst>
                  <a:path extrusionOk="0" h="1152" w="529">
                    <a:moveTo>
                      <a:pt x="90" y="0"/>
                    </a:moveTo>
                    <a:cubicBezTo>
                      <a:pt x="41" y="0"/>
                      <a:pt x="1" y="66"/>
                      <a:pt x="47" y="106"/>
                    </a:cubicBezTo>
                    <a:cubicBezTo>
                      <a:pt x="322" y="363"/>
                      <a:pt x="399" y="733"/>
                      <a:pt x="374" y="1094"/>
                    </a:cubicBezTo>
                    <a:cubicBezTo>
                      <a:pt x="369" y="1132"/>
                      <a:pt x="399" y="1152"/>
                      <a:pt x="432" y="1152"/>
                    </a:cubicBezTo>
                    <a:cubicBezTo>
                      <a:pt x="464" y="1152"/>
                      <a:pt x="498" y="1132"/>
                      <a:pt x="502" y="1094"/>
                    </a:cubicBezTo>
                    <a:cubicBezTo>
                      <a:pt x="528" y="698"/>
                      <a:pt x="434" y="295"/>
                      <a:pt x="133" y="20"/>
                    </a:cubicBezTo>
                    <a:cubicBezTo>
                      <a:pt x="119" y="6"/>
                      <a:pt x="104" y="0"/>
                      <a:pt x="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5"/>
              <p:cNvSpPr/>
              <p:nvPr/>
            </p:nvSpPr>
            <p:spPr>
              <a:xfrm>
                <a:off x="3234618" y="2733706"/>
                <a:ext cx="33853" cy="47491"/>
              </a:xfrm>
              <a:custGeom>
                <a:rect b="b" l="l" r="r" t="t"/>
                <a:pathLst>
                  <a:path extrusionOk="0" h="675" w="483">
                    <a:moveTo>
                      <a:pt x="401" y="0"/>
                    </a:moveTo>
                    <a:cubicBezTo>
                      <a:pt x="375" y="0"/>
                      <a:pt x="348" y="14"/>
                      <a:pt x="338" y="44"/>
                    </a:cubicBezTo>
                    <a:cubicBezTo>
                      <a:pt x="278" y="233"/>
                      <a:pt x="184" y="413"/>
                      <a:pt x="46" y="568"/>
                    </a:cubicBezTo>
                    <a:cubicBezTo>
                      <a:pt x="0" y="614"/>
                      <a:pt x="44" y="674"/>
                      <a:pt x="94" y="674"/>
                    </a:cubicBezTo>
                    <a:cubicBezTo>
                      <a:pt x="110" y="674"/>
                      <a:pt x="126" y="668"/>
                      <a:pt x="141" y="654"/>
                    </a:cubicBezTo>
                    <a:cubicBezTo>
                      <a:pt x="287" y="491"/>
                      <a:pt x="398" y="293"/>
                      <a:pt x="467" y="78"/>
                    </a:cubicBezTo>
                    <a:cubicBezTo>
                      <a:pt x="483" y="31"/>
                      <a:pt x="442" y="0"/>
                      <a:pt x="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5"/>
              <p:cNvSpPr/>
              <p:nvPr/>
            </p:nvSpPr>
            <p:spPr>
              <a:xfrm>
                <a:off x="2906037" y="2680093"/>
                <a:ext cx="25513" cy="67191"/>
              </a:xfrm>
              <a:custGeom>
                <a:rect b="b" l="l" r="r" t="t"/>
                <a:pathLst>
                  <a:path extrusionOk="0" h="955" w="364">
                    <a:moveTo>
                      <a:pt x="124" y="0"/>
                    </a:moveTo>
                    <a:cubicBezTo>
                      <a:pt x="100" y="0"/>
                      <a:pt x="76" y="15"/>
                      <a:pt x="69" y="50"/>
                    </a:cubicBezTo>
                    <a:cubicBezTo>
                      <a:pt x="0" y="351"/>
                      <a:pt x="52" y="660"/>
                      <a:pt x="215" y="926"/>
                    </a:cubicBezTo>
                    <a:cubicBezTo>
                      <a:pt x="228" y="946"/>
                      <a:pt x="247" y="955"/>
                      <a:pt x="266" y="955"/>
                    </a:cubicBezTo>
                    <a:cubicBezTo>
                      <a:pt x="314" y="955"/>
                      <a:pt x="363" y="906"/>
                      <a:pt x="327" y="858"/>
                    </a:cubicBezTo>
                    <a:cubicBezTo>
                      <a:pt x="172" y="626"/>
                      <a:pt x="121" y="351"/>
                      <a:pt x="189" y="84"/>
                    </a:cubicBezTo>
                    <a:cubicBezTo>
                      <a:pt x="199" y="33"/>
                      <a:pt x="161" y="0"/>
                      <a:pt x="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5"/>
              <p:cNvSpPr/>
              <p:nvPr/>
            </p:nvSpPr>
            <p:spPr>
              <a:xfrm>
                <a:off x="2170162" y="2108157"/>
                <a:ext cx="477593" cy="361145"/>
              </a:xfrm>
              <a:custGeom>
                <a:rect b="b" l="l" r="r" t="t"/>
                <a:pathLst>
                  <a:path extrusionOk="0" h="5133" w="6814">
                    <a:moveTo>
                      <a:pt x="3101" y="0"/>
                    </a:moveTo>
                    <a:cubicBezTo>
                      <a:pt x="2193" y="0"/>
                      <a:pt x="1350" y="516"/>
                      <a:pt x="946" y="1349"/>
                    </a:cubicBezTo>
                    <a:cubicBezTo>
                      <a:pt x="1" y="3196"/>
                      <a:pt x="2251" y="4699"/>
                      <a:pt x="3789" y="5069"/>
                    </a:cubicBezTo>
                    <a:cubicBezTo>
                      <a:pt x="3966" y="5112"/>
                      <a:pt x="4144" y="5133"/>
                      <a:pt x="4321" y="5133"/>
                    </a:cubicBezTo>
                    <a:cubicBezTo>
                      <a:pt x="5130" y="5133"/>
                      <a:pt x="5899" y="4696"/>
                      <a:pt x="6315" y="3969"/>
                    </a:cubicBezTo>
                    <a:cubicBezTo>
                      <a:pt x="6814" y="3110"/>
                      <a:pt x="6693" y="2036"/>
                      <a:pt x="6032" y="1314"/>
                    </a:cubicBezTo>
                    <a:cubicBezTo>
                      <a:pt x="5353" y="601"/>
                      <a:pt x="4356" y="137"/>
                      <a:pt x="3386" y="17"/>
                    </a:cubicBezTo>
                    <a:cubicBezTo>
                      <a:pt x="3290" y="6"/>
                      <a:pt x="3195" y="0"/>
                      <a:pt x="31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5"/>
              <p:cNvSpPr/>
              <p:nvPr/>
            </p:nvSpPr>
            <p:spPr>
              <a:xfrm>
                <a:off x="2242424" y="2339282"/>
                <a:ext cx="196532" cy="254202"/>
              </a:xfrm>
              <a:custGeom>
                <a:rect b="b" l="l" r="r" t="t"/>
                <a:pathLst>
                  <a:path extrusionOk="0" h="3613" w="2804">
                    <a:moveTo>
                      <a:pt x="1754" y="0"/>
                    </a:moveTo>
                    <a:cubicBezTo>
                      <a:pt x="1710" y="0"/>
                      <a:pt x="1665" y="23"/>
                      <a:pt x="1641" y="74"/>
                    </a:cubicBezTo>
                    <a:cubicBezTo>
                      <a:pt x="1238" y="976"/>
                      <a:pt x="490" y="1715"/>
                      <a:pt x="26" y="2583"/>
                    </a:cubicBezTo>
                    <a:cubicBezTo>
                      <a:pt x="1" y="2643"/>
                      <a:pt x="26" y="2720"/>
                      <a:pt x="95" y="2755"/>
                    </a:cubicBezTo>
                    <a:cubicBezTo>
                      <a:pt x="688" y="3012"/>
                      <a:pt x="1246" y="3339"/>
                      <a:pt x="1830" y="3605"/>
                    </a:cubicBezTo>
                    <a:cubicBezTo>
                      <a:pt x="1846" y="3610"/>
                      <a:pt x="1861" y="3613"/>
                      <a:pt x="1876" y="3613"/>
                    </a:cubicBezTo>
                    <a:cubicBezTo>
                      <a:pt x="1939" y="3613"/>
                      <a:pt x="1997" y="3571"/>
                      <a:pt x="2011" y="3502"/>
                    </a:cubicBezTo>
                    <a:cubicBezTo>
                      <a:pt x="2312" y="2385"/>
                      <a:pt x="2561" y="1337"/>
                      <a:pt x="2784" y="203"/>
                    </a:cubicBezTo>
                    <a:cubicBezTo>
                      <a:pt x="2803" y="113"/>
                      <a:pt x="2733" y="62"/>
                      <a:pt x="2661" y="62"/>
                    </a:cubicBezTo>
                    <a:cubicBezTo>
                      <a:pt x="2602" y="62"/>
                      <a:pt x="2542" y="96"/>
                      <a:pt x="2526" y="169"/>
                    </a:cubicBezTo>
                    <a:cubicBezTo>
                      <a:pt x="2526" y="169"/>
                      <a:pt x="2526" y="177"/>
                      <a:pt x="2526" y="177"/>
                    </a:cubicBezTo>
                    <a:lnTo>
                      <a:pt x="1882" y="134"/>
                    </a:lnTo>
                    <a:cubicBezTo>
                      <a:pt x="1887" y="52"/>
                      <a:pt x="1821" y="0"/>
                      <a:pt x="175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5"/>
              <p:cNvSpPr/>
              <p:nvPr/>
            </p:nvSpPr>
            <p:spPr>
              <a:xfrm>
                <a:off x="2326813" y="2404503"/>
                <a:ext cx="116840" cy="51220"/>
              </a:xfrm>
              <a:custGeom>
                <a:rect b="b" l="l" r="r" t="t"/>
                <a:pathLst>
                  <a:path extrusionOk="0" h="728" w="1667">
                    <a:moveTo>
                      <a:pt x="92" y="0"/>
                    </a:moveTo>
                    <a:cubicBezTo>
                      <a:pt x="32" y="0"/>
                      <a:pt x="0" y="96"/>
                      <a:pt x="68" y="127"/>
                    </a:cubicBezTo>
                    <a:cubicBezTo>
                      <a:pt x="558" y="359"/>
                      <a:pt x="1005" y="694"/>
                      <a:pt x="1572" y="728"/>
                    </a:cubicBezTo>
                    <a:cubicBezTo>
                      <a:pt x="1649" y="728"/>
                      <a:pt x="1666" y="608"/>
                      <a:pt x="1589" y="599"/>
                    </a:cubicBezTo>
                    <a:cubicBezTo>
                      <a:pt x="1039" y="565"/>
                      <a:pt x="601" y="230"/>
                      <a:pt x="120" y="6"/>
                    </a:cubicBezTo>
                    <a:cubicBezTo>
                      <a:pt x="110" y="2"/>
                      <a:pt x="101" y="0"/>
                      <a:pt x="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5"/>
              <p:cNvSpPr/>
              <p:nvPr/>
            </p:nvSpPr>
            <p:spPr>
              <a:xfrm>
                <a:off x="2260788" y="2276452"/>
                <a:ext cx="39741" cy="88088"/>
              </a:xfrm>
              <a:custGeom>
                <a:rect b="b" l="l" r="r" t="t"/>
                <a:pathLst>
                  <a:path extrusionOk="0" h="1252" w="567">
                    <a:moveTo>
                      <a:pt x="72" y="0"/>
                    </a:moveTo>
                    <a:cubicBezTo>
                      <a:pt x="37" y="0"/>
                      <a:pt x="0" y="26"/>
                      <a:pt x="5" y="74"/>
                    </a:cubicBezTo>
                    <a:lnTo>
                      <a:pt x="5" y="82"/>
                    </a:lnTo>
                    <a:cubicBezTo>
                      <a:pt x="39" y="495"/>
                      <a:pt x="185" y="890"/>
                      <a:pt x="426" y="1225"/>
                    </a:cubicBezTo>
                    <a:cubicBezTo>
                      <a:pt x="438" y="1244"/>
                      <a:pt x="455" y="1252"/>
                      <a:pt x="472" y="1252"/>
                    </a:cubicBezTo>
                    <a:cubicBezTo>
                      <a:pt x="518" y="1252"/>
                      <a:pt x="566" y="1197"/>
                      <a:pt x="529" y="1148"/>
                    </a:cubicBezTo>
                    <a:cubicBezTo>
                      <a:pt x="306" y="830"/>
                      <a:pt x="168" y="452"/>
                      <a:pt x="134" y="57"/>
                    </a:cubicBezTo>
                    <a:cubicBezTo>
                      <a:pt x="130" y="18"/>
                      <a:pt x="102" y="0"/>
                      <a:pt x="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5"/>
              <p:cNvSpPr/>
              <p:nvPr/>
            </p:nvSpPr>
            <p:spPr>
              <a:xfrm>
                <a:off x="2294501" y="2324084"/>
                <a:ext cx="34414" cy="47984"/>
              </a:xfrm>
              <a:custGeom>
                <a:rect b="b" l="l" r="r" t="t"/>
                <a:pathLst>
                  <a:path extrusionOk="0" h="682" w="491">
                    <a:moveTo>
                      <a:pt x="82" y="1"/>
                    </a:moveTo>
                    <a:cubicBezTo>
                      <a:pt x="41" y="1"/>
                      <a:pt x="0" y="38"/>
                      <a:pt x="22" y="93"/>
                    </a:cubicBezTo>
                    <a:lnTo>
                      <a:pt x="22" y="84"/>
                    </a:lnTo>
                    <a:cubicBezTo>
                      <a:pt x="99" y="290"/>
                      <a:pt x="211" y="488"/>
                      <a:pt x="349" y="660"/>
                    </a:cubicBezTo>
                    <a:cubicBezTo>
                      <a:pt x="362" y="675"/>
                      <a:pt x="378" y="681"/>
                      <a:pt x="395" y="681"/>
                    </a:cubicBezTo>
                    <a:cubicBezTo>
                      <a:pt x="443" y="681"/>
                      <a:pt x="490" y="627"/>
                      <a:pt x="452" y="582"/>
                    </a:cubicBezTo>
                    <a:cubicBezTo>
                      <a:pt x="323" y="419"/>
                      <a:pt x="220" y="239"/>
                      <a:pt x="142" y="41"/>
                    </a:cubicBezTo>
                    <a:cubicBezTo>
                      <a:pt x="130" y="13"/>
                      <a:pt x="106" y="1"/>
                      <a:pt x="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5"/>
              <p:cNvSpPr/>
              <p:nvPr/>
            </p:nvSpPr>
            <p:spPr>
              <a:xfrm>
                <a:off x="2585305" y="2262873"/>
                <a:ext cx="28737" cy="84992"/>
              </a:xfrm>
              <a:custGeom>
                <a:rect b="b" l="l" r="r" t="t"/>
                <a:pathLst>
                  <a:path extrusionOk="0" h="1208" w="410">
                    <a:moveTo>
                      <a:pt x="189" y="0"/>
                    </a:moveTo>
                    <a:cubicBezTo>
                      <a:pt x="147" y="0"/>
                      <a:pt x="104" y="36"/>
                      <a:pt x="126" y="86"/>
                    </a:cubicBezTo>
                    <a:cubicBezTo>
                      <a:pt x="272" y="430"/>
                      <a:pt x="195" y="799"/>
                      <a:pt x="23" y="1117"/>
                    </a:cubicBezTo>
                    <a:cubicBezTo>
                      <a:pt x="0" y="1168"/>
                      <a:pt x="44" y="1207"/>
                      <a:pt x="86" y="1207"/>
                    </a:cubicBezTo>
                    <a:cubicBezTo>
                      <a:pt x="109" y="1207"/>
                      <a:pt x="131" y="1196"/>
                      <a:pt x="143" y="1169"/>
                    </a:cubicBezTo>
                    <a:cubicBezTo>
                      <a:pt x="332" y="825"/>
                      <a:pt x="409" y="413"/>
                      <a:pt x="246" y="35"/>
                    </a:cubicBezTo>
                    <a:cubicBezTo>
                      <a:pt x="234" y="11"/>
                      <a:pt x="212" y="0"/>
                      <a:pt x="1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5"/>
              <p:cNvSpPr/>
              <p:nvPr/>
            </p:nvSpPr>
            <p:spPr>
              <a:xfrm>
                <a:off x="2529723" y="2377978"/>
                <a:ext cx="48292" cy="35882"/>
              </a:xfrm>
              <a:custGeom>
                <a:rect b="b" l="l" r="r" t="t"/>
                <a:pathLst>
                  <a:path extrusionOk="0" h="510" w="689">
                    <a:moveTo>
                      <a:pt x="595" y="1"/>
                    </a:moveTo>
                    <a:cubicBezTo>
                      <a:pt x="579" y="1"/>
                      <a:pt x="563" y="7"/>
                      <a:pt x="549" y="22"/>
                    </a:cubicBezTo>
                    <a:cubicBezTo>
                      <a:pt x="412" y="177"/>
                      <a:pt x="249" y="297"/>
                      <a:pt x="68" y="383"/>
                    </a:cubicBezTo>
                    <a:cubicBezTo>
                      <a:pt x="1" y="413"/>
                      <a:pt x="32" y="510"/>
                      <a:pt x="93" y="510"/>
                    </a:cubicBezTo>
                    <a:cubicBezTo>
                      <a:pt x="101" y="510"/>
                      <a:pt x="110" y="508"/>
                      <a:pt x="120" y="504"/>
                    </a:cubicBezTo>
                    <a:cubicBezTo>
                      <a:pt x="317" y="409"/>
                      <a:pt x="498" y="272"/>
                      <a:pt x="644" y="100"/>
                    </a:cubicBezTo>
                    <a:cubicBezTo>
                      <a:pt x="689" y="55"/>
                      <a:pt x="643" y="1"/>
                      <a:pt x="5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5"/>
              <p:cNvSpPr/>
              <p:nvPr/>
            </p:nvSpPr>
            <p:spPr>
              <a:xfrm>
                <a:off x="2252658" y="2188576"/>
                <a:ext cx="28667" cy="66206"/>
              </a:xfrm>
              <a:custGeom>
                <a:rect b="b" l="l" r="r" t="t"/>
                <a:pathLst>
                  <a:path extrusionOk="0" h="941" w="409">
                    <a:moveTo>
                      <a:pt x="314" y="0"/>
                    </a:moveTo>
                    <a:cubicBezTo>
                      <a:pt x="297" y="0"/>
                      <a:pt x="280" y="8"/>
                      <a:pt x="267" y="25"/>
                    </a:cubicBezTo>
                    <a:cubicBezTo>
                      <a:pt x="78" y="266"/>
                      <a:pt x="1" y="584"/>
                      <a:pt x="52" y="885"/>
                    </a:cubicBezTo>
                    <a:cubicBezTo>
                      <a:pt x="56" y="923"/>
                      <a:pt x="84" y="941"/>
                      <a:pt x="113" y="941"/>
                    </a:cubicBezTo>
                    <a:cubicBezTo>
                      <a:pt x="147" y="941"/>
                      <a:pt x="182" y="915"/>
                      <a:pt x="172" y="867"/>
                    </a:cubicBezTo>
                    <a:cubicBezTo>
                      <a:pt x="129" y="601"/>
                      <a:pt x="198" y="326"/>
                      <a:pt x="370" y="111"/>
                    </a:cubicBezTo>
                    <a:cubicBezTo>
                      <a:pt x="408" y="60"/>
                      <a:pt x="362" y="0"/>
                      <a:pt x="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5"/>
              <p:cNvSpPr/>
              <p:nvPr/>
            </p:nvSpPr>
            <p:spPr>
              <a:xfrm>
                <a:off x="2436293" y="1876822"/>
                <a:ext cx="429441" cy="371136"/>
              </a:xfrm>
              <a:custGeom>
                <a:rect b="b" l="l" r="r" t="t"/>
                <a:pathLst>
                  <a:path extrusionOk="0" h="5275" w="6127">
                    <a:moveTo>
                      <a:pt x="3647" y="1"/>
                    </a:moveTo>
                    <a:cubicBezTo>
                      <a:pt x="3523" y="1"/>
                      <a:pt x="3399" y="11"/>
                      <a:pt x="3274" y="32"/>
                    </a:cubicBezTo>
                    <a:cubicBezTo>
                      <a:pt x="2312" y="212"/>
                      <a:pt x="1376" y="796"/>
                      <a:pt x="740" y="1535"/>
                    </a:cubicBezTo>
                    <a:cubicBezTo>
                      <a:pt x="87" y="2317"/>
                      <a:pt x="1" y="3434"/>
                      <a:pt x="525" y="4310"/>
                    </a:cubicBezTo>
                    <a:cubicBezTo>
                      <a:pt x="926" y="5010"/>
                      <a:pt x="1549" y="5275"/>
                      <a:pt x="2228" y="5275"/>
                    </a:cubicBezTo>
                    <a:cubicBezTo>
                      <a:pt x="3293" y="5275"/>
                      <a:pt x="4496" y="4622"/>
                      <a:pt x="5199" y="3967"/>
                    </a:cubicBezTo>
                    <a:cubicBezTo>
                      <a:pt x="5938" y="3262"/>
                      <a:pt x="6127" y="2154"/>
                      <a:pt x="5654" y="1243"/>
                    </a:cubicBezTo>
                    <a:cubicBezTo>
                      <a:pt x="5272" y="472"/>
                      <a:pt x="4485" y="1"/>
                      <a:pt x="36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5"/>
              <p:cNvSpPr/>
              <p:nvPr/>
            </p:nvSpPr>
            <p:spPr>
              <a:xfrm>
                <a:off x="2652942" y="2090638"/>
                <a:ext cx="223657" cy="260604"/>
              </a:xfrm>
              <a:custGeom>
                <a:rect b="b" l="l" r="r" t="t"/>
                <a:pathLst>
                  <a:path extrusionOk="0" h="3704" w="3191">
                    <a:moveTo>
                      <a:pt x="717" y="0"/>
                    </a:moveTo>
                    <a:cubicBezTo>
                      <a:pt x="621" y="0"/>
                      <a:pt x="534" y="137"/>
                      <a:pt x="621" y="232"/>
                    </a:cubicBezTo>
                    <a:lnTo>
                      <a:pt x="630" y="240"/>
                    </a:lnTo>
                    <a:lnTo>
                      <a:pt x="243" y="756"/>
                    </a:lnTo>
                    <a:cubicBezTo>
                      <a:pt x="219" y="737"/>
                      <a:pt x="193" y="729"/>
                      <a:pt x="168" y="729"/>
                    </a:cubicBezTo>
                    <a:cubicBezTo>
                      <a:pt x="78" y="729"/>
                      <a:pt x="1" y="834"/>
                      <a:pt x="54" y="928"/>
                    </a:cubicBezTo>
                    <a:cubicBezTo>
                      <a:pt x="596" y="1752"/>
                      <a:pt x="802" y="2783"/>
                      <a:pt x="1274" y="3643"/>
                    </a:cubicBezTo>
                    <a:cubicBezTo>
                      <a:pt x="1303" y="3682"/>
                      <a:pt x="1346" y="3703"/>
                      <a:pt x="1389" y="3703"/>
                    </a:cubicBezTo>
                    <a:cubicBezTo>
                      <a:pt x="1411" y="3703"/>
                      <a:pt x="1434" y="3697"/>
                      <a:pt x="1455" y="3686"/>
                    </a:cubicBezTo>
                    <a:cubicBezTo>
                      <a:pt x="1996" y="3333"/>
                      <a:pt x="2572" y="3041"/>
                      <a:pt x="3113" y="2689"/>
                    </a:cubicBezTo>
                    <a:cubicBezTo>
                      <a:pt x="3182" y="2637"/>
                      <a:pt x="3190" y="2543"/>
                      <a:pt x="3130" y="2491"/>
                    </a:cubicBezTo>
                    <a:cubicBezTo>
                      <a:pt x="2365" y="1632"/>
                      <a:pt x="1618" y="842"/>
                      <a:pt x="793" y="34"/>
                    </a:cubicBezTo>
                    <a:cubicBezTo>
                      <a:pt x="769" y="10"/>
                      <a:pt x="743" y="0"/>
                      <a:pt x="7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5"/>
              <p:cNvSpPr/>
              <p:nvPr/>
            </p:nvSpPr>
            <p:spPr>
              <a:xfrm>
                <a:off x="2691211" y="2141999"/>
                <a:ext cx="104925" cy="73875"/>
              </a:xfrm>
              <a:custGeom>
                <a:rect b="b" l="l" r="r" t="t"/>
                <a:pathLst>
                  <a:path extrusionOk="0" h="1050" w="1497">
                    <a:moveTo>
                      <a:pt x="1406" y="1"/>
                    </a:moveTo>
                    <a:cubicBezTo>
                      <a:pt x="1391" y="1"/>
                      <a:pt x="1375" y="8"/>
                      <a:pt x="1364" y="26"/>
                    </a:cubicBezTo>
                    <a:cubicBezTo>
                      <a:pt x="1029" y="464"/>
                      <a:pt x="514" y="653"/>
                      <a:pt x="58" y="937"/>
                    </a:cubicBezTo>
                    <a:cubicBezTo>
                      <a:pt x="1" y="972"/>
                      <a:pt x="39" y="1050"/>
                      <a:pt x="98" y="1050"/>
                    </a:cubicBezTo>
                    <a:cubicBezTo>
                      <a:pt x="110" y="1050"/>
                      <a:pt x="123" y="1047"/>
                      <a:pt x="136" y="1040"/>
                    </a:cubicBezTo>
                    <a:cubicBezTo>
                      <a:pt x="591" y="748"/>
                      <a:pt x="1115" y="559"/>
                      <a:pt x="1459" y="112"/>
                    </a:cubicBezTo>
                    <a:cubicBezTo>
                      <a:pt x="1497" y="61"/>
                      <a:pt x="1450" y="1"/>
                      <a:pt x="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5"/>
              <p:cNvSpPr/>
              <p:nvPr/>
            </p:nvSpPr>
            <p:spPr>
              <a:xfrm>
                <a:off x="2547316" y="2193923"/>
                <a:ext cx="93851" cy="28565"/>
              </a:xfrm>
              <a:custGeom>
                <a:rect b="b" l="l" r="r" t="t"/>
                <a:pathLst>
                  <a:path extrusionOk="0" h="406" w="1339">
                    <a:moveTo>
                      <a:pt x="94" y="0"/>
                    </a:moveTo>
                    <a:cubicBezTo>
                      <a:pt x="34" y="0"/>
                      <a:pt x="1" y="92"/>
                      <a:pt x="66" y="121"/>
                    </a:cubicBezTo>
                    <a:cubicBezTo>
                      <a:pt x="421" y="311"/>
                      <a:pt x="814" y="405"/>
                      <a:pt x="1209" y="405"/>
                    </a:cubicBezTo>
                    <a:cubicBezTo>
                      <a:pt x="1226" y="405"/>
                      <a:pt x="1244" y="405"/>
                      <a:pt x="1261" y="405"/>
                    </a:cubicBezTo>
                    <a:cubicBezTo>
                      <a:pt x="1338" y="388"/>
                      <a:pt x="1338" y="276"/>
                      <a:pt x="1261" y="267"/>
                    </a:cubicBezTo>
                    <a:cubicBezTo>
                      <a:pt x="1230" y="269"/>
                      <a:pt x="1199" y="269"/>
                      <a:pt x="1169" y="269"/>
                    </a:cubicBezTo>
                    <a:cubicBezTo>
                      <a:pt x="806" y="269"/>
                      <a:pt x="452" y="176"/>
                      <a:pt x="127" y="10"/>
                    </a:cubicBezTo>
                    <a:cubicBezTo>
                      <a:pt x="115" y="3"/>
                      <a:pt x="104" y="0"/>
                      <a:pt x="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5"/>
              <p:cNvSpPr/>
              <p:nvPr/>
            </p:nvSpPr>
            <p:spPr>
              <a:xfrm>
                <a:off x="2605771" y="2190264"/>
                <a:ext cx="57474" cy="12805"/>
              </a:xfrm>
              <a:custGeom>
                <a:rect b="b" l="l" r="r" t="t"/>
                <a:pathLst>
                  <a:path extrusionOk="0" h="182" w="820">
                    <a:moveTo>
                      <a:pt x="100" y="1"/>
                    </a:moveTo>
                    <a:cubicBezTo>
                      <a:pt x="21" y="1"/>
                      <a:pt x="0" y="114"/>
                      <a:pt x="83" y="130"/>
                    </a:cubicBezTo>
                    <a:cubicBezTo>
                      <a:pt x="233" y="166"/>
                      <a:pt x="387" y="181"/>
                      <a:pt x="539" y="181"/>
                    </a:cubicBezTo>
                    <a:cubicBezTo>
                      <a:pt x="605" y="181"/>
                      <a:pt x="671" y="178"/>
                      <a:pt x="736" y="173"/>
                    </a:cubicBezTo>
                    <a:cubicBezTo>
                      <a:pt x="819" y="165"/>
                      <a:pt x="814" y="44"/>
                      <a:pt x="743" y="44"/>
                    </a:cubicBezTo>
                    <a:cubicBezTo>
                      <a:pt x="741" y="44"/>
                      <a:pt x="738" y="44"/>
                      <a:pt x="736" y="44"/>
                    </a:cubicBezTo>
                    <a:cubicBezTo>
                      <a:pt x="671" y="50"/>
                      <a:pt x="607" y="52"/>
                      <a:pt x="543" y="52"/>
                    </a:cubicBezTo>
                    <a:cubicBezTo>
                      <a:pt x="396" y="52"/>
                      <a:pt x="253" y="37"/>
                      <a:pt x="109" y="1"/>
                    </a:cubicBezTo>
                    <a:cubicBezTo>
                      <a:pt x="106" y="1"/>
                      <a:pt x="103" y="1"/>
                      <a:pt x="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5"/>
              <p:cNvSpPr/>
              <p:nvPr/>
            </p:nvSpPr>
            <p:spPr>
              <a:xfrm>
                <a:off x="2717915" y="1906090"/>
                <a:ext cx="72263" cy="56638"/>
              </a:xfrm>
              <a:custGeom>
                <a:rect b="b" l="l" r="r" t="t"/>
                <a:pathLst>
                  <a:path extrusionOk="0" h="805" w="1031">
                    <a:moveTo>
                      <a:pt x="91" y="1"/>
                    </a:moveTo>
                    <a:cubicBezTo>
                      <a:pt x="18" y="1"/>
                      <a:pt x="1" y="107"/>
                      <a:pt x="81" y="131"/>
                    </a:cubicBezTo>
                    <a:cubicBezTo>
                      <a:pt x="450" y="200"/>
                      <a:pt x="717" y="466"/>
                      <a:pt x="889" y="776"/>
                    </a:cubicBezTo>
                    <a:cubicBezTo>
                      <a:pt x="901" y="796"/>
                      <a:pt x="920" y="804"/>
                      <a:pt x="938" y="804"/>
                    </a:cubicBezTo>
                    <a:cubicBezTo>
                      <a:pt x="984" y="804"/>
                      <a:pt x="1031" y="756"/>
                      <a:pt x="1000" y="707"/>
                    </a:cubicBezTo>
                    <a:cubicBezTo>
                      <a:pt x="811" y="363"/>
                      <a:pt x="511" y="71"/>
                      <a:pt x="107" y="2"/>
                    </a:cubicBezTo>
                    <a:cubicBezTo>
                      <a:pt x="101" y="1"/>
                      <a:pt x="96" y="1"/>
                      <a:pt x="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5"/>
              <p:cNvSpPr/>
              <p:nvPr/>
            </p:nvSpPr>
            <p:spPr>
              <a:xfrm>
                <a:off x="2800481" y="1991786"/>
                <a:ext cx="15280" cy="53190"/>
              </a:xfrm>
              <a:custGeom>
                <a:rect b="b" l="l" r="r" t="t"/>
                <a:pathLst>
                  <a:path extrusionOk="0" h="756" w="218">
                    <a:moveTo>
                      <a:pt x="81" y="0"/>
                    </a:moveTo>
                    <a:cubicBezTo>
                      <a:pt x="42" y="0"/>
                      <a:pt x="1" y="34"/>
                      <a:pt x="11" y="82"/>
                    </a:cubicBezTo>
                    <a:cubicBezTo>
                      <a:pt x="71" y="279"/>
                      <a:pt x="89" y="486"/>
                      <a:pt x="54" y="683"/>
                    </a:cubicBezTo>
                    <a:cubicBezTo>
                      <a:pt x="49" y="728"/>
                      <a:pt x="85" y="756"/>
                      <a:pt x="121" y="756"/>
                    </a:cubicBezTo>
                    <a:cubicBezTo>
                      <a:pt x="146" y="756"/>
                      <a:pt x="172" y="741"/>
                      <a:pt x="183" y="709"/>
                    </a:cubicBezTo>
                    <a:cubicBezTo>
                      <a:pt x="218" y="486"/>
                      <a:pt x="200" y="262"/>
                      <a:pt x="140" y="47"/>
                    </a:cubicBezTo>
                    <a:cubicBezTo>
                      <a:pt x="130" y="14"/>
                      <a:pt x="106" y="0"/>
                      <a:pt x="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5"/>
              <p:cNvSpPr/>
              <p:nvPr/>
            </p:nvSpPr>
            <p:spPr>
              <a:xfrm>
                <a:off x="2480380" y="2137707"/>
                <a:ext cx="52287" cy="52487"/>
              </a:xfrm>
              <a:custGeom>
                <a:rect b="b" l="l" r="r" t="t"/>
                <a:pathLst>
                  <a:path extrusionOk="0" h="746" w="746">
                    <a:moveTo>
                      <a:pt x="78" y="1"/>
                    </a:moveTo>
                    <a:cubicBezTo>
                      <a:pt x="40" y="1"/>
                      <a:pt x="0" y="34"/>
                      <a:pt x="16" y="87"/>
                    </a:cubicBezTo>
                    <a:cubicBezTo>
                      <a:pt x="119" y="379"/>
                      <a:pt x="334" y="611"/>
                      <a:pt x="618" y="740"/>
                    </a:cubicBezTo>
                    <a:cubicBezTo>
                      <a:pt x="627" y="744"/>
                      <a:pt x="636" y="746"/>
                      <a:pt x="645" y="746"/>
                    </a:cubicBezTo>
                    <a:cubicBezTo>
                      <a:pt x="708" y="746"/>
                      <a:pt x="746" y="650"/>
                      <a:pt x="678" y="620"/>
                    </a:cubicBezTo>
                    <a:cubicBezTo>
                      <a:pt x="420" y="516"/>
                      <a:pt x="231" y="302"/>
                      <a:pt x="137" y="44"/>
                    </a:cubicBezTo>
                    <a:cubicBezTo>
                      <a:pt x="127" y="14"/>
                      <a:pt x="103" y="1"/>
                      <a:pt x="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5"/>
              <p:cNvSpPr/>
              <p:nvPr/>
            </p:nvSpPr>
            <p:spPr>
              <a:xfrm>
                <a:off x="2498954" y="2329854"/>
                <a:ext cx="437852" cy="350732"/>
              </a:xfrm>
              <a:custGeom>
                <a:rect b="b" l="l" r="r" t="t"/>
                <a:pathLst>
                  <a:path extrusionOk="0" h="4985" w="6247">
                    <a:moveTo>
                      <a:pt x="3808" y="1"/>
                    </a:moveTo>
                    <a:cubicBezTo>
                      <a:pt x="2857" y="1"/>
                      <a:pt x="1866" y="382"/>
                      <a:pt x="1109" y="964"/>
                    </a:cubicBezTo>
                    <a:cubicBezTo>
                      <a:pt x="310" y="1591"/>
                      <a:pt x="0" y="2657"/>
                      <a:pt x="327" y="3628"/>
                    </a:cubicBezTo>
                    <a:cubicBezTo>
                      <a:pt x="655" y="4628"/>
                      <a:pt x="1500" y="4984"/>
                      <a:pt x="2429" y="4984"/>
                    </a:cubicBezTo>
                    <a:cubicBezTo>
                      <a:pt x="3327" y="4984"/>
                      <a:pt x="4303" y="4651"/>
                      <a:pt x="4966" y="4246"/>
                    </a:cubicBezTo>
                    <a:cubicBezTo>
                      <a:pt x="5843" y="3713"/>
                      <a:pt x="6246" y="2665"/>
                      <a:pt x="5980" y="1677"/>
                    </a:cubicBezTo>
                    <a:cubicBezTo>
                      <a:pt x="5722" y="724"/>
                      <a:pt x="4889" y="45"/>
                      <a:pt x="3901" y="2"/>
                    </a:cubicBezTo>
                    <a:cubicBezTo>
                      <a:pt x="3870" y="1"/>
                      <a:pt x="3839" y="1"/>
                      <a:pt x="38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5"/>
              <p:cNvSpPr/>
              <p:nvPr/>
            </p:nvSpPr>
            <p:spPr>
              <a:xfrm>
                <a:off x="2705159" y="2545007"/>
                <a:ext cx="194289" cy="264966"/>
              </a:xfrm>
              <a:custGeom>
                <a:rect b="b" l="l" r="r" t="t"/>
                <a:pathLst>
                  <a:path extrusionOk="0" h="3766" w="2772">
                    <a:moveTo>
                      <a:pt x="838" y="0"/>
                    </a:moveTo>
                    <a:cubicBezTo>
                      <a:pt x="748" y="0"/>
                      <a:pt x="659" y="109"/>
                      <a:pt x="727" y="209"/>
                    </a:cubicBezTo>
                    <a:lnTo>
                      <a:pt x="727" y="217"/>
                    </a:lnTo>
                    <a:lnTo>
                      <a:pt x="246" y="647"/>
                    </a:lnTo>
                    <a:cubicBezTo>
                      <a:pt x="217" y="620"/>
                      <a:pt x="183" y="609"/>
                      <a:pt x="152" y="609"/>
                    </a:cubicBezTo>
                    <a:cubicBezTo>
                      <a:pt x="71" y="609"/>
                      <a:pt x="0" y="683"/>
                      <a:pt x="31" y="776"/>
                    </a:cubicBezTo>
                    <a:cubicBezTo>
                      <a:pt x="383" y="1695"/>
                      <a:pt x="375" y="2743"/>
                      <a:pt x="667" y="3688"/>
                    </a:cubicBezTo>
                    <a:cubicBezTo>
                      <a:pt x="687" y="3735"/>
                      <a:pt x="732" y="3766"/>
                      <a:pt x="783" y="3766"/>
                    </a:cubicBezTo>
                    <a:cubicBezTo>
                      <a:pt x="799" y="3766"/>
                      <a:pt x="814" y="3763"/>
                      <a:pt x="830" y="3757"/>
                    </a:cubicBezTo>
                    <a:cubicBezTo>
                      <a:pt x="1431" y="3525"/>
                      <a:pt x="2059" y="3362"/>
                      <a:pt x="2660" y="3130"/>
                    </a:cubicBezTo>
                    <a:cubicBezTo>
                      <a:pt x="2737" y="3095"/>
                      <a:pt x="2772" y="3001"/>
                      <a:pt x="2720" y="2932"/>
                    </a:cubicBezTo>
                    <a:cubicBezTo>
                      <a:pt x="2145" y="1927"/>
                      <a:pt x="1578" y="1016"/>
                      <a:pt x="933" y="54"/>
                    </a:cubicBezTo>
                    <a:cubicBezTo>
                      <a:pt x="907" y="16"/>
                      <a:pt x="873" y="0"/>
                      <a:pt x="8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5"/>
              <p:cNvSpPr/>
              <p:nvPr/>
            </p:nvSpPr>
            <p:spPr>
              <a:xfrm>
                <a:off x="2729480" y="2613043"/>
                <a:ext cx="116209" cy="53683"/>
              </a:xfrm>
              <a:custGeom>
                <a:rect b="b" l="l" r="r" t="t"/>
                <a:pathLst>
                  <a:path extrusionOk="0" h="763" w="1658">
                    <a:moveTo>
                      <a:pt x="1562" y="1"/>
                    </a:moveTo>
                    <a:cubicBezTo>
                      <a:pt x="1549" y="1"/>
                      <a:pt x="1536" y="5"/>
                      <a:pt x="1523" y="15"/>
                    </a:cubicBezTo>
                    <a:cubicBezTo>
                      <a:pt x="1110" y="376"/>
                      <a:pt x="569" y="444"/>
                      <a:pt x="71" y="633"/>
                    </a:cubicBezTo>
                    <a:cubicBezTo>
                      <a:pt x="1" y="657"/>
                      <a:pt x="29" y="757"/>
                      <a:pt x="92" y="757"/>
                    </a:cubicBezTo>
                    <a:cubicBezTo>
                      <a:pt x="99" y="757"/>
                      <a:pt x="106" y="756"/>
                      <a:pt x="114" y="754"/>
                    </a:cubicBezTo>
                    <a:lnTo>
                      <a:pt x="114" y="762"/>
                    </a:lnTo>
                    <a:cubicBezTo>
                      <a:pt x="629" y="565"/>
                      <a:pt x="1179" y="487"/>
                      <a:pt x="1609" y="118"/>
                    </a:cubicBezTo>
                    <a:cubicBezTo>
                      <a:pt x="1657" y="76"/>
                      <a:pt x="1616" y="1"/>
                      <a:pt x="15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25"/>
              <p:cNvSpPr/>
              <p:nvPr/>
            </p:nvSpPr>
            <p:spPr>
              <a:xfrm>
                <a:off x="2591403" y="2615505"/>
                <a:ext cx="88664" cy="44607"/>
              </a:xfrm>
              <a:custGeom>
                <a:rect b="b" l="l" r="r" t="t"/>
                <a:pathLst>
                  <a:path extrusionOk="0" h="634" w="1265">
                    <a:moveTo>
                      <a:pt x="97" y="0"/>
                    </a:moveTo>
                    <a:cubicBezTo>
                      <a:pt x="46" y="0"/>
                      <a:pt x="0" y="76"/>
                      <a:pt x="56" y="117"/>
                    </a:cubicBezTo>
                    <a:cubicBezTo>
                      <a:pt x="374" y="384"/>
                      <a:pt x="761" y="556"/>
                      <a:pt x="1164" y="633"/>
                    </a:cubicBezTo>
                    <a:cubicBezTo>
                      <a:pt x="1167" y="633"/>
                      <a:pt x="1170" y="633"/>
                      <a:pt x="1172" y="633"/>
                    </a:cubicBezTo>
                    <a:cubicBezTo>
                      <a:pt x="1251" y="633"/>
                      <a:pt x="1265" y="512"/>
                      <a:pt x="1182" y="504"/>
                    </a:cubicBezTo>
                    <a:cubicBezTo>
                      <a:pt x="795" y="435"/>
                      <a:pt x="434" y="263"/>
                      <a:pt x="133" y="14"/>
                    </a:cubicBezTo>
                    <a:cubicBezTo>
                      <a:pt x="122" y="4"/>
                      <a:pt x="109" y="0"/>
                      <a:pt x="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25"/>
              <p:cNvSpPr/>
              <p:nvPr/>
            </p:nvSpPr>
            <p:spPr>
              <a:xfrm>
                <a:off x="2648946" y="2623878"/>
                <a:ext cx="56422" cy="21107"/>
              </a:xfrm>
              <a:custGeom>
                <a:rect b="b" l="l" r="r" t="t"/>
                <a:pathLst>
                  <a:path extrusionOk="0" h="300" w="805">
                    <a:moveTo>
                      <a:pt x="93" y="1"/>
                    </a:moveTo>
                    <a:cubicBezTo>
                      <a:pt x="32" y="1"/>
                      <a:pt x="1" y="97"/>
                      <a:pt x="68" y="127"/>
                    </a:cubicBezTo>
                    <a:cubicBezTo>
                      <a:pt x="266" y="213"/>
                      <a:pt x="481" y="273"/>
                      <a:pt x="704" y="299"/>
                    </a:cubicBezTo>
                    <a:cubicBezTo>
                      <a:pt x="707" y="299"/>
                      <a:pt x="709" y="299"/>
                      <a:pt x="712" y="299"/>
                    </a:cubicBezTo>
                    <a:cubicBezTo>
                      <a:pt x="783" y="299"/>
                      <a:pt x="805" y="179"/>
                      <a:pt x="721" y="170"/>
                    </a:cubicBezTo>
                    <a:cubicBezTo>
                      <a:pt x="515" y="144"/>
                      <a:pt x="309" y="93"/>
                      <a:pt x="120" y="7"/>
                    </a:cubicBezTo>
                    <a:cubicBezTo>
                      <a:pt x="110" y="3"/>
                      <a:pt x="101" y="1"/>
                      <a:pt x="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25"/>
              <p:cNvSpPr/>
              <p:nvPr/>
            </p:nvSpPr>
            <p:spPr>
              <a:xfrm>
                <a:off x="2816812" y="2368972"/>
                <a:ext cx="60558" cy="68176"/>
              </a:xfrm>
              <a:custGeom>
                <a:rect b="b" l="l" r="r" t="t"/>
                <a:pathLst>
                  <a:path extrusionOk="0" h="969" w="864">
                    <a:moveTo>
                      <a:pt x="99" y="1"/>
                    </a:moveTo>
                    <a:cubicBezTo>
                      <a:pt x="36" y="1"/>
                      <a:pt x="1" y="94"/>
                      <a:pt x="70" y="125"/>
                    </a:cubicBezTo>
                    <a:cubicBezTo>
                      <a:pt x="414" y="262"/>
                      <a:pt x="620" y="580"/>
                      <a:pt x="732" y="924"/>
                    </a:cubicBezTo>
                    <a:cubicBezTo>
                      <a:pt x="738" y="955"/>
                      <a:pt x="759" y="968"/>
                      <a:pt x="781" y="968"/>
                    </a:cubicBezTo>
                    <a:cubicBezTo>
                      <a:pt x="819" y="968"/>
                      <a:pt x="863" y="930"/>
                      <a:pt x="852" y="881"/>
                    </a:cubicBezTo>
                    <a:cubicBezTo>
                      <a:pt x="732" y="503"/>
                      <a:pt x="500" y="159"/>
                      <a:pt x="122" y="4"/>
                    </a:cubicBezTo>
                    <a:cubicBezTo>
                      <a:pt x="114" y="2"/>
                      <a:pt x="107" y="1"/>
                      <a:pt x="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25"/>
              <p:cNvSpPr/>
              <p:nvPr/>
            </p:nvSpPr>
            <p:spPr>
              <a:xfrm>
                <a:off x="2873725" y="2469513"/>
                <a:ext cx="17312" cy="52979"/>
              </a:xfrm>
              <a:custGeom>
                <a:rect b="b" l="l" r="r" t="t"/>
                <a:pathLst>
                  <a:path extrusionOk="0" h="753" w="247">
                    <a:moveTo>
                      <a:pt x="172" y="0"/>
                    </a:moveTo>
                    <a:cubicBezTo>
                      <a:pt x="138" y="0"/>
                      <a:pt x="100" y="24"/>
                      <a:pt x="100" y="70"/>
                    </a:cubicBezTo>
                    <a:cubicBezTo>
                      <a:pt x="118" y="268"/>
                      <a:pt x="92" y="474"/>
                      <a:pt x="23" y="663"/>
                    </a:cubicBezTo>
                    <a:cubicBezTo>
                      <a:pt x="1" y="713"/>
                      <a:pt x="44" y="753"/>
                      <a:pt x="84" y="753"/>
                    </a:cubicBezTo>
                    <a:cubicBezTo>
                      <a:pt x="105" y="753"/>
                      <a:pt x="126" y="742"/>
                      <a:pt x="135" y="715"/>
                    </a:cubicBezTo>
                    <a:cubicBezTo>
                      <a:pt x="221" y="500"/>
                      <a:pt x="246" y="277"/>
                      <a:pt x="229" y="53"/>
                    </a:cubicBezTo>
                    <a:cubicBezTo>
                      <a:pt x="229" y="18"/>
                      <a:pt x="202" y="0"/>
                      <a:pt x="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25"/>
              <p:cNvSpPr/>
              <p:nvPr/>
            </p:nvSpPr>
            <p:spPr>
              <a:xfrm>
                <a:off x="2537784" y="2546625"/>
                <a:ext cx="41633" cy="59452"/>
              </a:xfrm>
              <a:custGeom>
                <a:rect b="b" l="l" r="r" t="t"/>
                <a:pathLst>
                  <a:path extrusionOk="0" h="845" w="594">
                    <a:moveTo>
                      <a:pt x="72" y="0"/>
                    </a:moveTo>
                    <a:cubicBezTo>
                      <a:pt x="37" y="0"/>
                      <a:pt x="0" y="27"/>
                      <a:pt x="5" y="74"/>
                    </a:cubicBezTo>
                    <a:cubicBezTo>
                      <a:pt x="39" y="375"/>
                      <a:pt x="202" y="650"/>
                      <a:pt x="460" y="830"/>
                    </a:cubicBezTo>
                    <a:cubicBezTo>
                      <a:pt x="473" y="840"/>
                      <a:pt x="487" y="844"/>
                      <a:pt x="500" y="844"/>
                    </a:cubicBezTo>
                    <a:cubicBezTo>
                      <a:pt x="553" y="844"/>
                      <a:pt x="593" y="770"/>
                      <a:pt x="538" y="736"/>
                    </a:cubicBezTo>
                    <a:cubicBezTo>
                      <a:pt x="314" y="572"/>
                      <a:pt x="168" y="332"/>
                      <a:pt x="134" y="57"/>
                    </a:cubicBezTo>
                    <a:cubicBezTo>
                      <a:pt x="130" y="18"/>
                      <a:pt x="102" y="0"/>
                      <a:pt x="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25"/>
              <p:cNvSpPr/>
              <p:nvPr/>
            </p:nvSpPr>
            <p:spPr>
              <a:xfrm>
                <a:off x="1850061" y="1536432"/>
                <a:ext cx="433366" cy="332017"/>
              </a:xfrm>
              <a:custGeom>
                <a:rect b="b" l="l" r="r" t="t"/>
                <a:pathLst>
                  <a:path extrusionOk="0" h="4719" w="6183">
                    <a:moveTo>
                      <a:pt x="3121" y="0"/>
                    </a:moveTo>
                    <a:cubicBezTo>
                      <a:pt x="2668" y="0"/>
                      <a:pt x="2215" y="65"/>
                      <a:pt x="1793" y="188"/>
                    </a:cubicBezTo>
                    <a:cubicBezTo>
                      <a:pt x="822" y="488"/>
                      <a:pt x="143" y="1365"/>
                      <a:pt x="100" y="2387"/>
                    </a:cubicBezTo>
                    <a:cubicBezTo>
                      <a:pt x="0" y="4107"/>
                      <a:pt x="1821" y="4718"/>
                      <a:pt x="3332" y="4718"/>
                    </a:cubicBezTo>
                    <a:cubicBezTo>
                      <a:pt x="3640" y="4718"/>
                      <a:pt x="3935" y="4693"/>
                      <a:pt x="4198" y="4646"/>
                    </a:cubicBezTo>
                    <a:cubicBezTo>
                      <a:pt x="5203" y="4466"/>
                      <a:pt x="5968" y="3641"/>
                      <a:pt x="6071" y="2619"/>
                    </a:cubicBezTo>
                    <a:cubicBezTo>
                      <a:pt x="6183" y="1640"/>
                      <a:pt x="5641" y="703"/>
                      <a:pt x="4739" y="308"/>
                    </a:cubicBezTo>
                    <a:cubicBezTo>
                      <a:pt x="4241" y="99"/>
                      <a:pt x="3681" y="0"/>
                      <a:pt x="31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25"/>
              <p:cNvSpPr/>
              <p:nvPr/>
            </p:nvSpPr>
            <p:spPr>
              <a:xfrm>
                <a:off x="1941388" y="1758903"/>
                <a:ext cx="98056" cy="90480"/>
              </a:xfrm>
              <a:custGeom>
                <a:rect b="b" l="l" r="r" t="t"/>
                <a:pathLst>
                  <a:path extrusionOk="0" h="1286" w="1399">
                    <a:moveTo>
                      <a:pt x="530" y="0"/>
                    </a:moveTo>
                    <a:cubicBezTo>
                      <a:pt x="246" y="0"/>
                      <a:pt x="0" y="177"/>
                      <a:pt x="17" y="591"/>
                    </a:cubicBezTo>
                    <a:cubicBezTo>
                      <a:pt x="34" y="986"/>
                      <a:pt x="490" y="1201"/>
                      <a:pt x="825" y="1270"/>
                    </a:cubicBezTo>
                    <a:cubicBezTo>
                      <a:pt x="876" y="1280"/>
                      <a:pt x="924" y="1285"/>
                      <a:pt x="967" y="1285"/>
                    </a:cubicBezTo>
                    <a:cubicBezTo>
                      <a:pt x="1306" y="1285"/>
                      <a:pt x="1398" y="975"/>
                      <a:pt x="1314" y="617"/>
                    </a:cubicBezTo>
                    <a:cubicBezTo>
                      <a:pt x="1306" y="574"/>
                      <a:pt x="1297" y="539"/>
                      <a:pt x="1280" y="505"/>
                    </a:cubicBezTo>
                    <a:cubicBezTo>
                      <a:pt x="1158" y="190"/>
                      <a:pt x="824" y="0"/>
                      <a:pt x="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25"/>
              <p:cNvSpPr/>
              <p:nvPr/>
            </p:nvSpPr>
            <p:spPr>
              <a:xfrm>
                <a:off x="2095656" y="1752078"/>
                <a:ext cx="105906" cy="98008"/>
              </a:xfrm>
              <a:custGeom>
                <a:rect b="b" l="l" r="r" t="t"/>
                <a:pathLst>
                  <a:path extrusionOk="0" h="1393" w="1511">
                    <a:moveTo>
                      <a:pt x="930" y="1"/>
                    </a:moveTo>
                    <a:cubicBezTo>
                      <a:pt x="614" y="1"/>
                      <a:pt x="257" y="203"/>
                      <a:pt x="127" y="542"/>
                    </a:cubicBezTo>
                    <a:cubicBezTo>
                      <a:pt x="110" y="585"/>
                      <a:pt x="93" y="628"/>
                      <a:pt x="84" y="671"/>
                    </a:cubicBezTo>
                    <a:cubicBezTo>
                      <a:pt x="0" y="1059"/>
                      <a:pt x="92" y="1393"/>
                      <a:pt x="460" y="1393"/>
                    </a:cubicBezTo>
                    <a:cubicBezTo>
                      <a:pt x="507" y="1393"/>
                      <a:pt x="560" y="1387"/>
                      <a:pt x="617" y="1375"/>
                    </a:cubicBezTo>
                    <a:cubicBezTo>
                      <a:pt x="986" y="1307"/>
                      <a:pt x="1476" y="1075"/>
                      <a:pt x="1493" y="645"/>
                    </a:cubicBezTo>
                    <a:cubicBezTo>
                      <a:pt x="1510" y="195"/>
                      <a:pt x="1239"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25"/>
              <p:cNvSpPr/>
              <p:nvPr/>
            </p:nvSpPr>
            <p:spPr>
              <a:xfrm>
                <a:off x="2013020" y="1754611"/>
                <a:ext cx="133732" cy="252021"/>
              </a:xfrm>
              <a:custGeom>
                <a:rect b="b" l="l" r="r" t="t"/>
                <a:pathLst>
                  <a:path extrusionOk="0" h="3582" w="1908">
                    <a:moveTo>
                      <a:pt x="1151" y="0"/>
                    </a:moveTo>
                    <a:cubicBezTo>
                      <a:pt x="1075" y="0"/>
                      <a:pt x="993" y="64"/>
                      <a:pt x="1014" y="162"/>
                    </a:cubicBezTo>
                    <a:lnTo>
                      <a:pt x="1014" y="171"/>
                    </a:lnTo>
                    <a:lnTo>
                      <a:pt x="404" y="394"/>
                    </a:lnTo>
                    <a:cubicBezTo>
                      <a:pt x="381" y="338"/>
                      <a:pt x="332" y="311"/>
                      <a:pt x="284" y="311"/>
                    </a:cubicBezTo>
                    <a:cubicBezTo>
                      <a:pt x="221" y="311"/>
                      <a:pt x="160" y="355"/>
                      <a:pt x="155" y="437"/>
                    </a:cubicBezTo>
                    <a:cubicBezTo>
                      <a:pt x="155" y="1417"/>
                      <a:pt x="78" y="2396"/>
                      <a:pt x="0" y="3375"/>
                    </a:cubicBezTo>
                    <a:cubicBezTo>
                      <a:pt x="0" y="3453"/>
                      <a:pt x="60" y="3504"/>
                      <a:pt x="129" y="3504"/>
                    </a:cubicBezTo>
                    <a:cubicBezTo>
                      <a:pt x="773" y="3504"/>
                      <a:pt x="1108" y="3582"/>
                      <a:pt x="1761" y="3582"/>
                    </a:cubicBezTo>
                    <a:cubicBezTo>
                      <a:pt x="1839" y="3582"/>
                      <a:pt x="1907" y="3504"/>
                      <a:pt x="1882" y="3418"/>
                    </a:cubicBezTo>
                    <a:cubicBezTo>
                      <a:pt x="1710" y="2276"/>
                      <a:pt x="1512" y="1219"/>
                      <a:pt x="1263" y="94"/>
                    </a:cubicBezTo>
                    <a:cubicBezTo>
                      <a:pt x="1249" y="28"/>
                      <a:pt x="1201" y="0"/>
                      <a:pt x="11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25"/>
              <p:cNvSpPr/>
              <p:nvPr/>
            </p:nvSpPr>
            <p:spPr>
              <a:xfrm>
                <a:off x="2033486" y="1838829"/>
                <a:ext cx="9112" cy="35742"/>
              </a:xfrm>
              <a:custGeom>
                <a:rect b="b" l="l" r="r" t="t"/>
                <a:pathLst>
                  <a:path extrusionOk="0" h="508" w="130">
                    <a:moveTo>
                      <a:pt x="65" y="1"/>
                    </a:moveTo>
                    <a:cubicBezTo>
                      <a:pt x="33" y="1"/>
                      <a:pt x="0" y="22"/>
                      <a:pt x="0" y="65"/>
                    </a:cubicBezTo>
                    <a:lnTo>
                      <a:pt x="0" y="443"/>
                    </a:lnTo>
                    <a:cubicBezTo>
                      <a:pt x="0" y="486"/>
                      <a:pt x="33" y="507"/>
                      <a:pt x="65" y="507"/>
                    </a:cubicBezTo>
                    <a:cubicBezTo>
                      <a:pt x="97" y="507"/>
                      <a:pt x="129" y="486"/>
                      <a:pt x="129" y="443"/>
                    </a:cubicBezTo>
                    <a:lnTo>
                      <a:pt x="129" y="65"/>
                    </a:lnTo>
                    <a:cubicBezTo>
                      <a:pt x="129" y="22"/>
                      <a:pt x="97" y="1"/>
                      <a:pt x="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5"/>
              <p:cNvSpPr/>
              <p:nvPr/>
            </p:nvSpPr>
            <p:spPr>
              <a:xfrm>
                <a:off x="2054443" y="1833833"/>
                <a:ext cx="17733" cy="42918"/>
              </a:xfrm>
              <a:custGeom>
                <a:rect b="b" l="l" r="r" t="t"/>
                <a:pathLst>
                  <a:path extrusionOk="0" h="610" w="253">
                    <a:moveTo>
                      <a:pt x="81" y="0"/>
                    </a:moveTo>
                    <a:cubicBezTo>
                      <a:pt x="42" y="0"/>
                      <a:pt x="0" y="33"/>
                      <a:pt x="11" y="84"/>
                    </a:cubicBezTo>
                    <a:cubicBezTo>
                      <a:pt x="45" y="248"/>
                      <a:pt x="88" y="402"/>
                      <a:pt x="122" y="566"/>
                    </a:cubicBezTo>
                    <a:cubicBezTo>
                      <a:pt x="126" y="596"/>
                      <a:pt x="148" y="609"/>
                      <a:pt x="172" y="609"/>
                    </a:cubicBezTo>
                    <a:cubicBezTo>
                      <a:pt x="210" y="609"/>
                      <a:pt x="253" y="578"/>
                      <a:pt x="243" y="531"/>
                    </a:cubicBezTo>
                    <a:cubicBezTo>
                      <a:pt x="208" y="368"/>
                      <a:pt x="174" y="205"/>
                      <a:pt x="139" y="50"/>
                    </a:cubicBezTo>
                    <a:cubicBezTo>
                      <a:pt x="133" y="15"/>
                      <a:pt x="107" y="0"/>
                      <a:pt x="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5"/>
              <p:cNvSpPr/>
              <p:nvPr/>
            </p:nvSpPr>
            <p:spPr>
              <a:xfrm>
                <a:off x="2078484" y="1833833"/>
                <a:ext cx="18153" cy="38204"/>
              </a:xfrm>
              <a:custGeom>
                <a:rect b="b" l="l" r="r" t="t"/>
                <a:pathLst>
                  <a:path extrusionOk="0" h="543" w="259">
                    <a:moveTo>
                      <a:pt x="78" y="0"/>
                    </a:moveTo>
                    <a:cubicBezTo>
                      <a:pt x="40" y="0"/>
                      <a:pt x="1" y="33"/>
                      <a:pt x="11" y="84"/>
                    </a:cubicBezTo>
                    <a:cubicBezTo>
                      <a:pt x="46" y="222"/>
                      <a:pt x="80" y="359"/>
                      <a:pt x="123" y="497"/>
                    </a:cubicBezTo>
                    <a:cubicBezTo>
                      <a:pt x="130" y="529"/>
                      <a:pt x="156" y="543"/>
                      <a:pt x="182" y="543"/>
                    </a:cubicBezTo>
                    <a:cubicBezTo>
                      <a:pt x="220" y="543"/>
                      <a:pt x="258" y="513"/>
                      <a:pt x="243" y="462"/>
                    </a:cubicBezTo>
                    <a:cubicBezTo>
                      <a:pt x="209" y="325"/>
                      <a:pt x="174" y="188"/>
                      <a:pt x="140" y="50"/>
                    </a:cubicBezTo>
                    <a:cubicBezTo>
                      <a:pt x="130" y="15"/>
                      <a:pt x="104" y="0"/>
                      <a:pt x="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5"/>
              <p:cNvSpPr/>
              <p:nvPr/>
            </p:nvSpPr>
            <p:spPr>
              <a:xfrm>
                <a:off x="2100913" y="1829190"/>
                <a:ext cx="17382" cy="40737"/>
              </a:xfrm>
              <a:custGeom>
                <a:rect b="b" l="l" r="r" t="t"/>
                <a:pathLst>
                  <a:path extrusionOk="0" h="579" w="248">
                    <a:moveTo>
                      <a:pt x="65" y="0"/>
                    </a:moveTo>
                    <a:cubicBezTo>
                      <a:pt x="33" y="0"/>
                      <a:pt x="1" y="22"/>
                      <a:pt x="1" y="65"/>
                    </a:cubicBezTo>
                    <a:cubicBezTo>
                      <a:pt x="18" y="219"/>
                      <a:pt x="52" y="382"/>
                      <a:pt x="112" y="528"/>
                    </a:cubicBezTo>
                    <a:cubicBezTo>
                      <a:pt x="119" y="563"/>
                      <a:pt x="144" y="578"/>
                      <a:pt x="170" y="578"/>
                    </a:cubicBezTo>
                    <a:cubicBezTo>
                      <a:pt x="208" y="578"/>
                      <a:pt x="248" y="545"/>
                      <a:pt x="233" y="494"/>
                    </a:cubicBezTo>
                    <a:cubicBezTo>
                      <a:pt x="181" y="357"/>
                      <a:pt x="147" y="211"/>
                      <a:pt x="129" y="65"/>
                    </a:cubicBezTo>
                    <a:cubicBezTo>
                      <a:pt x="129" y="22"/>
                      <a:pt x="97" y="0"/>
                      <a:pt x="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5"/>
              <p:cNvSpPr/>
              <p:nvPr/>
            </p:nvSpPr>
            <p:spPr>
              <a:xfrm>
                <a:off x="1874522" y="1693400"/>
                <a:ext cx="29858" cy="89424"/>
              </a:xfrm>
              <a:custGeom>
                <a:rect b="b" l="l" r="r" t="t"/>
                <a:pathLst>
                  <a:path extrusionOk="0" h="1271" w="426">
                    <a:moveTo>
                      <a:pt x="122" y="1"/>
                    </a:moveTo>
                    <a:cubicBezTo>
                      <a:pt x="98" y="1"/>
                      <a:pt x="76" y="14"/>
                      <a:pt x="69" y="44"/>
                    </a:cubicBezTo>
                    <a:lnTo>
                      <a:pt x="69" y="53"/>
                    </a:lnTo>
                    <a:cubicBezTo>
                      <a:pt x="0" y="482"/>
                      <a:pt x="9" y="895"/>
                      <a:pt x="292" y="1247"/>
                    </a:cubicBezTo>
                    <a:cubicBezTo>
                      <a:pt x="305" y="1264"/>
                      <a:pt x="320" y="1271"/>
                      <a:pt x="335" y="1271"/>
                    </a:cubicBezTo>
                    <a:cubicBezTo>
                      <a:pt x="381" y="1271"/>
                      <a:pt x="426" y="1204"/>
                      <a:pt x="387" y="1153"/>
                    </a:cubicBezTo>
                    <a:cubicBezTo>
                      <a:pt x="129" y="843"/>
                      <a:pt x="138" y="457"/>
                      <a:pt x="189" y="79"/>
                    </a:cubicBezTo>
                    <a:cubicBezTo>
                      <a:pt x="200" y="32"/>
                      <a:pt x="160" y="1"/>
                      <a:pt x="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25"/>
              <p:cNvSpPr/>
              <p:nvPr/>
            </p:nvSpPr>
            <p:spPr>
              <a:xfrm>
                <a:off x="1901016" y="1734840"/>
                <a:ext cx="14929" cy="23359"/>
              </a:xfrm>
              <a:custGeom>
                <a:rect b="b" l="l" r="r" t="t"/>
                <a:pathLst>
                  <a:path extrusionOk="0" h="332" w="213">
                    <a:moveTo>
                      <a:pt x="65" y="1"/>
                    </a:moveTo>
                    <a:cubicBezTo>
                      <a:pt x="32" y="1"/>
                      <a:pt x="0" y="22"/>
                      <a:pt x="0" y="65"/>
                    </a:cubicBezTo>
                    <a:cubicBezTo>
                      <a:pt x="9" y="143"/>
                      <a:pt x="35" y="228"/>
                      <a:pt x="78" y="297"/>
                    </a:cubicBezTo>
                    <a:cubicBezTo>
                      <a:pt x="88" y="321"/>
                      <a:pt x="107" y="331"/>
                      <a:pt x="126" y="331"/>
                    </a:cubicBezTo>
                    <a:cubicBezTo>
                      <a:pt x="168" y="331"/>
                      <a:pt x="213" y="284"/>
                      <a:pt x="189" y="237"/>
                    </a:cubicBezTo>
                    <a:cubicBezTo>
                      <a:pt x="155" y="186"/>
                      <a:pt x="138" y="125"/>
                      <a:pt x="129" y="65"/>
                    </a:cubicBezTo>
                    <a:cubicBezTo>
                      <a:pt x="129" y="22"/>
                      <a:pt x="97" y="1"/>
                      <a:pt x="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25"/>
              <p:cNvSpPr/>
              <p:nvPr/>
            </p:nvSpPr>
            <p:spPr>
              <a:xfrm>
                <a:off x="2237728" y="1666875"/>
                <a:ext cx="15630" cy="61704"/>
              </a:xfrm>
              <a:custGeom>
                <a:rect b="b" l="l" r="r" t="t"/>
                <a:pathLst>
                  <a:path extrusionOk="0" h="877" w="223">
                    <a:moveTo>
                      <a:pt x="78" y="0"/>
                    </a:moveTo>
                    <a:cubicBezTo>
                      <a:pt x="39" y="0"/>
                      <a:pt x="0" y="33"/>
                      <a:pt x="16" y="86"/>
                    </a:cubicBezTo>
                    <a:cubicBezTo>
                      <a:pt x="68" y="327"/>
                      <a:pt x="93" y="576"/>
                      <a:pt x="76" y="825"/>
                    </a:cubicBezTo>
                    <a:cubicBezTo>
                      <a:pt x="85" y="859"/>
                      <a:pt x="115" y="877"/>
                      <a:pt x="144" y="877"/>
                    </a:cubicBezTo>
                    <a:cubicBezTo>
                      <a:pt x="173" y="877"/>
                      <a:pt x="201" y="859"/>
                      <a:pt x="205" y="825"/>
                    </a:cubicBezTo>
                    <a:cubicBezTo>
                      <a:pt x="222" y="559"/>
                      <a:pt x="196" y="301"/>
                      <a:pt x="136" y="43"/>
                    </a:cubicBezTo>
                    <a:cubicBezTo>
                      <a:pt x="126" y="13"/>
                      <a:pt x="102" y="0"/>
                      <a:pt x="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25"/>
              <p:cNvSpPr/>
              <p:nvPr/>
            </p:nvSpPr>
            <p:spPr>
              <a:xfrm>
                <a:off x="2141845" y="1280331"/>
                <a:ext cx="477593" cy="359668"/>
              </a:xfrm>
              <a:custGeom>
                <a:rect b="b" l="l" r="r" t="t"/>
                <a:pathLst>
                  <a:path extrusionOk="0" h="5112" w="6814">
                    <a:moveTo>
                      <a:pt x="3088" y="1"/>
                    </a:moveTo>
                    <a:cubicBezTo>
                      <a:pt x="2166" y="1"/>
                      <a:pt x="1314" y="527"/>
                      <a:pt x="911" y="1379"/>
                    </a:cubicBezTo>
                    <a:cubicBezTo>
                      <a:pt x="1" y="3235"/>
                      <a:pt x="2277" y="4704"/>
                      <a:pt x="3815" y="5056"/>
                    </a:cubicBezTo>
                    <a:cubicBezTo>
                      <a:pt x="3982" y="5094"/>
                      <a:pt x="4150" y="5112"/>
                      <a:pt x="4316" y="5112"/>
                    </a:cubicBezTo>
                    <a:cubicBezTo>
                      <a:pt x="5140" y="5112"/>
                      <a:pt x="5918" y="4664"/>
                      <a:pt x="6333" y="3913"/>
                    </a:cubicBezTo>
                    <a:cubicBezTo>
                      <a:pt x="6814" y="3054"/>
                      <a:pt x="6676" y="1980"/>
                      <a:pt x="5998" y="1267"/>
                    </a:cubicBezTo>
                    <a:cubicBezTo>
                      <a:pt x="5310" y="563"/>
                      <a:pt x="4305" y="116"/>
                      <a:pt x="3334" y="13"/>
                    </a:cubicBezTo>
                    <a:cubicBezTo>
                      <a:pt x="3252" y="5"/>
                      <a:pt x="3170" y="1"/>
                      <a:pt x="30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5"/>
              <p:cNvSpPr/>
              <p:nvPr/>
            </p:nvSpPr>
            <p:spPr>
              <a:xfrm>
                <a:off x="2237588" y="1471633"/>
                <a:ext cx="94832" cy="101033"/>
              </a:xfrm>
              <a:custGeom>
                <a:rect b="b" l="l" r="r" t="t"/>
                <a:pathLst>
                  <a:path extrusionOk="0" h="1436" w="1353">
                    <a:moveTo>
                      <a:pt x="626" y="0"/>
                    </a:moveTo>
                    <a:cubicBezTo>
                      <a:pt x="434" y="0"/>
                      <a:pt x="251" y="114"/>
                      <a:pt x="147" y="395"/>
                    </a:cubicBezTo>
                    <a:cubicBezTo>
                      <a:pt x="1" y="765"/>
                      <a:pt x="336" y="1143"/>
                      <a:pt x="619" y="1332"/>
                    </a:cubicBezTo>
                    <a:cubicBezTo>
                      <a:pt x="726" y="1403"/>
                      <a:pt x="823" y="1435"/>
                      <a:pt x="908" y="1435"/>
                    </a:cubicBezTo>
                    <a:cubicBezTo>
                      <a:pt x="1131" y="1435"/>
                      <a:pt x="1277" y="1218"/>
                      <a:pt x="1332" y="920"/>
                    </a:cubicBezTo>
                    <a:cubicBezTo>
                      <a:pt x="1341" y="877"/>
                      <a:pt x="1341" y="842"/>
                      <a:pt x="1341" y="799"/>
                    </a:cubicBezTo>
                    <a:cubicBezTo>
                      <a:pt x="1352" y="373"/>
                      <a:pt x="975"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5"/>
              <p:cNvSpPr/>
              <p:nvPr/>
            </p:nvSpPr>
            <p:spPr>
              <a:xfrm>
                <a:off x="2374894" y="1535518"/>
                <a:ext cx="129526" cy="87595"/>
              </a:xfrm>
              <a:custGeom>
                <a:rect b="b" l="l" r="r" t="t"/>
                <a:pathLst>
                  <a:path extrusionOk="0" h="1245" w="1848">
                    <a:moveTo>
                      <a:pt x="991" y="0"/>
                    </a:moveTo>
                    <a:cubicBezTo>
                      <a:pt x="766" y="0"/>
                      <a:pt x="530" y="80"/>
                      <a:pt x="361" y="252"/>
                    </a:cubicBezTo>
                    <a:cubicBezTo>
                      <a:pt x="336" y="278"/>
                      <a:pt x="310" y="312"/>
                      <a:pt x="284" y="355"/>
                    </a:cubicBezTo>
                    <a:cubicBezTo>
                      <a:pt x="18" y="716"/>
                      <a:pt x="1" y="1103"/>
                      <a:pt x="499" y="1214"/>
                    </a:cubicBezTo>
                    <a:cubicBezTo>
                      <a:pt x="594" y="1233"/>
                      <a:pt x="703" y="1244"/>
                      <a:pt x="815" y="1244"/>
                    </a:cubicBezTo>
                    <a:cubicBezTo>
                      <a:pt x="1125" y="1244"/>
                      <a:pt x="1457" y="1155"/>
                      <a:pt x="1590" y="871"/>
                    </a:cubicBezTo>
                    <a:cubicBezTo>
                      <a:pt x="1848" y="321"/>
                      <a:pt x="1441" y="0"/>
                      <a:pt x="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25"/>
              <p:cNvSpPr/>
              <p:nvPr/>
            </p:nvSpPr>
            <p:spPr>
              <a:xfrm>
                <a:off x="2237027" y="1512018"/>
                <a:ext cx="173613" cy="253357"/>
              </a:xfrm>
              <a:custGeom>
                <a:rect b="b" l="l" r="r" t="t"/>
                <a:pathLst>
                  <a:path extrusionOk="0" h="3601" w="2477">
                    <a:moveTo>
                      <a:pt x="1427" y="0"/>
                    </a:moveTo>
                    <a:cubicBezTo>
                      <a:pt x="1383" y="0"/>
                      <a:pt x="1339" y="22"/>
                      <a:pt x="1315" y="71"/>
                    </a:cubicBezTo>
                    <a:cubicBezTo>
                      <a:pt x="928" y="973"/>
                      <a:pt x="481" y="1849"/>
                      <a:pt x="26" y="2725"/>
                    </a:cubicBezTo>
                    <a:cubicBezTo>
                      <a:pt x="0" y="2786"/>
                      <a:pt x="26" y="2863"/>
                      <a:pt x="95" y="2889"/>
                    </a:cubicBezTo>
                    <a:cubicBezTo>
                      <a:pt x="688" y="3146"/>
                      <a:pt x="962" y="3344"/>
                      <a:pt x="1564" y="3593"/>
                    </a:cubicBezTo>
                    <a:cubicBezTo>
                      <a:pt x="1579" y="3598"/>
                      <a:pt x="1594" y="3601"/>
                      <a:pt x="1609" y="3601"/>
                    </a:cubicBezTo>
                    <a:cubicBezTo>
                      <a:pt x="1669" y="3601"/>
                      <a:pt x="1722" y="3559"/>
                      <a:pt x="1736" y="3490"/>
                    </a:cubicBezTo>
                    <a:cubicBezTo>
                      <a:pt x="2019" y="2373"/>
                      <a:pt x="2251" y="1316"/>
                      <a:pt x="2457" y="182"/>
                    </a:cubicBezTo>
                    <a:cubicBezTo>
                      <a:pt x="2476" y="92"/>
                      <a:pt x="2406" y="41"/>
                      <a:pt x="2335" y="41"/>
                    </a:cubicBezTo>
                    <a:cubicBezTo>
                      <a:pt x="2278" y="41"/>
                      <a:pt x="2220" y="75"/>
                      <a:pt x="2208" y="148"/>
                    </a:cubicBezTo>
                    <a:lnTo>
                      <a:pt x="2208" y="165"/>
                    </a:lnTo>
                    <a:lnTo>
                      <a:pt x="1564" y="131"/>
                    </a:lnTo>
                    <a:cubicBezTo>
                      <a:pt x="1559" y="49"/>
                      <a:pt x="1492" y="0"/>
                      <a:pt x="14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5"/>
              <p:cNvSpPr/>
              <p:nvPr/>
            </p:nvSpPr>
            <p:spPr>
              <a:xfrm>
                <a:off x="2303263" y="1571259"/>
                <a:ext cx="21448" cy="33701"/>
              </a:xfrm>
              <a:custGeom>
                <a:rect b="b" l="l" r="r" t="t"/>
                <a:pathLst>
                  <a:path extrusionOk="0" h="479" w="306">
                    <a:moveTo>
                      <a:pt x="226" y="0"/>
                    </a:moveTo>
                    <a:cubicBezTo>
                      <a:pt x="204" y="0"/>
                      <a:pt x="182" y="13"/>
                      <a:pt x="172" y="45"/>
                    </a:cubicBezTo>
                    <a:cubicBezTo>
                      <a:pt x="121" y="157"/>
                      <a:pt x="69" y="277"/>
                      <a:pt x="17" y="388"/>
                    </a:cubicBezTo>
                    <a:cubicBezTo>
                      <a:pt x="1" y="439"/>
                      <a:pt x="42" y="478"/>
                      <a:pt x="83" y="478"/>
                    </a:cubicBezTo>
                    <a:cubicBezTo>
                      <a:pt x="104" y="478"/>
                      <a:pt x="126" y="467"/>
                      <a:pt x="138" y="440"/>
                    </a:cubicBezTo>
                    <a:cubicBezTo>
                      <a:pt x="189" y="320"/>
                      <a:pt x="241" y="208"/>
                      <a:pt x="284" y="88"/>
                    </a:cubicBezTo>
                    <a:cubicBezTo>
                      <a:pt x="306" y="39"/>
                      <a:pt x="265" y="0"/>
                      <a:pt x="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5"/>
              <p:cNvSpPr/>
              <p:nvPr/>
            </p:nvSpPr>
            <p:spPr>
              <a:xfrm>
                <a:off x="2329056" y="1575692"/>
                <a:ext cx="17102" cy="42637"/>
              </a:xfrm>
              <a:custGeom>
                <a:rect b="b" l="l" r="r" t="t"/>
                <a:pathLst>
                  <a:path extrusionOk="0" h="606" w="244">
                    <a:moveTo>
                      <a:pt x="171" y="0"/>
                    </a:moveTo>
                    <a:cubicBezTo>
                      <a:pt x="142" y="0"/>
                      <a:pt x="112" y="16"/>
                      <a:pt x="105" y="51"/>
                    </a:cubicBezTo>
                    <a:cubicBezTo>
                      <a:pt x="70" y="214"/>
                      <a:pt x="45" y="377"/>
                      <a:pt x="10" y="532"/>
                    </a:cubicBezTo>
                    <a:cubicBezTo>
                      <a:pt x="1" y="579"/>
                      <a:pt x="35" y="605"/>
                      <a:pt x="71" y="605"/>
                    </a:cubicBezTo>
                    <a:cubicBezTo>
                      <a:pt x="101" y="605"/>
                      <a:pt x="131" y="588"/>
                      <a:pt x="139" y="549"/>
                    </a:cubicBezTo>
                    <a:cubicBezTo>
                      <a:pt x="174" y="394"/>
                      <a:pt x="199" y="231"/>
                      <a:pt x="234" y="68"/>
                    </a:cubicBezTo>
                    <a:cubicBezTo>
                      <a:pt x="243" y="25"/>
                      <a:pt x="208" y="0"/>
                      <a:pt x="1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25"/>
              <p:cNvSpPr/>
              <p:nvPr/>
            </p:nvSpPr>
            <p:spPr>
              <a:xfrm>
                <a:off x="2353517" y="1585331"/>
                <a:ext cx="14228" cy="37993"/>
              </a:xfrm>
              <a:custGeom>
                <a:rect b="b" l="l" r="r" t="t"/>
                <a:pathLst>
                  <a:path extrusionOk="0" h="540" w="203">
                    <a:moveTo>
                      <a:pt x="135" y="1"/>
                    </a:moveTo>
                    <a:cubicBezTo>
                      <a:pt x="108" y="1"/>
                      <a:pt x="81" y="17"/>
                      <a:pt x="74" y="51"/>
                    </a:cubicBezTo>
                    <a:lnTo>
                      <a:pt x="5" y="472"/>
                    </a:lnTo>
                    <a:cubicBezTo>
                      <a:pt x="0" y="515"/>
                      <a:pt x="38" y="539"/>
                      <a:pt x="74" y="539"/>
                    </a:cubicBezTo>
                    <a:cubicBezTo>
                      <a:pt x="102" y="539"/>
                      <a:pt x="130" y="524"/>
                      <a:pt x="134" y="489"/>
                    </a:cubicBezTo>
                    <a:cubicBezTo>
                      <a:pt x="160" y="343"/>
                      <a:pt x="177" y="206"/>
                      <a:pt x="203" y="68"/>
                    </a:cubicBezTo>
                    <a:cubicBezTo>
                      <a:pt x="203" y="25"/>
                      <a:pt x="168" y="1"/>
                      <a:pt x="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25"/>
              <p:cNvSpPr/>
              <p:nvPr/>
            </p:nvSpPr>
            <p:spPr>
              <a:xfrm>
                <a:off x="2374544" y="1588637"/>
                <a:ext cx="15840" cy="40948"/>
              </a:xfrm>
              <a:custGeom>
                <a:rect b="b" l="l" r="r" t="t"/>
                <a:pathLst>
                  <a:path extrusionOk="0" h="582" w="226">
                    <a:moveTo>
                      <a:pt x="142" y="0"/>
                    </a:moveTo>
                    <a:cubicBezTo>
                      <a:pt x="121" y="0"/>
                      <a:pt x="101" y="11"/>
                      <a:pt x="92" y="38"/>
                    </a:cubicBezTo>
                    <a:cubicBezTo>
                      <a:pt x="40" y="193"/>
                      <a:pt x="14" y="348"/>
                      <a:pt x="6" y="511"/>
                    </a:cubicBezTo>
                    <a:cubicBezTo>
                      <a:pt x="1" y="557"/>
                      <a:pt x="34" y="581"/>
                      <a:pt x="68" y="581"/>
                    </a:cubicBezTo>
                    <a:cubicBezTo>
                      <a:pt x="97" y="581"/>
                      <a:pt x="127" y="564"/>
                      <a:pt x="134" y="528"/>
                    </a:cubicBezTo>
                    <a:cubicBezTo>
                      <a:pt x="143" y="382"/>
                      <a:pt x="160" y="236"/>
                      <a:pt x="203" y="90"/>
                    </a:cubicBezTo>
                    <a:cubicBezTo>
                      <a:pt x="226" y="40"/>
                      <a:pt x="182" y="0"/>
                      <a:pt x="1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25"/>
              <p:cNvSpPr/>
              <p:nvPr/>
            </p:nvSpPr>
            <p:spPr>
              <a:xfrm>
                <a:off x="2202053" y="1377283"/>
                <a:ext cx="36587" cy="88439"/>
              </a:xfrm>
              <a:custGeom>
                <a:rect b="b" l="l" r="r" t="t"/>
                <a:pathLst>
                  <a:path extrusionOk="0" h="1257" w="522">
                    <a:moveTo>
                      <a:pt x="432" y="0"/>
                    </a:moveTo>
                    <a:cubicBezTo>
                      <a:pt x="416" y="0"/>
                      <a:pt x="399" y="8"/>
                      <a:pt x="388" y="27"/>
                    </a:cubicBezTo>
                    <a:cubicBezTo>
                      <a:pt x="164" y="396"/>
                      <a:pt x="1" y="774"/>
                      <a:pt x="130" y="1212"/>
                    </a:cubicBezTo>
                    <a:cubicBezTo>
                      <a:pt x="139" y="1244"/>
                      <a:pt x="161" y="1257"/>
                      <a:pt x="184" y="1257"/>
                    </a:cubicBezTo>
                    <a:cubicBezTo>
                      <a:pt x="224" y="1257"/>
                      <a:pt x="266" y="1218"/>
                      <a:pt x="250" y="1169"/>
                    </a:cubicBezTo>
                    <a:cubicBezTo>
                      <a:pt x="138" y="783"/>
                      <a:pt x="293" y="431"/>
                      <a:pt x="491" y="104"/>
                    </a:cubicBezTo>
                    <a:cubicBezTo>
                      <a:pt x="522" y="54"/>
                      <a:pt x="476" y="0"/>
                      <a:pt x="4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25"/>
              <p:cNvSpPr/>
              <p:nvPr/>
            </p:nvSpPr>
            <p:spPr>
              <a:xfrm>
                <a:off x="2230369" y="1423579"/>
                <a:ext cx="12126" cy="24273"/>
              </a:xfrm>
              <a:custGeom>
                <a:rect b="b" l="l" r="r" t="t"/>
                <a:pathLst>
                  <a:path extrusionOk="0" h="345" w="173">
                    <a:moveTo>
                      <a:pt x="86" y="1"/>
                    </a:moveTo>
                    <a:cubicBezTo>
                      <a:pt x="65" y="1"/>
                      <a:pt x="44" y="12"/>
                      <a:pt x="35" y="39"/>
                    </a:cubicBezTo>
                    <a:cubicBezTo>
                      <a:pt x="9" y="125"/>
                      <a:pt x="1" y="211"/>
                      <a:pt x="18" y="288"/>
                    </a:cubicBezTo>
                    <a:cubicBezTo>
                      <a:pt x="18" y="327"/>
                      <a:pt x="44" y="345"/>
                      <a:pt x="72" y="345"/>
                    </a:cubicBezTo>
                    <a:cubicBezTo>
                      <a:pt x="106" y="345"/>
                      <a:pt x="143" y="318"/>
                      <a:pt x="138" y="271"/>
                    </a:cubicBezTo>
                    <a:cubicBezTo>
                      <a:pt x="130" y="211"/>
                      <a:pt x="138" y="151"/>
                      <a:pt x="155" y="90"/>
                    </a:cubicBezTo>
                    <a:cubicBezTo>
                      <a:pt x="172" y="40"/>
                      <a:pt x="127"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25"/>
              <p:cNvSpPr/>
              <p:nvPr/>
            </p:nvSpPr>
            <p:spPr>
              <a:xfrm>
                <a:off x="2552152" y="1493022"/>
                <a:ext cx="27265" cy="59945"/>
              </a:xfrm>
              <a:custGeom>
                <a:rect b="b" l="l" r="r" t="t"/>
                <a:pathLst>
                  <a:path extrusionOk="0" h="852" w="389">
                    <a:moveTo>
                      <a:pt x="317" y="1"/>
                    </a:moveTo>
                    <a:cubicBezTo>
                      <a:pt x="287" y="1"/>
                      <a:pt x="259" y="18"/>
                      <a:pt x="255" y="57"/>
                    </a:cubicBezTo>
                    <a:cubicBezTo>
                      <a:pt x="212" y="298"/>
                      <a:pt x="135" y="538"/>
                      <a:pt x="23" y="762"/>
                    </a:cubicBezTo>
                    <a:cubicBezTo>
                      <a:pt x="1" y="812"/>
                      <a:pt x="44" y="851"/>
                      <a:pt x="86" y="851"/>
                    </a:cubicBezTo>
                    <a:cubicBezTo>
                      <a:pt x="109" y="851"/>
                      <a:pt x="132" y="840"/>
                      <a:pt x="144" y="813"/>
                    </a:cubicBezTo>
                    <a:cubicBezTo>
                      <a:pt x="255" y="581"/>
                      <a:pt x="333" y="332"/>
                      <a:pt x="384" y="74"/>
                    </a:cubicBezTo>
                    <a:cubicBezTo>
                      <a:pt x="389" y="27"/>
                      <a:pt x="352" y="1"/>
                      <a:pt x="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25"/>
              <p:cNvSpPr/>
              <p:nvPr/>
            </p:nvSpPr>
            <p:spPr>
              <a:xfrm>
                <a:off x="3445589" y="2155226"/>
                <a:ext cx="427619" cy="372613"/>
              </a:xfrm>
              <a:custGeom>
                <a:rect b="b" l="l" r="r" t="t"/>
                <a:pathLst>
                  <a:path extrusionOk="0" h="5296" w="6101">
                    <a:moveTo>
                      <a:pt x="3616" y="1"/>
                    </a:moveTo>
                    <a:cubicBezTo>
                      <a:pt x="3485" y="1"/>
                      <a:pt x="3354" y="12"/>
                      <a:pt x="3222" y="35"/>
                    </a:cubicBezTo>
                    <a:cubicBezTo>
                      <a:pt x="2251" y="233"/>
                      <a:pt x="1332" y="834"/>
                      <a:pt x="713" y="1590"/>
                    </a:cubicBezTo>
                    <a:cubicBezTo>
                      <a:pt x="69" y="2381"/>
                      <a:pt x="0" y="3489"/>
                      <a:pt x="533" y="4357"/>
                    </a:cubicBezTo>
                    <a:cubicBezTo>
                      <a:pt x="940" y="5036"/>
                      <a:pt x="1551" y="5295"/>
                      <a:pt x="2214" y="5295"/>
                    </a:cubicBezTo>
                    <a:cubicBezTo>
                      <a:pt x="3287" y="5295"/>
                      <a:pt x="4497" y="4616"/>
                      <a:pt x="5198" y="3936"/>
                    </a:cubicBezTo>
                    <a:cubicBezTo>
                      <a:pt x="5928" y="3223"/>
                      <a:pt x="6100" y="2106"/>
                      <a:pt x="5610" y="1212"/>
                    </a:cubicBezTo>
                    <a:cubicBezTo>
                      <a:pt x="5217" y="456"/>
                      <a:pt x="4440" y="1"/>
                      <a:pt x="36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25"/>
              <p:cNvSpPr/>
              <p:nvPr/>
            </p:nvSpPr>
            <p:spPr>
              <a:xfrm>
                <a:off x="3581003" y="2429128"/>
                <a:ext cx="130157" cy="80278"/>
              </a:xfrm>
              <a:custGeom>
                <a:rect b="b" l="l" r="r" t="t"/>
                <a:pathLst>
                  <a:path extrusionOk="0" h="1141" w="1857">
                    <a:moveTo>
                      <a:pt x="938" y="1"/>
                    </a:moveTo>
                    <a:cubicBezTo>
                      <a:pt x="456" y="1"/>
                      <a:pt x="0" y="401"/>
                      <a:pt x="379" y="911"/>
                    </a:cubicBezTo>
                    <a:cubicBezTo>
                      <a:pt x="500" y="1080"/>
                      <a:pt x="692" y="1141"/>
                      <a:pt x="893" y="1141"/>
                    </a:cubicBezTo>
                    <a:cubicBezTo>
                      <a:pt x="1080" y="1141"/>
                      <a:pt x="1274" y="1088"/>
                      <a:pt x="1427" y="1022"/>
                    </a:cubicBezTo>
                    <a:cubicBezTo>
                      <a:pt x="1857" y="842"/>
                      <a:pt x="1771" y="490"/>
                      <a:pt x="1470" y="206"/>
                    </a:cubicBezTo>
                    <a:cubicBezTo>
                      <a:pt x="1436" y="172"/>
                      <a:pt x="1410" y="155"/>
                      <a:pt x="1376" y="129"/>
                    </a:cubicBezTo>
                    <a:cubicBezTo>
                      <a:pt x="1244" y="40"/>
                      <a:pt x="1090" y="1"/>
                      <a:pt x="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25"/>
              <p:cNvSpPr/>
              <p:nvPr/>
            </p:nvSpPr>
            <p:spPr>
              <a:xfrm>
                <a:off x="3728192" y="2322748"/>
                <a:ext cx="107027" cy="113065"/>
              </a:xfrm>
              <a:custGeom>
                <a:rect b="b" l="l" r="r" t="t"/>
                <a:pathLst>
                  <a:path extrusionOk="0" h="1607" w="1527">
                    <a:moveTo>
                      <a:pt x="806" y="1"/>
                    </a:moveTo>
                    <a:cubicBezTo>
                      <a:pt x="395" y="1"/>
                      <a:pt x="1" y="520"/>
                      <a:pt x="109" y="1014"/>
                    </a:cubicBezTo>
                    <a:cubicBezTo>
                      <a:pt x="118" y="1057"/>
                      <a:pt x="135" y="1100"/>
                      <a:pt x="152" y="1134"/>
                    </a:cubicBezTo>
                    <a:cubicBezTo>
                      <a:pt x="259" y="1414"/>
                      <a:pt x="431" y="1606"/>
                      <a:pt x="638" y="1606"/>
                    </a:cubicBezTo>
                    <a:cubicBezTo>
                      <a:pt x="748" y="1606"/>
                      <a:pt x="869" y="1552"/>
                      <a:pt x="994" y="1426"/>
                    </a:cubicBezTo>
                    <a:cubicBezTo>
                      <a:pt x="1252" y="1160"/>
                      <a:pt x="1527" y="696"/>
                      <a:pt x="1303" y="326"/>
                    </a:cubicBezTo>
                    <a:cubicBezTo>
                      <a:pt x="1160" y="95"/>
                      <a:pt x="981" y="1"/>
                      <a:pt x="8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25"/>
              <p:cNvSpPr/>
              <p:nvPr/>
            </p:nvSpPr>
            <p:spPr>
              <a:xfrm>
                <a:off x="3662728" y="2368761"/>
                <a:ext cx="225480" cy="247658"/>
              </a:xfrm>
              <a:custGeom>
                <a:rect b="b" l="l" r="r" t="t"/>
                <a:pathLst>
                  <a:path extrusionOk="0" h="3520" w="3217">
                    <a:moveTo>
                      <a:pt x="707" y="0"/>
                    </a:moveTo>
                    <a:cubicBezTo>
                      <a:pt x="606" y="0"/>
                      <a:pt x="518" y="142"/>
                      <a:pt x="614" y="231"/>
                    </a:cubicBezTo>
                    <a:lnTo>
                      <a:pt x="622" y="239"/>
                    </a:lnTo>
                    <a:lnTo>
                      <a:pt x="244" y="763"/>
                    </a:lnTo>
                    <a:cubicBezTo>
                      <a:pt x="220" y="748"/>
                      <a:pt x="195" y="741"/>
                      <a:pt x="171" y="741"/>
                    </a:cubicBezTo>
                    <a:cubicBezTo>
                      <a:pt x="77" y="741"/>
                      <a:pt x="0" y="848"/>
                      <a:pt x="55" y="944"/>
                    </a:cubicBezTo>
                    <a:cubicBezTo>
                      <a:pt x="605" y="1751"/>
                      <a:pt x="1095" y="2611"/>
                      <a:pt x="1576" y="3461"/>
                    </a:cubicBezTo>
                    <a:cubicBezTo>
                      <a:pt x="1603" y="3499"/>
                      <a:pt x="1643" y="3519"/>
                      <a:pt x="1684" y="3519"/>
                    </a:cubicBezTo>
                    <a:cubicBezTo>
                      <a:pt x="1708" y="3519"/>
                      <a:pt x="1734" y="3512"/>
                      <a:pt x="1756" y="3496"/>
                    </a:cubicBezTo>
                    <a:cubicBezTo>
                      <a:pt x="2289" y="3143"/>
                      <a:pt x="2607" y="3014"/>
                      <a:pt x="3148" y="2654"/>
                    </a:cubicBezTo>
                    <a:cubicBezTo>
                      <a:pt x="3217" y="2602"/>
                      <a:pt x="3217" y="2508"/>
                      <a:pt x="3157" y="2447"/>
                    </a:cubicBezTo>
                    <a:cubicBezTo>
                      <a:pt x="2375" y="1597"/>
                      <a:pt x="1619" y="832"/>
                      <a:pt x="785" y="33"/>
                    </a:cubicBezTo>
                    <a:cubicBezTo>
                      <a:pt x="760" y="10"/>
                      <a:pt x="733" y="0"/>
                      <a:pt x="7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25"/>
              <p:cNvSpPr/>
              <p:nvPr/>
            </p:nvSpPr>
            <p:spPr>
              <a:xfrm>
                <a:off x="3705133" y="2471272"/>
                <a:ext cx="26704" cy="30606"/>
              </a:xfrm>
              <a:custGeom>
                <a:rect b="b" l="l" r="r" t="t"/>
                <a:pathLst>
                  <a:path extrusionOk="0" h="435" w="381">
                    <a:moveTo>
                      <a:pt x="83" y="0"/>
                    </a:moveTo>
                    <a:cubicBezTo>
                      <a:pt x="40" y="0"/>
                      <a:pt x="1" y="44"/>
                      <a:pt x="26" y="88"/>
                    </a:cubicBezTo>
                    <a:cubicBezTo>
                      <a:pt x="95" y="200"/>
                      <a:pt x="163" y="303"/>
                      <a:pt x="241" y="406"/>
                    </a:cubicBezTo>
                    <a:cubicBezTo>
                      <a:pt x="253" y="426"/>
                      <a:pt x="272" y="435"/>
                      <a:pt x="290" y="435"/>
                    </a:cubicBezTo>
                    <a:cubicBezTo>
                      <a:pt x="335" y="435"/>
                      <a:pt x="380" y="386"/>
                      <a:pt x="344" y="337"/>
                    </a:cubicBezTo>
                    <a:lnTo>
                      <a:pt x="129" y="20"/>
                    </a:lnTo>
                    <a:cubicBezTo>
                      <a:pt x="115" y="6"/>
                      <a:pt x="99" y="0"/>
                      <a:pt x="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25"/>
              <p:cNvSpPr/>
              <p:nvPr/>
            </p:nvSpPr>
            <p:spPr>
              <a:xfrm>
                <a:off x="3719291" y="2454316"/>
                <a:ext cx="37358" cy="33561"/>
              </a:xfrm>
              <a:custGeom>
                <a:rect b="b" l="l" r="r" t="t"/>
                <a:pathLst>
                  <a:path extrusionOk="0" h="477" w="533">
                    <a:moveTo>
                      <a:pt x="90" y="1"/>
                    </a:moveTo>
                    <a:cubicBezTo>
                      <a:pt x="42" y="1"/>
                      <a:pt x="1" y="68"/>
                      <a:pt x="47" y="114"/>
                    </a:cubicBezTo>
                    <a:cubicBezTo>
                      <a:pt x="167" y="235"/>
                      <a:pt x="288" y="338"/>
                      <a:pt x="399" y="458"/>
                    </a:cubicBezTo>
                    <a:cubicBezTo>
                      <a:pt x="412" y="471"/>
                      <a:pt x="426" y="476"/>
                      <a:pt x="440" y="476"/>
                    </a:cubicBezTo>
                    <a:cubicBezTo>
                      <a:pt x="490" y="476"/>
                      <a:pt x="533" y="404"/>
                      <a:pt x="485" y="364"/>
                    </a:cubicBezTo>
                    <a:cubicBezTo>
                      <a:pt x="374" y="243"/>
                      <a:pt x="253" y="132"/>
                      <a:pt x="133" y="20"/>
                    </a:cubicBezTo>
                    <a:cubicBezTo>
                      <a:pt x="120" y="6"/>
                      <a:pt x="105" y="1"/>
                      <a:pt x="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25"/>
              <p:cNvSpPr/>
              <p:nvPr/>
            </p:nvSpPr>
            <p:spPr>
              <a:xfrm>
                <a:off x="3739196" y="2440737"/>
                <a:ext cx="35466" cy="29339"/>
              </a:xfrm>
              <a:custGeom>
                <a:rect b="b" l="l" r="r" t="t"/>
                <a:pathLst>
                  <a:path extrusionOk="0" h="417" w="506">
                    <a:moveTo>
                      <a:pt x="95" y="1"/>
                    </a:moveTo>
                    <a:cubicBezTo>
                      <a:pt x="44" y="1"/>
                      <a:pt x="0" y="70"/>
                      <a:pt x="55" y="118"/>
                    </a:cubicBezTo>
                    <a:lnTo>
                      <a:pt x="373" y="402"/>
                    </a:lnTo>
                    <a:cubicBezTo>
                      <a:pt x="385" y="412"/>
                      <a:pt x="398" y="417"/>
                      <a:pt x="411" y="417"/>
                    </a:cubicBezTo>
                    <a:cubicBezTo>
                      <a:pt x="462" y="417"/>
                      <a:pt x="505" y="347"/>
                      <a:pt x="450" y="299"/>
                    </a:cubicBezTo>
                    <a:lnTo>
                      <a:pt x="133" y="15"/>
                    </a:lnTo>
                    <a:cubicBezTo>
                      <a:pt x="120" y="5"/>
                      <a:pt x="107" y="1"/>
                      <a:pt x="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25"/>
              <p:cNvSpPr/>
              <p:nvPr/>
            </p:nvSpPr>
            <p:spPr>
              <a:xfrm>
                <a:off x="3754967" y="2424696"/>
                <a:ext cx="36026" cy="30887"/>
              </a:xfrm>
              <a:custGeom>
                <a:rect b="b" l="l" r="r" t="t"/>
                <a:pathLst>
                  <a:path extrusionOk="0" h="439" w="514">
                    <a:moveTo>
                      <a:pt x="90" y="0"/>
                    </a:moveTo>
                    <a:cubicBezTo>
                      <a:pt x="45" y="0"/>
                      <a:pt x="0" y="49"/>
                      <a:pt x="36" y="97"/>
                    </a:cubicBezTo>
                    <a:cubicBezTo>
                      <a:pt x="140" y="218"/>
                      <a:pt x="251" y="329"/>
                      <a:pt x="380" y="424"/>
                    </a:cubicBezTo>
                    <a:cubicBezTo>
                      <a:pt x="394" y="434"/>
                      <a:pt x="408" y="439"/>
                      <a:pt x="422" y="439"/>
                    </a:cubicBezTo>
                    <a:cubicBezTo>
                      <a:pt x="475" y="439"/>
                      <a:pt x="514" y="370"/>
                      <a:pt x="466" y="329"/>
                    </a:cubicBezTo>
                    <a:cubicBezTo>
                      <a:pt x="346" y="235"/>
                      <a:pt x="234" y="140"/>
                      <a:pt x="140" y="29"/>
                    </a:cubicBezTo>
                    <a:cubicBezTo>
                      <a:pt x="127" y="8"/>
                      <a:pt x="109" y="0"/>
                      <a:pt x="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25"/>
              <p:cNvSpPr/>
              <p:nvPr/>
            </p:nvSpPr>
            <p:spPr>
              <a:xfrm>
                <a:off x="3496475" y="2437360"/>
                <a:ext cx="67917" cy="66980"/>
              </a:xfrm>
              <a:custGeom>
                <a:rect b="b" l="l" r="r" t="t"/>
                <a:pathLst>
                  <a:path extrusionOk="0" h="952" w="969">
                    <a:moveTo>
                      <a:pt x="80" y="1"/>
                    </a:moveTo>
                    <a:cubicBezTo>
                      <a:pt x="39" y="1"/>
                      <a:pt x="0" y="32"/>
                      <a:pt x="22" y="81"/>
                    </a:cubicBezTo>
                    <a:lnTo>
                      <a:pt x="13" y="81"/>
                    </a:lnTo>
                    <a:cubicBezTo>
                      <a:pt x="193" y="476"/>
                      <a:pt x="434" y="819"/>
                      <a:pt x="872" y="948"/>
                    </a:cubicBezTo>
                    <a:cubicBezTo>
                      <a:pt x="879" y="951"/>
                      <a:pt x="886" y="952"/>
                      <a:pt x="892" y="952"/>
                    </a:cubicBezTo>
                    <a:cubicBezTo>
                      <a:pt x="953" y="952"/>
                      <a:pt x="968" y="843"/>
                      <a:pt x="898" y="819"/>
                    </a:cubicBezTo>
                    <a:cubicBezTo>
                      <a:pt x="511" y="708"/>
                      <a:pt x="297" y="381"/>
                      <a:pt x="142" y="38"/>
                    </a:cubicBezTo>
                    <a:cubicBezTo>
                      <a:pt x="129" y="12"/>
                      <a:pt x="104" y="1"/>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25"/>
              <p:cNvSpPr/>
              <p:nvPr/>
            </p:nvSpPr>
            <p:spPr>
              <a:xfrm>
                <a:off x="3536356" y="2459100"/>
                <a:ext cx="24672" cy="18434"/>
              </a:xfrm>
              <a:custGeom>
                <a:rect b="b" l="l" r="r" t="t"/>
                <a:pathLst>
                  <a:path extrusionOk="0" h="262" w="352">
                    <a:moveTo>
                      <a:pt x="90" y="1"/>
                    </a:moveTo>
                    <a:cubicBezTo>
                      <a:pt x="46" y="1"/>
                      <a:pt x="0" y="49"/>
                      <a:pt x="37" y="98"/>
                    </a:cubicBezTo>
                    <a:cubicBezTo>
                      <a:pt x="88" y="167"/>
                      <a:pt x="157" y="218"/>
                      <a:pt x="234" y="253"/>
                    </a:cubicBezTo>
                    <a:cubicBezTo>
                      <a:pt x="245" y="259"/>
                      <a:pt x="255" y="262"/>
                      <a:pt x="264" y="262"/>
                    </a:cubicBezTo>
                    <a:cubicBezTo>
                      <a:pt x="318" y="262"/>
                      <a:pt x="352" y="170"/>
                      <a:pt x="286" y="141"/>
                    </a:cubicBezTo>
                    <a:cubicBezTo>
                      <a:pt x="234" y="115"/>
                      <a:pt x="183" y="72"/>
                      <a:pt x="140" y="29"/>
                    </a:cubicBezTo>
                    <a:cubicBezTo>
                      <a:pt x="127" y="9"/>
                      <a:pt x="109" y="1"/>
                      <a:pt x="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25"/>
              <p:cNvSpPr/>
              <p:nvPr/>
            </p:nvSpPr>
            <p:spPr>
              <a:xfrm>
                <a:off x="3778236" y="2212849"/>
                <a:ext cx="46329" cy="50868"/>
              </a:xfrm>
              <a:custGeom>
                <a:rect b="b" l="l" r="r" t="t"/>
                <a:pathLst>
                  <a:path extrusionOk="0" h="723" w="661">
                    <a:moveTo>
                      <a:pt x="96" y="1"/>
                    </a:moveTo>
                    <a:cubicBezTo>
                      <a:pt x="45" y="1"/>
                      <a:pt x="0" y="71"/>
                      <a:pt x="48" y="119"/>
                    </a:cubicBezTo>
                    <a:cubicBezTo>
                      <a:pt x="229" y="290"/>
                      <a:pt x="383" y="479"/>
                      <a:pt x="521" y="694"/>
                    </a:cubicBezTo>
                    <a:cubicBezTo>
                      <a:pt x="533" y="714"/>
                      <a:pt x="551" y="722"/>
                      <a:pt x="570" y="722"/>
                    </a:cubicBezTo>
                    <a:cubicBezTo>
                      <a:pt x="615" y="722"/>
                      <a:pt x="660" y="672"/>
                      <a:pt x="624" y="617"/>
                    </a:cubicBezTo>
                    <a:cubicBezTo>
                      <a:pt x="486" y="402"/>
                      <a:pt x="323" y="196"/>
                      <a:pt x="134" y="15"/>
                    </a:cubicBezTo>
                    <a:cubicBezTo>
                      <a:pt x="122" y="5"/>
                      <a:pt x="109" y="1"/>
                      <a:pt x="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25"/>
              <p:cNvSpPr/>
              <p:nvPr/>
            </p:nvSpPr>
            <p:spPr>
              <a:xfrm>
                <a:off x="2207099" y="1675459"/>
                <a:ext cx="433437" cy="332017"/>
              </a:xfrm>
              <a:custGeom>
                <a:rect b="b" l="l" r="r" t="t"/>
                <a:pathLst>
                  <a:path extrusionOk="0" h="4719" w="6184">
                    <a:moveTo>
                      <a:pt x="3123" y="0"/>
                    </a:moveTo>
                    <a:cubicBezTo>
                      <a:pt x="2672" y="0"/>
                      <a:pt x="2220" y="65"/>
                      <a:pt x="1802" y="188"/>
                    </a:cubicBezTo>
                    <a:cubicBezTo>
                      <a:pt x="822" y="488"/>
                      <a:pt x="144" y="1365"/>
                      <a:pt x="101" y="2387"/>
                    </a:cubicBezTo>
                    <a:cubicBezTo>
                      <a:pt x="1" y="4107"/>
                      <a:pt x="1822" y="4718"/>
                      <a:pt x="3333" y="4718"/>
                    </a:cubicBezTo>
                    <a:cubicBezTo>
                      <a:pt x="3641" y="4718"/>
                      <a:pt x="3936" y="4693"/>
                      <a:pt x="4199" y="4646"/>
                    </a:cubicBezTo>
                    <a:cubicBezTo>
                      <a:pt x="5204" y="4466"/>
                      <a:pt x="5969" y="3633"/>
                      <a:pt x="6072" y="2619"/>
                    </a:cubicBezTo>
                    <a:cubicBezTo>
                      <a:pt x="6183" y="1640"/>
                      <a:pt x="5642" y="703"/>
                      <a:pt x="4740" y="308"/>
                    </a:cubicBezTo>
                    <a:cubicBezTo>
                      <a:pt x="4241" y="99"/>
                      <a:pt x="3682" y="0"/>
                      <a:pt x="31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25"/>
              <p:cNvSpPr/>
              <p:nvPr/>
            </p:nvSpPr>
            <p:spPr>
              <a:xfrm>
                <a:off x="2348400" y="1893637"/>
                <a:ext cx="155460" cy="252021"/>
              </a:xfrm>
              <a:custGeom>
                <a:rect b="b" l="l" r="r" t="t"/>
                <a:pathLst>
                  <a:path extrusionOk="0" h="3582" w="2218">
                    <a:moveTo>
                      <a:pt x="1461" y="0"/>
                    </a:moveTo>
                    <a:cubicBezTo>
                      <a:pt x="1385" y="0"/>
                      <a:pt x="1303" y="64"/>
                      <a:pt x="1324" y="162"/>
                    </a:cubicBezTo>
                    <a:cubicBezTo>
                      <a:pt x="1332" y="162"/>
                      <a:pt x="1332" y="162"/>
                      <a:pt x="1324" y="171"/>
                    </a:cubicBezTo>
                    <a:lnTo>
                      <a:pt x="722" y="394"/>
                    </a:lnTo>
                    <a:cubicBezTo>
                      <a:pt x="700" y="335"/>
                      <a:pt x="650" y="307"/>
                      <a:pt x="601" y="307"/>
                    </a:cubicBezTo>
                    <a:cubicBezTo>
                      <a:pt x="537" y="307"/>
                      <a:pt x="473" y="354"/>
                      <a:pt x="473" y="437"/>
                    </a:cubicBezTo>
                    <a:cubicBezTo>
                      <a:pt x="473" y="1417"/>
                      <a:pt x="78" y="2396"/>
                      <a:pt x="1" y="3375"/>
                    </a:cubicBezTo>
                    <a:cubicBezTo>
                      <a:pt x="9" y="3444"/>
                      <a:pt x="61" y="3504"/>
                      <a:pt x="129" y="3504"/>
                    </a:cubicBezTo>
                    <a:cubicBezTo>
                      <a:pt x="774" y="3504"/>
                      <a:pt x="1418" y="3582"/>
                      <a:pt x="2063" y="3582"/>
                    </a:cubicBezTo>
                    <a:cubicBezTo>
                      <a:pt x="2157" y="3582"/>
                      <a:pt x="2217" y="3504"/>
                      <a:pt x="2200" y="3418"/>
                    </a:cubicBezTo>
                    <a:cubicBezTo>
                      <a:pt x="2020" y="2276"/>
                      <a:pt x="1831" y="1219"/>
                      <a:pt x="1573" y="94"/>
                    </a:cubicBezTo>
                    <a:cubicBezTo>
                      <a:pt x="1559" y="28"/>
                      <a:pt x="1511" y="0"/>
                      <a:pt x="14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25"/>
              <p:cNvSpPr/>
              <p:nvPr/>
            </p:nvSpPr>
            <p:spPr>
              <a:xfrm>
                <a:off x="2380291" y="1984539"/>
                <a:ext cx="123639" cy="16604"/>
              </a:xfrm>
              <a:custGeom>
                <a:rect b="b" l="l" r="r" t="t"/>
                <a:pathLst>
                  <a:path extrusionOk="0" h="236" w="1764">
                    <a:moveTo>
                      <a:pt x="1679" y="1"/>
                    </a:moveTo>
                    <a:cubicBezTo>
                      <a:pt x="1673" y="1"/>
                      <a:pt x="1666" y="2"/>
                      <a:pt x="1659" y="4"/>
                    </a:cubicBezTo>
                    <a:cubicBezTo>
                      <a:pt x="1444" y="83"/>
                      <a:pt x="1226" y="107"/>
                      <a:pt x="1006" y="107"/>
                    </a:cubicBezTo>
                    <a:cubicBezTo>
                      <a:pt x="699" y="107"/>
                      <a:pt x="389" y="61"/>
                      <a:pt x="78" y="56"/>
                    </a:cubicBezTo>
                    <a:cubicBezTo>
                      <a:pt x="1" y="64"/>
                      <a:pt x="1" y="176"/>
                      <a:pt x="78" y="185"/>
                    </a:cubicBezTo>
                    <a:cubicBezTo>
                      <a:pt x="394" y="190"/>
                      <a:pt x="709" y="236"/>
                      <a:pt x="1023" y="236"/>
                    </a:cubicBezTo>
                    <a:cubicBezTo>
                      <a:pt x="1247" y="236"/>
                      <a:pt x="1471" y="212"/>
                      <a:pt x="1693" y="133"/>
                    </a:cubicBezTo>
                    <a:cubicBezTo>
                      <a:pt x="1764" y="110"/>
                      <a:pt x="1742" y="1"/>
                      <a:pt x="16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25"/>
              <p:cNvSpPr/>
              <p:nvPr/>
            </p:nvSpPr>
            <p:spPr>
              <a:xfrm>
                <a:off x="2266255" y="1899266"/>
                <a:ext cx="70511" cy="69372"/>
              </a:xfrm>
              <a:custGeom>
                <a:rect b="b" l="l" r="r" t="t"/>
                <a:pathLst>
                  <a:path extrusionOk="0" h="986" w="1006">
                    <a:moveTo>
                      <a:pt x="89" y="1"/>
                    </a:moveTo>
                    <a:cubicBezTo>
                      <a:pt x="45" y="1"/>
                      <a:pt x="0" y="46"/>
                      <a:pt x="30" y="99"/>
                    </a:cubicBezTo>
                    <a:lnTo>
                      <a:pt x="30" y="91"/>
                    </a:lnTo>
                    <a:cubicBezTo>
                      <a:pt x="228" y="452"/>
                      <a:pt x="520" y="761"/>
                      <a:pt x="880" y="976"/>
                    </a:cubicBezTo>
                    <a:cubicBezTo>
                      <a:pt x="891" y="983"/>
                      <a:pt x="902" y="985"/>
                      <a:pt x="912" y="985"/>
                    </a:cubicBezTo>
                    <a:cubicBezTo>
                      <a:pt x="967" y="985"/>
                      <a:pt x="1006" y="902"/>
                      <a:pt x="941" y="873"/>
                    </a:cubicBezTo>
                    <a:cubicBezTo>
                      <a:pt x="606" y="666"/>
                      <a:pt x="331" y="374"/>
                      <a:pt x="142" y="31"/>
                    </a:cubicBezTo>
                    <a:cubicBezTo>
                      <a:pt x="128" y="10"/>
                      <a:pt x="109" y="1"/>
                      <a:pt x="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25"/>
              <p:cNvSpPr/>
              <p:nvPr/>
            </p:nvSpPr>
            <p:spPr>
              <a:xfrm>
                <a:off x="2316299" y="1928394"/>
                <a:ext cx="49484" cy="35179"/>
              </a:xfrm>
              <a:custGeom>
                <a:rect b="b" l="l" r="r" t="t"/>
                <a:pathLst>
                  <a:path extrusionOk="0" h="500" w="706">
                    <a:moveTo>
                      <a:pt x="94" y="0"/>
                    </a:moveTo>
                    <a:cubicBezTo>
                      <a:pt x="44" y="0"/>
                      <a:pt x="0" y="61"/>
                      <a:pt x="46" y="106"/>
                    </a:cubicBezTo>
                    <a:cubicBezTo>
                      <a:pt x="201" y="261"/>
                      <a:pt x="381" y="390"/>
                      <a:pt x="579" y="493"/>
                    </a:cubicBezTo>
                    <a:cubicBezTo>
                      <a:pt x="588" y="498"/>
                      <a:pt x="598" y="500"/>
                      <a:pt x="607" y="500"/>
                    </a:cubicBezTo>
                    <a:cubicBezTo>
                      <a:pt x="664" y="500"/>
                      <a:pt x="706" y="420"/>
                      <a:pt x="639" y="390"/>
                    </a:cubicBezTo>
                    <a:cubicBezTo>
                      <a:pt x="459" y="287"/>
                      <a:pt x="287" y="167"/>
                      <a:pt x="141" y="21"/>
                    </a:cubicBezTo>
                    <a:cubicBezTo>
                      <a:pt x="126" y="6"/>
                      <a:pt x="110" y="0"/>
                      <a:pt x="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25"/>
              <p:cNvSpPr/>
              <p:nvPr/>
            </p:nvSpPr>
            <p:spPr>
              <a:xfrm>
                <a:off x="2564278" y="1751585"/>
                <a:ext cx="37708" cy="81263"/>
              </a:xfrm>
              <a:custGeom>
                <a:rect b="b" l="l" r="r" t="t"/>
                <a:pathLst>
                  <a:path extrusionOk="0" h="1155" w="538">
                    <a:moveTo>
                      <a:pt x="101" y="0"/>
                    </a:moveTo>
                    <a:cubicBezTo>
                      <a:pt x="49" y="0"/>
                      <a:pt x="1" y="64"/>
                      <a:pt x="48" y="111"/>
                    </a:cubicBezTo>
                    <a:lnTo>
                      <a:pt x="56" y="102"/>
                    </a:lnTo>
                    <a:cubicBezTo>
                      <a:pt x="331" y="360"/>
                      <a:pt x="409" y="729"/>
                      <a:pt x="374" y="1090"/>
                    </a:cubicBezTo>
                    <a:cubicBezTo>
                      <a:pt x="374" y="1133"/>
                      <a:pt x="407" y="1155"/>
                      <a:pt x="439" y="1155"/>
                    </a:cubicBezTo>
                    <a:cubicBezTo>
                      <a:pt x="471" y="1155"/>
                      <a:pt x="503" y="1133"/>
                      <a:pt x="503" y="1090"/>
                    </a:cubicBezTo>
                    <a:cubicBezTo>
                      <a:pt x="538" y="695"/>
                      <a:pt x="434" y="291"/>
                      <a:pt x="142" y="16"/>
                    </a:cubicBezTo>
                    <a:cubicBezTo>
                      <a:pt x="129" y="5"/>
                      <a:pt x="115" y="0"/>
                      <a:pt x="1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25"/>
              <p:cNvSpPr/>
              <p:nvPr/>
            </p:nvSpPr>
            <p:spPr>
              <a:xfrm>
                <a:off x="2564768" y="1867746"/>
                <a:ext cx="33503" cy="47773"/>
              </a:xfrm>
              <a:custGeom>
                <a:rect b="b" l="l" r="r" t="t"/>
                <a:pathLst>
                  <a:path extrusionOk="0" h="679" w="478">
                    <a:moveTo>
                      <a:pt x="401" y="1"/>
                    </a:moveTo>
                    <a:cubicBezTo>
                      <a:pt x="374" y="1"/>
                      <a:pt x="347" y="13"/>
                      <a:pt x="333" y="41"/>
                    </a:cubicBezTo>
                    <a:cubicBezTo>
                      <a:pt x="281" y="238"/>
                      <a:pt x="178" y="419"/>
                      <a:pt x="41" y="565"/>
                    </a:cubicBezTo>
                    <a:cubicBezTo>
                      <a:pt x="1" y="611"/>
                      <a:pt x="43" y="678"/>
                      <a:pt x="93" y="678"/>
                    </a:cubicBezTo>
                    <a:cubicBezTo>
                      <a:pt x="107" y="678"/>
                      <a:pt x="122" y="673"/>
                      <a:pt x="135" y="659"/>
                    </a:cubicBezTo>
                    <a:cubicBezTo>
                      <a:pt x="290" y="487"/>
                      <a:pt x="393" y="290"/>
                      <a:pt x="462" y="75"/>
                    </a:cubicBezTo>
                    <a:cubicBezTo>
                      <a:pt x="477" y="29"/>
                      <a:pt x="440" y="1"/>
                      <a:pt x="4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25"/>
              <p:cNvSpPr/>
              <p:nvPr/>
            </p:nvSpPr>
            <p:spPr>
              <a:xfrm>
                <a:off x="2235836" y="1814274"/>
                <a:ext cx="25443" cy="66840"/>
              </a:xfrm>
              <a:custGeom>
                <a:rect b="b" l="l" r="r" t="t"/>
                <a:pathLst>
                  <a:path extrusionOk="0" h="950" w="363">
                    <a:moveTo>
                      <a:pt x="131" y="1"/>
                    </a:moveTo>
                    <a:cubicBezTo>
                      <a:pt x="107" y="1"/>
                      <a:pt x="84" y="14"/>
                      <a:pt x="77" y="45"/>
                    </a:cubicBezTo>
                    <a:cubicBezTo>
                      <a:pt x="0" y="345"/>
                      <a:pt x="52" y="663"/>
                      <a:pt x="223" y="921"/>
                    </a:cubicBezTo>
                    <a:cubicBezTo>
                      <a:pt x="236" y="941"/>
                      <a:pt x="255" y="950"/>
                      <a:pt x="274" y="950"/>
                    </a:cubicBezTo>
                    <a:cubicBezTo>
                      <a:pt x="318" y="950"/>
                      <a:pt x="363" y="903"/>
                      <a:pt x="326" y="861"/>
                    </a:cubicBezTo>
                    <a:cubicBezTo>
                      <a:pt x="180" y="629"/>
                      <a:pt x="129" y="345"/>
                      <a:pt x="198" y="79"/>
                    </a:cubicBezTo>
                    <a:cubicBezTo>
                      <a:pt x="208" y="32"/>
                      <a:pt x="168"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25"/>
              <p:cNvSpPr/>
              <p:nvPr/>
            </p:nvSpPr>
            <p:spPr>
              <a:xfrm>
                <a:off x="3518062" y="1789227"/>
                <a:ext cx="433366" cy="332439"/>
              </a:xfrm>
              <a:custGeom>
                <a:rect b="b" l="l" r="r" t="t"/>
                <a:pathLst>
                  <a:path extrusionOk="0" h="4725" w="6183">
                    <a:moveTo>
                      <a:pt x="3128" y="1"/>
                    </a:moveTo>
                    <a:cubicBezTo>
                      <a:pt x="2674" y="1"/>
                      <a:pt x="2221" y="67"/>
                      <a:pt x="1801" y="194"/>
                    </a:cubicBezTo>
                    <a:cubicBezTo>
                      <a:pt x="822" y="486"/>
                      <a:pt x="143" y="1371"/>
                      <a:pt x="100" y="2385"/>
                    </a:cubicBezTo>
                    <a:cubicBezTo>
                      <a:pt x="0" y="4108"/>
                      <a:pt x="1827" y="4724"/>
                      <a:pt x="3340" y="4724"/>
                    </a:cubicBezTo>
                    <a:cubicBezTo>
                      <a:pt x="3645" y="4724"/>
                      <a:pt x="3937" y="4699"/>
                      <a:pt x="4198" y="4653"/>
                    </a:cubicBezTo>
                    <a:cubicBezTo>
                      <a:pt x="5203" y="4464"/>
                      <a:pt x="5968" y="3639"/>
                      <a:pt x="6071" y="2626"/>
                    </a:cubicBezTo>
                    <a:cubicBezTo>
                      <a:pt x="6183" y="1646"/>
                      <a:pt x="5642" y="710"/>
                      <a:pt x="4748" y="315"/>
                    </a:cubicBezTo>
                    <a:cubicBezTo>
                      <a:pt x="4246" y="101"/>
                      <a:pt x="3686" y="1"/>
                      <a:pt x="31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25"/>
              <p:cNvSpPr/>
              <p:nvPr/>
            </p:nvSpPr>
            <p:spPr>
              <a:xfrm>
                <a:off x="3659925" y="2007265"/>
                <a:ext cx="154268" cy="252021"/>
              </a:xfrm>
              <a:custGeom>
                <a:rect b="b" l="l" r="r" t="t"/>
                <a:pathLst>
                  <a:path extrusionOk="0" h="3582" w="2201">
                    <a:moveTo>
                      <a:pt x="1452" y="0"/>
                    </a:moveTo>
                    <a:cubicBezTo>
                      <a:pt x="1376" y="0"/>
                      <a:pt x="1295" y="64"/>
                      <a:pt x="1315" y="162"/>
                    </a:cubicBezTo>
                    <a:cubicBezTo>
                      <a:pt x="1315" y="162"/>
                      <a:pt x="1315" y="171"/>
                      <a:pt x="1315" y="171"/>
                    </a:cubicBezTo>
                    <a:lnTo>
                      <a:pt x="705" y="394"/>
                    </a:lnTo>
                    <a:cubicBezTo>
                      <a:pt x="679" y="346"/>
                      <a:pt x="635" y="324"/>
                      <a:pt x="590" y="324"/>
                    </a:cubicBezTo>
                    <a:cubicBezTo>
                      <a:pt x="532" y="324"/>
                      <a:pt x="474" y="364"/>
                      <a:pt x="465" y="437"/>
                    </a:cubicBezTo>
                    <a:cubicBezTo>
                      <a:pt x="465" y="1417"/>
                      <a:pt x="78" y="2396"/>
                      <a:pt x="1" y="3376"/>
                    </a:cubicBezTo>
                    <a:cubicBezTo>
                      <a:pt x="1" y="3444"/>
                      <a:pt x="61" y="3504"/>
                      <a:pt x="130" y="3504"/>
                    </a:cubicBezTo>
                    <a:cubicBezTo>
                      <a:pt x="774" y="3504"/>
                      <a:pt x="1418" y="3582"/>
                      <a:pt x="2063" y="3582"/>
                    </a:cubicBezTo>
                    <a:cubicBezTo>
                      <a:pt x="2140" y="3582"/>
                      <a:pt x="2200" y="3504"/>
                      <a:pt x="2183" y="3427"/>
                    </a:cubicBezTo>
                    <a:cubicBezTo>
                      <a:pt x="2011" y="2276"/>
                      <a:pt x="1813" y="1219"/>
                      <a:pt x="1564" y="94"/>
                    </a:cubicBezTo>
                    <a:cubicBezTo>
                      <a:pt x="1551" y="29"/>
                      <a:pt x="1503" y="0"/>
                      <a:pt x="14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25"/>
              <p:cNvSpPr/>
              <p:nvPr/>
            </p:nvSpPr>
            <p:spPr>
              <a:xfrm>
                <a:off x="3691255" y="2098800"/>
                <a:ext cx="123569" cy="16253"/>
              </a:xfrm>
              <a:custGeom>
                <a:rect b="b" l="l" r="r" t="t"/>
                <a:pathLst>
                  <a:path extrusionOk="0" h="231" w="1763">
                    <a:moveTo>
                      <a:pt x="1680" y="1"/>
                    </a:moveTo>
                    <a:cubicBezTo>
                      <a:pt x="1673" y="1"/>
                      <a:pt x="1666" y="2"/>
                      <a:pt x="1659" y="4"/>
                    </a:cubicBezTo>
                    <a:cubicBezTo>
                      <a:pt x="1440" y="83"/>
                      <a:pt x="1220" y="106"/>
                      <a:pt x="999" y="106"/>
                    </a:cubicBezTo>
                    <a:cubicBezTo>
                      <a:pt x="690" y="106"/>
                      <a:pt x="380" y="61"/>
                      <a:pt x="69" y="56"/>
                    </a:cubicBezTo>
                    <a:cubicBezTo>
                      <a:pt x="0" y="64"/>
                      <a:pt x="0" y="167"/>
                      <a:pt x="69" y="185"/>
                    </a:cubicBezTo>
                    <a:cubicBezTo>
                      <a:pt x="381" y="189"/>
                      <a:pt x="690" y="230"/>
                      <a:pt x="996" y="230"/>
                    </a:cubicBezTo>
                    <a:cubicBezTo>
                      <a:pt x="1230" y="230"/>
                      <a:pt x="1462" y="206"/>
                      <a:pt x="1693" y="124"/>
                    </a:cubicBezTo>
                    <a:cubicBezTo>
                      <a:pt x="1763" y="101"/>
                      <a:pt x="1741" y="1"/>
                      <a:pt x="16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25"/>
              <p:cNvSpPr/>
              <p:nvPr/>
            </p:nvSpPr>
            <p:spPr>
              <a:xfrm>
                <a:off x="3578550" y="2013526"/>
                <a:ext cx="67847" cy="68810"/>
              </a:xfrm>
              <a:custGeom>
                <a:rect b="b" l="l" r="r" t="t"/>
                <a:pathLst>
                  <a:path extrusionOk="0" h="978" w="968">
                    <a:moveTo>
                      <a:pt x="75" y="1"/>
                    </a:moveTo>
                    <a:cubicBezTo>
                      <a:pt x="35" y="1"/>
                      <a:pt x="1" y="41"/>
                      <a:pt x="19" y="91"/>
                    </a:cubicBezTo>
                    <a:lnTo>
                      <a:pt x="10" y="91"/>
                    </a:lnTo>
                    <a:cubicBezTo>
                      <a:pt x="208" y="451"/>
                      <a:pt x="500" y="752"/>
                      <a:pt x="861" y="976"/>
                    </a:cubicBezTo>
                    <a:cubicBezTo>
                      <a:pt x="867" y="977"/>
                      <a:pt x="873" y="978"/>
                      <a:pt x="878" y="978"/>
                    </a:cubicBezTo>
                    <a:cubicBezTo>
                      <a:pt x="930" y="978"/>
                      <a:pt x="968" y="910"/>
                      <a:pt x="921" y="864"/>
                    </a:cubicBezTo>
                    <a:cubicBezTo>
                      <a:pt x="586" y="658"/>
                      <a:pt x="311" y="366"/>
                      <a:pt x="122" y="22"/>
                    </a:cubicBezTo>
                    <a:cubicBezTo>
                      <a:pt x="107" y="7"/>
                      <a:pt x="91" y="1"/>
                      <a:pt x="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25"/>
              <p:cNvSpPr/>
              <p:nvPr/>
            </p:nvSpPr>
            <p:spPr>
              <a:xfrm>
                <a:off x="3627613" y="2042303"/>
                <a:ext cx="49133" cy="35531"/>
              </a:xfrm>
              <a:custGeom>
                <a:rect b="b" l="l" r="r" t="t"/>
                <a:pathLst>
                  <a:path extrusionOk="0" h="505" w="701">
                    <a:moveTo>
                      <a:pt x="91" y="1"/>
                    </a:moveTo>
                    <a:cubicBezTo>
                      <a:pt x="39" y="1"/>
                      <a:pt x="0" y="64"/>
                      <a:pt x="41" y="111"/>
                    </a:cubicBezTo>
                    <a:lnTo>
                      <a:pt x="41" y="103"/>
                    </a:lnTo>
                    <a:cubicBezTo>
                      <a:pt x="195" y="257"/>
                      <a:pt x="376" y="395"/>
                      <a:pt x="573" y="498"/>
                    </a:cubicBezTo>
                    <a:cubicBezTo>
                      <a:pt x="582" y="502"/>
                      <a:pt x="591" y="504"/>
                      <a:pt x="600" y="504"/>
                    </a:cubicBezTo>
                    <a:cubicBezTo>
                      <a:pt x="658" y="504"/>
                      <a:pt x="701" y="416"/>
                      <a:pt x="633" y="386"/>
                    </a:cubicBezTo>
                    <a:cubicBezTo>
                      <a:pt x="453" y="292"/>
                      <a:pt x="281" y="163"/>
                      <a:pt x="135" y="17"/>
                    </a:cubicBezTo>
                    <a:cubicBezTo>
                      <a:pt x="120" y="6"/>
                      <a:pt x="105" y="1"/>
                      <a:pt x="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25"/>
              <p:cNvSpPr/>
              <p:nvPr/>
            </p:nvSpPr>
            <p:spPr>
              <a:xfrm>
                <a:off x="3875241" y="1865565"/>
                <a:ext cx="37078" cy="81052"/>
              </a:xfrm>
              <a:custGeom>
                <a:rect b="b" l="l" r="r" t="t"/>
                <a:pathLst>
                  <a:path extrusionOk="0" h="1152" w="529">
                    <a:moveTo>
                      <a:pt x="98" y="1"/>
                    </a:moveTo>
                    <a:cubicBezTo>
                      <a:pt x="47" y="1"/>
                      <a:pt x="1" y="66"/>
                      <a:pt x="47" y="106"/>
                    </a:cubicBezTo>
                    <a:lnTo>
                      <a:pt x="56" y="106"/>
                    </a:lnTo>
                    <a:cubicBezTo>
                      <a:pt x="322" y="364"/>
                      <a:pt x="400" y="733"/>
                      <a:pt x="374" y="1094"/>
                    </a:cubicBezTo>
                    <a:cubicBezTo>
                      <a:pt x="374" y="1133"/>
                      <a:pt x="404" y="1152"/>
                      <a:pt x="435" y="1152"/>
                    </a:cubicBezTo>
                    <a:cubicBezTo>
                      <a:pt x="466" y="1152"/>
                      <a:pt x="498" y="1133"/>
                      <a:pt x="503" y="1094"/>
                    </a:cubicBezTo>
                    <a:cubicBezTo>
                      <a:pt x="528" y="699"/>
                      <a:pt x="434" y="295"/>
                      <a:pt x="142" y="20"/>
                    </a:cubicBezTo>
                    <a:cubicBezTo>
                      <a:pt x="128" y="6"/>
                      <a:pt x="113" y="1"/>
                      <a:pt x="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25"/>
              <p:cNvSpPr/>
              <p:nvPr/>
            </p:nvSpPr>
            <p:spPr>
              <a:xfrm>
                <a:off x="3875311" y="1981725"/>
                <a:ext cx="33853" cy="47491"/>
              </a:xfrm>
              <a:custGeom>
                <a:rect b="b" l="l" r="r" t="t"/>
                <a:pathLst>
                  <a:path extrusionOk="0" h="675" w="483">
                    <a:moveTo>
                      <a:pt x="401" y="1"/>
                    </a:moveTo>
                    <a:cubicBezTo>
                      <a:pt x="375" y="1"/>
                      <a:pt x="349" y="14"/>
                      <a:pt x="338" y="44"/>
                    </a:cubicBezTo>
                    <a:cubicBezTo>
                      <a:pt x="278" y="233"/>
                      <a:pt x="184" y="414"/>
                      <a:pt x="46" y="568"/>
                    </a:cubicBezTo>
                    <a:cubicBezTo>
                      <a:pt x="1" y="614"/>
                      <a:pt x="44" y="675"/>
                      <a:pt x="94" y="675"/>
                    </a:cubicBezTo>
                    <a:cubicBezTo>
                      <a:pt x="110" y="675"/>
                      <a:pt x="126" y="669"/>
                      <a:pt x="141" y="654"/>
                    </a:cubicBezTo>
                    <a:cubicBezTo>
                      <a:pt x="287" y="491"/>
                      <a:pt x="399" y="293"/>
                      <a:pt x="467" y="79"/>
                    </a:cubicBezTo>
                    <a:cubicBezTo>
                      <a:pt x="483" y="32"/>
                      <a:pt x="442" y="1"/>
                      <a:pt x="4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25"/>
              <p:cNvSpPr/>
              <p:nvPr/>
            </p:nvSpPr>
            <p:spPr>
              <a:xfrm>
                <a:off x="3546729" y="1928112"/>
                <a:ext cx="25513" cy="66980"/>
              </a:xfrm>
              <a:custGeom>
                <a:rect b="b" l="l" r="r" t="t"/>
                <a:pathLst>
                  <a:path extrusionOk="0" h="952" w="364">
                    <a:moveTo>
                      <a:pt x="128" y="1"/>
                    </a:moveTo>
                    <a:cubicBezTo>
                      <a:pt x="101" y="1"/>
                      <a:pt x="76" y="16"/>
                      <a:pt x="69" y="50"/>
                    </a:cubicBezTo>
                    <a:lnTo>
                      <a:pt x="78" y="50"/>
                    </a:lnTo>
                    <a:cubicBezTo>
                      <a:pt x="0" y="342"/>
                      <a:pt x="52" y="660"/>
                      <a:pt x="224" y="927"/>
                    </a:cubicBezTo>
                    <a:cubicBezTo>
                      <a:pt x="236" y="944"/>
                      <a:pt x="254" y="951"/>
                      <a:pt x="273" y="951"/>
                    </a:cubicBezTo>
                    <a:cubicBezTo>
                      <a:pt x="318" y="951"/>
                      <a:pt x="364" y="907"/>
                      <a:pt x="327" y="858"/>
                    </a:cubicBezTo>
                    <a:cubicBezTo>
                      <a:pt x="172" y="626"/>
                      <a:pt x="129" y="351"/>
                      <a:pt x="198" y="85"/>
                    </a:cubicBezTo>
                    <a:cubicBezTo>
                      <a:pt x="208" y="33"/>
                      <a:pt x="167" y="1"/>
                      <a:pt x="1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25"/>
              <p:cNvSpPr/>
              <p:nvPr/>
            </p:nvSpPr>
            <p:spPr>
              <a:xfrm>
                <a:off x="2531476" y="1333240"/>
                <a:ext cx="467360" cy="389569"/>
              </a:xfrm>
              <a:custGeom>
                <a:rect b="b" l="l" r="r" t="t"/>
                <a:pathLst>
                  <a:path extrusionOk="0" h="5537" w="6668">
                    <a:moveTo>
                      <a:pt x="3175" y="0"/>
                    </a:moveTo>
                    <a:cubicBezTo>
                      <a:pt x="2580" y="0"/>
                      <a:pt x="1994" y="220"/>
                      <a:pt x="1538" y="644"/>
                    </a:cubicBezTo>
                    <a:cubicBezTo>
                      <a:pt x="0" y="2045"/>
                      <a:pt x="1573" y="4244"/>
                      <a:pt x="2870" y="5137"/>
                    </a:cubicBezTo>
                    <a:cubicBezTo>
                      <a:pt x="3260" y="5404"/>
                      <a:pt x="3711" y="5536"/>
                      <a:pt x="4161" y="5536"/>
                    </a:cubicBezTo>
                    <a:cubicBezTo>
                      <a:pt x="4683" y="5536"/>
                      <a:pt x="5204" y="5359"/>
                      <a:pt x="5628" y="5009"/>
                    </a:cubicBezTo>
                    <a:cubicBezTo>
                      <a:pt x="6392" y="4390"/>
                      <a:pt x="6667" y="3342"/>
                      <a:pt x="6306" y="2431"/>
                    </a:cubicBezTo>
                    <a:cubicBezTo>
                      <a:pt x="5928" y="1521"/>
                      <a:pt x="5155" y="739"/>
                      <a:pt x="4296" y="275"/>
                    </a:cubicBezTo>
                    <a:cubicBezTo>
                      <a:pt x="3941" y="90"/>
                      <a:pt x="3556" y="0"/>
                      <a:pt x="31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25"/>
              <p:cNvSpPr/>
              <p:nvPr/>
            </p:nvSpPr>
            <p:spPr>
              <a:xfrm>
                <a:off x="2529653" y="1550996"/>
                <a:ext cx="248539" cy="242874"/>
              </a:xfrm>
              <a:custGeom>
                <a:rect b="b" l="l" r="r" t="t"/>
                <a:pathLst>
                  <a:path extrusionOk="0" h="3452" w="3546">
                    <a:moveTo>
                      <a:pt x="2551" y="0"/>
                    </a:moveTo>
                    <a:cubicBezTo>
                      <a:pt x="2515" y="0"/>
                      <a:pt x="2479" y="15"/>
                      <a:pt x="2449" y="49"/>
                    </a:cubicBezTo>
                    <a:cubicBezTo>
                      <a:pt x="1762" y="745"/>
                      <a:pt x="800" y="1175"/>
                      <a:pt x="52" y="1811"/>
                    </a:cubicBezTo>
                    <a:cubicBezTo>
                      <a:pt x="1" y="1862"/>
                      <a:pt x="1" y="1948"/>
                      <a:pt x="52" y="2000"/>
                    </a:cubicBezTo>
                    <a:cubicBezTo>
                      <a:pt x="508" y="2455"/>
                      <a:pt x="920" y="2953"/>
                      <a:pt x="1375" y="3409"/>
                    </a:cubicBezTo>
                    <a:cubicBezTo>
                      <a:pt x="1401" y="3438"/>
                      <a:pt x="1436" y="3452"/>
                      <a:pt x="1471" y="3452"/>
                    </a:cubicBezTo>
                    <a:cubicBezTo>
                      <a:pt x="1518" y="3452"/>
                      <a:pt x="1565" y="3427"/>
                      <a:pt x="1590" y="3383"/>
                    </a:cubicBezTo>
                    <a:cubicBezTo>
                      <a:pt x="2269" y="2446"/>
                      <a:pt x="2879" y="1561"/>
                      <a:pt x="3480" y="582"/>
                    </a:cubicBezTo>
                    <a:cubicBezTo>
                      <a:pt x="3545" y="481"/>
                      <a:pt x="3455" y="393"/>
                      <a:pt x="3365" y="393"/>
                    </a:cubicBezTo>
                    <a:cubicBezTo>
                      <a:pt x="3324" y="393"/>
                      <a:pt x="3283" y="410"/>
                      <a:pt x="3257" y="453"/>
                    </a:cubicBezTo>
                    <a:lnTo>
                      <a:pt x="3257" y="462"/>
                    </a:lnTo>
                    <a:lnTo>
                      <a:pt x="2664" y="195"/>
                    </a:lnTo>
                    <a:cubicBezTo>
                      <a:pt x="2719" y="91"/>
                      <a:pt x="2639" y="0"/>
                      <a:pt x="25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25"/>
              <p:cNvSpPr/>
              <p:nvPr/>
            </p:nvSpPr>
            <p:spPr>
              <a:xfrm>
                <a:off x="2650418" y="1602005"/>
                <a:ext cx="95953" cy="85344"/>
              </a:xfrm>
              <a:custGeom>
                <a:rect b="b" l="l" r="r" t="t"/>
                <a:pathLst>
                  <a:path extrusionOk="0" h="1213" w="1369">
                    <a:moveTo>
                      <a:pt x="98" y="1"/>
                    </a:moveTo>
                    <a:cubicBezTo>
                      <a:pt x="47" y="1"/>
                      <a:pt x="1" y="68"/>
                      <a:pt x="47" y="115"/>
                    </a:cubicBezTo>
                    <a:lnTo>
                      <a:pt x="47" y="106"/>
                    </a:lnTo>
                    <a:cubicBezTo>
                      <a:pt x="425" y="493"/>
                      <a:pt x="726" y="965"/>
                      <a:pt x="1233" y="1206"/>
                    </a:cubicBezTo>
                    <a:cubicBezTo>
                      <a:pt x="1243" y="1210"/>
                      <a:pt x="1253" y="1212"/>
                      <a:pt x="1263" y="1212"/>
                    </a:cubicBezTo>
                    <a:cubicBezTo>
                      <a:pt x="1326" y="1212"/>
                      <a:pt x="1369" y="1124"/>
                      <a:pt x="1302" y="1094"/>
                    </a:cubicBezTo>
                    <a:cubicBezTo>
                      <a:pt x="803" y="862"/>
                      <a:pt x="511" y="398"/>
                      <a:pt x="142" y="20"/>
                    </a:cubicBezTo>
                    <a:cubicBezTo>
                      <a:pt x="128" y="7"/>
                      <a:pt x="113" y="1"/>
                      <a:pt x="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25"/>
              <p:cNvSpPr/>
              <p:nvPr/>
            </p:nvSpPr>
            <p:spPr>
              <a:xfrm>
                <a:off x="2626027" y="1458124"/>
                <a:ext cx="17593" cy="92520"/>
              </a:xfrm>
              <a:custGeom>
                <a:rect b="b" l="l" r="r" t="t"/>
                <a:pathLst>
                  <a:path extrusionOk="0" h="1315" w="251">
                    <a:moveTo>
                      <a:pt x="177" y="0"/>
                    </a:moveTo>
                    <a:cubicBezTo>
                      <a:pt x="152" y="0"/>
                      <a:pt x="128" y="15"/>
                      <a:pt x="121" y="46"/>
                    </a:cubicBezTo>
                    <a:cubicBezTo>
                      <a:pt x="0" y="450"/>
                      <a:pt x="0" y="871"/>
                      <a:pt x="103" y="1275"/>
                    </a:cubicBezTo>
                    <a:cubicBezTo>
                      <a:pt x="114" y="1302"/>
                      <a:pt x="136" y="1315"/>
                      <a:pt x="159" y="1315"/>
                    </a:cubicBezTo>
                    <a:cubicBezTo>
                      <a:pt x="194" y="1315"/>
                      <a:pt x="229" y="1287"/>
                      <a:pt x="224" y="1240"/>
                    </a:cubicBezTo>
                    <a:cubicBezTo>
                      <a:pt x="129" y="854"/>
                      <a:pt x="138" y="459"/>
                      <a:pt x="241" y="81"/>
                    </a:cubicBezTo>
                    <a:cubicBezTo>
                      <a:pt x="251" y="30"/>
                      <a:pt x="213"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25"/>
              <p:cNvSpPr/>
              <p:nvPr/>
            </p:nvSpPr>
            <p:spPr>
              <a:xfrm>
                <a:off x="2649507" y="1514199"/>
                <a:ext cx="17733" cy="53190"/>
              </a:xfrm>
              <a:custGeom>
                <a:rect b="b" l="l" r="r" t="t"/>
                <a:pathLst>
                  <a:path extrusionOk="0" h="756" w="253">
                    <a:moveTo>
                      <a:pt x="73" y="1"/>
                    </a:moveTo>
                    <a:cubicBezTo>
                      <a:pt x="41" y="1"/>
                      <a:pt x="9" y="22"/>
                      <a:pt x="9" y="65"/>
                    </a:cubicBezTo>
                    <a:lnTo>
                      <a:pt x="0" y="65"/>
                    </a:lnTo>
                    <a:cubicBezTo>
                      <a:pt x="9" y="289"/>
                      <a:pt x="43" y="504"/>
                      <a:pt x="112" y="710"/>
                    </a:cubicBezTo>
                    <a:cubicBezTo>
                      <a:pt x="123" y="741"/>
                      <a:pt x="150" y="756"/>
                      <a:pt x="177" y="756"/>
                    </a:cubicBezTo>
                    <a:cubicBezTo>
                      <a:pt x="216" y="756"/>
                      <a:pt x="253" y="726"/>
                      <a:pt x="232" y="675"/>
                    </a:cubicBezTo>
                    <a:cubicBezTo>
                      <a:pt x="172" y="478"/>
                      <a:pt x="138" y="272"/>
                      <a:pt x="138" y="65"/>
                    </a:cubicBezTo>
                    <a:cubicBezTo>
                      <a:pt x="138" y="22"/>
                      <a:pt x="106" y="1"/>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25"/>
              <p:cNvSpPr/>
              <p:nvPr/>
            </p:nvSpPr>
            <p:spPr>
              <a:xfrm>
                <a:off x="2914307" y="1564223"/>
                <a:ext cx="45979" cy="77253"/>
              </a:xfrm>
              <a:custGeom>
                <a:rect b="b" l="l" r="r" t="t"/>
                <a:pathLst>
                  <a:path extrusionOk="0" h="1098" w="656">
                    <a:moveTo>
                      <a:pt x="574" y="1"/>
                    </a:moveTo>
                    <a:cubicBezTo>
                      <a:pt x="544" y="1"/>
                      <a:pt x="514" y="20"/>
                      <a:pt x="509" y="59"/>
                    </a:cubicBezTo>
                    <a:cubicBezTo>
                      <a:pt x="527" y="437"/>
                      <a:pt x="320" y="755"/>
                      <a:pt x="54" y="987"/>
                    </a:cubicBezTo>
                    <a:cubicBezTo>
                      <a:pt x="0" y="1034"/>
                      <a:pt x="47" y="1097"/>
                      <a:pt x="98" y="1097"/>
                    </a:cubicBezTo>
                    <a:cubicBezTo>
                      <a:pt x="113" y="1097"/>
                      <a:pt x="127" y="1092"/>
                      <a:pt x="140" y="1081"/>
                    </a:cubicBezTo>
                    <a:cubicBezTo>
                      <a:pt x="441" y="824"/>
                      <a:pt x="655" y="463"/>
                      <a:pt x="638" y="59"/>
                    </a:cubicBezTo>
                    <a:cubicBezTo>
                      <a:pt x="634" y="20"/>
                      <a:pt x="604" y="1"/>
                      <a:pt x="5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25"/>
              <p:cNvSpPr/>
              <p:nvPr/>
            </p:nvSpPr>
            <p:spPr>
              <a:xfrm>
                <a:off x="2840362" y="1661950"/>
                <a:ext cx="55231" cy="21318"/>
              </a:xfrm>
              <a:custGeom>
                <a:rect b="b" l="l" r="r" t="t"/>
                <a:pathLst>
                  <a:path extrusionOk="0" h="303" w="788">
                    <a:moveTo>
                      <a:pt x="694" y="0"/>
                    </a:moveTo>
                    <a:cubicBezTo>
                      <a:pt x="684" y="0"/>
                      <a:pt x="673" y="3"/>
                      <a:pt x="662" y="10"/>
                    </a:cubicBezTo>
                    <a:cubicBezTo>
                      <a:pt x="482" y="105"/>
                      <a:pt x="284" y="165"/>
                      <a:pt x="87" y="173"/>
                    </a:cubicBezTo>
                    <a:cubicBezTo>
                      <a:pt x="1" y="173"/>
                      <a:pt x="1" y="302"/>
                      <a:pt x="87" y="302"/>
                    </a:cubicBezTo>
                    <a:cubicBezTo>
                      <a:pt x="310" y="285"/>
                      <a:pt x="525" y="225"/>
                      <a:pt x="722" y="122"/>
                    </a:cubicBezTo>
                    <a:cubicBezTo>
                      <a:pt x="788" y="86"/>
                      <a:pt x="749"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25"/>
              <p:cNvSpPr/>
              <p:nvPr/>
            </p:nvSpPr>
            <p:spPr>
              <a:xfrm>
                <a:off x="2640325" y="1378831"/>
                <a:ext cx="45138" cy="57412"/>
              </a:xfrm>
              <a:custGeom>
                <a:rect b="b" l="l" r="r" t="t"/>
                <a:pathLst>
                  <a:path extrusionOk="0" h="816" w="644">
                    <a:moveTo>
                      <a:pt x="553" y="1"/>
                    </a:moveTo>
                    <a:cubicBezTo>
                      <a:pt x="541" y="1"/>
                      <a:pt x="530" y="5"/>
                      <a:pt x="518" y="13"/>
                    </a:cubicBezTo>
                    <a:cubicBezTo>
                      <a:pt x="252" y="168"/>
                      <a:pt x="71" y="434"/>
                      <a:pt x="11" y="735"/>
                    </a:cubicBezTo>
                    <a:cubicBezTo>
                      <a:pt x="1" y="786"/>
                      <a:pt x="39" y="816"/>
                      <a:pt x="75" y="816"/>
                    </a:cubicBezTo>
                    <a:cubicBezTo>
                      <a:pt x="100" y="816"/>
                      <a:pt x="124" y="801"/>
                      <a:pt x="131" y="769"/>
                    </a:cubicBezTo>
                    <a:cubicBezTo>
                      <a:pt x="183" y="495"/>
                      <a:pt x="346" y="263"/>
                      <a:pt x="587" y="125"/>
                    </a:cubicBezTo>
                    <a:cubicBezTo>
                      <a:pt x="644" y="89"/>
                      <a:pt x="606" y="1"/>
                      <a:pt x="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25"/>
              <p:cNvSpPr/>
              <p:nvPr/>
            </p:nvSpPr>
            <p:spPr>
              <a:xfrm>
                <a:off x="2770693" y="1659136"/>
                <a:ext cx="432876" cy="332369"/>
              </a:xfrm>
              <a:custGeom>
                <a:rect b="b" l="l" r="r" t="t"/>
                <a:pathLst>
                  <a:path extrusionOk="0" h="4724" w="6176">
                    <a:moveTo>
                      <a:pt x="3116" y="0"/>
                    </a:moveTo>
                    <a:cubicBezTo>
                      <a:pt x="2664" y="0"/>
                      <a:pt x="2212" y="65"/>
                      <a:pt x="1794" y="188"/>
                    </a:cubicBezTo>
                    <a:cubicBezTo>
                      <a:pt x="823" y="488"/>
                      <a:pt x="144" y="1365"/>
                      <a:pt x="101" y="2387"/>
                    </a:cubicBezTo>
                    <a:cubicBezTo>
                      <a:pt x="1" y="4114"/>
                      <a:pt x="1837" y="4723"/>
                      <a:pt x="3352" y="4723"/>
                    </a:cubicBezTo>
                    <a:cubicBezTo>
                      <a:pt x="3653" y="4723"/>
                      <a:pt x="3941" y="4699"/>
                      <a:pt x="4199" y="4655"/>
                    </a:cubicBezTo>
                    <a:cubicBezTo>
                      <a:pt x="5196" y="4466"/>
                      <a:pt x="5961" y="3641"/>
                      <a:pt x="6064" y="2619"/>
                    </a:cubicBezTo>
                    <a:cubicBezTo>
                      <a:pt x="6175" y="1640"/>
                      <a:pt x="5643" y="703"/>
                      <a:pt x="4741" y="308"/>
                    </a:cubicBezTo>
                    <a:cubicBezTo>
                      <a:pt x="4237" y="99"/>
                      <a:pt x="3676" y="0"/>
                      <a:pt x="31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25"/>
              <p:cNvSpPr/>
              <p:nvPr/>
            </p:nvSpPr>
            <p:spPr>
              <a:xfrm>
                <a:off x="2912064" y="1877314"/>
                <a:ext cx="154829" cy="252021"/>
              </a:xfrm>
              <a:custGeom>
                <a:rect b="b" l="l" r="r" t="t"/>
                <a:pathLst>
                  <a:path extrusionOk="0" h="3582" w="2209">
                    <a:moveTo>
                      <a:pt x="1460" y="0"/>
                    </a:moveTo>
                    <a:cubicBezTo>
                      <a:pt x="1384" y="0"/>
                      <a:pt x="1303" y="64"/>
                      <a:pt x="1323" y="162"/>
                    </a:cubicBezTo>
                    <a:lnTo>
                      <a:pt x="1323" y="171"/>
                    </a:lnTo>
                    <a:lnTo>
                      <a:pt x="722" y="394"/>
                    </a:lnTo>
                    <a:cubicBezTo>
                      <a:pt x="696" y="339"/>
                      <a:pt x="647" y="314"/>
                      <a:pt x="598" y="314"/>
                    </a:cubicBezTo>
                    <a:cubicBezTo>
                      <a:pt x="533" y="314"/>
                      <a:pt x="469" y="359"/>
                      <a:pt x="464" y="437"/>
                    </a:cubicBezTo>
                    <a:cubicBezTo>
                      <a:pt x="464" y="1417"/>
                      <a:pt x="77" y="2396"/>
                      <a:pt x="0" y="3375"/>
                    </a:cubicBezTo>
                    <a:cubicBezTo>
                      <a:pt x="0" y="3453"/>
                      <a:pt x="60" y="3504"/>
                      <a:pt x="129" y="3504"/>
                    </a:cubicBezTo>
                    <a:cubicBezTo>
                      <a:pt x="773" y="3504"/>
                      <a:pt x="1418" y="3582"/>
                      <a:pt x="2062" y="3582"/>
                    </a:cubicBezTo>
                    <a:cubicBezTo>
                      <a:pt x="2148" y="3582"/>
                      <a:pt x="2208" y="3504"/>
                      <a:pt x="2191" y="3418"/>
                    </a:cubicBezTo>
                    <a:cubicBezTo>
                      <a:pt x="2019" y="2276"/>
                      <a:pt x="1822" y="1219"/>
                      <a:pt x="1572" y="94"/>
                    </a:cubicBezTo>
                    <a:cubicBezTo>
                      <a:pt x="1559" y="28"/>
                      <a:pt x="1511" y="0"/>
                      <a:pt x="146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25"/>
              <p:cNvSpPr/>
              <p:nvPr/>
            </p:nvSpPr>
            <p:spPr>
              <a:xfrm>
                <a:off x="2942764" y="1968709"/>
                <a:ext cx="124059" cy="16112"/>
              </a:xfrm>
              <a:custGeom>
                <a:rect b="b" l="l" r="r" t="t"/>
                <a:pathLst>
                  <a:path extrusionOk="0" h="229" w="1770">
                    <a:moveTo>
                      <a:pt x="1695" y="0"/>
                    </a:moveTo>
                    <a:cubicBezTo>
                      <a:pt x="1686" y="0"/>
                      <a:pt x="1677" y="2"/>
                      <a:pt x="1667" y="6"/>
                    </a:cubicBezTo>
                    <a:cubicBezTo>
                      <a:pt x="1458" y="79"/>
                      <a:pt x="1245" y="102"/>
                      <a:pt x="1031" y="102"/>
                    </a:cubicBezTo>
                    <a:cubicBezTo>
                      <a:pt x="719" y="102"/>
                      <a:pt x="402" y="54"/>
                      <a:pt x="86" y="49"/>
                    </a:cubicBezTo>
                    <a:cubicBezTo>
                      <a:pt x="0" y="49"/>
                      <a:pt x="0" y="178"/>
                      <a:pt x="86" y="178"/>
                    </a:cubicBezTo>
                    <a:cubicBezTo>
                      <a:pt x="402" y="183"/>
                      <a:pt x="720" y="229"/>
                      <a:pt x="1034" y="229"/>
                    </a:cubicBezTo>
                    <a:cubicBezTo>
                      <a:pt x="1259" y="229"/>
                      <a:pt x="1483" y="205"/>
                      <a:pt x="1701" y="126"/>
                    </a:cubicBezTo>
                    <a:cubicBezTo>
                      <a:pt x="1770" y="103"/>
                      <a:pt x="1758"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25"/>
              <p:cNvSpPr/>
              <p:nvPr/>
            </p:nvSpPr>
            <p:spPr>
              <a:xfrm>
                <a:off x="2830690" y="1883576"/>
                <a:ext cx="67777" cy="68387"/>
              </a:xfrm>
              <a:custGeom>
                <a:rect b="b" l="l" r="r" t="t"/>
                <a:pathLst>
                  <a:path extrusionOk="0" h="972" w="967">
                    <a:moveTo>
                      <a:pt x="78" y="1"/>
                    </a:moveTo>
                    <a:cubicBezTo>
                      <a:pt x="39" y="1"/>
                      <a:pt x="0" y="41"/>
                      <a:pt x="18" y="90"/>
                    </a:cubicBezTo>
                    <a:lnTo>
                      <a:pt x="10" y="90"/>
                    </a:lnTo>
                    <a:cubicBezTo>
                      <a:pt x="216" y="451"/>
                      <a:pt x="508" y="752"/>
                      <a:pt x="860" y="967"/>
                    </a:cubicBezTo>
                    <a:cubicBezTo>
                      <a:pt x="869" y="970"/>
                      <a:pt x="877" y="972"/>
                      <a:pt x="885" y="972"/>
                    </a:cubicBezTo>
                    <a:cubicBezTo>
                      <a:pt x="939" y="972"/>
                      <a:pt x="967" y="901"/>
                      <a:pt x="929" y="864"/>
                    </a:cubicBezTo>
                    <a:cubicBezTo>
                      <a:pt x="594" y="658"/>
                      <a:pt x="319" y="365"/>
                      <a:pt x="122" y="22"/>
                    </a:cubicBezTo>
                    <a:cubicBezTo>
                      <a:pt x="109" y="7"/>
                      <a:pt x="94" y="1"/>
                      <a:pt x="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25"/>
              <p:cNvSpPr/>
              <p:nvPr/>
            </p:nvSpPr>
            <p:spPr>
              <a:xfrm>
                <a:off x="2880313" y="1912352"/>
                <a:ext cx="48993" cy="35108"/>
              </a:xfrm>
              <a:custGeom>
                <a:rect b="b" l="l" r="r" t="t"/>
                <a:pathLst>
                  <a:path extrusionOk="0" h="499" w="699">
                    <a:moveTo>
                      <a:pt x="87" y="1"/>
                    </a:moveTo>
                    <a:cubicBezTo>
                      <a:pt x="39" y="1"/>
                      <a:pt x="0" y="64"/>
                      <a:pt x="41" y="111"/>
                    </a:cubicBezTo>
                    <a:lnTo>
                      <a:pt x="41" y="102"/>
                    </a:lnTo>
                    <a:cubicBezTo>
                      <a:pt x="195" y="257"/>
                      <a:pt x="376" y="395"/>
                      <a:pt x="565" y="489"/>
                    </a:cubicBezTo>
                    <a:cubicBezTo>
                      <a:pt x="577" y="496"/>
                      <a:pt x="589" y="499"/>
                      <a:pt x="600" y="499"/>
                    </a:cubicBezTo>
                    <a:cubicBezTo>
                      <a:pt x="660" y="499"/>
                      <a:pt x="699" y="415"/>
                      <a:pt x="634" y="386"/>
                    </a:cubicBezTo>
                    <a:cubicBezTo>
                      <a:pt x="445" y="291"/>
                      <a:pt x="273" y="163"/>
                      <a:pt x="127" y="17"/>
                    </a:cubicBezTo>
                    <a:cubicBezTo>
                      <a:pt x="114" y="5"/>
                      <a:pt x="100" y="1"/>
                      <a:pt x="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25"/>
              <p:cNvSpPr/>
              <p:nvPr/>
            </p:nvSpPr>
            <p:spPr>
              <a:xfrm>
                <a:off x="3127941" y="1735614"/>
                <a:ext cx="37078" cy="81333"/>
              </a:xfrm>
              <a:custGeom>
                <a:rect b="b" l="l" r="r" t="t"/>
                <a:pathLst>
                  <a:path extrusionOk="0" h="1156" w="529">
                    <a:moveTo>
                      <a:pt x="95" y="1"/>
                    </a:moveTo>
                    <a:cubicBezTo>
                      <a:pt x="42" y="1"/>
                      <a:pt x="1" y="68"/>
                      <a:pt x="47" y="114"/>
                    </a:cubicBezTo>
                    <a:lnTo>
                      <a:pt x="47" y="106"/>
                    </a:lnTo>
                    <a:cubicBezTo>
                      <a:pt x="322" y="364"/>
                      <a:pt x="400" y="733"/>
                      <a:pt x="374" y="1094"/>
                    </a:cubicBezTo>
                    <a:cubicBezTo>
                      <a:pt x="370" y="1136"/>
                      <a:pt x="398" y="1155"/>
                      <a:pt x="429" y="1155"/>
                    </a:cubicBezTo>
                    <a:cubicBezTo>
                      <a:pt x="462" y="1155"/>
                      <a:pt x="498" y="1133"/>
                      <a:pt x="503" y="1094"/>
                    </a:cubicBezTo>
                    <a:cubicBezTo>
                      <a:pt x="529" y="699"/>
                      <a:pt x="434" y="295"/>
                      <a:pt x="142" y="20"/>
                    </a:cubicBezTo>
                    <a:cubicBezTo>
                      <a:pt x="126" y="6"/>
                      <a:pt x="110" y="1"/>
                      <a:pt x="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25"/>
              <p:cNvSpPr/>
              <p:nvPr/>
            </p:nvSpPr>
            <p:spPr>
              <a:xfrm>
                <a:off x="3127941" y="1851774"/>
                <a:ext cx="33713" cy="47421"/>
              </a:xfrm>
              <a:custGeom>
                <a:rect b="b" l="l" r="r" t="t"/>
                <a:pathLst>
                  <a:path extrusionOk="0" h="674" w="481">
                    <a:moveTo>
                      <a:pt x="402" y="1"/>
                    </a:moveTo>
                    <a:cubicBezTo>
                      <a:pt x="376" y="1"/>
                      <a:pt x="350" y="14"/>
                      <a:pt x="340" y="44"/>
                    </a:cubicBezTo>
                    <a:cubicBezTo>
                      <a:pt x="279" y="233"/>
                      <a:pt x="176" y="414"/>
                      <a:pt x="47" y="560"/>
                    </a:cubicBezTo>
                    <a:cubicBezTo>
                      <a:pt x="1" y="606"/>
                      <a:pt x="47" y="673"/>
                      <a:pt x="98" y="673"/>
                    </a:cubicBezTo>
                    <a:cubicBezTo>
                      <a:pt x="113" y="673"/>
                      <a:pt x="128" y="668"/>
                      <a:pt x="142" y="654"/>
                    </a:cubicBezTo>
                    <a:cubicBezTo>
                      <a:pt x="288" y="491"/>
                      <a:pt x="400" y="293"/>
                      <a:pt x="460" y="79"/>
                    </a:cubicBezTo>
                    <a:cubicBezTo>
                      <a:pt x="481" y="32"/>
                      <a:pt x="441" y="1"/>
                      <a:pt x="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25"/>
              <p:cNvSpPr/>
              <p:nvPr/>
            </p:nvSpPr>
            <p:spPr>
              <a:xfrm>
                <a:off x="2799430" y="1798021"/>
                <a:ext cx="25513" cy="67332"/>
              </a:xfrm>
              <a:custGeom>
                <a:rect b="b" l="l" r="r" t="t"/>
                <a:pathLst>
                  <a:path extrusionOk="0" h="957" w="364">
                    <a:moveTo>
                      <a:pt x="124" y="0"/>
                    </a:moveTo>
                    <a:cubicBezTo>
                      <a:pt x="99" y="0"/>
                      <a:pt x="76" y="14"/>
                      <a:pt x="69" y="44"/>
                    </a:cubicBezTo>
                    <a:lnTo>
                      <a:pt x="78" y="52"/>
                    </a:lnTo>
                    <a:cubicBezTo>
                      <a:pt x="1" y="344"/>
                      <a:pt x="52" y="662"/>
                      <a:pt x="215" y="928"/>
                    </a:cubicBezTo>
                    <a:cubicBezTo>
                      <a:pt x="230" y="949"/>
                      <a:pt x="251" y="957"/>
                      <a:pt x="271" y="957"/>
                    </a:cubicBezTo>
                    <a:cubicBezTo>
                      <a:pt x="318" y="957"/>
                      <a:pt x="363" y="908"/>
                      <a:pt x="327" y="860"/>
                    </a:cubicBezTo>
                    <a:cubicBezTo>
                      <a:pt x="172" y="628"/>
                      <a:pt x="129" y="344"/>
                      <a:pt x="198" y="87"/>
                    </a:cubicBezTo>
                    <a:cubicBezTo>
                      <a:pt x="209" y="34"/>
                      <a:pt x="164" y="0"/>
                      <a:pt x="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25"/>
              <p:cNvSpPr/>
              <p:nvPr/>
            </p:nvSpPr>
            <p:spPr>
              <a:xfrm>
                <a:off x="1284995" y="1555640"/>
                <a:ext cx="477593" cy="361215"/>
              </a:xfrm>
              <a:custGeom>
                <a:rect b="b" l="l" r="r" t="t"/>
                <a:pathLst>
                  <a:path extrusionOk="0" h="5134" w="6814">
                    <a:moveTo>
                      <a:pt x="3094" y="1"/>
                    </a:moveTo>
                    <a:cubicBezTo>
                      <a:pt x="2192" y="1"/>
                      <a:pt x="1350" y="516"/>
                      <a:pt x="945" y="1341"/>
                    </a:cubicBezTo>
                    <a:cubicBezTo>
                      <a:pt x="0" y="3196"/>
                      <a:pt x="2251" y="4691"/>
                      <a:pt x="3780" y="5069"/>
                    </a:cubicBezTo>
                    <a:cubicBezTo>
                      <a:pt x="3959" y="5112"/>
                      <a:pt x="4138" y="5133"/>
                      <a:pt x="4316" y="5133"/>
                    </a:cubicBezTo>
                    <a:cubicBezTo>
                      <a:pt x="5132" y="5133"/>
                      <a:pt x="5907" y="4695"/>
                      <a:pt x="6323" y="3961"/>
                    </a:cubicBezTo>
                    <a:cubicBezTo>
                      <a:pt x="6813" y="3111"/>
                      <a:pt x="6693" y="2037"/>
                      <a:pt x="6031" y="1315"/>
                    </a:cubicBezTo>
                    <a:cubicBezTo>
                      <a:pt x="5353" y="602"/>
                      <a:pt x="4347" y="138"/>
                      <a:pt x="3377" y="18"/>
                    </a:cubicBezTo>
                    <a:cubicBezTo>
                      <a:pt x="3282" y="6"/>
                      <a:pt x="3188" y="1"/>
                      <a:pt x="30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25"/>
              <p:cNvSpPr/>
              <p:nvPr/>
            </p:nvSpPr>
            <p:spPr>
              <a:xfrm>
                <a:off x="1357258" y="1786764"/>
                <a:ext cx="196462" cy="253850"/>
              </a:xfrm>
              <a:custGeom>
                <a:rect b="b" l="l" r="r" t="t"/>
                <a:pathLst>
                  <a:path extrusionOk="0" h="3608" w="2803">
                    <a:moveTo>
                      <a:pt x="1748" y="1"/>
                    </a:moveTo>
                    <a:cubicBezTo>
                      <a:pt x="1702" y="1"/>
                      <a:pt x="1657" y="23"/>
                      <a:pt x="1633" y="75"/>
                    </a:cubicBezTo>
                    <a:cubicBezTo>
                      <a:pt x="1237" y="977"/>
                      <a:pt x="490" y="1716"/>
                      <a:pt x="26" y="2583"/>
                    </a:cubicBezTo>
                    <a:cubicBezTo>
                      <a:pt x="0" y="2644"/>
                      <a:pt x="26" y="2721"/>
                      <a:pt x="86" y="2747"/>
                    </a:cubicBezTo>
                    <a:cubicBezTo>
                      <a:pt x="679" y="3013"/>
                      <a:pt x="1237" y="3339"/>
                      <a:pt x="1830" y="3597"/>
                    </a:cubicBezTo>
                    <a:cubicBezTo>
                      <a:pt x="1847" y="3605"/>
                      <a:pt x="1864" y="3608"/>
                      <a:pt x="1881" y="3608"/>
                    </a:cubicBezTo>
                    <a:cubicBezTo>
                      <a:pt x="1941" y="3608"/>
                      <a:pt x="1997" y="3563"/>
                      <a:pt x="2011" y="3503"/>
                    </a:cubicBezTo>
                    <a:cubicBezTo>
                      <a:pt x="2311" y="2386"/>
                      <a:pt x="2552" y="1338"/>
                      <a:pt x="2784" y="204"/>
                    </a:cubicBezTo>
                    <a:cubicBezTo>
                      <a:pt x="2803" y="113"/>
                      <a:pt x="2733" y="63"/>
                      <a:pt x="2660" y="63"/>
                    </a:cubicBezTo>
                    <a:cubicBezTo>
                      <a:pt x="2602" y="63"/>
                      <a:pt x="2541" y="96"/>
                      <a:pt x="2526" y="169"/>
                    </a:cubicBezTo>
                    <a:lnTo>
                      <a:pt x="2526" y="178"/>
                    </a:lnTo>
                    <a:lnTo>
                      <a:pt x="1882" y="135"/>
                    </a:lnTo>
                    <a:cubicBezTo>
                      <a:pt x="1887" y="52"/>
                      <a:pt x="1817" y="1"/>
                      <a:pt x="17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25"/>
              <p:cNvSpPr/>
              <p:nvPr/>
            </p:nvSpPr>
            <p:spPr>
              <a:xfrm>
                <a:off x="1441506" y="1851986"/>
                <a:ext cx="117331" cy="51291"/>
              </a:xfrm>
              <a:custGeom>
                <a:rect b="b" l="l" r="r" t="t"/>
                <a:pathLst>
                  <a:path extrusionOk="0" h="729" w="1674">
                    <a:moveTo>
                      <a:pt x="88" y="1"/>
                    </a:moveTo>
                    <a:cubicBezTo>
                      <a:pt x="33" y="1"/>
                      <a:pt x="1" y="97"/>
                      <a:pt x="61" y="127"/>
                    </a:cubicBezTo>
                    <a:cubicBezTo>
                      <a:pt x="559" y="350"/>
                      <a:pt x="1006" y="694"/>
                      <a:pt x="1565" y="729"/>
                    </a:cubicBezTo>
                    <a:cubicBezTo>
                      <a:pt x="1567" y="729"/>
                      <a:pt x="1570" y="729"/>
                      <a:pt x="1573" y="729"/>
                    </a:cubicBezTo>
                    <a:cubicBezTo>
                      <a:pt x="1652" y="729"/>
                      <a:pt x="1673" y="608"/>
                      <a:pt x="1582" y="600"/>
                    </a:cubicBezTo>
                    <a:cubicBezTo>
                      <a:pt x="1041" y="565"/>
                      <a:pt x="602" y="230"/>
                      <a:pt x="113" y="7"/>
                    </a:cubicBezTo>
                    <a:cubicBezTo>
                      <a:pt x="104" y="3"/>
                      <a:pt x="96" y="1"/>
                      <a:pt x="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25"/>
              <p:cNvSpPr/>
              <p:nvPr/>
            </p:nvSpPr>
            <p:spPr>
              <a:xfrm>
                <a:off x="1375271" y="1724709"/>
                <a:ext cx="39951" cy="87736"/>
              </a:xfrm>
              <a:custGeom>
                <a:rect b="b" l="l" r="r" t="t"/>
                <a:pathLst>
                  <a:path extrusionOk="0" h="1247" w="570">
                    <a:moveTo>
                      <a:pt x="68" y="1"/>
                    </a:moveTo>
                    <a:cubicBezTo>
                      <a:pt x="36" y="1"/>
                      <a:pt x="5" y="22"/>
                      <a:pt x="9" y="63"/>
                    </a:cubicBezTo>
                    <a:lnTo>
                      <a:pt x="1" y="63"/>
                    </a:lnTo>
                    <a:cubicBezTo>
                      <a:pt x="44" y="476"/>
                      <a:pt x="190" y="879"/>
                      <a:pt x="422" y="1214"/>
                    </a:cubicBezTo>
                    <a:cubicBezTo>
                      <a:pt x="437" y="1237"/>
                      <a:pt x="458" y="1247"/>
                      <a:pt x="478" y="1247"/>
                    </a:cubicBezTo>
                    <a:cubicBezTo>
                      <a:pt x="525" y="1247"/>
                      <a:pt x="570" y="1194"/>
                      <a:pt x="534" y="1146"/>
                    </a:cubicBezTo>
                    <a:cubicBezTo>
                      <a:pt x="310" y="819"/>
                      <a:pt x="173" y="441"/>
                      <a:pt x="130" y="55"/>
                    </a:cubicBezTo>
                    <a:cubicBezTo>
                      <a:pt x="126" y="18"/>
                      <a:pt x="97" y="1"/>
                      <a:pt x="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25"/>
              <p:cNvSpPr/>
              <p:nvPr/>
            </p:nvSpPr>
            <p:spPr>
              <a:xfrm>
                <a:off x="1408704" y="1771637"/>
                <a:ext cx="34274" cy="47702"/>
              </a:xfrm>
              <a:custGeom>
                <a:rect b="b" l="l" r="r" t="t"/>
                <a:pathLst>
                  <a:path extrusionOk="0" h="678" w="489">
                    <a:moveTo>
                      <a:pt x="82" y="0"/>
                    </a:moveTo>
                    <a:cubicBezTo>
                      <a:pt x="41" y="0"/>
                      <a:pt x="0" y="37"/>
                      <a:pt x="22" y="92"/>
                    </a:cubicBezTo>
                    <a:lnTo>
                      <a:pt x="22" y="84"/>
                    </a:lnTo>
                    <a:cubicBezTo>
                      <a:pt x="100" y="290"/>
                      <a:pt x="211" y="479"/>
                      <a:pt x="349" y="651"/>
                    </a:cubicBezTo>
                    <a:cubicBezTo>
                      <a:pt x="363" y="670"/>
                      <a:pt x="381" y="678"/>
                      <a:pt x="399" y="678"/>
                    </a:cubicBezTo>
                    <a:cubicBezTo>
                      <a:pt x="446" y="678"/>
                      <a:pt x="489" y="625"/>
                      <a:pt x="452" y="582"/>
                    </a:cubicBezTo>
                    <a:cubicBezTo>
                      <a:pt x="323" y="419"/>
                      <a:pt x="220" y="238"/>
                      <a:pt x="142" y="41"/>
                    </a:cubicBezTo>
                    <a:cubicBezTo>
                      <a:pt x="130" y="12"/>
                      <a:pt x="106" y="0"/>
                      <a:pt x="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25"/>
              <p:cNvSpPr/>
              <p:nvPr/>
            </p:nvSpPr>
            <p:spPr>
              <a:xfrm>
                <a:off x="1700138" y="1710074"/>
                <a:ext cx="28106" cy="85273"/>
              </a:xfrm>
              <a:custGeom>
                <a:rect b="b" l="l" r="r" t="t"/>
                <a:pathLst>
                  <a:path extrusionOk="0" h="1212" w="401">
                    <a:moveTo>
                      <a:pt x="189" y="1"/>
                    </a:moveTo>
                    <a:cubicBezTo>
                      <a:pt x="146" y="1"/>
                      <a:pt x="103" y="40"/>
                      <a:pt x="126" y="91"/>
                    </a:cubicBezTo>
                    <a:cubicBezTo>
                      <a:pt x="272" y="434"/>
                      <a:pt x="194" y="804"/>
                      <a:pt x="22" y="1122"/>
                    </a:cubicBezTo>
                    <a:cubicBezTo>
                      <a:pt x="0" y="1172"/>
                      <a:pt x="40" y="1212"/>
                      <a:pt x="82" y="1212"/>
                    </a:cubicBezTo>
                    <a:cubicBezTo>
                      <a:pt x="104" y="1212"/>
                      <a:pt x="128" y="1200"/>
                      <a:pt x="143" y="1173"/>
                    </a:cubicBezTo>
                    <a:cubicBezTo>
                      <a:pt x="323" y="821"/>
                      <a:pt x="400" y="417"/>
                      <a:pt x="246" y="39"/>
                    </a:cubicBezTo>
                    <a:cubicBezTo>
                      <a:pt x="234" y="12"/>
                      <a:pt x="211" y="1"/>
                      <a:pt x="1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25"/>
              <p:cNvSpPr/>
              <p:nvPr/>
            </p:nvSpPr>
            <p:spPr>
              <a:xfrm>
                <a:off x="1644977" y="1825531"/>
                <a:ext cx="48432" cy="35671"/>
              </a:xfrm>
              <a:custGeom>
                <a:rect b="b" l="l" r="r" t="t"/>
                <a:pathLst>
                  <a:path extrusionOk="0" h="507" w="691">
                    <a:moveTo>
                      <a:pt x="594" y="0"/>
                    </a:moveTo>
                    <a:cubicBezTo>
                      <a:pt x="577" y="0"/>
                      <a:pt x="558" y="7"/>
                      <a:pt x="543" y="22"/>
                    </a:cubicBezTo>
                    <a:cubicBezTo>
                      <a:pt x="414" y="168"/>
                      <a:pt x="251" y="297"/>
                      <a:pt x="71" y="383"/>
                    </a:cubicBezTo>
                    <a:cubicBezTo>
                      <a:pt x="1" y="406"/>
                      <a:pt x="29" y="507"/>
                      <a:pt x="92" y="507"/>
                    </a:cubicBezTo>
                    <a:cubicBezTo>
                      <a:pt x="99" y="507"/>
                      <a:pt x="106" y="506"/>
                      <a:pt x="114" y="503"/>
                    </a:cubicBezTo>
                    <a:cubicBezTo>
                      <a:pt x="320" y="409"/>
                      <a:pt x="500" y="271"/>
                      <a:pt x="646" y="99"/>
                    </a:cubicBezTo>
                    <a:cubicBezTo>
                      <a:pt x="691" y="55"/>
                      <a:pt x="645" y="0"/>
                      <a:pt x="5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25"/>
              <p:cNvSpPr/>
              <p:nvPr/>
            </p:nvSpPr>
            <p:spPr>
              <a:xfrm>
                <a:off x="1366860" y="1636058"/>
                <a:ext cx="28807" cy="66066"/>
              </a:xfrm>
              <a:custGeom>
                <a:rect b="b" l="l" r="r" t="t"/>
                <a:pathLst>
                  <a:path extrusionOk="0" h="939" w="411">
                    <a:moveTo>
                      <a:pt x="322" y="0"/>
                    </a:moveTo>
                    <a:cubicBezTo>
                      <a:pt x="306" y="0"/>
                      <a:pt x="289" y="8"/>
                      <a:pt x="276" y="26"/>
                    </a:cubicBezTo>
                    <a:cubicBezTo>
                      <a:pt x="87" y="266"/>
                      <a:pt x="1" y="576"/>
                      <a:pt x="52" y="885"/>
                    </a:cubicBezTo>
                    <a:cubicBezTo>
                      <a:pt x="60" y="921"/>
                      <a:pt x="92" y="938"/>
                      <a:pt x="122" y="938"/>
                    </a:cubicBezTo>
                    <a:cubicBezTo>
                      <a:pt x="157" y="938"/>
                      <a:pt x="190" y="914"/>
                      <a:pt x="181" y="868"/>
                    </a:cubicBezTo>
                    <a:cubicBezTo>
                      <a:pt x="138" y="602"/>
                      <a:pt x="207" y="318"/>
                      <a:pt x="379" y="103"/>
                    </a:cubicBezTo>
                    <a:cubicBezTo>
                      <a:pt x="410" y="59"/>
                      <a:pt x="367" y="0"/>
                      <a:pt x="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25"/>
              <p:cNvSpPr/>
              <p:nvPr/>
            </p:nvSpPr>
            <p:spPr>
              <a:xfrm>
                <a:off x="3809286" y="2019085"/>
                <a:ext cx="428811" cy="370784"/>
              </a:xfrm>
              <a:custGeom>
                <a:rect b="b" l="l" r="r" t="t"/>
                <a:pathLst>
                  <a:path extrusionOk="0" h="5270" w="6118">
                    <a:moveTo>
                      <a:pt x="3635" y="0"/>
                    </a:moveTo>
                    <a:cubicBezTo>
                      <a:pt x="3515" y="0"/>
                      <a:pt x="3394" y="10"/>
                      <a:pt x="3274" y="29"/>
                    </a:cubicBezTo>
                    <a:cubicBezTo>
                      <a:pt x="2311" y="209"/>
                      <a:pt x="1375" y="793"/>
                      <a:pt x="739" y="1532"/>
                    </a:cubicBezTo>
                    <a:cubicBezTo>
                      <a:pt x="86" y="2314"/>
                      <a:pt x="0" y="3422"/>
                      <a:pt x="516" y="4299"/>
                    </a:cubicBezTo>
                    <a:cubicBezTo>
                      <a:pt x="922" y="5003"/>
                      <a:pt x="1547" y="5270"/>
                      <a:pt x="2228" y="5270"/>
                    </a:cubicBezTo>
                    <a:cubicBezTo>
                      <a:pt x="3291" y="5270"/>
                      <a:pt x="4488" y="4618"/>
                      <a:pt x="5190" y="3964"/>
                    </a:cubicBezTo>
                    <a:cubicBezTo>
                      <a:pt x="5928" y="3259"/>
                      <a:pt x="6117" y="2142"/>
                      <a:pt x="5653" y="1240"/>
                    </a:cubicBezTo>
                    <a:cubicBezTo>
                      <a:pt x="5262" y="465"/>
                      <a:pt x="4476" y="0"/>
                      <a:pt x="36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25"/>
              <p:cNvSpPr/>
              <p:nvPr/>
            </p:nvSpPr>
            <p:spPr>
              <a:xfrm>
                <a:off x="4025935" y="2233042"/>
                <a:ext cx="224218" cy="260675"/>
              </a:xfrm>
              <a:custGeom>
                <a:rect b="b" l="l" r="r" t="t"/>
                <a:pathLst>
                  <a:path extrusionOk="0" h="3705" w="3199">
                    <a:moveTo>
                      <a:pt x="714" y="0"/>
                    </a:moveTo>
                    <a:cubicBezTo>
                      <a:pt x="620" y="0"/>
                      <a:pt x="536" y="140"/>
                      <a:pt x="629" y="227"/>
                    </a:cubicBezTo>
                    <a:cubicBezTo>
                      <a:pt x="629" y="227"/>
                      <a:pt x="629" y="227"/>
                      <a:pt x="629" y="235"/>
                    </a:cubicBezTo>
                    <a:lnTo>
                      <a:pt x="243" y="751"/>
                    </a:lnTo>
                    <a:cubicBezTo>
                      <a:pt x="220" y="735"/>
                      <a:pt x="196" y="728"/>
                      <a:pt x="173" y="728"/>
                    </a:cubicBezTo>
                    <a:cubicBezTo>
                      <a:pt x="81" y="728"/>
                      <a:pt x="1" y="835"/>
                      <a:pt x="62" y="931"/>
                    </a:cubicBezTo>
                    <a:cubicBezTo>
                      <a:pt x="595" y="1756"/>
                      <a:pt x="801" y="2787"/>
                      <a:pt x="1274" y="3646"/>
                    </a:cubicBezTo>
                    <a:cubicBezTo>
                      <a:pt x="1301" y="3684"/>
                      <a:pt x="1341" y="3704"/>
                      <a:pt x="1382" y="3704"/>
                    </a:cubicBezTo>
                    <a:cubicBezTo>
                      <a:pt x="1406" y="3704"/>
                      <a:pt x="1431" y="3697"/>
                      <a:pt x="1454" y="3680"/>
                    </a:cubicBezTo>
                    <a:cubicBezTo>
                      <a:pt x="1995" y="3337"/>
                      <a:pt x="2571" y="3036"/>
                      <a:pt x="3121" y="2692"/>
                    </a:cubicBezTo>
                    <a:cubicBezTo>
                      <a:pt x="3190" y="2641"/>
                      <a:pt x="3198" y="2546"/>
                      <a:pt x="3130" y="2486"/>
                    </a:cubicBezTo>
                    <a:cubicBezTo>
                      <a:pt x="2365" y="1627"/>
                      <a:pt x="1617" y="845"/>
                      <a:pt x="793" y="38"/>
                    </a:cubicBezTo>
                    <a:cubicBezTo>
                      <a:pt x="768" y="11"/>
                      <a:pt x="741" y="0"/>
                      <a:pt x="7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25"/>
              <p:cNvSpPr/>
              <p:nvPr/>
            </p:nvSpPr>
            <p:spPr>
              <a:xfrm>
                <a:off x="4064134" y="2284684"/>
                <a:ext cx="104995" cy="73805"/>
              </a:xfrm>
              <a:custGeom>
                <a:rect b="b" l="l" r="r" t="t"/>
                <a:pathLst>
                  <a:path extrusionOk="0" h="1049" w="1498">
                    <a:moveTo>
                      <a:pt x="1406" y="0"/>
                    </a:moveTo>
                    <a:cubicBezTo>
                      <a:pt x="1391" y="0"/>
                      <a:pt x="1376" y="8"/>
                      <a:pt x="1365" y="25"/>
                    </a:cubicBezTo>
                    <a:cubicBezTo>
                      <a:pt x="1029" y="464"/>
                      <a:pt x="514" y="644"/>
                      <a:pt x="59" y="928"/>
                    </a:cubicBezTo>
                    <a:cubicBezTo>
                      <a:pt x="1" y="964"/>
                      <a:pt x="40" y="1049"/>
                      <a:pt x="101" y="1049"/>
                    </a:cubicBezTo>
                    <a:cubicBezTo>
                      <a:pt x="112" y="1049"/>
                      <a:pt x="124" y="1046"/>
                      <a:pt x="136" y="1039"/>
                    </a:cubicBezTo>
                    <a:cubicBezTo>
                      <a:pt x="591" y="747"/>
                      <a:pt x="1115" y="558"/>
                      <a:pt x="1459" y="111"/>
                    </a:cubicBezTo>
                    <a:cubicBezTo>
                      <a:pt x="1497" y="60"/>
                      <a:pt x="1451" y="0"/>
                      <a:pt x="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25"/>
              <p:cNvSpPr/>
              <p:nvPr/>
            </p:nvSpPr>
            <p:spPr>
              <a:xfrm>
                <a:off x="3920800" y="2336186"/>
                <a:ext cx="93921" cy="28354"/>
              </a:xfrm>
              <a:custGeom>
                <a:rect b="b" l="l" r="r" t="t"/>
                <a:pathLst>
                  <a:path extrusionOk="0" h="403" w="1340">
                    <a:moveTo>
                      <a:pt x="98" y="0"/>
                    </a:moveTo>
                    <a:cubicBezTo>
                      <a:pt x="37" y="0"/>
                      <a:pt x="0" y="88"/>
                      <a:pt x="67" y="118"/>
                    </a:cubicBezTo>
                    <a:lnTo>
                      <a:pt x="59" y="127"/>
                    </a:lnTo>
                    <a:cubicBezTo>
                      <a:pt x="413" y="308"/>
                      <a:pt x="806" y="402"/>
                      <a:pt x="1201" y="402"/>
                    </a:cubicBezTo>
                    <a:cubicBezTo>
                      <a:pt x="1219" y="402"/>
                      <a:pt x="1236" y="402"/>
                      <a:pt x="1253" y="402"/>
                    </a:cubicBezTo>
                    <a:cubicBezTo>
                      <a:pt x="1339" y="402"/>
                      <a:pt x="1339" y="273"/>
                      <a:pt x="1253" y="273"/>
                    </a:cubicBezTo>
                    <a:cubicBezTo>
                      <a:pt x="1237" y="273"/>
                      <a:pt x="1220" y="273"/>
                      <a:pt x="1204" y="273"/>
                    </a:cubicBezTo>
                    <a:cubicBezTo>
                      <a:pt x="826" y="273"/>
                      <a:pt x="457" y="179"/>
                      <a:pt x="128" y="6"/>
                    </a:cubicBezTo>
                    <a:cubicBezTo>
                      <a:pt x="118" y="2"/>
                      <a:pt x="108" y="0"/>
                      <a:pt x="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25"/>
              <p:cNvSpPr/>
              <p:nvPr/>
            </p:nvSpPr>
            <p:spPr>
              <a:xfrm>
                <a:off x="3978834" y="2332879"/>
                <a:ext cx="57334" cy="12242"/>
              </a:xfrm>
              <a:custGeom>
                <a:rect b="b" l="l" r="r" t="t"/>
                <a:pathLst>
                  <a:path extrusionOk="0" h="174" w="818">
                    <a:moveTo>
                      <a:pt x="92" y="0"/>
                    </a:moveTo>
                    <a:cubicBezTo>
                      <a:pt x="19" y="0"/>
                      <a:pt x="1" y="115"/>
                      <a:pt x="81" y="131"/>
                    </a:cubicBezTo>
                    <a:cubicBezTo>
                      <a:pt x="228" y="160"/>
                      <a:pt x="379" y="173"/>
                      <a:pt x="528" y="173"/>
                    </a:cubicBezTo>
                    <a:cubicBezTo>
                      <a:pt x="598" y="173"/>
                      <a:pt x="666" y="171"/>
                      <a:pt x="734" y="165"/>
                    </a:cubicBezTo>
                    <a:cubicBezTo>
                      <a:pt x="818" y="157"/>
                      <a:pt x="812" y="36"/>
                      <a:pt x="742" y="36"/>
                    </a:cubicBezTo>
                    <a:cubicBezTo>
                      <a:pt x="739" y="36"/>
                      <a:pt x="737" y="36"/>
                      <a:pt x="734" y="36"/>
                    </a:cubicBezTo>
                    <a:cubicBezTo>
                      <a:pt x="666" y="42"/>
                      <a:pt x="599" y="45"/>
                      <a:pt x="533" y="45"/>
                    </a:cubicBezTo>
                    <a:cubicBezTo>
                      <a:pt x="389" y="45"/>
                      <a:pt x="248" y="31"/>
                      <a:pt x="107" y="2"/>
                    </a:cubicBezTo>
                    <a:cubicBezTo>
                      <a:pt x="102" y="1"/>
                      <a:pt x="97" y="0"/>
                      <a:pt x="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25"/>
              <p:cNvSpPr/>
              <p:nvPr/>
            </p:nvSpPr>
            <p:spPr>
              <a:xfrm>
                <a:off x="4090838" y="2048142"/>
                <a:ext cx="72263" cy="56849"/>
              </a:xfrm>
              <a:custGeom>
                <a:rect b="b" l="l" r="r" t="t"/>
                <a:pathLst>
                  <a:path extrusionOk="0" h="808" w="1031">
                    <a:moveTo>
                      <a:pt x="92" y="1"/>
                    </a:moveTo>
                    <a:cubicBezTo>
                      <a:pt x="19" y="1"/>
                      <a:pt x="1" y="115"/>
                      <a:pt x="81" y="131"/>
                    </a:cubicBezTo>
                    <a:cubicBezTo>
                      <a:pt x="451" y="200"/>
                      <a:pt x="717" y="466"/>
                      <a:pt x="889" y="776"/>
                    </a:cubicBezTo>
                    <a:cubicBezTo>
                      <a:pt x="902" y="799"/>
                      <a:pt x="921" y="808"/>
                      <a:pt x="940" y="808"/>
                    </a:cubicBezTo>
                    <a:cubicBezTo>
                      <a:pt x="985" y="808"/>
                      <a:pt x="1031" y="755"/>
                      <a:pt x="1001" y="707"/>
                    </a:cubicBezTo>
                    <a:cubicBezTo>
                      <a:pt x="803" y="363"/>
                      <a:pt x="502" y="71"/>
                      <a:pt x="107" y="2"/>
                    </a:cubicBezTo>
                    <a:cubicBezTo>
                      <a:pt x="102" y="1"/>
                      <a:pt x="97"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25"/>
              <p:cNvSpPr/>
              <p:nvPr/>
            </p:nvSpPr>
            <p:spPr>
              <a:xfrm>
                <a:off x="4173684" y="2134119"/>
                <a:ext cx="14999" cy="53331"/>
              </a:xfrm>
              <a:custGeom>
                <a:rect b="b" l="l" r="r" t="t"/>
                <a:pathLst>
                  <a:path extrusionOk="0" h="758" w="214">
                    <a:moveTo>
                      <a:pt x="78" y="0"/>
                    </a:moveTo>
                    <a:cubicBezTo>
                      <a:pt x="40" y="0"/>
                      <a:pt x="1" y="34"/>
                      <a:pt x="16" y="86"/>
                    </a:cubicBezTo>
                    <a:cubicBezTo>
                      <a:pt x="68" y="275"/>
                      <a:pt x="85" y="482"/>
                      <a:pt x="51" y="679"/>
                    </a:cubicBezTo>
                    <a:cubicBezTo>
                      <a:pt x="41" y="728"/>
                      <a:pt x="79" y="758"/>
                      <a:pt x="117" y="758"/>
                    </a:cubicBezTo>
                    <a:cubicBezTo>
                      <a:pt x="145" y="758"/>
                      <a:pt x="172" y="742"/>
                      <a:pt x="180" y="705"/>
                    </a:cubicBezTo>
                    <a:cubicBezTo>
                      <a:pt x="214" y="490"/>
                      <a:pt x="197" y="258"/>
                      <a:pt x="137" y="43"/>
                    </a:cubicBezTo>
                    <a:cubicBezTo>
                      <a:pt x="127" y="13"/>
                      <a:pt x="103" y="0"/>
                      <a:pt x="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25"/>
              <p:cNvSpPr/>
              <p:nvPr/>
            </p:nvSpPr>
            <p:spPr>
              <a:xfrm>
                <a:off x="3852952" y="2279970"/>
                <a:ext cx="52077" cy="52346"/>
              </a:xfrm>
              <a:custGeom>
                <a:rect b="b" l="l" r="r" t="t"/>
                <a:pathLst>
                  <a:path extrusionOk="0" h="744" w="743">
                    <a:moveTo>
                      <a:pt x="84" y="0"/>
                    </a:moveTo>
                    <a:cubicBezTo>
                      <a:pt x="43" y="0"/>
                      <a:pt x="0" y="35"/>
                      <a:pt x="22" y="84"/>
                    </a:cubicBezTo>
                    <a:cubicBezTo>
                      <a:pt x="125" y="376"/>
                      <a:pt x="340" y="616"/>
                      <a:pt x="623" y="737"/>
                    </a:cubicBezTo>
                    <a:cubicBezTo>
                      <a:pt x="633" y="741"/>
                      <a:pt x="643" y="743"/>
                      <a:pt x="652" y="743"/>
                    </a:cubicBezTo>
                    <a:cubicBezTo>
                      <a:pt x="712" y="743"/>
                      <a:pt x="743" y="655"/>
                      <a:pt x="683" y="625"/>
                    </a:cubicBezTo>
                    <a:cubicBezTo>
                      <a:pt x="425" y="513"/>
                      <a:pt x="228" y="307"/>
                      <a:pt x="142" y="41"/>
                    </a:cubicBezTo>
                    <a:cubicBezTo>
                      <a:pt x="132" y="12"/>
                      <a:pt x="109" y="0"/>
                      <a:pt x="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25"/>
              <p:cNvSpPr/>
              <p:nvPr/>
            </p:nvSpPr>
            <p:spPr>
              <a:xfrm>
                <a:off x="1561991" y="1771919"/>
                <a:ext cx="438413" cy="350451"/>
              </a:xfrm>
              <a:custGeom>
                <a:rect b="b" l="l" r="r" t="t"/>
                <a:pathLst>
                  <a:path extrusionOk="0" h="4981" w="6255">
                    <a:moveTo>
                      <a:pt x="3815" y="1"/>
                    </a:moveTo>
                    <a:cubicBezTo>
                      <a:pt x="2863" y="1"/>
                      <a:pt x="1865" y="374"/>
                      <a:pt x="1117" y="956"/>
                    </a:cubicBezTo>
                    <a:cubicBezTo>
                      <a:pt x="318" y="1592"/>
                      <a:pt x="0" y="2657"/>
                      <a:pt x="335" y="3619"/>
                    </a:cubicBezTo>
                    <a:cubicBezTo>
                      <a:pt x="663" y="4624"/>
                      <a:pt x="1508" y="4980"/>
                      <a:pt x="2437" y="4980"/>
                    </a:cubicBezTo>
                    <a:cubicBezTo>
                      <a:pt x="3335" y="4980"/>
                      <a:pt x="4312" y="4647"/>
                      <a:pt x="4975" y="4246"/>
                    </a:cubicBezTo>
                    <a:cubicBezTo>
                      <a:pt x="5842" y="3705"/>
                      <a:pt x="6255" y="2657"/>
                      <a:pt x="5980" y="1669"/>
                    </a:cubicBezTo>
                    <a:cubicBezTo>
                      <a:pt x="5731" y="724"/>
                      <a:pt x="4889" y="45"/>
                      <a:pt x="3909" y="2"/>
                    </a:cubicBezTo>
                    <a:cubicBezTo>
                      <a:pt x="3878" y="1"/>
                      <a:pt x="3846" y="1"/>
                      <a:pt x="38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25"/>
              <p:cNvSpPr/>
              <p:nvPr/>
            </p:nvSpPr>
            <p:spPr>
              <a:xfrm>
                <a:off x="1768616" y="1986509"/>
                <a:ext cx="194500" cy="265529"/>
              </a:xfrm>
              <a:custGeom>
                <a:rect b="b" l="l" r="r" t="t"/>
                <a:pathLst>
                  <a:path extrusionOk="0" h="3774" w="2775">
                    <a:moveTo>
                      <a:pt x="841" y="0"/>
                    </a:moveTo>
                    <a:cubicBezTo>
                      <a:pt x="750" y="0"/>
                      <a:pt x="661" y="109"/>
                      <a:pt x="729" y="208"/>
                    </a:cubicBezTo>
                    <a:cubicBezTo>
                      <a:pt x="729" y="208"/>
                      <a:pt x="729" y="217"/>
                      <a:pt x="729" y="217"/>
                    </a:cubicBezTo>
                    <a:lnTo>
                      <a:pt x="240" y="646"/>
                    </a:lnTo>
                    <a:cubicBezTo>
                      <a:pt x="213" y="620"/>
                      <a:pt x="182" y="608"/>
                      <a:pt x="151" y="608"/>
                    </a:cubicBezTo>
                    <a:cubicBezTo>
                      <a:pt x="73" y="608"/>
                      <a:pt x="0" y="685"/>
                      <a:pt x="25" y="784"/>
                    </a:cubicBezTo>
                    <a:cubicBezTo>
                      <a:pt x="386" y="1695"/>
                      <a:pt x="377" y="2751"/>
                      <a:pt x="661" y="3688"/>
                    </a:cubicBezTo>
                    <a:cubicBezTo>
                      <a:pt x="681" y="3741"/>
                      <a:pt x="732" y="3774"/>
                      <a:pt x="785" y="3774"/>
                    </a:cubicBezTo>
                    <a:cubicBezTo>
                      <a:pt x="801" y="3774"/>
                      <a:pt x="817" y="3771"/>
                      <a:pt x="832" y="3765"/>
                    </a:cubicBezTo>
                    <a:cubicBezTo>
                      <a:pt x="1434" y="3533"/>
                      <a:pt x="2061" y="3361"/>
                      <a:pt x="2662" y="3129"/>
                    </a:cubicBezTo>
                    <a:cubicBezTo>
                      <a:pt x="2740" y="3104"/>
                      <a:pt x="2774" y="3000"/>
                      <a:pt x="2723" y="2932"/>
                    </a:cubicBezTo>
                    <a:cubicBezTo>
                      <a:pt x="2147" y="1927"/>
                      <a:pt x="1580" y="1016"/>
                      <a:pt x="936" y="54"/>
                    </a:cubicBezTo>
                    <a:cubicBezTo>
                      <a:pt x="910" y="16"/>
                      <a:pt x="875" y="0"/>
                      <a:pt x="8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25"/>
              <p:cNvSpPr/>
              <p:nvPr/>
            </p:nvSpPr>
            <p:spPr>
              <a:xfrm>
                <a:off x="1793288" y="2054545"/>
                <a:ext cx="115929" cy="53612"/>
              </a:xfrm>
              <a:custGeom>
                <a:rect b="b" l="l" r="r" t="t"/>
                <a:pathLst>
                  <a:path extrusionOk="0" h="762" w="1654">
                    <a:moveTo>
                      <a:pt x="1559" y="1"/>
                    </a:moveTo>
                    <a:cubicBezTo>
                      <a:pt x="1546" y="1"/>
                      <a:pt x="1533" y="5"/>
                      <a:pt x="1520" y="15"/>
                    </a:cubicBezTo>
                    <a:cubicBezTo>
                      <a:pt x="1108" y="375"/>
                      <a:pt x="566" y="453"/>
                      <a:pt x="68" y="633"/>
                    </a:cubicBezTo>
                    <a:cubicBezTo>
                      <a:pt x="0" y="663"/>
                      <a:pt x="25" y="759"/>
                      <a:pt x="84" y="759"/>
                    </a:cubicBezTo>
                    <a:cubicBezTo>
                      <a:pt x="93" y="759"/>
                      <a:pt x="102" y="758"/>
                      <a:pt x="111" y="753"/>
                    </a:cubicBezTo>
                    <a:lnTo>
                      <a:pt x="111" y="762"/>
                    </a:lnTo>
                    <a:cubicBezTo>
                      <a:pt x="626" y="573"/>
                      <a:pt x="1176" y="496"/>
                      <a:pt x="1597" y="126"/>
                    </a:cubicBezTo>
                    <a:cubicBezTo>
                      <a:pt x="1653" y="77"/>
                      <a:pt x="1613" y="1"/>
                      <a:pt x="1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25"/>
              <p:cNvSpPr/>
              <p:nvPr/>
            </p:nvSpPr>
            <p:spPr>
              <a:xfrm>
                <a:off x="1655421" y="2057148"/>
                <a:ext cx="88103" cy="44536"/>
              </a:xfrm>
              <a:custGeom>
                <a:rect b="b" l="l" r="r" t="t"/>
                <a:pathLst>
                  <a:path extrusionOk="0" h="633" w="1257">
                    <a:moveTo>
                      <a:pt x="92" y="1"/>
                    </a:moveTo>
                    <a:cubicBezTo>
                      <a:pt x="39" y="1"/>
                      <a:pt x="1" y="73"/>
                      <a:pt x="50" y="115"/>
                    </a:cubicBezTo>
                    <a:cubicBezTo>
                      <a:pt x="368" y="381"/>
                      <a:pt x="746" y="562"/>
                      <a:pt x="1159" y="630"/>
                    </a:cubicBezTo>
                    <a:cubicBezTo>
                      <a:pt x="1164" y="632"/>
                      <a:pt x="1169" y="632"/>
                      <a:pt x="1174" y="632"/>
                    </a:cubicBezTo>
                    <a:cubicBezTo>
                      <a:pt x="1246" y="632"/>
                      <a:pt x="1256" y="518"/>
                      <a:pt x="1176" y="502"/>
                    </a:cubicBezTo>
                    <a:cubicBezTo>
                      <a:pt x="789" y="433"/>
                      <a:pt x="428" y="261"/>
                      <a:pt x="128" y="12"/>
                    </a:cubicBezTo>
                    <a:cubicBezTo>
                      <a:pt x="116" y="4"/>
                      <a:pt x="103" y="1"/>
                      <a:pt x="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25"/>
              <p:cNvSpPr/>
              <p:nvPr/>
            </p:nvSpPr>
            <p:spPr>
              <a:xfrm>
                <a:off x="1712614" y="2065943"/>
                <a:ext cx="56352" cy="20544"/>
              </a:xfrm>
              <a:custGeom>
                <a:rect b="b" l="l" r="r" t="t"/>
                <a:pathLst>
                  <a:path extrusionOk="0" h="292" w="804">
                    <a:moveTo>
                      <a:pt x="91" y="1"/>
                    </a:moveTo>
                    <a:cubicBezTo>
                      <a:pt x="31" y="1"/>
                      <a:pt x="1" y="89"/>
                      <a:pt x="68" y="119"/>
                    </a:cubicBezTo>
                    <a:cubicBezTo>
                      <a:pt x="274" y="213"/>
                      <a:pt x="480" y="265"/>
                      <a:pt x="704" y="291"/>
                    </a:cubicBezTo>
                    <a:cubicBezTo>
                      <a:pt x="706" y="291"/>
                      <a:pt x="709" y="291"/>
                      <a:pt x="712" y="291"/>
                    </a:cubicBezTo>
                    <a:cubicBezTo>
                      <a:pt x="790" y="291"/>
                      <a:pt x="804" y="170"/>
                      <a:pt x="721" y="162"/>
                    </a:cubicBezTo>
                    <a:cubicBezTo>
                      <a:pt x="515" y="145"/>
                      <a:pt x="308" y="84"/>
                      <a:pt x="119" y="7"/>
                    </a:cubicBezTo>
                    <a:cubicBezTo>
                      <a:pt x="109" y="3"/>
                      <a:pt x="100" y="1"/>
                      <a:pt x="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25"/>
              <p:cNvSpPr/>
              <p:nvPr/>
            </p:nvSpPr>
            <p:spPr>
              <a:xfrm>
                <a:off x="1880410" y="1810475"/>
                <a:ext cx="60347" cy="68106"/>
              </a:xfrm>
              <a:custGeom>
                <a:rect b="b" l="l" r="r" t="t"/>
                <a:pathLst>
                  <a:path extrusionOk="0" h="968" w="861">
                    <a:moveTo>
                      <a:pt x="101" y="0"/>
                    </a:moveTo>
                    <a:cubicBezTo>
                      <a:pt x="36" y="0"/>
                      <a:pt x="1" y="101"/>
                      <a:pt x="71" y="124"/>
                    </a:cubicBezTo>
                    <a:cubicBezTo>
                      <a:pt x="414" y="262"/>
                      <a:pt x="621" y="580"/>
                      <a:pt x="724" y="923"/>
                    </a:cubicBezTo>
                    <a:cubicBezTo>
                      <a:pt x="733" y="955"/>
                      <a:pt x="755" y="968"/>
                      <a:pt x="778" y="968"/>
                    </a:cubicBezTo>
                    <a:cubicBezTo>
                      <a:pt x="818" y="968"/>
                      <a:pt x="860" y="929"/>
                      <a:pt x="844" y="880"/>
                    </a:cubicBezTo>
                    <a:cubicBezTo>
                      <a:pt x="732" y="502"/>
                      <a:pt x="492" y="159"/>
                      <a:pt x="122" y="4"/>
                    </a:cubicBezTo>
                    <a:cubicBezTo>
                      <a:pt x="115" y="2"/>
                      <a:pt x="108" y="0"/>
                      <a:pt x="1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25"/>
              <p:cNvSpPr/>
              <p:nvPr/>
            </p:nvSpPr>
            <p:spPr>
              <a:xfrm>
                <a:off x="1937393" y="1911297"/>
                <a:ext cx="17242" cy="52698"/>
              </a:xfrm>
              <a:custGeom>
                <a:rect b="b" l="l" r="r" t="t"/>
                <a:pathLst>
                  <a:path extrusionOk="0" h="749" w="246">
                    <a:moveTo>
                      <a:pt x="172" y="0"/>
                    </a:moveTo>
                    <a:cubicBezTo>
                      <a:pt x="137" y="0"/>
                      <a:pt x="100" y="24"/>
                      <a:pt x="100" y="66"/>
                    </a:cubicBezTo>
                    <a:cubicBezTo>
                      <a:pt x="117" y="264"/>
                      <a:pt x="91" y="470"/>
                      <a:pt x="22" y="659"/>
                    </a:cubicBezTo>
                    <a:cubicBezTo>
                      <a:pt x="0" y="709"/>
                      <a:pt x="40" y="749"/>
                      <a:pt x="79" y="749"/>
                    </a:cubicBezTo>
                    <a:cubicBezTo>
                      <a:pt x="101" y="749"/>
                      <a:pt x="122" y="737"/>
                      <a:pt x="134" y="710"/>
                    </a:cubicBezTo>
                    <a:cubicBezTo>
                      <a:pt x="211" y="504"/>
                      <a:pt x="246" y="281"/>
                      <a:pt x="229" y="57"/>
                    </a:cubicBezTo>
                    <a:cubicBezTo>
                      <a:pt x="229" y="18"/>
                      <a:pt x="201" y="0"/>
                      <a:pt x="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25"/>
              <p:cNvSpPr/>
              <p:nvPr/>
            </p:nvSpPr>
            <p:spPr>
              <a:xfrm>
                <a:off x="1601031" y="1988057"/>
                <a:ext cx="41984" cy="59452"/>
              </a:xfrm>
              <a:custGeom>
                <a:rect b="b" l="l" r="r" t="t"/>
                <a:pathLst>
                  <a:path extrusionOk="0" h="845" w="599">
                    <a:moveTo>
                      <a:pt x="69" y="0"/>
                    </a:moveTo>
                    <a:cubicBezTo>
                      <a:pt x="34" y="0"/>
                      <a:pt x="1" y="24"/>
                      <a:pt x="10" y="66"/>
                    </a:cubicBezTo>
                    <a:cubicBezTo>
                      <a:pt x="45" y="375"/>
                      <a:pt x="208" y="650"/>
                      <a:pt x="466" y="831"/>
                    </a:cubicBezTo>
                    <a:cubicBezTo>
                      <a:pt x="477" y="840"/>
                      <a:pt x="490" y="845"/>
                      <a:pt x="502" y="845"/>
                    </a:cubicBezTo>
                    <a:cubicBezTo>
                      <a:pt x="553" y="845"/>
                      <a:pt x="599" y="769"/>
                      <a:pt x="543" y="728"/>
                    </a:cubicBezTo>
                    <a:cubicBezTo>
                      <a:pt x="320" y="573"/>
                      <a:pt x="173" y="324"/>
                      <a:pt x="139" y="57"/>
                    </a:cubicBezTo>
                    <a:cubicBezTo>
                      <a:pt x="131" y="18"/>
                      <a:pt x="100" y="0"/>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25"/>
              <p:cNvSpPr/>
              <p:nvPr/>
            </p:nvSpPr>
            <p:spPr>
              <a:xfrm>
                <a:off x="1774504" y="1214124"/>
                <a:ext cx="36867" cy="62900"/>
              </a:xfrm>
              <a:custGeom>
                <a:rect b="b" l="l" r="r" t="t"/>
                <a:pathLst>
                  <a:path extrusionOk="0" h="894" w="526">
                    <a:moveTo>
                      <a:pt x="259" y="0"/>
                    </a:moveTo>
                    <a:cubicBezTo>
                      <a:pt x="113" y="0"/>
                      <a:pt x="1" y="198"/>
                      <a:pt x="1" y="447"/>
                    </a:cubicBezTo>
                    <a:cubicBezTo>
                      <a:pt x="1" y="688"/>
                      <a:pt x="113" y="894"/>
                      <a:pt x="259" y="894"/>
                    </a:cubicBezTo>
                    <a:cubicBezTo>
                      <a:pt x="405" y="894"/>
                      <a:pt x="525" y="688"/>
                      <a:pt x="525" y="447"/>
                    </a:cubicBezTo>
                    <a:cubicBezTo>
                      <a:pt x="525" y="198"/>
                      <a:pt x="405" y="0"/>
                      <a:pt x="2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7" name="Google Shape;1707;p25"/>
              <p:cNvGrpSpPr/>
              <p:nvPr/>
            </p:nvGrpSpPr>
            <p:grpSpPr>
              <a:xfrm>
                <a:off x="1285749" y="1911370"/>
                <a:ext cx="3017455" cy="1423679"/>
                <a:chOff x="3650" y="752236"/>
                <a:chExt cx="3013838" cy="1423679"/>
              </a:xfrm>
            </p:grpSpPr>
            <p:sp>
              <p:nvSpPr>
                <p:cNvPr id="1708" name="Google Shape;1708;p25"/>
                <p:cNvSpPr/>
                <p:nvPr/>
              </p:nvSpPr>
              <p:spPr>
                <a:xfrm>
                  <a:off x="3650" y="752236"/>
                  <a:ext cx="3013838" cy="1423608"/>
                </a:xfrm>
                <a:custGeom>
                  <a:rect b="b" l="l" r="r" t="t"/>
                  <a:pathLst>
                    <a:path extrusionOk="0" h="20158" w="42923">
                      <a:moveTo>
                        <a:pt x="0" y="1"/>
                      </a:moveTo>
                      <a:lnTo>
                        <a:pt x="0" y="6521"/>
                      </a:lnTo>
                      <a:cubicBezTo>
                        <a:pt x="26" y="6719"/>
                        <a:pt x="26" y="6934"/>
                        <a:pt x="0" y="7140"/>
                      </a:cubicBezTo>
                      <a:lnTo>
                        <a:pt x="0" y="7509"/>
                      </a:lnTo>
                      <a:lnTo>
                        <a:pt x="26" y="7527"/>
                      </a:lnTo>
                      <a:cubicBezTo>
                        <a:pt x="2440" y="8936"/>
                        <a:pt x="4931" y="10233"/>
                        <a:pt x="7414" y="11530"/>
                      </a:cubicBezTo>
                      <a:cubicBezTo>
                        <a:pt x="10482" y="13120"/>
                        <a:pt x="13557" y="14683"/>
                        <a:pt x="16633" y="16255"/>
                      </a:cubicBezTo>
                      <a:cubicBezTo>
                        <a:pt x="19159" y="17544"/>
                        <a:pt x="21693" y="18816"/>
                        <a:pt x="24211" y="20122"/>
                      </a:cubicBezTo>
                      <a:cubicBezTo>
                        <a:pt x="24262" y="20147"/>
                        <a:pt x="24318" y="20158"/>
                        <a:pt x="24377" y="20158"/>
                      </a:cubicBezTo>
                      <a:cubicBezTo>
                        <a:pt x="24616" y="20158"/>
                        <a:pt x="24904" y="19983"/>
                        <a:pt x="25104" y="19907"/>
                      </a:cubicBezTo>
                      <a:lnTo>
                        <a:pt x="27140" y="19142"/>
                      </a:lnTo>
                      <a:lnTo>
                        <a:pt x="39830" y="14391"/>
                      </a:lnTo>
                      <a:lnTo>
                        <a:pt x="41419" y="13798"/>
                      </a:lnTo>
                      <a:cubicBezTo>
                        <a:pt x="41711" y="13687"/>
                        <a:pt x="41995" y="13584"/>
                        <a:pt x="42278" y="13472"/>
                      </a:cubicBezTo>
                      <a:cubicBezTo>
                        <a:pt x="42433" y="13420"/>
                        <a:pt x="42725" y="13369"/>
                        <a:pt x="42837" y="13223"/>
                      </a:cubicBezTo>
                      <a:cubicBezTo>
                        <a:pt x="42923" y="13120"/>
                        <a:pt x="42871" y="12991"/>
                        <a:pt x="42863" y="12853"/>
                      </a:cubicBezTo>
                      <a:cubicBezTo>
                        <a:pt x="42837" y="12441"/>
                        <a:pt x="42828" y="12020"/>
                        <a:pt x="42854" y="11599"/>
                      </a:cubicBezTo>
                      <a:cubicBezTo>
                        <a:pt x="42854" y="11461"/>
                        <a:pt x="42863" y="11324"/>
                        <a:pt x="42871" y="11178"/>
                      </a:cubicBezTo>
                      <a:cubicBezTo>
                        <a:pt x="42897" y="10534"/>
                        <a:pt x="42811" y="9906"/>
                        <a:pt x="42768" y="9262"/>
                      </a:cubicBezTo>
                      <a:cubicBezTo>
                        <a:pt x="42699" y="8308"/>
                        <a:pt x="42716" y="7355"/>
                        <a:pt x="42699" y="6401"/>
                      </a:cubicBezTo>
                      <a:cubicBezTo>
                        <a:pt x="42699" y="6152"/>
                        <a:pt x="42691" y="5894"/>
                        <a:pt x="42691" y="5645"/>
                      </a:cubicBezTo>
                      <a:cubicBezTo>
                        <a:pt x="42682" y="5654"/>
                        <a:pt x="42674" y="5662"/>
                        <a:pt x="42674" y="5671"/>
                      </a:cubicBezTo>
                      <a:cubicBezTo>
                        <a:pt x="42648" y="5705"/>
                        <a:pt x="42613" y="5731"/>
                        <a:pt x="42579" y="5740"/>
                      </a:cubicBezTo>
                      <a:lnTo>
                        <a:pt x="39856" y="6771"/>
                      </a:lnTo>
                      <a:lnTo>
                        <a:pt x="27183" y="11556"/>
                      </a:lnTo>
                      <a:lnTo>
                        <a:pt x="25138" y="12321"/>
                      </a:lnTo>
                      <a:cubicBezTo>
                        <a:pt x="24946" y="12396"/>
                        <a:pt x="24653" y="12572"/>
                        <a:pt x="24416" y="12572"/>
                      </a:cubicBezTo>
                      <a:cubicBezTo>
                        <a:pt x="24358" y="12572"/>
                        <a:pt x="24303" y="12561"/>
                        <a:pt x="24254" y="12535"/>
                      </a:cubicBezTo>
                      <a:cubicBezTo>
                        <a:pt x="21728" y="11238"/>
                        <a:pt x="19193" y="9967"/>
                        <a:pt x="16659" y="8695"/>
                      </a:cubicBezTo>
                      <a:cubicBezTo>
                        <a:pt x="13583" y="7140"/>
                        <a:pt x="10499" y="5576"/>
                        <a:pt x="7423" y="3996"/>
                      </a:cubicBezTo>
                      <a:cubicBezTo>
                        <a:pt x="4940" y="2707"/>
                        <a:pt x="2449" y="1418"/>
                        <a:pt x="17" y="9"/>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25"/>
                <p:cNvSpPr/>
                <p:nvPr/>
              </p:nvSpPr>
              <p:spPr>
                <a:xfrm>
                  <a:off x="1724058" y="1973581"/>
                  <a:ext cx="16992" cy="71117"/>
                </a:xfrm>
                <a:custGeom>
                  <a:rect b="b" l="l" r="r" t="t"/>
                  <a:pathLst>
                    <a:path extrusionOk="0" h="1007" w="242">
                      <a:moveTo>
                        <a:pt x="198" y="1"/>
                      </a:moveTo>
                      <a:cubicBezTo>
                        <a:pt x="138" y="70"/>
                        <a:pt x="69" y="147"/>
                        <a:pt x="18" y="233"/>
                      </a:cubicBezTo>
                      <a:cubicBezTo>
                        <a:pt x="9" y="233"/>
                        <a:pt x="1" y="242"/>
                        <a:pt x="1" y="250"/>
                      </a:cubicBezTo>
                      <a:lnTo>
                        <a:pt x="1" y="963"/>
                      </a:lnTo>
                      <a:cubicBezTo>
                        <a:pt x="78" y="989"/>
                        <a:pt x="155" y="1006"/>
                        <a:pt x="241" y="1006"/>
                      </a:cubicBezTo>
                      <a:lnTo>
                        <a:pt x="1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25"/>
                <p:cNvSpPr/>
                <p:nvPr/>
              </p:nvSpPr>
              <p:spPr>
                <a:xfrm>
                  <a:off x="1724058" y="1926900"/>
                  <a:ext cx="12779" cy="18856"/>
                </a:xfrm>
                <a:custGeom>
                  <a:rect b="b" l="l" r="r" t="t"/>
                  <a:pathLst>
                    <a:path extrusionOk="0" h="267" w="182">
                      <a:moveTo>
                        <a:pt x="181" y="0"/>
                      </a:moveTo>
                      <a:cubicBezTo>
                        <a:pt x="121" y="18"/>
                        <a:pt x="61" y="26"/>
                        <a:pt x="1" y="35"/>
                      </a:cubicBezTo>
                      <a:lnTo>
                        <a:pt x="1" y="267"/>
                      </a:lnTo>
                      <a:cubicBezTo>
                        <a:pt x="52" y="207"/>
                        <a:pt x="112" y="146"/>
                        <a:pt x="181" y="9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25"/>
                <p:cNvSpPr/>
                <p:nvPr/>
              </p:nvSpPr>
              <p:spPr>
                <a:xfrm>
                  <a:off x="1724058" y="1835303"/>
                  <a:ext cx="10322" cy="51625"/>
                </a:xfrm>
                <a:custGeom>
                  <a:rect b="b" l="l" r="r" t="t"/>
                  <a:pathLst>
                    <a:path extrusionOk="0" h="731" w="147">
                      <a:moveTo>
                        <a:pt x="130" y="0"/>
                      </a:moveTo>
                      <a:cubicBezTo>
                        <a:pt x="87" y="9"/>
                        <a:pt x="44" y="26"/>
                        <a:pt x="1" y="43"/>
                      </a:cubicBezTo>
                      <a:lnTo>
                        <a:pt x="1" y="730"/>
                      </a:lnTo>
                      <a:cubicBezTo>
                        <a:pt x="52" y="713"/>
                        <a:pt x="104" y="696"/>
                        <a:pt x="147" y="670"/>
                      </a:cubicBezTo>
                      <a:cubicBezTo>
                        <a:pt x="138" y="447"/>
                        <a:pt x="138" y="224"/>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25"/>
                <p:cNvSpPr/>
                <p:nvPr/>
              </p:nvSpPr>
              <p:spPr>
                <a:xfrm>
                  <a:off x="1724058" y="1639325"/>
                  <a:ext cx="7934" cy="167517"/>
                </a:xfrm>
                <a:custGeom>
                  <a:rect b="b" l="l" r="r" t="t"/>
                  <a:pathLst>
                    <a:path extrusionOk="0" h="2372" w="113">
                      <a:moveTo>
                        <a:pt x="69" y="0"/>
                      </a:moveTo>
                      <a:cubicBezTo>
                        <a:pt x="44" y="9"/>
                        <a:pt x="18" y="9"/>
                        <a:pt x="1" y="17"/>
                      </a:cubicBezTo>
                      <a:lnTo>
                        <a:pt x="1" y="2371"/>
                      </a:lnTo>
                      <a:lnTo>
                        <a:pt x="112" y="2328"/>
                      </a:lnTo>
                      <a:cubicBezTo>
                        <a:pt x="87" y="1555"/>
                        <a:pt x="78" y="773"/>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25"/>
                <p:cNvSpPr/>
                <p:nvPr/>
              </p:nvSpPr>
              <p:spPr>
                <a:xfrm>
                  <a:off x="1724058" y="2128315"/>
                  <a:ext cx="21767" cy="47388"/>
                </a:xfrm>
                <a:custGeom>
                  <a:rect b="b" l="l" r="r" t="t"/>
                  <a:pathLst>
                    <a:path extrusionOk="0" h="671" w="310">
                      <a:moveTo>
                        <a:pt x="1" y="1"/>
                      </a:moveTo>
                      <a:lnTo>
                        <a:pt x="1" y="671"/>
                      </a:lnTo>
                      <a:cubicBezTo>
                        <a:pt x="104" y="645"/>
                        <a:pt x="207" y="619"/>
                        <a:pt x="310" y="568"/>
                      </a:cubicBezTo>
                      <a:cubicBezTo>
                        <a:pt x="301" y="387"/>
                        <a:pt x="293" y="198"/>
                        <a:pt x="293" y="18"/>
                      </a:cubicBezTo>
                      <a:cubicBezTo>
                        <a:pt x="190" y="18"/>
                        <a:pt x="95" y="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25"/>
                <p:cNvSpPr/>
                <p:nvPr/>
              </p:nvSpPr>
              <p:spPr>
                <a:xfrm>
                  <a:off x="1724058" y="2072523"/>
                  <a:ext cx="19379" cy="27967"/>
                </a:xfrm>
                <a:custGeom>
                  <a:rect b="b" l="l" r="r" t="t"/>
                  <a:pathLst>
                    <a:path extrusionOk="0" h="396" w="276">
                      <a:moveTo>
                        <a:pt x="1" y="0"/>
                      </a:moveTo>
                      <a:lnTo>
                        <a:pt x="1" y="370"/>
                      </a:lnTo>
                      <a:lnTo>
                        <a:pt x="44" y="370"/>
                      </a:lnTo>
                      <a:cubicBezTo>
                        <a:pt x="112" y="387"/>
                        <a:pt x="198" y="396"/>
                        <a:pt x="276" y="396"/>
                      </a:cubicBezTo>
                      <a:cubicBezTo>
                        <a:pt x="267" y="275"/>
                        <a:pt x="267" y="155"/>
                        <a:pt x="258" y="26"/>
                      </a:cubicBezTo>
                      <a:cubicBezTo>
                        <a:pt x="173" y="26"/>
                        <a:pt x="87" y="1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25"/>
                <p:cNvSpPr/>
                <p:nvPr/>
              </p:nvSpPr>
              <p:spPr>
                <a:xfrm>
                  <a:off x="6599" y="1078088"/>
                  <a:ext cx="354235" cy="165045"/>
                </a:xfrm>
                <a:custGeom>
                  <a:rect b="b" l="l" r="r" t="t"/>
                  <a:pathLst>
                    <a:path extrusionOk="0" h="2337" w="5045">
                      <a:moveTo>
                        <a:pt x="1" y="0"/>
                      </a:moveTo>
                      <a:lnTo>
                        <a:pt x="1" y="550"/>
                      </a:lnTo>
                      <a:cubicBezTo>
                        <a:pt x="516" y="1014"/>
                        <a:pt x="1101" y="1401"/>
                        <a:pt x="1728" y="1710"/>
                      </a:cubicBezTo>
                      <a:cubicBezTo>
                        <a:pt x="2742" y="2191"/>
                        <a:pt x="3927" y="2268"/>
                        <a:pt x="5044" y="2337"/>
                      </a:cubicBezTo>
                      <a:lnTo>
                        <a:pt x="4116" y="1856"/>
                      </a:lnTo>
                      <a:cubicBezTo>
                        <a:pt x="3326" y="1779"/>
                        <a:pt x="2535" y="1633"/>
                        <a:pt x="1822" y="1289"/>
                      </a:cubicBezTo>
                      <a:cubicBezTo>
                        <a:pt x="1152" y="945"/>
                        <a:pt x="542" y="516"/>
                        <a:pt x="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25"/>
                <p:cNvSpPr/>
                <p:nvPr/>
              </p:nvSpPr>
              <p:spPr>
                <a:xfrm>
                  <a:off x="396924" y="1215166"/>
                  <a:ext cx="848829" cy="435105"/>
                </a:xfrm>
                <a:custGeom>
                  <a:rect b="b" l="l" r="r" t="t"/>
                  <a:pathLst>
                    <a:path extrusionOk="0" h="6161" w="12089">
                      <a:moveTo>
                        <a:pt x="1" y="1"/>
                      </a:moveTo>
                      <a:lnTo>
                        <a:pt x="903" y="465"/>
                      </a:lnTo>
                      <a:cubicBezTo>
                        <a:pt x="1753" y="491"/>
                        <a:pt x="2595" y="594"/>
                        <a:pt x="3420" y="765"/>
                      </a:cubicBezTo>
                      <a:cubicBezTo>
                        <a:pt x="5765" y="1289"/>
                        <a:pt x="7475" y="3042"/>
                        <a:pt x="9219" y="4571"/>
                      </a:cubicBezTo>
                      <a:cubicBezTo>
                        <a:pt x="9348" y="4683"/>
                        <a:pt x="9477" y="4795"/>
                        <a:pt x="9614" y="4906"/>
                      </a:cubicBezTo>
                      <a:cubicBezTo>
                        <a:pt x="10061" y="5138"/>
                        <a:pt x="10508" y="5362"/>
                        <a:pt x="10963" y="5594"/>
                      </a:cubicBezTo>
                      <a:lnTo>
                        <a:pt x="12089" y="6161"/>
                      </a:lnTo>
                      <a:cubicBezTo>
                        <a:pt x="12011" y="6118"/>
                        <a:pt x="11934" y="6075"/>
                        <a:pt x="11857" y="6032"/>
                      </a:cubicBezTo>
                      <a:cubicBezTo>
                        <a:pt x="9967" y="4941"/>
                        <a:pt x="8515" y="3248"/>
                        <a:pt x="6788" y="1942"/>
                      </a:cubicBezTo>
                      <a:cubicBezTo>
                        <a:pt x="5843" y="1238"/>
                        <a:pt x="4829" y="697"/>
                        <a:pt x="3686" y="396"/>
                      </a:cubicBezTo>
                      <a:cubicBezTo>
                        <a:pt x="2492" y="78"/>
                        <a:pt x="1229" y="52"/>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25"/>
                <p:cNvSpPr/>
                <p:nvPr/>
              </p:nvSpPr>
              <p:spPr>
                <a:xfrm>
                  <a:off x="1291534" y="1673859"/>
                  <a:ext cx="402472" cy="154240"/>
                </a:xfrm>
                <a:custGeom>
                  <a:rect b="b" l="l" r="r" t="t"/>
                  <a:pathLst>
                    <a:path extrusionOk="0" h="2184" w="5732">
                      <a:moveTo>
                        <a:pt x="1" y="1"/>
                      </a:moveTo>
                      <a:lnTo>
                        <a:pt x="1" y="1"/>
                      </a:lnTo>
                      <a:cubicBezTo>
                        <a:pt x="911" y="456"/>
                        <a:pt x="1831" y="920"/>
                        <a:pt x="2758" y="1393"/>
                      </a:cubicBezTo>
                      <a:cubicBezTo>
                        <a:pt x="3747" y="1668"/>
                        <a:pt x="4743" y="1908"/>
                        <a:pt x="5731" y="2183"/>
                      </a:cubicBezTo>
                      <a:lnTo>
                        <a:pt x="5731" y="1745"/>
                      </a:lnTo>
                      <a:cubicBezTo>
                        <a:pt x="3824" y="1221"/>
                        <a:pt x="1813" y="834"/>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25"/>
                <p:cNvSpPr/>
                <p:nvPr/>
              </p:nvSpPr>
              <p:spPr>
                <a:xfrm>
                  <a:off x="1692040" y="1969344"/>
                  <a:ext cx="32088" cy="75919"/>
                </a:xfrm>
                <a:custGeom>
                  <a:rect b="b" l="l" r="r" t="t"/>
                  <a:pathLst>
                    <a:path extrusionOk="0" h="1075" w="457">
                      <a:moveTo>
                        <a:pt x="36" y="1"/>
                      </a:moveTo>
                      <a:lnTo>
                        <a:pt x="36" y="894"/>
                      </a:lnTo>
                      <a:cubicBezTo>
                        <a:pt x="104" y="946"/>
                        <a:pt x="165" y="1006"/>
                        <a:pt x="216" y="1075"/>
                      </a:cubicBezTo>
                      <a:cubicBezTo>
                        <a:pt x="254" y="1030"/>
                        <a:pt x="306" y="1005"/>
                        <a:pt x="362" y="1005"/>
                      </a:cubicBezTo>
                      <a:cubicBezTo>
                        <a:pt x="382" y="1005"/>
                        <a:pt x="402" y="1008"/>
                        <a:pt x="422" y="1015"/>
                      </a:cubicBezTo>
                      <a:cubicBezTo>
                        <a:pt x="431" y="1023"/>
                        <a:pt x="440" y="1023"/>
                        <a:pt x="457" y="1023"/>
                      </a:cubicBezTo>
                      <a:lnTo>
                        <a:pt x="457" y="310"/>
                      </a:lnTo>
                      <a:cubicBezTo>
                        <a:pt x="412" y="360"/>
                        <a:pt x="354" y="381"/>
                        <a:pt x="297" y="381"/>
                      </a:cubicBezTo>
                      <a:cubicBezTo>
                        <a:pt x="146" y="381"/>
                        <a:pt x="1" y="234"/>
                        <a:pt x="113" y="78"/>
                      </a:cubicBezTo>
                      <a:lnTo>
                        <a:pt x="139" y="35"/>
                      </a:lnTo>
                      <a:cubicBezTo>
                        <a:pt x="104" y="18"/>
                        <a:pt x="70" y="1"/>
                        <a:pt x="36"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25"/>
                <p:cNvSpPr/>
                <p:nvPr/>
              </p:nvSpPr>
              <p:spPr>
                <a:xfrm>
                  <a:off x="1693936" y="1926264"/>
                  <a:ext cx="30192" cy="23164"/>
                </a:xfrm>
                <a:custGeom>
                  <a:rect b="b" l="l" r="r" t="t"/>
                  <a:pathLst>
                    <a:path extrusionOk="0" h="328" w="430">
                      <a:moveTo>
                        <a:pt x="0" y="1"/>
                      </a:moveTo>
                      <a:lnTo>
                        <a:pt x="0" y="198"/>
                      </a:lnTo>
                      <a:cubicBezTo>
                        <a:pt x="138" y="216"/>
                        <a:pt x="266" y="259"/>
                        <a:pt x="378" y="327"/>
                      </a:cubicBezTo>
                      <a:lnTo>
                        <a:pt x="430" y="276"/>
                      </a:lnTo>
                      <a:lnTo>
                        <a:pt x="430" y="52"/>
                      </a:lnTo>
                      <a:cubicBezTo>
                        <a:pt x="378" y="61"/>
                        <a:pt x="335" y="61"/>
                        <a:pt x="292" y="61"/>
                      </a:cubicBezTo>
                      <a:cubicBezTo>
                        <a:pt x="189" y="61"/>
                        <a:pt x="95" y="44"/>
                        <a:pt x="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25"/>
                <p:cNvSpPr/>
                <p:nvPr/>
              </p:nvSpPr>
              <p:spPr>
                <a:xfrm>
                  <a:off x="1693936" y="2065249"/>
                  <a:ext cx="30192" cy="110665"/>
                </a:xfrm>
                <a:custGeom>
                  <a:rect b="b" l="l" r="r" t="t"/>
                  <a:pathLst>
                    <a:path extrusionOk="0" h="1567" w="430">
                      <a:moveTo>
                        <a:pt x="189" y="0"/>
                      </a:moveTo>
                      <a:cubicBezTo>
                        <a:pt x="146" y="60"/>
                        <a:pt x="77" y="86"/>
                        <a:pt x="0" y="86"/>
                      </a:cubicBezTo>
                      <a:lnTo>
                        <a:pt x="0" y="1444"/>
                      </a:lnTo>
                      <a:lnTo>
                        <a:pt x="181" y="1530"/>
                      </a:lnTo>
                      <a:cubicBezTo>
                        <a:pt x="240" y="1556"/>
                        <a:pt x="304" y="1567"/>
                        <a:pt x="369" y="1567"/>
                      </a:cubicBezTo>
                      <a:cubicBezTo>
                        <a:pt x="389" y="1567"/>
                        <a:pt x="409" y="1566"/>
                        <a:pt x="430" y="1564"/>
                      </a:cubicBezTo>
                      <a:lnTo>
                        <a:pt x="430" y="894"/>
                      </a:lnTo>
                      <a:lnTo>
                        <a:pt x="352" y="885"/>
                      </a:lnTo>
                      <a:cubicBezTo>
                        <a:pt x="103" y="834"/>
                        <a:pt x="189" y="473"/>
                        <a:pt x="430" y="473"/>
                      </a:cubicBezTo>
                      <a:lnTo>
                        <a:pt x="430" y="103"/>
                      </a:lnTo>
                      <a:cubicBezTo>
                        <a:pt x="378" y="95"/>
                        <a:pt x="327" y="86"/>
                        <a:pt x="284" y="69"/>
                      </a:cubicBezTo>
                      <a:cubicBezTo>
                        <a:pt x="241" y="52"/>
                        <a:pt x="215" y="35"/>
                        <a:pt x="18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25"/>
                <p:cNvSpPr/>
                <p:nvPr/>
              </p:nvSpPr>
              <p:spPr>
                <a:xfrm>
                  <a:off x="1693936" y="1630780"/>
                  <a:ext cx="30192" cy="258196"/>
                </a:xfrm>
                <a:custGeom>
                  <a:rect b="b" l="l" r="r" t="t"/>
                  <a:pathLst>
                    <a:path extrusionOk="0" h="3656" w="430">
                      <a:moveTo>
                        <a:pt x="9" y="1"/>
                      </a:moveTo>
                      <a:lnTo>
                        <a:pt x="9" y="2793"/>
                      </a:lnTo>
                      <a:lnTo>
                        <a:pt x="0" y="2793"/>
                      </a:lnTo>
                      <a:lnTo>
                        <a:pt x="0" y="3523"/>
                      </a:lnTo>
                      <a:lnTo>
                        <a:pt x="258" y="3652"/>
                      </a:lnTo>
                      <a:cubicBezTo>
                        <a:pt x="273" y="3654"/>
                        <a:pt x="287" y="3655"/>
                        <a:pt x="301" y="3655"/>
                      </a:cubicBezTo>
                      <a:cubicBezTo>
                        <a:pt x="344" y="3655"/>
                        <a:pt x="382" y="3646"/>
                        <a:pt x="421" y="3626"/>
                      </a:cubicBezTo>
                      <a:lnTo>
                        <a:pt x="421" y="2948"/>
                      </a:lnTo>
                      <a:lnTo>
                        <a:pt x="395" y="2956"/>
                      </a:lnTo>
                      <a:cubicBezTo>
                        <a:pt x="367" y="2968"/>
                        <a:pt x="341" y="2973"/>
                        <a:pt x="316" y="2973"/>
                      </a:cubicBezTo>
                      <a:cubicBezTo>
                        <a:pt x="119" y="2973"/>
                        <a:pt x="62" y="2637"/>
                        <a:pt x="284" y="2552"/>
                      </a:cubicBezTo>
                      <a:lnTo>
                        <a:pt x="430" y="2492"/>
                      </a:lnTo>
                      <a:lnTo>
                        <a:pt x="430" y="138"/>
                      </a:lnTo>
                      <a:cubicBezTo>
                        <a:pt x="416" y="140"/>
                        <a:pt x="402" y="141"/>
                        <a:pt x="389" y="141"/>
                      </a:cubicBezTo>
                      <a:cubicBezTo>
                        <a:pt x="325" y="141"/>
                        <a:pt x="263" y="125"/>
                        <a:pt x="206" y="104"/>
                      </a:cubicBezTo>
                      <a:lnTo>
                        <a:pt x="9" y="1"/>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25"/>
                <p:cNvSpPr/>
                <p:nvPr/>
              </p:nvSpPr>
              <p:spPr>
                <a:xfrm>
                  <a:off x="942846" y="1247935"/>
                  <a:ext cx="672098" cy="355937"/>
                </a:xfrm>
                <a:custGeom>
                  <a:rect b="b" l="l" r="r" t="t"/>
                  <a:pathLst>
                    <a:path extrusionOk="0" h="5040" w="9572">
                      <a:moveTo>
                        <a:pt x="1" y="1"/>
                      </a:moveTo>
                      <a:lnTo>
                        <a:pt x="1" y="1"/>
                      </a:lnTo>
                      <a:cubicBezTo>
                        <a:pt x="138" y="198"/>
                        <a:pt x="284" y="396"/>
                        <a:pt x="430" y="576"/>
                      </a:cubicBezTo>
                      <a:cubicBezTo>
                        <a:pt x="1212" y="1530"/>
                        <a:pt x="2200" y="2329"/>
                        <a:pt x="3214" y="3008"/>
                      </a:cubicBezTo>
                      <a:cubicBezTo>
                        <a:pt x="4245" y="3686"/>
                        <a:pt x="5388" y="4202"/>
                        <a:pt x="6539" y="4649"/>
                      </a:cubicBezTo>
                      <a:cubicBezTo>
                        <a:pt x="7159" y="4891"/>
                        <a:pt x="7793" y="5039"/>
                        <a:pt x="8414" y="5039"/>
                      </a:cubicBezTo>
                      <a:cubicBezTo>
                        <a:pt x="8807" y="5039"/>
                        <a:pt x="9195" y="4980"/>
                        <a:pt x="9572" y="4846"/>
                      </a:cubicBezTo>
                      <a:lnTo>
                        <a:pt x="9013" y="4554"/>
                      </a:lnTo>
                      <a:cubicBezTo>
                        <a:pt x="8816" y="4592"/>
                        <a:pt x="8617" y="4609"/>
                        <a:pt x="8418" y="4609"/>
                      </a:cubicBezTo>
                      <a:cubicBezTo>
                        <a:pt x="7793" y="4609"/>
                        <a:pt x="7158" y="4439"/>
                        <a:pt x="6513" y="4185"/>
                      </a:cubicBezTo>
                      <a:cubicBezTo>
                        <a:pt x="5474" y="3790"/>
                        <a:pt x="4468" y="3291"/>
                        <a:pt x="3523" y="2698"/>
                      </a:cubicBezTo>
                      <a:cubicBezTo>
                        <a:pt x="2570" y="2097"/>
                        <a:pt x="1711" y="1367"/>
                        <a:pt x="954" y="533"/>
                      </a:cubicBezTo>
                      <a:lnTo>
                        <a:pt x="869" y="439"/>
                      </a:lnTo>
                      <a:cubicBezTo>
                        <a:pt x="585" y="293"/>
                        <a:pt x="293" y="147"/>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25"/>
                <p:cNvSpPr/>
                <p:nvPr/>
              </p:nvSpPr>
              <p:spPr>
                <a:xfrm>
                  <a:off x="241890" y="1113894"/>
                  <a:ext cx="474864" cy="81922"/>
                </a:xfrm>
                <a:custGeom>
                  <a:rect b="b" l="l" r="r" t="t"/>
                  <a:pathLst>
                    <a:path extrusionOk="0" h="1160" w="6763">
                      <a:moveTo>
                        <a:pt x="6264" y="0"/>
                      </a:moveTo>
                      <a:cubicBezTo>
                        <a:pt x="5090" y="451"/>
                        <a:pt x="3824" y="738"/>
                        <a:pt x="2570" y="738"/>
                      </a:cubicBezTo>
                      <a:cubicBezTo>
                        <a:pt x="1768" y="738"/>
                        <a:pt x="971" y="620"/>
                        <a:pt x="207" y="352"/>
                      </a:cubicBezTo>
                      <a:lnTo>
                        <a:pt x="1" y="275"/>
                      </a:lnTo>
                      <a:lnTo>
                        <a:pt x="1" y="275"/>
                      </a:lnTo>
                      <a:cubicBezTo>
                        <a:pt x="525" y="550"/>
                        <a:pt x="1049" y="825"/>
                        <a:pt x="1573" y="1100"/>
                      </a:cubicBezTo>
                      <a:cubicBezTo>
                        <a:pt x="1901" y="1140"/>
                        <a:pt x="2231" y="1159"/>
                        <a:pt x="2562" y="1159"/>
                      </a:cubicBezTo>
                      <a:cubicBezTo>
                        <a:pt x="3994" y="1159"/>
                        <a:pt x="5443" y="802"/>
                        <a:pt x="6762" y="258"/>
                      </a:cubicBezTo>
                      <a:lnTo>
                        <a:pt x="6264" y="0"/>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25"/>
                <p:cNvSpPr/>
                <p:nvPr/>
              </p:nvSpPr>
              <p:spPr>
                <a:xfrm>
                  <a:off x="67546" y="787406"/>
                  <a:ext cx="470019" cy="271826"/>
                </a:xfrm>
                <a:custGeom>
                  <a:rect b="b" l="l" r="r" t="t"/>
                  <a:pathLst>
                    <a:path extrusionOk="0" h="3849" w="6694">
                      <a:moveTo>
                        <a:pt x="1" y="1"/>
                      </a:moveTo>
                      <a:lnTo>
                        <a:pt x="1" y="1"/>
                      </a:lnTo>
                      <a:cubicBezTo>
                        <a:pt x="35" y="1161"/>
                        <a:pt x="963" y="2346"/>
                        <a:pt x="1908" y="3008"/>
                      </a:cubicBezTo>
                      <a:cubicBezTo>
                        <a:pt x="2752" y="3610"/>
                        <a:pt x="3717" y="3849"/>
                        <a:pt x="4706" y="3849"/>
                      </a:cubicBezTo>
                      <a:cubicBezTo>
                        <a:pt x="5367" y="3849"/>
                        <a:pt x="6039" y="3742"/>
                        <a:pt x="6693" y="3566"/>
                      </a:cubicBezTo>
                      <a:lnTo>
                        <a:pt x="6547" y="3498"/>
                      </a:lnTo>
                      <a:lnTo>
                        <a:pt x="6118" y="3274"/>
                      </a:lnTo>
                      <a:cubicBezTo>
                        <a:pt x="5674" y="3367"/>
                        <a:pt x="5226" y="3419"/>
                        <a:pt x="4781" y="3419"/>
                      </a:cubicBezTo>
                      <a:cubicBezTo>
                        <a:pt x="3950" y="3419"/>
                        <a:pt x="3130" y="3238"/>
                        <a:pt x="2363" y="2802"/>
                      </a:cubicBezTo>
                      <a:cubicBezTo>
                        <a:pt x="1513" y="2321"/>
                        <a:pt x="594" y="1281"/>
                        <a:pt x="439" y="250"/>
                      </a:cubicBezTo>
                      <a:lnTo>
                        <a:pt x="1" y="1"/>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25"/>
                <p:cNvSpPr/>
                <p:nvPr/>
              </p:nvSpPr>
              <p:spPr>
                <a:xfrm>
                  <a:off x="7231" y="1223076"/>
                  <a:ext cx="749896" cy="225145"/>
                </a:xfrm>
                <a:custGeom>
                  <a:rect b="b" l="l" r="r" t="t"/>
                  <a:pathLst>
                    <a:path extrusionOk="0" h="3188" w="10680">
                      <a:moveTo>
                        <a:pt x="1" y="0"/>
                      </a:moveTo>
                      <a:cubicBezTo>
                        <a:pt x="9" y="138"/>
                        <a:pt x="9" y="275"/>
                        <a:pt x="1" y="413"/>
                      </a:cubicBezTo>
                      <a:cubicBezTo>
                        <a:pt x="23" y="413"/>
                        <a:pt x="44" y="413"/>
                        <a:pt x="66" y="413"/>
                      </a:cubicBezTo>
                      <a:cubicBezTo>
                        <a:pt x="3588" y="413"/>
                        <a:pt x="6741" y="3136"/>
                        <a:pt x="10327" y="3162"/>
                      </a:cubicBezTo>
                      <a:cubicBezTo>
                        <a:pt x="10448" y="3171"/>
                        <a:pt x="10559" y="3171"/>
                        <a:pt x="10680" y="3188"/>
                      </a:cubicBezTo>
                      <a:lnTo>
                        <a:pt x="9709" y="2698"/>
                      </a:lnTo>
                      <a:cubicBezTo>
                        <a:pt x="9468" y="2681"/>
                        <a:pt x="9228" y="2647"/>
                        <a:pt x="8987" y="2612"/>
                      </a:cubicBezTo>
                      <a:cubicBezTo>
                        <a:pt x="7982" y="2423"/>
                        <a:pt x="7020" y="2054"/>
                        <a:pt x="6066" y="1676"/>
                      </a:cubicBezTo>
                      <a:cubicBezTo>
                        <a:pt x="4116" y="903"/>
                        <a:pt x="2097" y="0"/>
                        <a:pt x="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25"/>
                <p:cNvSpPr/>
                <p:nvPr/>
              </p:nvSpPr>
              <p:spPr>
                <a:xfrm>
                  <a:off x="823410" y="1435438"/>
                  <a:ext cx="25418" cy="12783"/>
                </a:xfrm>
                <a:custGeom>
                  <a:rect b="b" l="l" r="r" t="t"/>
                  <a:pathLst>
                    <a:path extrusionOk="0" h="181" w="362">
                      <a:moveTo>
                        <a:pt x="1" y="0"/>
                      </a:moveTo>
                      <a:lnTo>
                        <a:pt x="362" y="181"/>
                      </a:lnTo>
                      <a:cubicBezTo>
                        <a:pt x="250" y="121"/>
                        <a:pt x="130" y="61"/>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25"/>
                <p:cNvSpPr/>
                <p:nvPr/>
              </p:nvSpPr>
              <p:spPr>
                <a:xfrm>
                  <a:off x="878950" y="1511286"/>
                  <a:ext cx="841597" cy="460600"/>
                </a:xfrm>
                <a:custGeom>
                  <a:rect b="b" l="l" r="r" t="t"/>
                  <a:pathLst>
                    <a:path extrusionOk="0" h="6522" w="11986">
                      <a:moveTo>
                        <a:pt x="0" y="0"/>
                      </a:moveTo>
                      <a:lnTo>
                        <a:pt x="0" y="0"/>
                      </a:lnTo>
                      <a:cubicBezTo>
                        <a:pt x="593" y="576"/>
                        <a:pt x="1048" y="1341"/>
                        <a:pt x="1504" y="2045"/>
                      </a:cubicBezTo>
                      <a:cubicBezTo>
                        <a:pt x="1933" y="2715"/>
                        <a:pt x="2406" y="3360"/>
                        <a:pt x="3033" y="3858"/>
                      </a:cubicBezTo>
                      <a:cubicBezTo>
                        <a:pt x="3832" y="4502"/>
                        <a:pt x="4786" y="4915"/>
                        <a:pt x="5748" y="5250"/>
                      </a:cubicBezTo>
                      <a:cubicBezTo>
                        <a:pt x="6959" y="5671"/>
                        <a:pt x="8214" y="5937"/>
                        <a:pt x="9451" y="6263"/>
                      </a:cubicBezTo>
                      <a:cubicBezTo>
                        <a:pt x="9812" y="6349"/>
                        <a:pt x="10181" y="6401"/>
                        <a:pt x="10559" y="6410"/>
                      </a:cubicBezTo>
                      <a:cubicBezTo>
                        <a:pt x="10774" y="6427"/>
                        <a:pt x="10989" y="6435"/>
                        <a:pt x="11212" y="6452"/>
                      </a:cubicBezTo>
                      <a:cubicBezTo>
                        <a:pt x="11341" y="6461"/>
                        <a:pt x="11478" y="6470"/>
                        <a:pt x="11607" y="6487"/>
                      </a:cubicBezTo>
                      <a:cubicBezTo>
                        <a:pt x="11641" y="6487"/>
                        <a:pt x="11684" y="6504"/>
                        <a:pt x="11710" y="6521"/>
                      </a:cubicBezTo>
                      <a:cubicBezTo>
                        <a:pt x="11796" y="6410"/>
                        <a:pt x="11891" y="6306"/>
                        <a:pt x="11985" y="6203"/>
                      </a:cubicBezTo>
                      <a:cubicBezTo>
                        <a:pt x="11873" y="6135"/>
                        <a:pt x="11745" y="6092"/>
                        <a:pt x="11607" y="6083"/>
                      </a:cubicBezTo>
                      <a:cubicBezTo>
                        <a:pt x="11538" y="6066"/>
                        <a:pt x="11461" y="6057"/>
                        <a:pt x="11384" y="6057"/>
                      </a:cubicBezTo>
                      <a:cubicBezTo>
                        <a:pt x="10997" y="6006"/>
                        <a:pt x="10611" y="5997"/>
                        <a:pt x="10215" y="5971"/>
                      </a:cubicBezTo>
                      <a:cubicBezTo>
                        <a:pt x="9829" y="5954"/>
                        <a:pt x="9451" y="5825"/>
                        <a:pt x="9073" y="5731"/>
                      </a:cubicBezTo>
                      <a:cubicBezTo>
                        <a:pt x="8523" y="5593"/>
                        <a:pt x="7964" y="5456"/>
                        <a:pt x="7415" y="5310"/>
                      </a:cubicBezTo>
                      <a:cubicBezTo>
                        <a:pt x="5404" y="4777"/>
                        <a:pt x="3437" y="4064"/>
                        <a:pt x="2200" y="2320"/>
                      </a:cubicBezTo>
                      <a:cubicBezTo>
                        <a:pt x="1787" y="1736"/>
                        <a:pt x="1426" y="1091"/>
                        <a:pt x="1005" y="507"/>
                      </a:cubicBezTo>
                      <a:lnTo>
                        <a:pt x="0" y="0"/>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25"/>
                <p:cNvSpPr/>
                <p:nvPr/>
              </p:nvSpPr>
              <p:spPr>
                <a:xfrm>
                  <a:off x="1278263" y="1952960"/>
                  <a:ext cx="428382" cy="118434"/>
                </a:xfrm>
                <a:custGeom>
                  <a:rect b="b" l="l" r="r" t="t"/>
                  <a:pathLst>
                    <a:path extrusionOk="0" h="1677" w="6101">
                      <a:moveTo>
                        <a:pt x="1" y="1"/>
                      </a:moveTo>
                      <a:lnTo>
                        <a:pt x="1607" y="817"/>
                      </a:lnTo>
                      <a:cubicBezTo>
                        <a:pt x="2363" y="903"/>
                        <a:pt x="3128" y="912"/>
                        <a:pt x="3893" y="989"/>
                      </a:cubicBezTo>
                      <a:cubicBezTo>
                        <a:pt x="4503" y="1040"/>
                        <a:pt x="5387" y="1092"/>
                        <a:pt x="5808" y="1607"/>
                      </a:cubicBezTo>
                      <a:cubicBezTo>
                        <a:pt x="5834" y="1642"/>
                        <a:pt x="5877" y="1659"/>
                        <a:pt x="5920" y="1676"/>
                      </a:cubicBezTo>
                      <a:cubicBezTo>
                        <a:pt x="5989" y="1676"/>
                        <a:pt x="6058" y="1650"/>
                        <a:pt x="6101" y="1590"/>
                      </a:cubicBezTo>
                      <a:cubicBezTo>
                        <a:pt x="6032" y="1513"/>
                        <a:pt x="6032" y="1384"/>
                        <a:pt x="6101" y="1307"/>
                      </a:cubicBezTo>
                      <a:cubicBezTo>
                        <a:pt x="6049" y="1238"/>
                        <a:pt x="5980" y="1178"/>
                        <a:pt x="5920" y="1126"/>
                      </a:cubicBezTo>
                      <a:cubicBezTo>
                        <a:pt x="5491" y="783"/>
                        <a:pt x="4863" y="688"/>
                        <a:pt x="4348" y="619"/>
                      </a:cubicBezTo>
                      <a:cubicBezTo>
                        <a:pt x="3497" y="499"/>
                        <a:pt x="2638" y="482"/>
                        <a:pt x="1788" y="413"/>
                      </a:cubicBezTo>
                      <a:cubicBezTo>
                        <a:pt x="1178" y="362"/>
                        <a:pt x="576" y="224"/>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25"/>
                <p:cNvSpPr/>
                <p:nvPr/>
              </p:nvSpPr>
              <p:spPr>
                <a:xfrm>
                  <a:off x="81448" y="1326256"/>
                  <a:ext cx="1073236" cy="563709"/>
                </a:xfrm>
                <a:custGeom>
                  <a:rect b="b" l="l" r="r" t="t"/>
                  <a:pathLst>
                    <a:path extrusionOk="0" h="7982" w="15285">
                      <a:moveTo>
                        <a:pt x="0" y="0"/>
                      </a:moveTo>
                      <a:lnTo>
                        <a:pt x="0" y="0"/>
                      </a:lnTo>
                      <a:cubicBezTo>
                        <a:pt x="438" y="249"/>
                        <a:pt x="885" y="498"/>
                        <a:pt x="1332" y="739"/>
                      </a:cubicBezTo>
                      <a:cubicBezTo>
                        <a:pt x="2784" y="1091"/>
                        <a:pt x="4219" y="1521"/>
                        <a:pt x="5628" y="2028"/>
                      </a:cubicBezTo>
                      <a:cubicBezTo>
                        <a:pt x="6796" y="2457"/>
                        <a:pt x="7982" y="2904"/>
                        <a:pt x="9056" y="3531"/>
                      </a:cubicBezTo>
                      <a:cubicBezTo>
                        <a:pt x="9915" y="4029"/>
                        <a:pt x="10688" y="4665"/>
                        <a:pt x="11427" y="5327"/>
                      </a:cubicBezTo>
                      <a:cubicBezTo>
                        <a:pt x="12037" y="5859"/>
                        <a:pt x="12630" y="6418"/>
                        <a:pt x="13240" y="6942"/>
                      </a:cubicBezTo>
                      <a:lnTo>
                        <a:pt x="15284" y="7981"/>
                      </a:lnTo>
                      <a:cubicBezTo>
                        <a:pt x="14760" y="7646"/>
                        <a:pt x="14271" y="7277"/>
                        <a:pt x="13798" y="6882"/>
                      </a:cubicBezTo>
                      <a:cubicBezTo>
                        <a:pt x="12329" y="5645"/>
                        <a:pt x="11014" y="4236"/>
                        <a:pt x="9374" y="3230"/>
                      </a:cubicBezTo>
                      <a:cubicBezTo>
                        <a:pt x="8377" y="2620"/>
                        <a:pt x="7260" y="2208"/>
                        <a:pt x="6178" y="1796"/>
                      </a:cubicBezTo>
                      <a:cubicBezTo>
                        <a:pt x="4958" y="1332"/>
                        <a:pt x="3720" y="936"/>
                        <a:pt x="2457" y="593"/>
                      </a:cubicBezTo>
                      <a:cubicBezTo>
                        <a:pt x="1650" y="369"/>
                        <a:pt x="825" y="172"/>
                        <a:pt x="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25"/>
                <p:cNvSpPr/>
                <p:nvPr/>
              </p:nvSpPr>
              <p:spPr>
                <a:xfrm>
                  <a:off x="454220" y="1522939"/>
                  <a:ext cx="284792" cy="153463"/>
                </a:xfrm>
                <a:custGeom>
                  <a:rect b="b" l="l" r="r" t="t"/>
                  <a:pathLst>
                    <a:path extrusionOk="0" h="2173" w="4056">
                      <a:moveTo>
                        <a:pt x="638" y="0"/>
                      </a:moveTo>
                      <a:cubicBezTo>
                        <a:pt x="425" y="0"/>
                        <a:pt x="211" y="25"/>
                        <a:pt x="1" y="76"/>
                      </a:cubicBezTo>
                      <a:lnTo>
                        <a:pt x="637" y="402"/>
                      </a:lnTo>
                      <a:cubicBezTo>
                        <a:pt x="765" y="402"/>
                        <a:pt x="894" y="411"/>
                        <a:pt x="1023" y="437"/>
                      </a:cubicBezTo>
                      <a:cubicBezTo>
                        <a:pt x="1427" y="514"/>
                        <a:pt x="1796" y="720"/>
                        <a:pt x="2131" y="952"/>
                      </a:cubicBezTo>
                      <a:cubicBezTo>
                        <a:pt x="2424" y="1150"/>
                        <a:pt x="2698" y="1365"/>
                        <a:pt x="2948" y="1605"/>
                      </a:cubicBezTo>
                      <a:lnTo>
                        <a:pt x="4056" y="2172"/>
                      </a:lnTo>
                      <a:cubicBezTo>
                        <a:pt x="3515" y="1519"/>
                        <a:pt x="2879" y="944"/>
                        <a:pt x="2174" y="471"/>
                      </a:cubicBezTo>
                      <a:cubicBezTo>
                        <a:pt x="1718" y="162"/>
                        <a:pt x="1181" y="0"/>
                        <a:pt x="638"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25"/>
                <p:cNvSpPr/>
                <p:nvPr/>
              </p:nvSpPr>
              <p:spPr>
                <a:xfrm>
                  <a:off x="1702362" y="1612630"/>
                  <a:ext cx="1312740" cy="461801"/>
                </a:xfrm>
                <a:custGeom>
                  <a:rect b="b" l="l" r="r" t="t"/>
                  <a:pathLst>
                    <a:path extrusionOk="0" h="6539" w="18696">
                      <a:moveTo>
                        <a:pt x="18687" y="0"/>
                      </a:moveTo>
                      <a:cubicBezTo>
                        <a:pt x="18102" y="438"/>
                        <a:pt x="17510" y="868"/>
                        <a:pt x="16814" y="1048"/>
                      </a:cubicBezTo>
                      <a:cubicBezTo>
                        <a:pt x="16568" y="1113"/>
                        <a:pt x="16316" y="1138"/>
                        <a:pt x="16063" y="1138"/>
                      </a:cubicBezTo>
                      <a:cubicBezTo>
                        <a:pt x="15307" y="1138"/>
                        <a:pt x="14529" y="919"/>
                        <a:pt x="13790" y="894"/>
                      </a:cubicBezTo>
                      <a:cubicBezTo>
                        <a:pt x="13707" y="890"/>
                        <a:pt x="13624" y="889"/>
                        <a:pt x="13541" y="889"/>
                      </a:cubicBezTo>
                      <a:cubicBezTo>
                        <a:pt x="12569" y="889"/>
                        <a:pt x="11611" y="1120"/>
                        <a:pt x="10740" y="1564"/>
                      </a:cubicBezTo>
                      <a:cubicBezTo>
                        <a:pt x="9726" y="2071"/>
                        <a:pt x="8626" y="2363"/>
                        <a:pt x="7561" y="2732"/>
                      </a:cubicBezTo>
                      <a:cubicBezTo>
                        <a:pt x="6521" y="3084"/>
                        <a:pt x="5516" y="3514"/>
                        <a:pt x="4537" y="4004"/>
                      </a:cubicBezTo>
                      <a:cubicBezTo>
                        <a:pt x="3789" y="4390"/>
                        <a:pt x="3110" y="4871"/>
                        <a:pt x="2406" y="5335"/>
                      </a:cubicBezTo>
                      <a:cubicBezTo>
                        <a:pt x="1924" y="5643"/>
                        <a:pt x="1241" y="6119"/>
                        <a:pt x="614" y="6119"/>
                      </a:cubicBezTo>
                      <a:cubicBezTo>
                        <a:pt x="593" y="6119"/>
                        <a:pt x="572" y="6118"/>
                        <a:pt x="550" y="6117"/>
                      </a:cubicBezTo>
                      <a:cubicBezTo>
                        <a:pt x="464" y="6117"/>
                        <a:pt x="387" y="6100"/>
                        <a:pt x="310" y="6074"/>
                      </a:cubicBezTo>
                      <a:cubicBezTo>
                        <a:pt x="293" y="6074"/>
                        <a:pt x="284" y="6074"/>
                        <a:pt x="275" y="6066"/>
                      </a:cubicBezTo>
                      <a:cubicBezTo>
                        <a:pt x="255" y="6059"/>
                        <a:pt x="235" y="6056"/>
                        <a:pt x="215" y="6056"/>
                      </a:cubicBezTo>
                      <a:cubicBezTo>
                        <a:pt x="159" y="6056"/>
                        <a:pt x="107" y="6081"/>
                        <a:pt x="69" y="6126"/>
                      </a:cubicBezTo>
                      <a:cubicBezTo>
                        <a:pt x="0" y="6203"/>
                        <a:pt x="0" y="6332"/>
                        <a:pt x="69" y="6409"/>
                      </a:cubicBezTo>
                      <a:cubicBezTo>
                        <a:pt x="95" y="6444"/>
                        <a:pt x="129" y="6461"/>
                        <a:pt x="164" y="6478"/>
                      </a:cubicBezTo>
                      <a:cubicBezTo>
                        <a:pt x="215" y="6495"/>
                        <a:pt x="258" y="6504"/>
                        <a:pt x="310" y="6512"/>
                      </a:cubicBezTo>
                      <a:cubicBezTo>
                        <a:pt x="396" y="6530"/>
                        <a:pt x="482" y="6538"/>
                        <a:pt x="567" y="6538"/>
                      </a:cubicBezTo>
                      <a:cubicBezTo>
                        <a:pt x="1092" y="6538"/>
                        <a:pt x="1624" y="6280"/>
                        <a:pt x="2062" y="6040"/>
                      </a:cubicBezTo>
                      <a:cubicBezTo>
                        <a:pt x="2767" y="5645"/>
                        <a:pt x="3394" y="5138"/>
                        <a:pt x="4090" y="4734"/>
                      </a:cubicBezTo>
                      <a:cubicBezTo>
                        <a:pt x="5104" y="4158"/>
                        <a:pt x="6160" y="3677"/>
                        <a:pt x="7260" y="3282"/>
                      </a:cubicBezTo>
                      <a:cubicBezTo>
                        <a:pt x="8325" y="2895"/>
                        <a:pt x="9451" y="2638"/>
                        <a:pt x="10482" y="2165"/>
                      </a:cubicBezTo>
                      <a:cubicBezTo>
                        <a:pt x="10954" y="1950"/>
                        <a:pt x="11401" y="1684"/>
                        <a:pt x="11899" y="1521"/>
                      </a:cubicBezTo>
                      <a:cubicBezTo>
                        <a:pt x="12439" y="1344"/>
                        <a:pt x="13033" y="1305"/>
                        <a:pt x="13602" y="1305"/>
                      </a:cubicBezTo>
                      <a:cubicBezTo>
                        <a:pt x="13668" y="1305"/>
                        <a:pt x="13733" y="1305"/>
                        <a:pt x="13798" y="1306"/>
                      </a:cubicBezTo>
                      <a:cubicBezTo>
                        <a:pt x="14590" y="1319"/>
                        <a:pt x="15372" y="1527"/>
                        <a:pt x="16163" y="1527"/>
                      </a:cubicBezTo>
                      <a:cubicBezTo>
                        <a:pt x="16385" y="1527"/>
                        <a:pt x="16607" y="1511"/>
                        <a:pt x="16831" y="1469"/>
                      </a:cubicBezTo>
                      <a:cubicBezTo>
                        <a:pt x="17527" y="1340"/>
                        <a:pt x="18120" y="928"/>
                        <a:pt x="18695" y="507"/>
                      </a:cubicBezTo>
                      <a:cubicBezTo>
                        <a:pt x="18687" y="335"/>
                        <a:pt x="18687" y="163"/>
                        <a:pt x="1868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25"/>
                <p:cNvSpPr/>
                <p:nvPr/>
              </p:nvSpPr>
              <p:spPr>
                <a:xfrm>
                  <a:off x="1701730" y="1855289"/>
                  <a:ext cx="867577" cy="274933"/>
                </a:xfrm>
                <a:custGeom>
                  <a:rect b="b" l="l" r="r" t="t"/>
                  <a:pathLst>
                    <a:path extrusionOk="0" h="3893" w="12356">
                      <a:moveTo>
                        <a:pt x="10763" y="0"/>
                      </a:moveTo>
                      <a:cubicBezTo>
                        <a:pt x="9848" y="0"/>
                        <a:pt x="8942" y="129"/>
                        <a:pt x="8068" y="379"/>
                      </a:cubicBezTo>
                      <a:cubicBezTo>
                        <a:pt x="7149" y="645"/>
                        <a:pt x="6273" y="1049"/>
                        <a:pt x="5405" y="1461"/>
                      </a:cubicBezTo>
                      <a:cubicBezTo>
                        <a:pt x="4486" y="1899"/>
                        <a:pt x="3566" y="2363"/>
                        <a:pt x="2613" y="2733"/>
                      </a:cubicBezTo>
                      <a:cubicBezTo>
                        <a:pt x="1999" y="2971"/>
                        <a:pt x="1310" y="3472"/>
                        <a:pt x="611" y="3472"/>
                      </a:cubicBezTo>
                      <a:cubicBezTo>
                        <a:pt x="605" y="3472"/>
                        <a:pt x="600" y="3472"/>
                        <a:pt x="594" y="3472"/>
                      </a:cubicBezTo>
                      <a:cubicBezTo>
                        <a:pt x="516" y="3472"/>
                        <a:pt x="439" y="3463"/>
                        <a:pt x="362" y="3446"/>
                      </a:cubicBezTo>
                      <a:lnTo>
                        <a:pt x="319" y="3446"/>
                      </a:lnTo>
                      <a:cubicBezTo>
                        <a:pt x="87" y="3446"/>
                        <a:pt x="1" y="3815"/>
                        <a:pt x="250" y="3858"/>
                      </a:cubicBezTo>
                      <a:lnTo>
                        <a:pt x="319" y="3867"/>
                      </a:lnTo>
                      <a:cubicBezTo>
                        <a:pt x="413" y="3884"/>
                        <a:pt x="516" y="3893"/>
                        <a:pt x="611" y="3893"/>
                      </a:cubicBezTo>
                      <a:cubicBezTo>
                        <a:pt x="1186" y="3875"/>
                        <a:pt x="1753" y="3600"/>
                        <a:pt x="2260" y="3360"/>
                      </a:cubicBezTo>
                      <a:cubicBezTo>
                        <a:pt x="3102" y="2965"/>
                        <a:pt x="3970" y="2621"/>
                        <a:pt x="4812" y="2217"/>
                      </a:cubicBezTo>
                      <a:cubicBezTo>
                        <a:pt x="5731" y="1770"/>
                        <a:pt x="6651" y="1315"/>
                        <a:pt x="7621" y="971"/>
                      </a:cubicBezTo>
                      <a:cubicBezTo>
                        <a:pt x="8661" y="602"/>
                        <a:pt x="9743" y="422"/>
                        <a:pt x="10843" y="422"/>
                      </a:cubicBezTo>
                      <a:lnTo>
                        <a:pt x="11316" y="422"/>
                      </a:lnTo>
                      <a:lnTo>
                        <a:pt x="12355" y="35"/>
                      </a:lnTo>
                      <a:cubicBezTo>
                        <a:pt x="11848" y="9"/>
                        <a:pt x="11350" y="1"/>
                        <a:pt x="10852" y="1"/>
                      </a:cubicBezTo>
                      <a:cubicBezTo>
                        <a:pt x="10822" y="0"/>
                        <a:pt x="10793" y="0"/>
                        <a:pt x="1076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25"/>
                <p:cNvSpPr/>
                <p:nvPr/>
              </p:nvSpPr>
              <p:spPr>
                <a:xfrm>
                  <a:off x="2653073" y="1448150"/>
                  <a:ext cx="362029" cy="129945"/>
                </a:xfrm>
                <a:custGeom>
                  <a:rect b="b" l="l" r="r" t="t"/>
                  <a:pathLst>
                    <a:path extrusionOk="0" h="1840" w="5156">
                      <a:moveTo>
                        <a:pt x="5121" y="1"/>
                      </a:moveTo>
                      <a:cubicBezTo>
                        <a:pt x="3910" y="508"/>
                        <a:pt x="2741" y="1135"/>
                        <a:pt x="1427" y="1307"/>
                      </a:cubicBezTo>
                      <a:lnTo>
                        <a:pt x="1392" y="1298"/>
                      </a:lnTo>
                      <a:lnTo>
                        <a:pt x="0" y="1839"/>
                      </a:lnTo>
                      <a:cubicBezTo>
                        <a:pt x="413" y="1822"/>
                        <a:pt x="808" y="1796"/>
                        <a:pt x="1169" y="1754"/>
                      </a:cubicBezTo>
                      <a:cubicBezTo>
                        <a:pt x="2595" y="1607"/>
                        <a:pt x="3858" y="963"/>
                        <a:pt x="5155" y="430"/>
                      </a:cubicBezTo>
                      <a:cubicBezTo>
                        <a:pt x="5147" y="284"/>
                        <a:pt x="5130" y="147"/>
                        <a:pt x="512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25"/>
                <p:cNvSpPr/>
                <p:nvPr/>
              </p:nvSpPr>
              <p:spPr>
                <a:xfrm>
                  <a:off x="2244702" y="1431201"/>
                  <a:ext cx="367435" cy="143858"/>
                </a:xfrm>
                <a:custGeom>
                  <a:rect b="b" l="l" r="r" t="t"/>
                  <a:pathLst>
                    <a:path extrusionOk="0" h="2037" w="5233">
                      <a:moveTo>
                        <a:pt x="421" y="0"/>
                      </a:moveTo>
                      <a:lnTo>
                        <a:pt x="0" y="164"/>
                      </a:lnTo>
                      <a:cubicBezTo>
                        <a:pt x="919" y="1401"/>
                        <a:pt x="2577" y="1890"/>
                        <a:pt x="4227" y="2036"/>
                      </a:cubicBezTo>
                      <a:lnTo>
                        <a:pt x="5232" y="1658"/>
                      </a:lnTo>
                      <a:cubicBezTo>
                        <a:pt x="4511" y="1650"/>
                        <a:pt x="3789" y="1564"/>
                        <a:pt x="3084" y="1418"/>
                      </a:cubicBezTo>
                      <a:cubicBezTo>
                        <a:pt x="2079" y="1203"/>
                        <a:pt x="1074" y="774"/>
                        <a:pt x="42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25"/>
                <p:cNvSpPr/>
                <p:nvPr/>
              </p:nvSpPr>
              <p:spPr>
                <a:xfrm>
                  <a:off x="2444956" y="1318487"/>
                  <a:ext cx="561650" cy="91950"/>
                </a:xfrm>
                <a:custGeom>
                  <a:rect b="b" l="l" r="r" t="t"/>
                  <a:pathLst>
                    <a:path extrusionOk="0" h="1302" w="7999">
                      <a:moveTo>
                        <a:pt x="5771" y="1"/>
                      </a:moveTo>
                      <a:cubicBezTo>
                        <a:pt x="5505" y="1"/>
                        <a:pt x="5242" y="27"/>
                        <a:pt x="4983" y="93"/>
                      </a:cubicBezTo>
                      <a:cubicBezTo>
                        <a:pt x="4292" y="270"/>
                        <a:pt x="2713" y="909"/>
                        <a:pt x="1550" y="909"/>
                      </a:cubicBezTo>
                      <a:cubicBezTo>
                        <a:pt x="1080" y="909"/>
                        <a:pt x="677" y="805"/>
                        <a:pt x="430" y="522"/>
                      </a:cubicBezTo>
                      <a:lnTo>
                        <a:pt x="0" y="686"/>
                      </a:lnTo>
                      <a:cubicBezTo>
                        <a:pt x="310" y="1142"/>
                        <a:pt x="868" y="1301"/>
                        <a:pt x="1515" y="1301"/>
                      </a:cubicBezTo>
                      <a:cubicBezTo>
                        <a:pt x="2682" y="1301"/>
                        <a:pt x="4135" y="780"/>
                        <a:pt x="4915" y="548"/>
                      </a:cubicBezTo>
                      <a:cubicBezTo>
                        <a:pt x="5210" y="462"/>
                        <a:pt x="5511" y="428"/>
                        <a:pt x="5815" y="428"/>
                      </a:cubicBezTo>
                      <a:cubicBezTo>
                        <a:pt x="6538" y="428"/>
                        <a:pt x="7279" y="619"/>
                        <a:pt x="7999" y="746"/>
                      </a:cubicBezTo>
                      <a:cubicBezTo>
                        <a:pt x="7990" y="608"/>
                        <a:pt x="7990" y="471"/>
                        <a:pt x="7990" y="325"/>
                      </a:cubicBezTo>
                      <a:cubicBezTo>
                        <a:pt x="7270" y="205"/>
                        <a:pt x="6512" y="1"/>
                        <a:pt x="577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25"/>
                <p:cNvSpPr/>
                <p:nvPr/>
              </p:nvSpPr>
              <p:spPr>
                <a:xfrm>
                  <a:off x="1698149" y="1499775"/>
                  <a:ext cx="396996" cy="340824"/>
                </a:xfrm>
                <a:custGeom>
                  <a:rect b="b" l="l" r="r" t="t"/>
                  <a:pathLst>
                    <a:path extrusionOk="0" h="4826" w="5654">
                      <a:moveTo>
                        <a:pt x="5653" y="0"/>
                      </a:moveTo>
                      <a:lnTo>
                        <a:pt x="5121" y="198"/>
                      </a:lnTo>
                      <a:cubicBezTo>
                        <a:pt x="4932" y="705"/>
                        <a:pt x="4760" y="1220"/>
                        <a:pt x="4519" y="1701"/>
                      </a:cubicBezTo>
                      <a:cubicBezTo>
                        <a:pt x="4141" y="2466"/>
                        <a:pt x="3523" y="3093"/>
                        <a:pt x="2767" y="3488"/>
                      </a:cubicBezTo>
                      <a:cubicBezTo>
                        <a:pt x="2054" y="3866"/>
                        <a:pt x="1246" y="4029"/>
                        <a:pt x="481" y="4304"/>
                      </a:cubicBezTo>
                      <a:lnTo>
                        <a:pt x="370" y="4347"/>
                      </a:lnTo>
                      <a:lnTo>
                        <a:pt x="224" y="4399"/>
                      </a:lnTo>
                      <a:cubicBezTo>
                        <a:pt x="0" y="4491"/>
                        <a:pt x="60" y="4826"/>
                        <a:pt x="254" y="4826"/>
                      </a:cubicBezTo>
                      <a:cubicBezTo>
                        <a:pt x="277" y="4826"/>
                        <a:pt x="301" y="4821"/>
                        <a:pt x="327" y="4811"/>
                      </a:cubicBezTo>
                      <a:lnTo>
                        <a:pt x="361" y="4794"/>
                      </a:lnTo>
                      <a:cubicBezTo>
                        <a:pt x="404" y="4777"/>
                        <a:pt x="447" y="4760"/>
                        <a:pt x="490" y="4743"/>
                      </a:cubicBezTo>
                      <a:cubicBezTo>
                        <a:pt x="1237" y="4468"/>
                        <a:pt x="2011" y="4279"/>
                        <a:pt x="2750" y="3961"/>
                      </a:cubicBezTo>
                      <a:cubicBezTo>
                        <a:pt x="3488" y="3626"/>
                        <a:pt x="4133" y="3093"/>
                        <a:pt x="4597" y="2414"/>
                      </a:cubicBezTo>
                      <a:cubicBezTo>
                        <a:pt x="5104" y="1684"/>
                        <a:pt x="5336" y="816"/>
                        <a:pt x="565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25"/>
                <p:cNvSpPr/>
                <p:nvPr/>
              </p:nvSpPr>
              <p:spPr>
                <a:xfrm>
                  <a:off x="2041992" y="1472444"/>
                  <a:ext cx="126106" cy="291883"/>
                </a:xfrm>
                <a:custGeom>
                  <a:rect b="b" l="l" r="r" t="t"/>
                  <a:pathLst>
                    <a:path extrusionOk="0" h="4133" w="1796">
                      <a:moveTo>
                        <a:pt x="1796" y="1"/>
                      </a:moveTo>
                      <a:lnTo>
                        <a:pt x="1358" y="164"/>
                      </a:lnTo>
                      <a:cubicBezTo>
                        <a:pt x="1263" y="920"/>
                        <a:pt x="1220" y="1684"/>
                        <a:pt x="1031" y="2423"/>
                      </a:cubicBezTo>
                      <a:cubicBezTo>
                        <a:pt x="877" y="3085"/>
                        <a:pt x="516" y="3686"/>
                        <a:pt x="0" y="4133"/>
                      </a:cubicBezTo>
                      <a:lnTo>
                        <a:pt x="868" y="3815"/>
                      </a:lnTo>
                      <a:cubicBezTo>
                        <a:pt x="1590" y="2733"/>
                        <a:pt x="1607" y="1324"/>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25"/>
                <p:cNvSpPr/>
                <p:nvPr/>
              </p:nvSpPr>
              <p:spPr>
                <a:xfrm>
                  <a:off x="1692040" y="1817082"/>
                  <a:ext cx="328887" cy="179169"/>
                </a:xfrm>
                <a:custGeom>
                  <a:rect b="b" l="l" r="r" t="t"/>
                  <a:pathLst>
                    <a:path extrusionOk="0" h="2537" w="4684">
                      <a:moveTo>
                        <a:pt x="4684" y="0"/>
                      </a:moveTo>
                      <a:lnTo>
                        <a:pt x="1161" y="1332"/>
                      </a:lnTo>
                      <a:cubicBezTo>
                        <a:pt x="1118" y="1349"/>
                        <a:pt x="1058" y="1375"/>
                        <a:pt x="998" y="1401"/>
                      </a:cubicBezTo>
                      <a:cubicBezTo>
                        <a:pt x="938" y="1435"/>
                        <a:pt x="903" y="1452"/>
                        <a:pt x="852" y="1470"/>
                      </a:cubicBezTo>
                      <a:cubicBezTo>
                        <a:pt x="775" y="1530"/>
                        <a:pt x="706" y="1590"/>
                        <a:pt x="637" y="1650"/>
                      </a:cubicBezTo>
                      <a:cubicBezTo>
                        <a:pt x="560" y="1710"/>
                        <a:pt x="508" y="1762"/>
                        <a:pt x="457" y="1822"/>
                      </a:cubicBezTo>
                      <a:lnTo>
                        <a:pt x="405" y="1865"/>
                      </a:lnTo>
                      <a:cubicBezTo>
                        <a:pt x="311" y="1968"/>
                        <a:pt x="225" y="2080"/>
                        <a:pt x="139" y="2191"/>
                      </a:cubicBezTo>
                      <a:lnTo>
                        <a:pt x="113" y="2234"/>
                      </a:lnTo>
                      <a:cubicBezTo>
                        <a:pt x="1" y="2390"/>
                        <a:pt x="146" y="2537"/>
                        <a:pt x="297" y="2537"/>
                      </a:cubicBezTo>
                      <a:cubicBezTo>
                        <a:pt x="354" y="2537"/>
                        <a:pt x="412" y="2516"/>
                        <a:pt x="457" y="2466"/>
                      </a:cubicBezTo>
                      <a:cubicBezTo>
                        <a:pt x="457" y="2466"/>
                        <a:pt x="465" y="2458"/>
                        <a:pt x="474" y="2449"/>
                      </a:cubicBezTo>
                      <a:cubicBezTo>
                        <a:pt x="525" y="2363"/>
                        <a:pt x="594" y="2286"/>
                        <a:pt x="654" y="2217"/>
                      </a:cubicBezTo>
                      <a:cubicBezTo>
                        <a:pt x="1170" y="1641"/>
                        <a:pt x="1909" y="1306"/>
                        <a:pt x="2605" y="997"/>
                      </a:cubicBezTo>
                      <a:cubicBezTo>
                        <a:pt x="3309" y="688"/>
                        <a:pt x="4031" y="404"/>
                        <a:pt x="468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25"/>
                <p:cNvSpPr/>
                <p:nvPr/>
              </p:nvSpPr>
              <p:spPr>
                <a:xfrm>
                  <a:off x="6038" y="1002804"/>
                  <a:ext cx="3005413" cy="927768"/>
                </a:xfrm>
                <a:custGeom>
                  <a:rect b="b" l="l" r="r" t="t"/>
                  <a:pathLst>
                    <a:path extrusionOk="0" h="13137" w="42803">
                      <a:moveTo>
                        <a:pt x="0" y="1"/>
                      </a:moveTo>
                      <a:lnTo>
                        <a:pt x="0" y="680"/>
                      </a:lnTo>
                      <a:cubicBezTo>
                        <a:pt x="1366" y="1453"/>
                        <a:pt x="2750" y="2192"/>
                        <a:pt x="4124" y="2922"/>
                      </a:cubicBezTo>
                      <a:lnTo>
                        <a:pt x="5052" y="3403"/>
                      </a:lnTo>
                      <a:cubicBezTo>
                        <a:pt x="5611" y="3695"/>
                        <a:pt x="6169" y="3979"/>
                        <a:pt x="6719" y="4271"/>
                      </a:cubicBezTo>
                      <a:lnTo>
                        <a:pt x="6813" y="4322"/>
                      </a:lnTo>
                      <a:cubicBezTo>
                        <a:pt x="7784" y="4821"/>
                        <a:pt x="8746" y="5319"/>
                        <a:pt x="9726" y="5817"/>
                      </a:cubicBezTo>
                      <a:lnTo>
                        <a:pt x="10688" y="6307"/>
                      </a:lnTo>
                      <a:lnTo>
                        <a:pt x="12432" y="7192"/>
                      </a:lnTo>
                      <a:lnTo>
                        <a:pt x="13429" y="7699"/>
                      </a:lnTo>
                      <a:lnTo>
                        <a:pt x="16264" y="9125"/>
                      </a:lnTo>
                      <a:lnTo>
                        <a:pt x="17931" y="9975"/>
                      </a:lnTo>
                      <a:cubicBezTo>
                        <a:pt x="19932" y="10981"/>
                        <a:pt x="22003" y="12020"/>
                        <a:pt x="24022" y="13068"/>
                      </a:cubicBezTo>
                      <a:lnTo>
                        <a:pt x="24039" y="13068"/>
                      </a:lnTo>
                      <a:cubicBezTo>
                        <a:pt x="24125" y="13111"/>
                        <a:pt x="24228" y="13137"/>
                        <a:pt x="24323" y="13137"/>
                      </a:cubicBezTo>
                      <a:cubicBezTo>
                        <a:pt x="24374" y="13137"/>
                        <a:pt x="24417" y="13128"/>
                        <a:pt x="24460" y="13120"/>
                      </a:cubicBezTo>
                      <a:cubicBezTo>
                        <a:pt x="24520" y="13111"/>
                        <a:pt x="24580" y="13103"/>
                        <a:pt x="24641" y="13085"/>
                      </a:cubicBezTo>
                      <a:cubicBezTo>
                        <a:pt x="24709" y="13060"/>
                        <a:pt x="24787" y="13034"/>
                        <a:pt x="24855" y="13000"/>
                      </a:cubicBezTo>
                      <a:cubicBezTo>
                        <a:pt x="24907" y="12974"/>
                        <a:pt x="24958" y="12957"/>
                        <a:pt x="25001" y="12931"/>
                      </a:cubicBezTo>
                      <a:cubicBezTo>
                        <a:pt x="25044" y="12914"/>
                        <a:pt x="25122" y="12879"/>
                        <a:pt x="25173" y="12862"/>
                      </a:cubicBezTo>
                      <a:lnTo>
                        <a:pt x="28687" y="11530"/>
                      </a:lnTo>
                      <a:lnTo>
                        <a:pt x="37699" y="8145"/>
                      </a:lnTo>
                      <a:lnTo>
                        <a:pt x="39091" y="7613"/>
                      </a:lnTo>
                      <a:lnTo>
                        <a:pt x="42803" y="6221"/>
                      </a:lnTo>
                      <a:cubicBezTo>
                        <a:pt x="42794" y="6049"/>
                        <a:pt x="42777" y="5894"/>
                        <a:pt x="42768" y="5723"/>
                      </a:cubicBezTo>
                      <a:cubicBezTo>
                        <a:pt x="42768" y="5688"/>
                        <a:pt x="42768" y="5645"/>
                        <a:pt x="42760" y="5602"/>
                      </a:cubicBezTo>
                      <a:lnTo>
                        <a:pt x="37115" y="7733"/>
                      </a:lnTo>
                      <a:lnTo>
                        <a:pt x="36110" y="8111"/>
                      </a:lnTo>
                      <a:lnTo>
                        <a:pt x="29864" y="10474"/>
                      </a:lnTo>
                      <a:lnTo>
                        <a:pt x="28996" y="10792"/>
                      </a:lnTo>
                      <a:lnTo>
                        <a:pt x="24967" y="12312"/>
                      </a:lnTo>
                      <a:cubicBezTo>
                        <a:pt x="24907" y="12338"/>
                        <a:pt x="24838" y="12372"/>
                        <a:pt x="24761" y="12407"/>
                      </a:cubicBezTo>
                      <a:lnTo>
                        <a:pt x="24623" y="12467"/>
                      </a:lnTo>
                      <a:cubicBezTo>
                        <a:pt x="24572" y="12493"/>
                        <a:pt x="24520" y="12510"/>
                        <a:pt x="24469" y="12527"/>
                      </a:cubicBezTo>
                      <a:cubicBezTo>
                        <a:pt x="24435" y="12544"/>
                        <a:pt x="24399" y="12553"/>
                        <a:pt x="24360" y="12553"/>
                      </a:cubicBezTo>
                      <a:cubicBezTo>
                        <a:pt x="24339" y="12553"/>
                        <a:pt x="24318" y="12550"/>
                        <a:pt x="24297" y="12544"/>
                      </a:cubicBezTo>
                      <a:lnTo>
                        <a:pt x="24048" y="12415"/>
                      </a:lnTo>
                      <a:cubicBezTo>
                        <a:pt x="23060" y="11908"/>
                        <a:pt x="22063" y="11402"/>
                        <a:pt x="21066" y="10895"/>
                      </a:cubicBezTo>
                      <a:cubicBezTo>
                        <a:pt x="20147" y="10431"/>
                        <a:pt x="19219" y="9967"/>
                        <a:pt x="18317" y="9503"/>
                      </a:cubicBezTo>
                      <a:lnTo>
                        <a:pt x="18206" y="9451"/>
                      </a:lnTo>
                      <a:lnTo>
                        <a:pt x="17656" y="9168"/>
                      </a:lnTo>
                      <a:lnTo>
                        <a:pt x="16530" y="8601"/>
                      </a:lnTo>
                      <a:cubicBezTo>
                        <a:pt x="16075" y="8377"/>
                        <a:pt x="15628" y="8145"/>
                        <a:pt x="15181" y="7922"/>
                      </a:cubicBezTo>
                      <a:cubicBezTo>
                        <a:pt x="14099" y="7372"/>
                        <a:pt x="13042" y="6840"/>
                        <a:pt x="12003" y="6307"/>
                      </a:cubicBezTo>
                      <a:lnTo>
                        <a:pt x="11650" y="6126"/>
                      </a:lnTo>
                      <a:cubicBezTo>
                        <a:pt x="10112" y="5345"/>
                        <a:pt x="8600" y="4580"/>
                        <a:pt x="7097" y="3790"/>
                      </a:cubicBezTo>
                      <a:lnTo>
                        <a:pt x="6994" y="3747"/>
                      </a:lnTo>
                      <a:lnTo>
                        <a:pt x="6470" y="3472"/>
                      </a:lnTo>
                      <a:lnTo>
                        <a:pt x="5568" y="3008"/>
                      </a:lnTo>
                      <a:lnTo>
                        <a:pt x="4932" y="2673"/>
                      </a:lnTo>
                      <a:cubicBezTo>
                        <a:pt x="4408" y="2398"/>
                        <a:pt x="3884" y="2123"/>
                        <a:pt x="3360" y="1848"/>
                      </a:cubicBezTo>
                      <a:cubicBezTo>
                        <a:pt x="2234" y="1247"/>
                        <a:pt x="1100" y="63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25"/>
                <p:cNvSpPr/>
                <p:nvPr/>
              </p:nvSpPr>
              <p:spPr>
                <a:xfrm>
                  <a:off x="2128216" y="1337767"/>
                  <a:ext cx="626880" cy="565545"/>
                </a:xfrm>
                <a:custGeom>
                  <a:rect b="b" l="l" r="r" t="t"/>
                  <a:pathLst>
                    <a:path extrusionOk="0" h="8008" w="8928">
                      <a:moveTo>
                        <a:pt x="8927" y="0"/>
                      </a:moveTo>
                      <a:lnTo>
                        <a:pt x="1" y="3239"/>
                      </a:lnTo>
                      <a:lnTo>
                        <a:pt x="1" y="8007"/>
                      </a:lnTo>
                      <a:lnTo>
                        <a:pt x="8927" y="4768"/>
                      </a:lnTo>
                      <a:lnTo>
                        <a:pt x="89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25"/>
                <p:cNvSpPr/>
                <p:nvPr/>
              </p:nvSpPr>
              <p:spPr>
                <a:xfrm>
                  <a:off x="2174066" y="1398432"/>
                  <a:ext cx="535179" cy="444781"/>
                </a:xfrm>
                <a:custGeom>
                  <a:rect b="b" l="l" r="r" t="t"/>
                  <a:pathLst>
                    <a:path extrusionOk="0" h="6298" w="7622">
                      <a:moveTo>
                        <a:pt x="7621" y="0"/>
                      </a:moveTo>
                      <a:lnTo>
                        <a:pt x="1" y="2767"/>
                      </a:lnTo>
                      <a:lnTo>
                        <a:pt x="1" y="6298"/>
                      </a:lnTo>
                      <a:lnTo>
                        <a:pt x="7621" y="3531"/>
                      </a:lnTo>
                      <a:lnTo>
                        <a:pt x="76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2" name="Google Shape;1742;p25"/>
            <p:cNvGrpSpPr/>
            <p:nvPr/>
          </p:nvGrpSpPr>
          <p:grpSpPr>
            <a:xfrm>
              <a:off x="1188938" y="3492250"/>
              <a:ext cx="3017736" cy="2223629"/>
              <a:chOff x="1609824" y="2756076"/>
              <a:chExt cx="3017736" cy="2223629"/>
            </a:xfrm>
          </p:grpSpPr>
          <p:sp>
            <p:nvSpPr>
              <p:cNvPr id="1743" name="Google Shape;1743;p25"/>
              <p:cNvSpPr/>
              <p:nvPr/>
            </p:nvSpPr>
            <p:spPr>
              <a:xfrm>
                <a:off x="1609824" y="3057493"/>
                <a:ext cx="3009064" cy="1394159"/>
              </a:xfrm>
              <a:custGeom>
                <a:rect b="b" l="l" r="r" t="t"/>
                <a:pathLst>
                  <a:path extrusionOk="0" h="19741" w="42855">
                    <a:moveTo>
                      <a:pt x="18350" y="0"/>
                    </a:moveTo>
                    <a:cubicBezTo>
                      <a:pt x="18109" y="0"/>
                      <a:pt x="17807" y="185"/>
                      <a:pt x="17621" y="254"/>
                    </a:cubicBezTo>
                    <a:lnTo>
                      <a:pt x="15585" y="1027"/>
                    </a:lnTo>
                    <a:lnTo>
                      <a:pt x="2913" y="5812"/>
                    </a:lnTo>
                    <a:lnTo>
                      <a:pt x="181" y="6843"/>
                    </a:lnTo>
                    <a:cubicBezTo>
                      <a:pt x="26" y="6886"/>
                      <a:pt x="0" y="7093"/>
                      <a:pt x="138" y="7178"/>
                    </a:cubicBezTo>
                    <a:cubicBezTo>
                      <a:pt x="2561" y="8579"/>
                      <a:pt x="5052" y="9868"/>
                      <a:pt x="7544" y="11156"/>
                    </a:cubicBezTo>
                    <a:cubicBezTo>
                      <a:pt x="10611" y="12746"/>
                      <a:pt x="13695" y="14301"/>
                      <a:pt x="16779" y="15856"/>
                    </a:cubicBezTo>
                    <a:cubicBezTo>
                      <a:pt x="19305" y="17136"/>
                      <a:pt x="21848" y="18407"/>
                      <a:pt x="24366" y="19705"/>
                    </a:cubicBezTo>
                    <a:cubicBezTo>
                      <a:pt x="24417" y="19730"/>
                      <a:pt x="24473" y="19741"/>
                      <a:pt x="24532" y="19741"/>
                    </a:cubicBezTo>
                    <a:cubicBezTo>
                      <a:pt x="24771" y="19741"/>
                      <a:pt x="25058" y="19566"/>
                      <a:pt x="25251" y="19490"/>
                    </a:cubicBezTo>
                    <a:lnTo>
                      <a:pt x="27295" y="18717"/>
                    </a:lnTo>
                    <a:lnTo>
                      <a:pt x="39968" y="13940"/>
                    </a:lnTo>
                    <a:lnTo>
                      <a:pt x="42700" y="12909"/>
                    </a:lnTo>
                    <a:cubicBezTo>
                      <a:pt x="42734" y="12892"/>
                      <a:pt x="42760" y="12875"/>
                      <a:pt x="42786" y="12840"/>
                    </a:cubicBezTo>
                    <a:lnTo>
                      <a:pt x="42786" y="12832"/>
                    </a:lnTo>
                    <a:cubicBezTo>
                      <a:pt x="42854" y="12763"/>
                      <a:pt x="42846" y="12651"/>
                      <a:pt x="42768" y="12591"/>
                    </a:cubicBezTo>
                    <a:cubicBezTo>
                      <a:pt x="42751" y="12557"/>
                      <a:pt x="42717" y="12539"/>
                      <a:pt x="42683" y="12539"/>
                    </a:cubicBezTo>
                    <a:cubicBezTo>
                      <a:pt x="37124" y="9670"/>
                      <a:pt x="31514" y="6912"/>
                      <a:pt x="25955" y="4034"/>
                    </a:cubicBezTo>
                    <a:cubicBezTo>
                      <a:pt x="23455" y="2745"/>
                      <a:pt x="20946" y="1448"/>
                      <a:pt x="18515" y="39"/>
                    </a:cubicBezTo>
                    <a:cubicBezTo>
                      <a:pt x="18465" y="12"/>
                      <a:pt x="18409" y="0"/>
                      <a:pt x="18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25"/>
              <p:cNvSpPr/>
              <p:nvPr/>
            </p:nvSpPr>
            <p:spPr>
              <a:xfrm>
                <a:off x="1610071" y="3058208"/>
                <a:ext cx="3009064" cy="1394159"/>
              </a:xfrm>
              <a:custGeom>
                <a:rect b="b" l="l" r="r" t="t"/>
                <a:pathLst>
                  <a:path extrusionOk="0" h="19741" w="42855">
                    <a:moveTo>
                      <a:pt x="18350" y="0"/>
                    </a:moveTo>
                    <a:cubicBezTo>
                      <a:pt x="18109" y="0"/>
                      <a:pt x="17807" y="185"/>
                      <a:pt x="17621" y="254"/>
                    </a:cubicBezTo>
                    <a:lnTo>
                      <a:pt x="15585" y="1027"/>
                    </a:lnTo>
                    <a:lnTo>
                      <a:pt x="2913" y="5812"/>
                    </a:lnTo>
                    <a:lnTo>
                      <a:pt x="181" y="6843"/>
                    </a:lnTo>
                    <a:cubicBezTo>
                      <a:pt x="26" y="6886"/>
                      <a:pt x="0" y="7093"/>
                      <a:pt x="138" y="7178"/>
                    </a:cubicBezTo>
                    <a:cubicBezTo>
                      <a:pt x="2561" y="8579"/>
                      <a:pt x="5052" y="9868"/>
                      <a:pt x="7544" y="11156"/>
                    </a:cubicBezTo>
                    <a:cubicBezTo>
                      <a:pt x="10611" y="12746"/>
                      <a:pt x="13695" y="14301"/>
                      <a:pt x="16779" y="15856"/>
                    </a:cubicBezTo>
                    <a:cubicBezTo>
                      <a:pt x="19305" y="17136"/>
                      <a:pt x="21848" y="18407"/>
                      <a:pt x="24366" y="19705"/>
                    </a:cubicBezTo>
                    <a:cubicBezTo>
                      <a:pt x="24417" y="19730"/>
                      <a:pt x="24473" y="19741"/>
                      <a:pt x="24532" y="19741"/>
                    </a:cubicBezTo>
                    <a:cubicBezTo>
                      <a:pt x="24771" y="19741"/>
                      <a:pt x="25058" y="19566"/>
                      <a:pt x="25251" y="19490"/>
                    </a:cubicBezTo>
                    <a:lnTo>
                      <a:pt x="27295" y="18717"/>
                    </a:lnTo>
                    <a:lnTo>
                      <a:pt x="39968" y="13940"/>
                    </a:lnTo>
                    <a:lnTo>
                      <a:pt x="42700" y="12909"/>
                    </a:lnTo>
                    <a:cubicBezTo>
                      <a:pt x="42734" y="12892"/>
                      <a:pt x="42760" y="12875"/>
                      <a:pt x="42786" y="12840"/>
                    </a:cubicBezTo>
                    <a:lnTo>
                      <a:pt x="42786" y="12832"/>
                    </a:lnTo>
                    <a:cubicBezTo>
                      <a:pt x="42854" y="12763"/>
                      <a:pt x="42846" y="12651"/>
                      <a:pt x="42768" y="12591"/>
                    </a:cubicBezTo>
                    <a:cubicBezTo>
                      <a:pt x="42751" y="12557"/>
                      <a:pt x="42717" y="12539"/>
                      <a:pt x="42683" y="12539"/>
                    </a:cubicBezTo>
                    <a:cubicBezTo>
                      <a:pt x="37124" y="9670"/>
                      <a:pt x="31514" y="6912"/>
                      <a:pt x="25955" y="4034"/>
                    </a:cubicBezTo>
                    <a:cubicBezTo>
                      <a:pt x="23455" y="2745"/>
                      <a:pt x="20946" y="1448"/>
                      <a:pt x="18515" y="39"/>
                    </a:cubicBezTo>
                    <a:cubicBezTo>
                      <a:pt x="18465" y="12"/>
                      <a:pt x="18409" y="0"/>
                      <a:pt x="1835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25"/>
              <p:cNvSpPr/>
              <p:nvPr/>
            </p:nvSpPr>
            <p:spPr>
              <a:xfrm>
                <a:off x="2070715" y="2775638"/>
                <a:ext cx="99565" cy="742737"/>
              </a:xfrm>
              <a:custGeom>
                <a:rect b="b" l="l" r="r" t="t"/>
                <a:pathLst>
                  <a:path extrusionOk="0" h="10517" w="1418">
                    <a:moveTo>
                      <a:pt x="705" y="1"/>
                    </a:moveTo>
                    <a:cubicBezTo>
                      <a:pt x="318" y="1"/>
                      <a:pt x="0" y="319"/>
                      <a:pt x="0" y="705"/>
                    </a:cubicBezTo>
                    <a:lnTo>
                      <a:pt x="0" y="9812"/>
                    </a:lnTo>
                    <a:cubicBezTo>
                      <a:pt x="0" y="10199"/>
                      <a:pt x="318" y="10517"/>
                      <a:pt x="705" y="10517"/>
                    </a:cubicBezTo>
                    <a:cubicBezTo>
                      <a:pt x="1100" y="10517"/>
                      <a:pt x="1418" y="10199"/>
                      <a:pt x="1418" y="9812"/>
                    </a:cubicBezTo>
                    <a:lnTo>
                      <a:pt x="1418" y="705"/>
                    </a:lnTo>
                    <a:cubicBezTo>
                      <a:pt x="1418" y="319"/>
                      <a:pt x="1100" y="1"/>
                      <a:pt x="7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25"/>
              <p:cNvSpPr/>
              <p:nvPr/>
            </p:nvSpPr>
            <p:spPr>
              <a:xfrm>
                <a:off x="2451351" y="3522966"/>
                <a:ext cx="1145628" cy="978122"/>
              </a:xfrm>
              <a:custGeom>
                <a:rect b="b" l="l" r="r" t="t"/>
                <a:pathLst>
                  <a:path extrusionOk="0" h="13850" w="16316">
                    <a:moveTo>
                      <a:pt x="8280" y="1"/>
                    </a:moveTo>
                    <a:cubicBezTo>
                      <a:pt x="7111" y="1"/>
                      <a:pt x="5948" y="351"/>
                      <a:pt x="5327" y="1215"/>
                    </a:cubicBezTo>
                    <a:cubicBezTo>
                      <a:pt x="5234" y="1209"/>
                      <a:pt x="5141" y="1206"/>
                      <a:pt x="5048" y="1206"/>
                    </a:cubicBezTo>
                    <a:cubicBezTo>
                      <a:pt x="3638" y="1206"/>
                      <a:pt x="2254" y="1874"/>
                      <a:pt x="1513" y="3148"/>
                    </a:cubicBezTo>
                    <a:cubicBezTo>
                      <a:pt x="1160" y="3766"/>
                      <a:pt x="1023" y="4557"/>
                      <a:pt x="1324" y="5227"/>
                    </a:cubicBezTo>
                    <a:cubicBezTo>
                      <a:pt x="1409" y="5399"/>
                      <a:pt x="1521" y="5562"/>
                      <a:pt x="1650" y="5708"/>
                    </a:cubicBezTo>
                    <a:cubicBezTo>
                      <a:pt x="988" y="6086"/>
                      <a:pt x="567" y="6782"/>
                      <a:pt x="370" y="7512"/>
                    </a:cubicBezTo>
                    <a:cubicBezTo>
                      <a:pt x="0" y="8930"/>
                      <a:pt x="576" y="10579"/>
                      <a:pt x="1934" y="10957"/>
                    </a:cubicBezTo>
                    <a:cubicBezTo>
                      <a:pt x="1787" y="11112"/>
                      <a:pt x="1676" y="11292"/>
                      <a:pt x="1616" y="11490"/>
                    </a:cubicBezTo>
                    <a:cubicBezTo>
                      <a:pt x="1435" y="12040"/>
                      <a:pt x="1779" y="12607"/>
                      <a:pt x="2140" y="12993"/>
                    </a:cubicBezTo>
                    <a:cubicBezTo>
                      <a:pt x="2658" y="13539"/>
                      <a:pt x="3389" y="13850"/>
                      <a:pt x="4103" y="13850"/>
                    </a:cubicBezTo>
                    <a:cubicBezTo>
                      <a:pt x="4727" y="13850"/>
                      <a:pt x="5338" y="13613"/>
                      <a:pt x="5782" y="13088"/>
                    </a:cubicBezTo>
                    <a:cubicBezTo>
                      <a:pt x="5825" y="13036"/>
                      <a:pt x="5851" y="12968"/>
                      <a:pt x="5843" y="12890"/>
                    </a:cubicBezTo>
                    <a:lnTo>
                      <a:pt x="5843" y="12890"/>
                    </a:lnTo>
                    <a:cubicBezTo>
                      <a:pt x="6251" y="13045"/>
                      <a:pt x="6681" y="13121"/>
                      <a:pt x="7110" y="13121"/>
                    </a:cubicBezTo>
                    <a:cubicBezTo>
                      <a:pt x="7420" y="13121"/>
                      <a:pt x="7731" y="13081"/>
                      <a:pt x="8033" y="13002"/>
                    </a:cubicBezTo>
                    <a:cubicBezTo>
                      <a:pt x="8841" y="12796"/>
                      <a:pt x="9614" y="12315"/>
                      <a:pt x="10027" y="11576"/>
                    </a:cubicBezTo>
                    <a:cubicBezTo>
                      <a:pt x="10241" y="11189"/>
                      <a:pt x="10327" y="10742"/>
                      <a:pt x="10284" y="10304"/>
                    </a:cubicBezTo>
                    <a:lnTo>
                      <a:pt x="10284" y="10304"/>
                    </a:lnTo>
                    <a:cubicBezTo>
                      <a:pt x="10362" y="10425"/>
                      <a:pt x="10499" y="10510"/>
                      <a:pt x="10645" y="10528"/>
                    </a:cubicBezTo>
                    <a:cubicBezTo>
                      <a:pt x="10882" y="10579"/>
                      <a:pt x="11123" y="10606"/>
                      <a:pt x="11366" y="10606"/>
                    </a:cubicBezTo>
                    <a:cubicBezTo>
                      <a:pt x="11449" y="10606"/>
                      <a:pt x="11533" y="10603"/>
                      <a:pt x="11616" y="10596"/>
                    </a:cubicBezTo>
                    <a:cubicBezTo>
                      <a:pt x="12767" y="10502"/>
                      <a:pt x="13704" y="9729"/>
                      <a:pt x="14254" y="8749"/>
                    </a:cubicBezTo>
                    <a:cubicBezTo>
                      <a:pt x="14537" y="8234"/>
                      <a:pt x="14726" y="7658"/>
                      <a:pt x="14803" y="7074"/>
                    </a:cubicBezTo>
                    <a:cubicBezTo>
                      <a:pt x="15199" y="6988"/>
                      <a:pt x="15551" y="6756"/>
                      <a:pt x="15783" y="6412"/>
                    </a:cubicBezTo>
                    <a:cubicBezTo>
                      <a:pt x="16316" y="5639"/>
                      <a:pt x="16066" y="4539"/>
                      <a:pt x="15680" y="3775"/>
                    </a:cubicBezTo>
                    <a:cubicBezTo>
                      <a:pt x="15207" y="2830"/>
                      <a:pt x="14305" y="2143"/>
                      <a:pt x="13240" y="2057"/>
                    </a:cubicBezTo>
                    <a:cubicBezTo>
                      <a:pt x="13192" y="2054"/>
                      <a:pt x="13145" y="2053"/>
                      <a:pt x="13097" y="2053"/>
                    </a:cubicBezTo>
                    <a:cubicBezTo>
                      <a:pt x="12758" y="2053"/>
                      <a:pt x="12422" y="2108"/>
                      <a:pt x="12106" y="2228"/>
                    </a:cubicBezTo>
                    <a:cubicBezTo>
                      <a:pt x="12140" y="2022"/>
                      <a:pt x="12106" y="1816"/>
                      <a:pt x="12028" y="1636"/>
                    </a:cubicBezTo>
                    <a:cubicBezTo>
                      <a:pt x="11676" y="811"/>
                      <a:pt x="10611" y="416"/>
                      <a:pt x="9820" y="201"/>
                    </a:cubicBezTo>
                    <a:cubicBezTo>
                      <a:pt x="9339" y="72"/>
                      <a:pt x="8808" y="1"/>
                      <a:pt x="82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25"/>
              <p:cNvSpPr/>
              <p:nvPr/>
            </p:nvSpPr>
            <p:spPr>
              <a:xfrm>
                <a:off x="2588902" y="3707361"/>
                <a:ext cx="102163" cy="180299"/>
              </a:xfrm>
              <a:custGeom>
                <a:rect b="b" l="l" r="r" t="t"/>
                <a:pathLst>
                  <a:path extrusionOk="0" h="2553" w="1455">
                    <a:moveTo>
                      <a:pt x="1112" y="1"/>
                    </a:moveTo>
                    <a:cubicBezTo>
                      <a:pt x="1062" y="1"/>
                      <a:pt x="1010" y="17"/>
                      <a:pt x="963" y="56"/>
                    </a:cubicBezTo>
                    <a:cubicBezTo>
                      <a:pt x="275" y="588"/>
                      <a:pt x="0" y="1654"/>
                      <a:pt x="396" y="2444"/>
                    </a:cubicBezTo>
                    <a:cubicBezTo>
                      <a:pt x="435" y="2521"/>
                      <a:pt x="500" y="2553"/>
                      <a:pt x="566" y="2553"/>
                    </a:cubicBezTo>
                    <a:cubicBezTo>
                      <a:pt x="714" y="2553"/>
                      <a:pt x="871" y="2393"/>
                      <a:pt x="782" y="2221"/>
                    </a:cubicBezTo>
                    <a:cubicBezTo>
                      <a:pt x="456" y="1593"/>
                      <a:pt x="748" y="777"/>
                      <a:pt x="1272" y="365"/>
                    </a:cubicBezTo>
                    <a:cubicBezTo>
                      <a:pt x="1454" y="223"/>
                      <a:pt x="1296" y="1"/>
                      <a:pt x="1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25"/>
              <p:cNvSpPr/>
              <p:nvPr/>
            </p:nvSpPr>
            <p:spPr>
              <a:xfrm>
                <a:off x="2493550" y="4000515"/>
                <a:ext cx="109114" cy="218506"/>
              </a:xfrm>
              <a:custGeom>
                <a:rect b="b" l="l" r="r" t="t"/>
                <a:pathLst>
                  <a:path extrusionOk="0" h="3094" w="1554">
                    <a:moveTo>
                      <a:pt x="787" y="1"/>
                    </a:moveTo>
                    <a:cubicBezTo>
                      <a:pt x="719" y="1"/>
                      <a:pt x="650" y="32"/>
                      <a:pt x="602" y="106"/>
                    </a:cubicBezTo>
                    <a:cubicBezTo>
                      <a:pt x="1" y="1068"/>
                      <a:pt x="87" y="2443"/>
                      <a:pt x="1126" y="3061"/>
                    </a:cubicBezTo>
                    <a:cubicBezTo>
                      <a:pt x="1163" y="3084"/>
                      <a:pt x="1200" y="3094"/>
                      <a:pt x="1235" y="3094"/>
                    </a:cubicBezTo>
                    <a:cubicBezTo>
                      <a:pt x="1425" y="3094"/>
                      <a:pt x="1553" y="2798"/>
                      <a:pt x="1350" y="2675"/>
                    </a:cubicBezTo>
                    <a:cubicBezTo>
                      <a:pt x="508" y="2176"/>
                      <a:pt x="508" y="1085"/>
                      <a:pt x="980" y="329"/>
                    </a:cubicBezTo>
                    <a:cubicBezTo>
                      <a:pt x="1087" y="157"/>
                      <a:pt x="939" y="1"/>
                      <a:pt x="7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25"/>
              <p:cNvSpPr/>
              <p:nvPr/>
            </p:nvSpPr>
            <p:spPr>
              <a:xfrm>
                <a:off x="2621482" y="3937802"/>
                <a:ext cx="61157" cy="129945"/>
              </a:xfrm>
              <a:custGeom>
                <a:rect b="b" l="l" r="r" t="t"/>
                <a:pathLst>
                  <a:path extrusionOk="0" h="1840" w="871">
                    <a:moveTo>
                      <a:pt x="549" y="0"/>
                    </a:moveTo>
                    <a:cubicBezTo>
                      <a:pt x="482" y="0"/>
                      <a:pt x="415" y="32"/>
                      <a:pt x="370" y="109"/>
                    </a:cubicBezTo>
                    <a:cubicBezTo>
                      <a:pt x="69" y="633"/>
                      <a:pt x="0" y="1234"/>
                      <a:pt x="370" y="1741"/>
                    </a:cubicBezTo>
                    <a:cubicBezTo>
                      <a:pt x="421" y="1811"/>
                      <a:pt x="491" y="1839"/>
                      <a:pt x="560" y="1839"/>
                    </a:cubicBezTo>
                    <a:cubicBezTo>
                      <a:pt x="719" y="1839"/>
                      <a:pt x="871" y="1683"/>
                      <a:pt x="756" y="1526"/>
                    </a:cubicBezTo>
                    <a:cubicBezTo>
                      <a:pt x="473" y="1131"/>
                      <a:pt x="524" y="727"/>
                      <a:pt x="756" y="332"/>
                    </a:cubicBezTo>
                    <a:cubicBezTo>
                      <a:pt x="851" y="160"/>
                      <a:pt x="700" y="0"/>
                      <a:pt x="5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25"/>
              <p:cNvSpPr/>
              <p:nvPr/>
            </p:nvSpPr>
            <p:spPr>
              <a:xfrm>
                <a:off x="2716764" y="3936249"/>
                <a:ext cx="692039" cy="466391"/>
              </a:xfrm>
              <a:custGeom>
                <a:rect b="b" l="l" r="r" t="t"/>
                <a:pathLst>
                  <a:path extrusionOk="0" h="6604" w="9856">
                    <a:moveTo>
                      <a:pt x="8007" y="0"/>
                    </a:moveTo>
                    <a:cubicBezTo>
                      <a:pt x="7413" y="0"/>
                      <a:pt x="6793" y="114"/>
                      <a:pt x="6358" y="208"/>
                    </a:cubicBezTo>
                    <a:cubicBezTo>
                      <a:pt x="4640" y="603"/>
                      <a:pt x="3033" y="1643"/>
                      <a:pt x="1762" y="2691"/>
                    </a:cubicBezTo>
                    <a:cubicBezTo>
                      <a:pt x="929" y="3387"/>
                      <a:pt x="1" y="4375"/>
                      <a:pt x="215" y="5509"/>
                    </a:cubicBezTo>
                    <a:cubicBezTo>
                      <a:pt x="386" y="6363"/>
                      <a:pt x="1232" y="6604"/>
                      <a:pt x="2060" y="6604"/>
                    </a:cubicBezTo>
                    <a:cubicBezTo>
                      <a:pt x="2439" y="6604"/>
                      <a:pt x="2814" y="6553"/>
                      <a:pt x="3119" y="6488"/>
                    </a:cubicBezTo>
                    <a:cubicBezTo>
                      <a:pt x="4554" y="6171"/>
                      <a:pt x="6023" y="5389"/>
                      <a:pt x="7372" y="4478"/>
                    </a:cubicBezTo>
                    <a:cubicBezTo>
                      <a:pt x="7862" y="4152"/>
                      <a:pt x="8377" y="3782"/>
                      <a:pt x="8790" y="3318"/>
                    </a:cubicBezTo>
                    <a:cubicBezTo>
                      <a:pt x="9288" y="2760"/>
                      <a:pt x="9855" y="1875"/>
                      <a:pt x="9778" y="1119"/>
                    </a:cubicBezTo>
                    <a:cubicBezTo>
                      <a:pt x="9676" y="239"/>
                      <a:pt x="8869" y="0"/>
                      <a:pt x="800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25"/>
              <p:cNvSpPr/>
              <p:nvPr/>
            </p:nvSpPr>
            <p:spPr>
              <a:xfrm>
                <a:off x="2764440" y="4007295"/>
                <a:ext cx="594230" cy="494781"/>
              </a:xfrm>
              <a:custGeom>
                <a:rect b="b" l="l" r="r" t="t"/>
                <a:pathLst>
                  <a:path extrusionOk="0" h="7006" w="8463">
                    <a:moveTo>
                      <a:pt x="6947" y="1"/>
                    </a:moveTo>
                    <a:cubicBezTo>
                      <a:pt x="6813" y="1"/>
                      <a:pt x="6680" y="10"/>
                      <a:pt x="6547" y="27"/>
                    </a:cubicBezTo>
                    <a:cubicBezTo>
                      <a:pt x="6264" y="53"/>
                      <a:pt x="5989" y="130"/>
                      <a:pt x="5731" y="250"/>
                    </a:cubicBezTo>
                    <a:cubicBezTo>
                      <a:pt x="5731" y="1178"/>
                      <a:pt x="5817" y="2097"/>
                      <a:pt x="5989" y="3008"/>
                    </a:cubicBezTo>
                    <a:lnTo>
                      <a:pt x="5963" y="3000"/>
                    </a:lnTo>
                    <a:cubicBezTo>
                      <a:pt x="5817" y="2905"/>
                      <a:pt x="5679" y="2802"/>
                      <a:pt x="5559" y="2682"/>
                    </a:cubicBezTo>
                    <a:cubicBezTo>
                      <a:pt x="5318" y="2467"/>
                      <a:pt x="5104" y="2243"/>
                      <a:pt x="4906" y="1994"/>
                    </a:cubicBezTo>
                    <a:cubicBezTo>
                      <a:pt x="4708" y="1762"/>
                      <a:pt x="4519" y="1522"/>
                      <a:pt x="4339" y="1290"/>
                    </a:cubicBezTo>
                    <a:cubicBezTo>
                      <a:pt x="4236" y="1178"/>
                      <a:pt x="4141" y="1058"/>
                      <a:pt x="4056" y="929"/>
                    </a:cubicBezTo>
                    <a:cubicBezTo>
                      <a:pt x="3471" y="955"/>
                      <a:pt x="2887" y="1101"/>
                      <a:pt x="2621" y="1599"/>
                    </a:cubicBezTo>
                    <a:cubicBezTo>
                      <a:pt x="3025" y="2192"/>
                      <a:pt x="3506" y="2742"/>
                      <a:pt x="4038" y="3223"/>
                    </a:cubicBezTo>
                    <a:cubicBezTo>
                      <a:pt x="3600" y="3094"/>
                      <a:pt x="3162" y="2939"/>
                      <a:pt x="2732" y="2776"/>
                    </a:cubicBezTo>
                    <a:cubicBezTo>
                      <a:pt x="2303" y="2604"/>
                      <a:pt x="1891" y="2433"/>
                      <a:pt x="1470" y="2261"/>
                    </a:cubicBezTo>
                    <a:cubicBezTo>
                      <a:pt x="1281" y="2183"/>
                      <a:pt x="1049" y="2046"/>
                      <a:pt x="825" y="1960"/>
                    </a:cubicBezTo>
                    <a:cubicBezTo>
                      <a:pt x="688" y="2046"/>
                      <a:pt x="550" y="2149"/>
                      <a:pt x="430" y="2252"/>
                    </a:cubicBezTo>
                    <a:cubicBezTo>
                      <a:pt x="181" y="2536"/>
                      <a:pt x="35" y="2888"/>
                      <a:pt x="0" y="3266"/>
                    </a:cubicBezTo>
                    <a:lnTo>
                      <a:pt x="9" y="3266"/>
                    </a:lnTo>
                    <a:cubicBezTo>
                      <a:pt x="35" y="3274"/>
                      <a:pt x="61" y="3283"/>
                      <a:pt x="95" y="3292"/>
                    </a:cubicBezTo>
                    <a:cubicBezTo>
                      <a:pt x="1186" y="3790"/>
                      <a:pt x="2380" y="4030"/>
                      <a:pt x="3514" y="4434"/>
                    </a:cubicBezTo>
                    <a:cubicBezTo>
                      <a:pt x="4726" y="4864"/>
                      <a:pt x="5963" y="5525"/>
                      <a:pt x="6332" y="6857"/>
                    </a:cubicBezTo>
                    <a:cubicBezTo>
                      <a:pt x="6349" y="6917"/>
                      <a:pt x="6392" y="6969"/>
                      <a:pt x="6461" y="6986"/>
                    </a:cubicBezTo>
                    <a:cubicBezTo>
                      <a:pt x="6551" y="6999"/>
                      <a:pt x="6641" y="7005"/>
                      <a:pt x="6730" y="7005"/>
                    </a:cubicBezTo>
                    <a:cubicBezTo>
                      <a:pt x="7238" y="7005"/>
                      <a:pt x="7728" y="6800"/>
                      <a:pt x="8094" y="6427"/>
                    </a:cubicBezTo>
                    <a:cubicBezTo>
                      <a:pt x="8308" y="6204"/>
                      <a:pt x="8446" y="5912"/>
                      <a:pt x="8463" y="5603"/>
                    </a:cubicBezTo>
                    <a:cubicBezTo>
                      <a:pt x="8463" y="5354"/>
                      <a:pt x="8162" y="5156"/>
                      <a:pt x="8033" y="4933"/>
                    </a:cubicBezTo>
                    <a:cubicBezTo>
                      <a:pt x="7664" y="4288"/>
                      <a:pt x="7544" y="3481"/>
                      <a:pt x="7423" y="2750"/>
                    </a:cubicBezTo>
                    <a:cubicBezTo>
                      <a:pt x="7260" y="1848"/>
                      <a:pt x="7105" y="946"/>
                      <a:pt x="7166" y="27"/>
                    </a:cubicBezTo>
                    <a:cubicBezTo>
                      <a:pt x="7166" y="18"/>
                      <a:pt x="7166" y="10"/>
                      <a:pt x="7166" y="10"/>
                    </a:cubicBezTo>
                    <a:cubicBezTo>
                      <a:pt x="7093" y="4"/>
                      <a:pt x="7020" y="1"/>
                      <a:pt x="69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25"/>
              <p:cNvSpPr/>
              <p:nvPr/>
            </p:nvSpPr>
            <p:spPr>
              <a:xfrm>
                <a:off x="2614952" y="3870993"/>
                <a:ext cx="800451" cy="421193"/>
              </a:xfrm>
              <a:custGeom>
                <a:rect b="b" l="l" r="r" t="t"/>
                <a:pathLst>
                  <a:path extrusionOk="0" h="5964" w="11400">
                    <a:moveTo>
                      <a:pt x="10535" y="1"/>
                    </a:moveTo>
                    <a:cubicBezTo>
                      <a:pt x="10413" y="1"/>
                      <a:pt x="10296" y="131"/>
                      <a:pt x="10308" y="264"/>
                    </a:cubicBezTo>
                    <a:lnTo>
                      <a:pt x="8092" y="574"/>
                    </a:lnTo>
                    <a:cubicBezTo>
                      <a:pt x="8040" y="402"/>
                      <a:pt x="7963" y="247"/>
                      <a:pt x="7843" y="127"/>
                    </a:cubicBezTo>
                    <a:cubicBezTo>
                      <a:pt x="7798" y="78"/>
                      <a:pt x="7747" y="57"/>
                      <a:pt x="7697" y="57"/>
                    </a:cubicBezTo>
                    <a:cubicBezTo>
                      <a:pt x="7563" y="57"/>
                      <a:pt x="7438" y="204"/>
                      <a:pt x="7482" y="342"/>
                    </a:cubicBezTo>
                    <a:lnTo>
                      <a:pt x="5154" y="1012"/>
                    </a:lnTo>
                    <a:cubicBezTo>
                      <a:pt x="5114" y="913"/>
                      <a:pt x="5013" y="864"/>
                      <a:pt x="4919" y="864"/>
                    </a:cubicBezTo>
                    <a:cubicBezTo>
                      <a:pt x="4807" y="864"/>
                      <a:pt x="4705" y="933"/>
                      <a:pt x="4724" y="1072"/>
                    </a:cubicBezTo>
                    <a:cubicBezTo>
                      <a:pt x="4767" y="1373"/>
                      <a:pt x="4904" y="1648"/>
                      <a:pt x="5119" y="1862"/>
                    </a:cubicBezTo>
                    <a:lnTo>
                      <a:pt x="3375" y="2825"/>
                    </a:lnTo>
                    <a:cubicBezTo>
                      <a:pt x="3358" y="2807"/>
                      <a:pt x="3341" y="2790"/>
                      <a:pt x="3332" y="2782"/>
                    </a:cubicBezTo>
                    <a:cubicBezTo>
                      <a:pt x="3287" y="2730"/>
                      <a:pt x="3235" y="2709"/>
                      <a:pt x="3185" y="2709"/>
                    </a:cubicBezTo>
                    <a:cubicBezTo>
                      <a:pt x="3024" y="2709"/>
                      <a:pt x="2877" y="2927"/>
                      <a:pt x="3014" y="3091"/>
                    </a:cubicBezTo>
                    <a:cubicBezTo>
                      <a:pt x="3066" y="3151"/>
                      <a:pt x="3117" y="3203"/>
                      <a:pt x="3169" y="3254"/>
                    </a:cubicBezTo>
                    <a:lnTo>
                      <a:pt x="497" y="4723"/>
                    </a:lnTo>
                    <a:cubicBezTo>
                      <a:pt x="480" y="4706"/>
                      <a:pt x="471" y="4698"/>
                      <a:pt x="454" y="4680"/>
                    </a:cubicBezTo>
                    <a:cubicBezTo>
                      <a:pt x="411" y="4629"/>
                      <a:pt x="360" y="4608"/>
                      <a:pt x="310" y="4608"/>
                    </a:cubicBezTo>
                    <a:cubicBezTo>
                      <a:pt x="151" y="4608"/>
                      <a:pt x="1" y="4826"/>
                      <a:pt x="145" y="4990"/>
                    </a:cubicBezTo>
                    <a:cubicBezTo>
                      <a:pt x="629" y="5563"/>
                      <a:pt x="1388" y="5964"/>
                      <a:pt x="2129" y="5964"/>
                    </a:cubicBezTo>
                    <a:cubicBezTo>
                      <a:pt x="2531" y="5964"/>
                      <a:pt x="2928" y="5846"/>
                      <a:pt x="3272" y="5574"/>
                    </a:cubicBezTo>
                    <a:cubicBezTo>
                      <a:pt x="3779" y="5179"/>
                      <a:pt x="4028" y="4457"/>
                      <a:pt x="3951" y="3804"/>
                    </a:cubicBezTo>
                    <a:lnTo>
                      <a:pt x="3951" y="3804"/>
                    </a:lnTo>
                    <a:cubicBezTo>
                      <a:pt x="4283" y="3966"/>
                      <a:pt x="4646" y="4060"/>
                      <a:pt x="5005" y="4060"/>
                    </a:cubicBezTo>
                    <a:cubicBezTo>
                      <a:pt x="5406" y="4060"/>
                      <a:pt x="5801" y="3943"/>
                      <a:pt x="6142" y="3675"/>
                    </a:cubicBezTo>
                    <a:cubicBezTo>
                      <a:pt x="6485" y="3392"/>
                      <a:pt x="6717" y="2996"/>
                      <a:pt x="6803" y="2558"/>
                    </a:cubicBezTo>
                    <a:cubicBezTo>
                      <a:pt x="6889" y="2558"/>
                      <a:pt x="6975" y="2550"/>
                      <a:pt x="7061" y="2533"/>
                    </a:cubicBezTo>
                    <a:cubicBezTo>
                      <a:pt x="7284" y="2490"/>
                      <a:pt x="7482" y="2386"/>
                      <a:pt x="7636" y="2223"/>
                    </a:cubicBezTo>
                    <a:cubicBezTo>
                      <a:pt x="8016" y="2524"/>
                      <a:pt x="8480" y="2719"/>
                      <a:pt x="8929" y="2719"/>
                    </a:cubicBezTo>
                    <a:cubicBezTo>
                      <a:pt x="9110" y="2719"/>
                      <a:pt x="9288" y="2687"/>
                      <a:pt x="9458" y="2618"/>
                    </a:cubicBezTo>
                    <a:cubicBezTo>
                      <a:pt x="10283" y="2283"/>
                      <a:pt x="11400" y="952"/>
                      <a:pt x="10678" y="75"/>
                    </a:cubicBezTo>
                    <a:cubicBezTo>
                      <a:pt x="10635" y="23"/>
                      <a:pt x="10585" y="1"/>
                      <a:pt x="105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25"/>
              <p:cNvSpPr/>
              <p:nvPr/>
            </p:nvSpPr>
            <p:spPr>
              <a:xfrm>
                <a:off x="3230316" y="3728548"/>
                <a:ext cx="178135" cy="83900"/>
              </a:xfrm>
              <a:custGeom>
                <a:rect b="b" l="l" r="r" t="t"/>
                <a:pathLst>
                  <a:path extrusionOk="0" h="1188" w="2537">
                    <a:moveTo>
                      <a:pt x="943" y="1"/>
                    </a:moveTo>
                    <a:cubicBezTo>
                      <a:pt x="712" y="1"/>
                      <a:pt x="474" y="45"/>
                      <a:pt x="239" y="134"/>
                    </a:cubicBezTo>
                    <a:cubicBezTo>
                      <a:pt x="0" y="226"/>
                      <a:pt x="64" y="579"/>
                      <a:pt x="277" y="579"/>
                    </a:cubicBezTo>
                    <a:cubicBezTo>
                      <a:pt x="302" y="579"/>
                      <a:pt x="330" y="574"/>
                      <a:pt x="359" y="563"/>
                    </a:cubicBezTo>
                    <a:cubicBezTo>
                      <a:pt x="559" y="487"/>
                      <a:pt x="759" y="448"/>
                      <a:pt x="952" y="448"/>
                    </a:cubicBezTo>
                    <a:cubicBezTo>
                      <a:pt x="1390" y="448"/>
                      <a:pt x="1789" y="649"/>
                      <a:pt x="2051" y="1079"/>
                    </a:cubicBezTo>
                    <a:cubicBezTo>
                      <a:pt x="2096" y="1156"/>
                      <a:pt x="2164" y="1187"/>
                      <a:pt x="2232" y="1187"/>
                    </a:cubicBezTo>
                    <a:cubicBezTo>
                      <a:pt x="2384" y="1187"/>
                      <a:pt x="2536" y="1028"/>
                      <a:pt x="2429" y="855"/>
                    </a:cubicBezTo>
                    <a:cubicBezTo>
                      <a:pt x="2089" y="292"/>
                      <a:pt x="1539" y="1"/>
                      <a:pt x="9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25"/>
              <p:cNvSpPr/>
              <p:nvPr/>
            </p:nvSpPr>
            <p:spPr>
              <a:xfrm>
                <a:off x="3211779" y="4395012"/>
                <a:ext cx="131794" cy="78603"/>
              </a:xfrm>
              <a:custGeom>
                <a:rect b="b" l="l" r="r" t="t"/>
                <a:pathLst>
                  <a:path extrusionOk="0" h="1113" w="1877">
                    <a:moveTo>
                      <a:pt x="1754" y="0"/>
                    </a:moveTo>
                    <a:cubicBezTo>
                      <a:pt x="1750" y="0"/>
                      <a:pt x="1745" y="0"/>
                      <a:pt x="1740" y="1"/>
                    </a:cubicBezTo>
                    <a:cubicBezTo>
                      <a:pt x="1087" y="78"/>
                      <a:pt x="485" y="405"/>
                      <a:pt x="73" y="920"/>
                    </a:cubicBezTo>
                    <a:cubicBezTo>
                      <a:pt x="1" y="999"/>
                      <a:pt x="74" y="1112"/>
                      <a:pt x="154" y="1112"/>
                    </a:cubicBezTo>
                    <a:cubicBezTo>
                      <a:pt x="179" y="1112"/>
                      <a:pt x="205" y="1101"/>
                      <a:pt x="228" y="1075"/>
                    </a:cubicBezTo>
                    <a:cubicBezTo>
                      <a:pt x="597" y="602"/>
                      <a:pt x="1138" y="302"/>
                      <a:pt x="1740" y="224"/>
                    </a:cubicBezTo>
                    <a:cubicBezTo>
                      <a:pt x="1872" y="208"/>
                      <a:pt x="1877" y="0"/>
                      <a:pt x="1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25"/>
              <p:cNvSpPr/>
              <p:nvPr/>
            </p:nvSpPr>
            <p:spPr>
              <a:xfrm>
                <a:off x="2902412" y="3704112"/>
                <a:ext cx="261832" cy="76979"/>
              </a:xfrm>
              <a:custGeom>
                <a:rect b="b" l="l" r="r" t="t"/>
                <a:pathLst>
                  <a:path extrusionOk="0" h="1090" w="3729">
                    <a:moveTo>
                      <a:pt x="2813" y="0"/>
                    </a:moveTo>
                    <a:cubicBezTo>
                      <a:pt x="2484" y="0"/>
                      <a:pt x="2134" y="180"/>
                      <a:pt x="1876" y="480"/>
                    </a:cubicBezTo>
                    <a:cubicBezTo>
                      <a:pt x="1648" y="215"/>
                      <a:pt x="1345" y="81"/>
                      <a:pt x="1047" y="81"/>
                    </a:cubicBezTo>
                    <a:cubicBezTo>
                      <a:pt x="647" y="81"/>
                      <a:pt x="255" y="322"/>
                      <a:pt x="63" y="815"/>
                    </a:cubicBezTo>
                    <a:cubicBezTo>
                      <a:pt x="0" y="976"/>
                      <a:pt x="134" y="1081"/>
                      <a:pt x="271" y="1081"/>
                    </a:cubicBezTo>
                    <a:cubicBezTo>
                      <a:pt x="361" y="1081"/>
                      <a:pt x="452" y="1036"/>
                      <a:pt x="493" y="935"/>
                    </a:cubicBezTo>
                    <a:cubicBezTo>
                      <a:pt x="610" y="642"/>
                      <a:pt x="813" y="516"/>
                      <a:pt x="1023" y="516"/>
                    </a:cubicBezTo>
                    <a:cubicBezTo>
                      <a:pt x="1275" y="516"/>
                      <a:pt x="1538" y="696"/>
                      <a:pt x="1678" y="986"/>
                    </a:cubicBezTo>
                    <a:cubicBezTo>
                      <a:pt x="1721" y="1055"/>
                      <a:pt x="1796" y="1090"/>
                      <a:pt x="1871" y="1090"/>
                    </a:cubicBezTo>
                    <a:cubicBezTo>
                      <a:pt x="1947" y="1090"/>
                      <a:pt x="2022" y="1055"/>
                      <a:pt x="2065" y="986"/>
                    </a:cubicBezTo>
                    <a:cubicBezTo>
                      <a:pt x="2230" y="688"/>
                      <a:pt x="2536" y="429"/>
                      <a:pt x="2808" y="429"/>
                    </a:cubicBezTo>
                    <a:cubicBezTo>
                      <a:pt x="2989" y="429"/>
                      <a:pt x="3154" y="545"/>
                      <a:pt x="3250" y="840"/>
                    </a:cubicBezTo>
                    <a:cubicBezTo>
                      <a:pt x="3285" y="950"/>
                      <a:pt x="3373" y="997"/>
                      <a:pt x="3461" y="997"/>
                    </a:cubicBezTo>
                    <a:cubicBezTo>
                      <a:pt x="3595" y="997"/>
                      <a:pt x="3728" y="889"/>
                      <a:pt x="3671" y="729"/>
                    </a:cubicBezTo>
                    <a:cubicBezTo>
                      <a:pt x="3510" y="217"/>
                      <a:pt x="3174" y="0"/>
                      <a:pt x="28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25"/>
              <p:cNvSpPr/>
              <p:nvPr/>
            </p:nvSpPr>
            <p:spPr>
              <a:xfrm>
                <a:off x="2818154" y="3953692"/>
                <a:ext cx="127230" cy="114479"/>
              </a:xfrm>
              <a:custGeom>
                <a:rect b="b" l="l" r="r" t="t"/>
                <a:pathLst>
                  <a:path extrusionOk="0" h="1621" w="1812">
                    <a:moveTo>
                      <a:pt x="1004" y="0"/>
                    </a:moveTo>
                    <a:cubicBezTo>
                      <a:pt x="782" y="0"/>
                      <a:pt x="565" y="72"/>
                      <a:pt x="369" y="236"/>
                    </a:cubicBezTo>
                    <a:cubicBezTo>
                      <a:pt x="26" y="537"/>
                      <a:pt x="0" y="1061"/>
                      <a:pt x="120" y="1465"/>
                    </a:cubicBezTo>
                    <a:cubicBezTo>
                      <a:pt x="154" y="1574"/>
                      <a:pt x="242" y="1621"/>
                      <a:pt x="329" y="1621"/>
                    </a:cubicBezTo>
                    <a:cubicBezTo>
                      <a:pt x="462" y="1621"/>
                      <a:pt x="596" y="1513"/>
                      <a:pt x="550" y="1353"/>
                    </a:cubicBezTo>
                    <a:lnTo>
                      <a:pt x="541" y="1353"/>
                    </a:lnTo>
                    <a:cubicBezTo>
                      <a:pt x="464" y="1095"/>
                      <a:pt x="455" y="803"/>
                      <a:pt x="644" y="588"/>
                    </a:cubicBezTo>
                    <a:cubicBezTo>
                      <a:pt x="744" y="480"/>
                      <a:pt x="871" y="437"/>
                      <a:pt x="1002" y="437"/>
                    </a:cubicBezTo>
                    <a:cubicBezTo>
                      <a:pt x="1129" y="437"/>
                      <a:pt x="1260" y="477"/>
                      <a:pt x="1375" y="537"/>
                    </a:cubicBezTo>
                    <a:cubicBezTo>
                      <a:pt x="1410" y="555"/>
                      <a:pt x="1445" y="563"/>
                      <a:pt x="1478" y="563"/>
                    </a:cubicBezTo>
                    <a:cubicBezTo>
                      <a:pt x="1678" y="563"/>
                      <a:pt x="1812" y="269"/>
                      <a:pt x="1598" y="159"/>
                    </a:cubicBezTo>
                    <a:cubicBezTo>
                      <a:pt x="1404" y="58"/>
                      <a:pt x="1202" y="0"/>
                      <a:pt x="10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25"/>
              <p:cNvSpPr/>
              <p:nvPr/>
            </p:nvSpPr>
            <p:spPr>
              <a:xfrm>
                <a:off x="3248853" y="3505663"/>
                <a:ext cx="1145628" cy="978122"/>
              </a:xfrm>
              <a:custGeom>
                <a:rect b="b" l="l" r="r" t="t"/>
                <a:pathLst>
                  <a:path extrusionOk="0" h="13850" w="16316">
                    <a:moveTo>
                      <a:pt x="8287" y="0"/>
                    </a:moveTo>
                    <a:cubicBezTo>
                      <a:pt x="7120" y="0"/>
                      <a:pt x="5957" y="347"/>
                      <a:pt x="5336" y="1210"/>
                    </a:cubicBezTo>
                    <a:cubicBezTo>
                      <a:pt x="5242" y="1205"/>
                      <a:pt x="5149" y="1202"/>
                      <a:pt x="5056" y="1202"/>
                    </a:cubicBezTo>
                    <a:cubicBezTo>
                      <a:pt x="3646" y="1202"/>
                      <a:pt x="2262" y="1870"/>
                      <a:pt x="1521" y="3144"/>
                    </a:cubicBezTo>
                    <a:cubicBezTo>
                      <a:pt x="1160" y="3762"/>
                      <a:pt x="1023" y="4553"/>
                      <a:pt x="1332" y="5223"/>
                    </a:cubicBezTo>
                    <a:cubicBezTo>
                      <a:pt x="1418" y="5403"/>
                      <a:pt x="1521" y="5566"/>
                      <a:pt x="1658" y="5712"/>
                    </a:cubicBezTo>
                    <a:cubicBezTo>
                      <a:pt x="997" y="6082"/>
                      <a:pt x="567" y="6786"/>
                      <a:pt x="378" y="7508"/>
                    </a:cubicBezTo>
                    <a:cubicBezTo>
                      <a:pt x="0" y="8934"/>
                      <a:pt x="585" y="10575"/>
                      <a:pt x="1942" y="10962"/>
                    </a:cubicBezTo>
                    <a:cubicBezTo>
                      <a:pt x="1796" y="11108"/>
                      <a:pt x="1684" y="11288"/>
                      <a:pt x="1615" y="11486"/>
                    </a:cubicBezTo>
                    <a:cubicBezTo>
                      <a:pt x="1444" y="12036"/>
                      <a:pt x="1787" y="12611"/>
                      <a:pt x="2148" y="12989"/>
                    </a:cubicBezTo>
                    <a:cubicBezTo>
                      <a:pt x="2663" y="13536"/>
                      <a:pt x="3393" y="13849"/>
                      <a:pt x="4107" y="13849"/>
                    </a:cubicBezTo>
                    <a:cubicBezTo>
                      <a:pt x="4729" y="13849"/>
                      <a:pt x="5338" y="13612"/>
                      <a:pt x="5782" y="13084"/>
                    </a:cubicBezTo>
                    <a:cubicBezTo>
                      <a:pt x="5834" y="13032"/>
                      <a:pt x="5860" y="12963"/>
                      <a:pt x="5842" y="12886"/>
                    </a:cubicBezTo>
                    <a:lnTo>
                      <a:pt x="5842" y="12886"/>
                    </a:lnTo>
                    <a:cubicBezTo>
                      <a:pt x="6220" y="13043"/>
                      <a:pt x="6652" y="13116"/>
                      <a:pt x="7085" y="13116"/>
                    </a:cubicBezTo>
                    <a:cubicBezTo>
                      <a:pt x="7410" y="13116"/>
                      <a:pt x="7736" y="13075"/>
                      <a:pt x="8042" y="12998"/>
                    </a:cubicBezTo>
                    <a:cubicBezTo>
                      <a:pt x="8849" y="12792"/>
                      <a:pt x="9623" y="12311"/>
                      <a:pt x="10026" y="11572"/>
                    </a:cubicBezTo>
                    <a:cubicBezTo>
                      <a:pt x="10241" y="11185"/>
                      <a:pt x="10336" y="10738"/>
                      <a:pt x="10284" y="10300"/>
                    </a:cubicBezTo>
                    <a:lnTo>
                      <a:pt x="10284" y="10300"/>
                    </a:lnTo>
                    <a:cubicBezTo>
                      <a:pt x="10370" y="10420"/>
                      <a:pt x="10508" y="10506"/>
                      <a:pt x="10654" y="10524"/>
                    </a:cubicBezTo>
                    <a:cubicBezTo>
                      <a:pt x="10890" y="10575"/>
                      <a:pt x="11132" y="10602"/>
                      <a:pt x="11374" y="10602"/>
                    </a:cubicBezTo>
                    <a:cubicBezTo>
                      <a:pt x="11458" y="10602"/>
                      <a:pt x="11541" y="10599"/>
                      <a:pt x="11624" y="10592"/>
                    </a:cubicBezTo>
                    <a:cubicBezTo>
                      <a:pt x="12776" y="10506"/>
                      <a:pt x="13704" y="9725"/>
                      <a:pt x="14262" y="8745"/>
                    </a:cubicBezTo>
                    <a:cubicBezTo>
                      <a:pt x="14546" y="8230"/>
                      <a:pt x="14735" y="7654"/>
                      <a:pt x="14803" y="7070"/>
                    </a:cubicBezTo>
                    <a:cubicBezTo>
                      <a:pt x="15207" y="6984"/>
                      <a:pt x="15559" y="6752"/>
                      <a:pt x="15783" y="6408"/>
                    </a:cubicBezTo>
                    <a:cubicBezTo>
                      <a:pt x="16315" y="5644"/>
                      <a:pt x="16075" y="4535"/>
                      <a:pt x="15688" y="3771"/>
                    </a:cubicBezTo>
                    <a:cubicBezTo>
                      <a:pt x="15207" y="2826"/>
                      <a:pt x="14314" y="2138"/>
                      <a:pt x="13248" y="2061"/>
                    </a:cubicBezTo>
                    <a:cubicBezTo>
                      <a:pt x="13184" y="2057"/>
                      <a:pt x="13121" y="2055"/>
                      <a:pt x="13057" y="2055"/>
                    </a:cubicBezTo>
                    <a:cubicBezTo>
                      <a:pt x="12735" y="2055"/>
                      <a:pt x="12415" y="2110"/>
                      <a:pt x="12114" y="2224"/>
                    </a:cubicBezTo>
                    <a:cubicBezTo>
                      <a:pt x="12140" y="2027"/>
                      <a:pt x="12114" y="1812"/>
                      <a:pt x="12037" y="1631"/>
                    </a:cubicBezTo>
                    <a:cubicBezTo>
                      <a:pt x="11676" y="807"/>
                      <a:pt x="10619" y="411"/>
                      <a:pt x="9820" y="197"/>
                    </a:cubicBezTo>
                    <a:cubicBezTo>
                      <a:pt x="9342" y="71"/>
                      <a:pt x="8814" y="0"/>
                      <a:pt x="82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25"/>
              <p:cNvSpPr/>
              <p:nvPr/>
            </p:nvSpPr>
            <p:spPr>
              <a:xfrm>
                <a:off x="3386404" y="3690129"/>
                <a:ext cx="102373" cy="180511"/>
              </a:xfrm>
              <a:custGeom>
                <a:rect b="b" l="l" r="r" t="t"/>
                <a:pathLst>
                  <a:path extrusionOk="0" h="2556" w="1458">
                    <a:moveTo>
                      <a:pt x="1106" y="0"/>
                    </a:moveTo>
                    <a:cubicBezTo>
                      <a:pt x="1058" y="0"/>
                      <a:pt x="1008" y="15"/>
                      <a:pt x="962" y="50"/>
                    </a:cubicBezTo>
                    <a:cubicBezTo>
                      <a:pt x="275" y="592"/>
                      <a:pt x="0" y="1657"/>
                      <a:pt x="395" y="2447"/>
                    </a:cubicBezTo>
                    <a:cubicBezTo>
                      <a:pt x="438" y="2524"/>
                      <a:pt x="503" y="2556"/>
                      <a:pt x="569" y="2556"/>
                    </a:cubicBezTo>
                    <a:cubicBezTo>
                      <a:pt x="717" y="2556"/>
                      <a:pt x="871" y="2394"/>
                      <a:pt x="782" y="2215"/>
                    </a:cubicBezTo>
                    <a:cubicBezTo>
                      <a:pt x="455" y="1597"/>
                      <a:pt x="748" y="772"/>
                      <a:pt x="1280" y="368"/>
                    </a:cubicBezTo>
                    <a:cubicBezTo>
                      <a:pt x="1458" y="225"/>
                      <a:pt x="1293" y="0"/>
                      <a:pt x="11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25"/>
              <p:cNvSpPr/>
              <p:nvPr/>
            </p:nvSpPr>
            <p:spPr>
              <a:xfrm>
                <a:off x="3291052" y="3983071"/>
                <a:ext cx="109606" cy="218930"/>
              </a:xfrm>
              <a:custGeom>
                <a:rect b="b" l="l" r="r" t="t"/>
                <a:pathLst>
                  <a:path extrusionOk="0" h="3100" w="1561">
                    <a:moveTo>
                      <a:pt x="788" y="0"/>
                    </a:moveTo>
                    <a:cubicBezTo>
                      <a:pt x="722" y="0"/>
                      <a:pt x="655" y="31"/>
                      <a:pt x="611" y="104"/>
                    </a:cubicBezTo>
                    <a:cubicBezTo>
                      <a:pt x="1" y="1074"/>
                      <a:pt x="87" y="2440"/>
                      <a:pt x="1126" y="3068"/>
                    </a:cubicBezTo>
                    <a:cubicBezTo>
                      <a:pt x="1165" y="3090"/>
                      <a:pt x="1202" y="3100"/>
                      <a:pt x="1238" y="3100"/>
                    </a:cubicBezTo>
                    <a:cubicBezTo>
                      <a:pt x="1433" y="3100"/>
                      <a:pt x="1560" y="2804"/>
                      <a:pt x="1350" y="2681"/>
                    </a:cubicBezTo>
                    <a:cubicBezTo>
                      <a:pt x="516" y="2183"/>
                      <a:pt x="516" y="1083"/>
                      <a:pt x="989" y="327"/>
                    </a:cubicBezTo>
                    <a:cubicBezTo>
                      <a:pt x="1096" y="159"/>
                      <a:pt x="942" y="0"/>
                      <a:pt x="7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25"/>
              <p:cNvSpPr/>
              <p:nvPr/>
            </p:nvSpPr>
            <p:spPr>
              <a:xfrm>
                <a:off x="3418984" y="3920288"/>
                <a:ext cx="61579" cy="130440"/>
              </a:xfrm>
              <a:custGeom>
                <a:rect b="b" l="l" r="r" t="t"/>
                <a:pathLst>
                  <a:path extrusionOk="0" h="1847" w="877">
                    <a:moveTo>
                      <a:pt x="551" y="1"/>
                    </a:moveTo>
                    <a:cubicBezTo>
                      <a:pt x="485" y="1"/>
                      <a:pt x="420" y="32"/>
                      <a:pt x="378" y="108"/>
                    </a:cubicBezTo>
                    <a:cubicBezTo>
                      <a:pt x="77" y="640"/>
                      <a:pt x="0" y="1242"/>
                      <a:pt x="378" y="1749"/>
                    </a:cubicBezTo>
                    <a:cubicBezTo>
                      <a:pt x="427" y="1818"/>
                      <a:pt x="495" y="1847"/>
                      <a:pt x="563" y="1847"/>
                    </a:cubicBezTo>
                    <a:cubicBezTo>
                      <a:pt x="722" y="1847"/>
                      <a:pt x="877" y="1688"/>
                      <a:pt x="756" y="1525"/>
                    </a:cubicBezTo>
                    <a:cubicBezTo>
                      <a:pt x="473" y="1139"/>
                      <a:pt x="533" y="735"/>
                      <a:pt x="756" y="331"/>
                    </a:cubicBezTo>
                    <a:cubicBezTo>
                      <a:pt x="858" y="164"/>
                      <a:pt x="702" y="1"/>
                      <a:pt x="5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25"/>
              <p:cNvSpPr/>
              <p:nvPr/>
            </p:nvSpPr>
            <p:spPr>
              <a:xfrm>
                <a:off x="3514266" y="3919017"/>
                <a:ext cx="692601" cy="466462"/>
              </a:xfrm>
              <a:custGeom>
                <a:rect b="b" l="l" r="r" t="t"/>
                <a:pathLst>
                  <a:path extrusionOk="0" h="6605" w="9864">
                    <a:moveTo>
                      <a:pt x="8004" y="0"/>
                    </a:moveTo>
                    <a:cubicBezTo>
                      <a:pt x="7411" y="0"/>
                      <a:pt x="6792" y="114"/>
                      <a:pt x="6358" y="212"/>
                    </a:cubicBezTo>
                    <a:cubicBezTo>
                      <a:pt x="4640" y="598"/>
                      <a:pt x="3042" y="1646"/>
                      <a:pt x="1770" y="2694"/>
                    </a:cubicBezTo>
                    <a:cubicBezTo>
                      <a:pt x="937" y="3382"/>
                      <a:pt x="1" y="4370"/>
                      <a:pt x="224" y="5512"/>
                    </a:cubicBezTo>
                    <a:cubicBezTo>
                      <a:pt x="388" y="6362"/>
                      <a:pt x="1227" y="6604"/>
                      <a:pt x="2050" y="6604"/>
                    </a:cubicBezTo>
                    <a:cubicBezTo>
                      <a:pt x="2433" y="6604"/>
                      <a:pt x="2813" y="6552"/>
                      <a:pt x="3119" y="6483"/>
                    </a:cubicBezTo>
                    <a:cubicBezTo>
                      <a:pt x="4563" y="6174"/>
                      <a:pt x="6032" y="5384"/>
                      <a:pt x="7372" y="4481"/>
                    </a:cubicBezTo>
                    <a:cubicBezTo>
                      <a:pt x="7862" y="4146"/>
                      <a:pt x="8386" y="3786"/>
                      <a:pt x="8790" y="3322"/>
                    </a:cubicBezTo>
                    <a:cubicBezTo>
                      <a:pt x="9288" y="2763"/>
                      <a:pt x="9863" y="1870"/>
                      <a:pt x="9778" y="1122"/>
                    </a:cubicBezTo>
                    <a:cubicBezTo>
                      <a:pt x="9676" y="241"/>
                      <a:pt x="8867" y="0"/>
                      <a:pt x="800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25"/>
              <p:cNvSpPr/>
              <p:nvPr/>
            </p:nvSpPr>
            <p:spPr>
              <a:xfrm>
                <a:off x="3561942" y="3989992"/>
                <a:ext cx="594861" cy="494852"/>
              </a:xfrm>
              <a:custGeom>
                <a:rect b="b" l="l" r="r" t="t"/>
                <a:pathLst>
                  <a:path extrusionOk="0" h="7007" w="8472">
                    <a:moveTo>
                      <a:pt x="6948" y="0"/>
                    </a:moveTo>
                    <a:cubicBezTo>
                      <a:pt x="6817" y="0"/>
                      <a:pt x="6686" y="6"/>
                      <a:pt x="6555" y="23"/>
                    </a:cubicBezTo>
                    <a:cubicBezTo>
                      <a:pt x="6272" y="57"/>
                      <a:pt x="5997" y="134"/>
                      <a:pt x="5731" y="255"/>
                    </a:cubicBezTo>
                    <a:cubicBezTo>
                      <a:pt x="5739" y="1174"/>
                      <a:pt x="5825" y="2102"/>
                      <a:pt x="5988" y="3013"/>
                    </a:cubicBezTo>
                    <a:lnTo>
                      <a:pt x="5963" y="2995"/>
                    </a:lnTo>
                    <a:cubicBezTo>
                      <a:pt x="5817" y="2901"/>
                      <a:pt x="5688" y="2798"/>
                      <a:pt x="5559" y="2686"/>
                    </a:cubicBezTo>
                    <a:cubicBezTo>
                      <a:pt x="5327" y="2471"/>
                      <a:pt x="5104" y="2248"/>
                      <a:pt x="4906" y="1999"/>
                    </a:cubicBezTo>
                    <a:cubicBezTo>
                      <a:pt x="4708" y="1767"/>
                      <a:pt x="4528" y="1526"/>
                      <a:pt x="4339" y="1286"/>
                    </a:cubicBezTo>
                    <a:cubicBezTo>
                      <a:pt x="4236" y="1174"/>
                      <a:pt x="4150" y="1062"/>
                      <a:pt x="4064" y="933"/>
                    </a:cubicBezTo>
                    <a:cubicBezTo>
                      <a:pt x="3471" y="959"/>
                      <a:pt x="2896" y="1105"/>
                      <a:pt x="2629" y="1604"/>
                    </a:cubicBezTo>
                    <a:cubicBezTo>
                      <a:pt x="3033" y="2196"/>
                      <a:pt x="3506" y="2746"/>
                      <a:pt x="4047" y="3227"/>
                    </a:cubicBezTo>
                    <a:cubicBezTo>
                      <a:pt x="3609" y="3090"/>
                      <a:pt x="3170" y="2935"/>
                      <a:pt x="2741" y="2772"/>
                    </a:cubicBezTo>
                    <a:cubicBezTo>
                      <a:pt x="2303" y="2609"/>
                      <a:pt x="1890" y="2437"/>
                      <a:pt x="1469" y="2265"/>
                    </a:cubicBezTo>
                    <a:cubicBezTo>
                      <a:pt x="1289" y="2188"/>
                      <a:pt x="1048" y="2050"/>
                      <a:pt x="825" y="1964"/>
                    </a:cubicBezTo>
                    <a:cubicBezTo>
                      <a:pt x="688" y="2050"/>
                      <a:pt x="559" y="2145"/>
                      <a:pt x="430" y="2257"/>
                    </a:cubicBezTo>
                    <a:cubicBezTo>
                      <a:pt x="189" y="2540"/>
                      <a:pt x="35" y="2892"/>
                      <a:pt x="0" y="3262"/>
                    </a:cubicBezTo>
                    <a:lnTo>
                      <a:pt x="9" y="3262"/>
                    </a:lnTo>
                    <a:cubicBezTo>
                      <a:pt x="35" y="3279"/>
                      <a:pt x="69" y="3287"/>
                      <a:pt x="95" y="3287"/>
                    </a:cubicBezTo>
                    <a:cubicBezTo>
                      <a:pt x="1186" y="3794"/>
                      <a:pt x="2389" y="4035"/>
                      <a:pt x="3514" y="4430"/>
                    </a:cubicBezTo>
                    <a:cubicBezTo>
                      <a:pt x="4734" y="4860"/>
                      <a:pt x="5963" y="5530"/>
                      <a:pt x="6332" y="6853"/>
                    </a:cubicBezTo>
                    <a:cubicBezTo>
                      <a:pt x="6349" y="6922"/>
                      <a:pt x="6401" y="6973"/>
                      <a:pt x="6461" y="6990"/>
                    </a:cubicBezTo>
                    <a:cubicBezTo>
                      <a:pt x="6544" y="7001"/>
                      <a:pt x="6628" y="7006"/>
                      <a:pt x="6711" y="7006"/>
                    </a:cubicBezTo>
                    <a:cubicBezTo>
                      <a:pt x="7228" y="7006"/>
                      <a:pt x="7731" y="6802"/>
                      <a:pt x="8093" y="6432"/>
                    </a:cubicBezTo>
                    <a:cubicBezTo>
                      <a:pt x="8317" y="6209"/>
                      <a:pt x="8446" y="5916"/>
                      <a:pt x="8471" y="5607"/>
                    </a:cubicBezTo>
                    <a:cubicBezTo>
                      <a:pt x="8471" y="5349"/>
                      <a:pt x="8162" y="5152"/>
                      <a:pt x="8042" y="4928"/>
                    </a:cubicBezTo>
                    <a:cubicBezTo>
                      <a:pt x="7672" y="4284"/>
                      <a:pt x="7552" y="3476"/>
                      <a:pt x="7423" y="2755"/>
                    </a:cubicBezTo>
                    <a:cubicBezTo>
                      <a:pt x="7269" y="1853"/>
                      <a:pt x="7114" y="951"/>
                      <a:pt x="7174" y="31"/>
                    </a:cubicBezTo>
                    <a:cubicBezTo>
                      <a:pt x="7174" y="23"/>
                      <a:pt x="7174" y="14"/>
                      <a:pt x="7174" y="6"/>
                    </a:cubicBezTo>
                    <a:cubicBezTo>
                      <a:pt x="7099" y="2"/>
                      <a:pt x="7023" y="0"/>
                      <a:pt x="69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25"/>
              <p:cNvSpPr/>
              <p:nvPr/>
            </p:nvSpPr>
            <p:spPr>
              <a:xfrm>
                <a:off x="3413507" y="3854044"/>
                <a:ext cx="799398" cy="421051"/>
              </a:xfrm>
              <a:custGeom>
                <a:rect b="b" l="l" r="r" t="t"/>
                <a:pathLst>
                  <a:path extrusionOk="0" h="5962" w="11385">
                    <a:moveTo>
                      <a:pt x="10521" y="0"/>
                    </a:moveTo>
                    <a:cubicBezTo>
                      <a:pt x="10403" y="0"/>
                      <a:pt x="10290" y="130"/>
                      <a:pt x="10302" y="264"/>
                    </a:cubicBezTo>
                    <a:lnTo>
                      <a:pt x="8077" y="565"/>
                    </a:lnTo>
                    <a:cubicBezTo>
                      <a:pt x="8034" y="401"/>
                      <a:pt x="7948" y="247"/>
                      <a:pt x="7836" y="118"/>
                    </a:cubicBezTo>
                    <a:cubicBezTo>
                      <a:pt x="7790" y="71"/>
                      <a:pt x="7738" y="52"/>
                      <a:pt x="7688" y="52"/>
                    </a:cubicBezTo>
                    <a:cubicBezTo>
                      <a:pt x="7552" y="52"/>
                      <a:pt x="7429" y="195"/>
                      <a:pt x="7467" y="333"/>
                    </a:cubicBezTo>
                    <a:lnTo>
                      <a:pt x="5138" y="1020"/>
                    </a:lnTo>
                    <a:cubicBezTo>
                      <a:pt x="5098" y="919"/>
                      <a:pt x="4996" y="868"/>
                      <a:pt x="4901" y="868"/>
                    </a:cubicBezTo>
                    <a:cubicBezTo>
                      <a:pt x="4793" y="868"/>
                      <a:pt x="4695" y="934"/>
                      <a:pt x="4709" y="1071"/>
                    </a:cubicBezTo>
                    <a:cubicBezTo>
                      <a:pt x="4760" y="1372"/>
                      <a:pt x="4898" y="1647"/>
                      <a:pt x="5113" y="1862"/>
                    </a:cubicBezTo>
                    <a:lnTo>
                      <a:pt x="3360" y="2833"/>
                    </a:lnTo>
                    <a:lnTo>
                      <a:pt x="3326" y="2781"/>
                    </a:lnTo>
                    <a:cubicBezTo>
                      <a:pt x="3281" y="2730"/>
                      <a:pt x="3229" y="2708"/>
                      <a:pt x="3178" y="2708"/>
                    </a:cubicBezTo>
                    <a:cubicBezTo>
                      <a:pt x="3017" y="2708"/>
                      <a:pt x="2870" y="2927"/>
                      <a:pt x="3008" y="3090"/>
                    </a:cubicBezTo>
                    <a:cubicBezTo>
                      <a:pt x="3059" y="3151"/>
                      <a:pt x="3111" y="3202"/>
                      <a:pt x="3162" y="3262"/>
                    </a:cubicBezTo>
                    <a:lnTo>
                      <a:pt x="499" y="4723"/>
                    </a:lnTo>
                    <a:lnTo>
                      <a:pt x="456" y="4680"/>
                    </a:lnTo>
                    <a:cubicBezTo>
                      <a:pt x="411" y="4629"/>
                      <a:pt x="359" y="4607"/>
                      <a:pt x="309" y="4607"/>
                    </a:cubicBezTo>
                    <a:cubicBezTo>
                      <a:pt x="147" y="4607"/>
                      <a:pt x="1" y="4826"/>
                      <a:pt x="138" y="4989"/>
                    </a:cubicBezTo>
                    <a:cubicBezTo>
                      <a:pt x="624" y="5559"/>
                      <a:pt x="1385" y="5961"/>
                      <a:pt x="2130" y="5961"/>
                    </a:cubicBezTo>
                    <a:cubicBezTo>
                      <a:pt x="2531" y="5961"/>
                      <a:pt x="2928" y="5844"/>
                      <a:pt x="3274" y="5573"/>
                    </a:cubicBezTo>
                    <a:cubicBezTo>
                      <a:pt x="3781" y="5170"/>
                      <a:pt x="4030" y="4456"/>
                      <a:pt x="3953" y="3804"/>
                    </a:cubicBezTo>
                    <a:lnTo>
                      <a:pt x="3953" y="3804"/>
                    </a:lnTo>
                    <a:cubicBezTo>
                      <a:pt x="4284" y="3965"/>
                      <a:pt x="4643" y="4058"/>
                      <a:pt x="4999" y="4058"/>
                    </a:cubicBezTo>
                    <a:cubicBezTo>
                      <a:pt x="5400" y="4058"/>
                      <a:pt x="5797" y="3939"/>
                      <a:pt x="6144" y="3666"/>
                    </a:cubicBezTo>
                    <a:cubicBezTo>
                      <a:pt x="6487" y="3383"/>
                      <a:pt x="6719" y="2987"/>
                      <a:pt x="6797" y="2549"/>
                    </a:cubicBezTo>
                    <a:cubicBezTo>
                      <a:pt x="6882" y="2549"/>
                      <a:pt x="6977" y="2541"/>
                      <a:pt x="7063" y="2532"/>
                    </a:cubicBezTo>
                    <a:cubicBezTo>
                      <a:pt x="7278" y="2489"/>
                      <a:pt x="7475" y="2377"/>
                      <a:pt x="7630" y="2223"/>
                    </a:cubicBezTo>
                    <a:cubicBezTo>
                      <a:pt x="8016" y="2523"/>
                      <a:pt x="8476" y="2718"/>
                      <a:pt x="8924" y="2718"/>
                    </a:cubicBezTo>
                    <a:cubicBezTo>
                      <a:pt x="9104" y="2718"/>
                      <a:pt x="9281" y="2687"/>
                      <a:pt x="9451" y="2618"/>
                    </a:cubicBezTo>
                    <a:cubicBezTo>
                      <a:pt x="10267" y="2274"/>
                      <a:pt x="11384" y="951"/>
                      <a:pt x="10663" y="75"/>
                    </a:cubicBezTo>
                    <a:cubicBezTo>
                      <a:pt x="10620" y="22"/>
                      <a:pt x="10570" y="0"/>
                      <a:pt x="105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25"/>
              <p:cNvSpPr/>
              <p:nvPr/>
            </p:nvSpPr>
            <p:spPr>
              <a:xfrm>
                <a:off x="4028310" y="3711669"/>
                <a:ext cx="177784" cy="83758"/>
              </a:xfrm>
              <a:custGeom>
                <a:rect b="b" l="l" r="r" t="t"/>
                <a:pathLst>
                  <a:path extrusionOk="0" h="1186" w="2532">
                    <a:moveTo>
                      <a:pt x="935" y="1"/>
                    </a:moveTo>
                    <a:cubicBezTo>
                      <a:pt x="705" y="1"/>
                      <a:pt x="467" y="44"/>
                      <a:pt x="231" y="132"/>
                    </a:cubicBezTo>
                    <a:cubicBezTo>
                      <a:pt x="1" y="224"/>
                      <a:pt x="66" y="577"/>
                      <a:pt x="273" y="577"/>
                    </a:cubicBezTo>
                    <a:cubicBezTo>
                      <a:pt x="297" y="577"/>
                      <a:pt x="323" y="573"/>
                      <a:pt x="352" y="562"/>
                    </a:cubicBezTo>
                    <a:cubicBezTo>
                      <a:pt x="554" y="485"/>
                      <a:pt x="756" y="446"/>
                      <a:pt x="949" y="446"/>
                    </a:cubicBezTo>
                    <a:cubicBezTo>
                      <a:pt x="1388" y="446"/>
                      <a:pt x="1784" y="648"/>
                      <a:pt x="2053" y="1077"/>
                    </a:cubicBezTo>
                    <a:cubicBezTo>
                      <a:pt x="2098" y="1154"/>
                      <a:pt x="2165" y="1186"/>
                      <a:pt x="2232" y="1186"/>
                    </a:cubicBezTo>
                    <a:cubicBezTo>
                      <a:pt x="2382" y="1186"/>
                      <a:pt x="2532" y="1026"/>
                      <a:pt x="2431" y="854"/>
                    </a:cubicBezTo>
                    <a:cubicBezTo>
                      <a:pt x="2089" y="295"/>
                      <a:pt x="1537" y="1"/>
                      <a:pt x="9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25"/>
              <p:cNvSpPr/>
              <p:nvPr/>
            </p:nvSpPr>
            <p:spPr>
              <a:xfrm>
                <a:off x="4009773" y="4377992"/>
                <a:ext cx="131934" cy="78603"/>
              </a:xfrm>
              <a:custGeom>
                <a:rect b="b" l="l" r="r" t="t"/>
                <a:pathLst>
                  <a:path extrusionOk="0" h="1113" w="1879">
                    <a:moveTo>
                      <a:pt x="1756" y="1"/>
                    </a:moveTo>
                    <a:cubicBezTo>
                      <a:pt x="1751" y="1"/>
                      <a:pt x="1746" y="1"/>
                      <a:pt x="1741" y="1"/>
                    </a:cubicBezTo>
                    <a:cubicBezTo>
                      <a:pt x="1080" y="79"/>
                      <a:pt x="487" y="405"/>
                      <a:pt x="66" y="921"/>
                    </a:cubicBezTo>
                    <a:cubicBezTo>
                      <a:pt x="0" y="999"/>
                      <a:pt x="75" y="1113"/>
                      <a:pt x="152" y="1113"/>
                    </a:cubicBezTo>
                    <a:cubicBezTo>
                      <a:pt x="176" y="1113"/>
                      <a:pt x="200" y="1102"/>
                      <a:pt x="220" y="1075"/>
                    </a:cubicBezTo>
                    <a:cubicBezTo>
                      <a:pt x="598" y="603"/>
                      <a:pt x="1140" y="294"/>
                      <a:pt x="1741" y="225"/>
                    </a:cubicBezTo>
                    <a:cubicBezTo>
                      <a:pt x="1873" y="208"/>
                      <a:pt x="1878" y="1"/>
                      <a:pt x="17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25"/>
              <p:cNvSpPr/>
              <p:nvPr/>
            </p:nvSpPr>
            <p:spPr>
              <a:xfrm>
                <a:off x="3700195" y="3686810"/>
                <a:ext cx="261762" cy="77332"/>
              </a:xfrm>
              <a:custGeom>
                <a:rect b="b" l="l" r="r" t="t"/>
                <a:pathLst>
                  <a:path extrusionOk="0" h="1095" w="3728">
                    <a:moveTo>
                      <a:pt x="2817" y="1"/>
                    </a:moveTo>
                    <a:cubicBezTo>
                      <a:pt x="2486" y="1"/>
                      <a:pt x="2134" y="181"/>
                      <a:pt x="1872" y="484"/>
                    </a:cubicBezTo>
                    <a:cubicBezTo>
                      <a:pt x="1648" y="220"/>
                      <a:pt x="1347" y="86"/>
                      <a:pt x="1050" y="86"/>
                    </a:cubicBezTo>
                    <a:cubicBezTo>
                      <a:pt x="651" y="86"/>
                      <a:pt x="259" y="327"/>
                      <a:pt x="67" y="819"/>
                    </a:cubicBezTo>
                    <a:cubicBezTo>
                      <a:pt x="0" y="979"/>
                      <a:pt x="128" y="1083"/>
                      <a:pt x="266" y="1083"/>
                    </a:cubicBezTo>
                    <a:cubicBezTo>
                      <a:pt x="357" y="1083"/>
                      <a:pt x="452" y="1037"/>
                      <a:pt x="497" y="931"/>
                    </a:cubicBezTo>
                    <a:cubicBezTo>
                      <a:pt x="609" y="640"/>
                      <a:pt x="808" y="515"/>
                      <a:pt x="1016" y="515"/>
                    </a:cubicBezTo>
                    <a:cubicBezTo>
                      <a:pt x="1269" y="515"/>
                      <a:pt x="1537" y="699"/>
                      <a:pt x="1683" y="991"/>
                    </a:cubicBezTo>
                    <a:cubicBezTo>
                      <a:pt x="1726" y="1060"/>
                      <a:pt x="1799" y="1094"/>
                      <a:pt x="1872" y="1094"/>
                    </a:cubicBezTo>
                    <a:cubicBezTo>
                      <a:pt x="1945" y="1094"/>
                      <a:pt x="2018" y="1060"/>
                      <a:pt x="2061" y="991"/>
                    </a:cubicBezTo>
                    <a:cubicBezTo>
                      <a:pt x="2225" y="692"/>
                      <a:pt x="2535" y="434"/>
                      <a:pt x="2809" y="434"/>
                    </a:cubicBezTo>
                    <a:cubicBezTo>
                      <a:pt x="2992" y="434"/>
                      <a:pt x="3158" y="549"/>
                      <a:pt x="3255" y="845"/>
                    </a:cubicBezTo>
                    <a:cubicBezTo>
                      <a:pt x="3289" y="954"/>
                      <a:pt x="3375" y="1000"/>
                      <a:pt x="3462" y="1000"/>
                    </a:cubicBezTo>
                    <a:cubicBezTo>
                      <a:pt x="3594" y="1000"/>
                      <a:pt x="3728" y="891"/>
                      <a:pt x="3676" y="725"/>
                    </a:cubicBezTo>
                    <a:cubicBezTo>
                      <a:pt x="3514" y="217"/>
                      <a:pt x="3179" y="1"/>
                      <a:pt x="28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25"/>
              <p:cNvSpPr/>
              <p:nvPr/>
            </p:nvSpPr>
            <p:spPr>
              <a:xfrm>
                <a:off x="3615586" y="3936672"/>
                <a:ext cx="127791" cy="114550"/>
              </a:xfrm>
              <a:custGeom>
                <a:rect b="b" l="l" r="r" t="t"/>
                <a:pathLst>
                  <a:path extrusionOk="0" h="1622" w="1820">
                    <a:moveTo>
                      <a:pt x="1006" y="1"/>
                    </a:moveTo>
                    <a:cubicBezTo>
                      <a:pt x="785" y="1"/>
                      <a:pt x="570" y="73"/>
                      <a:pt x="379" y="237"/>
                    </a:cubicBezTo>
                    <a:cubicBezTo>
                      <a:pt x="35" y="537"/>
                      <a:pt x="1" y="1061"/>
                      <a:pt x="130" y="1465"/>
                    </a:cubicBezTo>
                    <a:cubicBezTo>
                      <a:pt x="160" y="1574"/>
                      <a:pt x="247" y="1621"/>
                      <a:pt x="335" y="1621"/>
                    </a:cubicBezTo>
                    <a:cubicBezTo>
                      <a:pt x="469" y="1621"/>
                      <a:pt x="606" y="1514"/>
                      <a:pt x="559" y="1353"/>
                    </a:cubicBezTo>
                    <a:lnTo>
                      <a:pt x="551" y="1353"/>
                    </a:lnTo>
                    <a:cubicBezTo>
                      <a:pt x="465" y="1096"/>
                      <a:pt x="465" y="804"/>
                      <a:pt x="654" y="589"/>
                    </a:cubicBezTo>
                    <a:cubicBezTo>
                      <a:pt x="750" y="480"/>
                      <a:pt x="874" y="437"/>
                      <a:pt x="1003" y="437"/>
                    </a:cubicBezTo>
                    <a:cubicBezTo>
                      <a:pt x="1130" y="437"/>
                      <a:pt x="1261" y="478"/>
                      <a:pt x="1375" y="537"/>
                    </a:cubicBezTo>
                    <a:cubicBezTo>
                      <a:pt x="1412" y="556"/>
                      <a:pt x="1448" y="564"/>
                      <a:pt x="1482" y="564"/>
                    </a:cubicBezTo>
                    <a:cubicBezTo>
                      <a:pt x="1687" y="564"/>
                      <a:pt x="1820" y="270"/>
                      <a:pt x="1599" y="159"/>
                    </a:cubicBezTo>
                    <a:cubicBezTo>
                      <a:pt x="1405" y="58"/>
                      <a:pt x="1203" y="1"/>
                      <a:pt x="10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25"/>
              <p:cNvSpPr/>
              <p:nvPr/>
            </p:nvSpPr>
            <p:spPr>
              <a:xfrm>
                <a:off x="3236776" y="3032704"/>
                <a:ext cx="1144996" cy="977910"/>
              </a:xfrm>
              <a:custGeom>
                <a:rect b="b" l="l" r="r" t="t"/>
                <a:pathLst>
                  <a:path extrusionOk="0" h="13847" w="16307">
                    <a:moveTo>
                      <a:pt x="8280" y="1"/>
                    </a:moveTo>
                    <a:cubicBezTo>
                      <a:pt x="7111" y="1"/>
                      <a:pt x="5948" y="351"/>
                      <a:pt x="5327" y="1215"/>
                    </a:cubicBezTo>
                    <a:cubicBezTo>
                      <a:pt x="5227" y="1208"/>
                      <a:pt x="5126" y="1205"/>
                      <a:pt x="5025" y="1205"/>
                    </a:cubicBezTo>
                    <a:cubicBezTo>
                      <a:pt x="3623" y="1205"/>
                      <a:pt x="2250" y="1873"/>
                      <a:pt x="1513" y="3148"/>
                    </a:cubicBezTo>
                    <a:cubicBezTo>
                      <a:pt x="1152" y="3766"/>
                      <a:pt x="1014" y="4557"/>
                      <a:pt x="1324" y="5218"/>
                    </a:cubicBezTo>
                    <a:cubicBezTo>
                      <a:pt x="1409" y="5399"/>
                      <a:pt x="1513" y="5562"/>
                      <a:pt x="1650" y="5708"/>
                    </a:cubicBezTo>
                    <a:cubicBezTo>
                      <a:pt x="988" y="6086"/>
                      <a:pt x="568" y="6782"/>
                      <a:pt x="370" y="7504"/>
                    </a:cubicBezTo>
                    <a:cubicBezTo>
                      <a:pt x="0" y="8930"/>
                      <a:pt x="576" y="10579"/>
                      <a:pt x="1934" y="10957"/>
                    </a:cubicBezTo>
                    <a:cubicBezTo>
                      <a:pt x="1787" y="11103"/>
                      <a:pt x="1676" y="11284"/>
                      <a:pt x="1616" y="11490"/>
                    </a:cubicBezTo>
                    <a:cubicBezTo>
                      <a:pt x="1435" y="12031"/>
                      <a:pt x="1779" y="12607"/>
                      <a:pt x="2140" y="12994"/>
                    </a:cubicBezTo>
                    <a:cubicBezTo>
                      <a:pt x="2659" y="13536"/>
                      <a:pt x="3390" y="13847"/>
                      <a:pt x="4103" y="13847"/>
                    </a:cubicBezTo>
                    <a:cubicBezTo>
                      <a:pt x="4723" y="13847"/>
                      <a:pt x="5330" y="13612"/>
                      <a:pt x="5774" y="13088"/>
                    </a:cubicBezTo>
                    <a:cubicBezTo>
                      <a:pt x="5825" y="13037"/>
                      <a:pt x="5851" y="12959"/>
                      <a:pt x="5843" y="12890"/>
                    </a:cubicBezTo>
                    <a:lnTo>
                      <a:pt x="5843" y="12890"/>
                    </a:lnTo>
                    <a:cubicBezTo>
                      <a:pt x="6220" y="13043"/>
                      <a:pt x="6649" y="13116"/>
                      <a:pt x="7079" y="13116"/>
                    </a:cubicBezTo>
                    <a:cubicBezTo>
                      <a:pt x="7403" y="13116"/>
                      <a:pt x="7728" y="13075"/>
                      <a:pt x="8033" y="12994"/>
                    </a:cubicBezTo>
                    <a:cubicBezTo>
                      <a:pt x="8841" y="12796"/>
                      <a:pt x="9614" y="12306"/>
                      <a:pt x="10027" y="11576"/>
                    </a:cubicBezTo>
                    <a:cubicBezTo>
                      <a:pt x="10241" y="11181"/>
                      <a:pt x="10327" y="10734"/>
                      <a:pt x="10284" y="10296"/>
                    </a:cubicBezTo>
                    <a:lnTo>
                      <a:pt x="10284" y="10296"/>
                    </a:lnTo>
                    <a:cubicBezTo>
                      <a:pt x="10362" y="10425"/>
                      <a:pt x="10499" y="10502"/>
                      <a:pt x="10645" y="10528"/>
                    </a:cubicBezTo>
                    <a:cubicBezTo>
                      <a:pt x="10870" y="10577"/>
                      <a:pt x="11100" y="10599"/>
                      <a:pt x="11331" y="10599"/>
                    </a:cubicBezTo>
                    <a:cubicBezTo>
                      <a:pt x="11426" y="10599"/>
                      <a:pt x="11521" y="10596"/>
                      <a:pt x="11616" y="10588"/>
                    </a:cubicBezTo>
                    <a:cubicBezTo>
                      <a:pt x="12767" y="10502"/>
                      <a:pt x="13695" y="9720"/>
                      <a:pt x="14254" y="8749"/>
                    </a:cubicBezTo>
                    <a:cubicBezTo>
                      <a:pt x="14537" y="8225"/>
                      <a:pt x="14726" y="7658"/>
                      <a:pt x="14803" y="7066"/>
                    </a:cubicBezTo>
                    <a:cubicBezTo>
                      <a:pt x="15199" y="6988"/>
                      <a:pt x="15551" y="6748"/>
                      <a:pt x="15783" y="6413"/>
                    </a:cubicBezTo>
                    <a:cubicBezTo>
                      <a:pt x="16307" y="5639"/>
                      <a:pt x="16066" y="4540"/>
                      <a:pt x="15680" y="3766"/>
                    </a:cubicBezTo>
                    <a:cubicBezTo>
                      <a:pt x="15207" y="2830"/>
                      <a:pt x="14305" y="2134"/>
                      <a:pt x="13240" y="2057"/>
                    </a:cubicBezTo>
                    <a:cubicBezTo>
                      <a:pt x="13181" y="2053"/>
                      <a:pt x="13123" y="2051"/>
                      <a:pt x="13065" y="2051"/>
                    </a:cubicBezTo>
                    <a:cubicBezTo>
                      <a:pt x="12737" y="2051"/>
                      <a:pt x="12412" y="2112"/>
                      <a:pt x="12106" y="2229"/>
                    </a:cubicBezTo>
                    <a:cubicBezTo>
                      <a:pt x="12140" y="2022"/>
                      <a:pt x="12106" y="1816"/>
                      <a:pt x="12028" y="1627"/>
                    </a:cubicBezTo>
                    <a:cubicBezTo>
                      <a:pt x="11676" y="802"/>
                      <a:pt x="10611" y="407"/>
                      <a:pt x="9820" y="201"/>
                    </a:cubicBezTo>
                    <a:cubicBezTo>
                      <a:pt x="9339" y="73"/>
                      <a:pt x="8808" y="1"/>
                      <a:pt x="82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25"/>
              <p:cNvSpPr/>
              <p:nvPr/>
            </p:nvSpPr>
            <p:spPr>
              <a:xfrm>
                <a:off x="3373695" y="3216817"/>
                <a:ext cx="102444" cy="180370"/>
              </a:xfrm>
              <a:custGeom>
                <a:rect b="b" l="l" r="r" t="t"/>
                <a:pathLst>
                  <a:path extrusionOk="0" h="2554" w="1459">
                    <a:moveTo>
                      <a:pt x="1107" y="1"/>
                    </a:moveTo>
                    <a:cubicBezTo>
                      <a:pt x="1059" y="1"/>
                      <a:pt x="1009" y="16"/>
                      <a:pt x="963" y="51"/>
                    </a:cubicBezTo>
                    <a:cubicBezTo>
                      <a:pt x="276" y="592"/>
                      <a:pt x="1" y="1658"/>
                      <a:pt x="405" y="2440"/>
                    </a:cubicBezTo>
                    <a:cubicBezTo>
                      <a:pt x="445" y="2520"/>
                      <a:pt x="510" y="2554"/>
                      <a:pt x="576" y="2554"/>
                    </a:cubicBezTo>
                    <a:cubicBezTo>
                      <a:pt x="721" y="2554"/>
                      <a:pt x="871" y="2393"/>
                      <a:pt x="783" y="2216"/>
                    </a:cubicBezTo>
                    <a:cubicBezTo>
                      <a:pt x="465" y="1598"/>
                      <a:pt x="748" y="773"/>
                      <a:pt x="1281" y="369"/>
                    </a:cubicBezTo>
                    <a:cubicBezTo>
                      <a:pt x="1458" y="226"/>
                      <a:pt x="1294" y="1"/>
                      <a:pt x="11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25"/>
              <p:cNvSpPr/>
              <p:nvPr/>
            </p:nvSpPr>
            <p:spPr>
              <a:xfrm>
                <a:off x="3278413" y="3510395"/>
                <a:ext cx="109535" cy="218365"/>
              </a:xfrm>
              <a:custGeom>
                <a:rect b="b" l="l" r="r" t="t"/>
                <a:pathLst>
                  <a:path extrusionOk="0" h="3092" w="1560">
                    <a:moveTo>
                      <a:pt x="788" y="1"/>
                    </a:moveTo>
                    <a:cubicBezTo>
                      <a:pt x="721" y="1"/>
                      <a:pt x="655" y="31"/>
                      <a:pt x="610" y="104"/>
                    </a:cubicBezTo>
                    <a:cubicBezTo>
                      <a:pt x="0" y="1066"/>
                      <a:pt x="86" y="2441"/>
                      <a:pt x="1134" y="3059"/>
                    </a:cubicBezTo>
                    <a:cubicBezTo>
                      <a:pt x="1171" y="3082"/>
                      <a:pt x="1208" y="3092"/>
                      <a:pt x="1243" y="3092"/>
                    </a:cubicBezTo>
                    <a:cubicBezTo>
                      <a:pt x="1433" y="3092"/>
                      <a:pt x="1560" y="2796"/>
                      <a:pt x="1349" y="2673"/>
                    </a:cubicBezTo>
                    <a:cubicBezTo>
                      <a:pt x="516" y="2174"/>
                      <a:pt x="516" y="1083"/>
                      <a:pt x="988" y="327"/>
                    </a:cubicBezTo>
                    <a:cubicBezTo>
                      <a:pt x="1096" y="160"/>
                      <a:pt x="941" y="1"/>
                      <a:pt x="7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25"/>
              <p:cNvSpPr/>
              <p:nvPr/>
            </p:nvSpPr>
            <p:spPr>
              <a:xfrm>
                <a:off x="3406907" y="3447541"/>
                <a:ext cx="61649" cy="130157"/>
              </a:xfrm>
              <a:custGeom>
                <a:rect b="b" l="l" r="r" t="t"/>
                <a:pathLst>
                  <a:path extrusionOk="0" h="1843" w="878">
                    <a:moveTo>
                      <a:pt x="552" y="0"/>
                    </a:moveTo>
                    <a:cubicBezTo>
                      <a:pt x="486" y="0"/>
                      <a:pt x="421" y="32"/>
                      <a:pt x="378" y="109"/>
                    </a:cubicBezTo>
                    <a:cubicBezTo>
                      <a:pt x="78" y="633"/>
                      <a:pt x="0" y="1234"/>
                      <a:pt x="378" y="1750"/>
                    </a:cubicBezTo>
                    <a:cubicBezTo>
                      <a:pt x="426" y="1815"/>
                      <a:pt x="493" y="1843"/>
                      <a:pt x="560" y="1843"/>
                    </a:cubicBezTo>
                    <a:cubicBezTo>
                      <a:pt x="720" y="1843"/>
                      <a:pt x="878" y="1685"/>
                      <a:pt x="756" y="1527"/>
                    </a:cubicBezTo>
                    <a:cubicBezTo>
                      <a:pt x="473" y="1140"/>
                      <a:pt x="524" y="728"/>
                      <a:pt x="756" y="332"/>
                    </a:cubicBezTo>
                    <a:cubicBezTo>
                      <a:pt x="851" y="160"/>
                      <a:pt x="700" y="0"/>
                      <a:pt x="5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25"/>
              <p:cNvSpPr/>
              <p:nvPr/>
            </p:nvSpPr>
            <p:spPr>
              <a:xfrm>
                <a:off x="3501627" y="3446128"/>
                <a:ext cx="692601" cy="466532"/>
              </a:xfrm>
              <a:custGeom>
                <a:rect b="b" l="l" r="r" t="t"/>
                <a:pathLst>
                  <a:path extrusionOk="0" h="6606" w="9864">
                    <a:moveTo>
                      <a:pt x="8013" y="1"/>
                    </a:moveTo>
                    <a:cubicBezTo>
                      <a:pt x="7419" y="1"/>
                      <a:pt x="6799" y="117"/>
                      <a:pt x="6366" y="215"/>
                    </a:cubicBezTo>
                    <a:cubicBezTo>
                      <a:pt x="4648" y="602"/>
                      <a:pt x="3041" y="1641"/>
                      <a:pt x="1770" y="2698"/>
                    </a:cubicBezTo>
                    <a:cubicBezTo>
                      <a:pt x="937" y="3385"/>
                      <a:pt x="0" y="4373"/>
                      <a:pt x="223" y="5507"/>
                    </a:cubicBezTo>
                    <a:cubicBezTo>
                      <a:pt x="388" y="6361"/>
                      <a:pt x="1236" y="6606"/>
                      <a:pt x="2062" y="6606"/>
                    </a:cubicBezTo>
                    <a:cubicBezTo>
                      <a:pt x="2441" y="6606"/>
                      <a:pt x="2816" y="6554"/>
                      <a:pt x="3119" y="6487"/>
                    </a:cubicBezTo>
                    <a:cubicBezTo>
                      <a:pt x="4562" y="6169"/>
                      <a:pt x="6031" y="5387"/>
                      <a:pt x="7372" y="4476"/>
                    </a:cubicBezTo>
                    <a:cubicBezTo>
                      <a:pt x="7861" y="4150"/>
                      <a:pt x="8385" y="3780"/>
                      <a:pt x="8789" y="3325"/>
                    </a:cubicBezTo>
                    <a:cubicBezTo>
                      <a:pt x="9296" y="2767"/>
                      <a:pt x="9863" y="1873"/>
                      <a:pt x="9777" y="1126"/>
                    </a:cubicBezTo>
                    <a:cubicBezTo>
                      <a:pt x="9676" y="242"/>
                      <a:pt x="8872" y="1"/>
                      <a:pt x="801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25"/>
              <p:cNvSpPr/>
              <p:nvPr/>
            </p:nvSpPr>
            <p:spPr>
              <a:xfrm>
                <a:off x="3549233" y="3516892"/>
                <a:ext cx="594861" cy="495276"/>
              </a:xfrm>
              <a:custGeom>
                <a:rect b="b" l="l" r="r" t="t"/>
                <a:pathLst>
                  <a:path extrusionOk="0" h="7013" w="8472">
                    <a:moveTo>
                      <a:pt x="6918" y="1"/>
                    </a:moveTo>
                    <a:cubicBezTo>
                      <a:pt x="6798" y="1"/>
                      <a:pt x="6677" y="9"/>
                      <a:pt x="6556" y="29"/>
                    </a:cubicBezTo>
                    <a:cubicBezTo>
                      <a:pt x="6273" y="55"/>
                      <a:pt x="5998" y="132"/>
                      <a:pt x="5740" y="252"/>
                    </a:cubicBezTo>
                    <a:cubicBezTo>
                      <a:pt x="5740" y="1180"/>
                      <a:pt x="5826" y="2100"/>
                      <a:pt x="5998" y="3010"/>
                    </a:cubicBezTo>
                    <a:lnTo>
                      <a:pt x="5963" y="2993"/>
                    </a:lnTo>
                    <a:cubicBezTo>
                      <a:pt x="5826" y="2907"/>
                      <a:pt x="5688" y="2796"/>
                      <a:pt x="5559" y="2684"/>
                    </a:cubicBezTo>
                    <a:cubicBezTo>
                      <a:pt x="5327" y="2469"/>
                      <a:pt x="5113" y="2246"/>
                      <a:pt x="4907" y="1997"/>
                    </a:cubicBezTo>
                    <a:cubicBezTo>
                      <a:pt x="4709" y="1765"/>
                      <a:pt x="4528" y="1524"/>
                      <a:pt x="4348" y="1283"/>
                    </a:cubicBezTo>
                    <a:cubicBezTo>
                      <a:pt x="4245" y="1172"/>
                      <a:pt x="4150" y="1060"/>
                      <a:pt x="4065" y="931"/>
                    </a:cubicBezTo>
                    <a:cubicBezTo>
                      <a:pt x="3480" y="957"/>
                      <a:pt x="2896" y="1103"/>
                      <a:pt x="2630" y="1601"/>
                    </a:cubicBezTo>
                    <a:cubicBezTo>
                      <a:pt x="3034" y="2194"/>
                      <a:pt x="3515" y="2744"/>
                      <a:pt x="4047" y="3225"/>
                    </a:cubicBezTo>
                    <a:cubicBezTo>
                      <a:pt x="3609" y="3088"/>
                      <a:pt x="3171" y="2942"/>
                      <a:pt x="2741" y="2770"/>
                    </a:cubicBezTo>
                    <a:cubicBezTo>
                      <a:pt x="2303" y="2607"/>
                      <a:pt x="1900" y="2435"/>
                      <a:pt x="1479" y="2263"/>
                    </a:cubicBezTo>
                    <a:cubicBezTo>
                      <a:pt x="1290" y="2186"/>
                      <a:pt x="1058" y="2048"/>
                      <a:pt x="834" y="1962"/>
                    </a:cubicBezTo>
                    <a:cubicBezTo>
                      <a:pt x="697" y="2048"/>
                      <a:pt x="559" y="2151"/>
                      <a:pt x="430" y="2254"/>
                    </a:cubicBezTo>
                    <a:cubicBezTo>
                      <a:pt x="190" y="2538"/>
                      <a:pt x="44" y="2890"/>
                      <a:pt x="1" y="3259"/>
                    </a:cubicBezTo>
                    <a:lnTo>
                      <a:pt x="18" y="3268"/>
                    </a:lnTo>
                    <a:cubicBezTo>
                      <a:pt x="35" y="3285"/>
                      <a:pt x="70" y="3294"/>
                      <a:pt x="95" y="3294"/>
                    </a:cubicBezTo>
                    <a:cubicBezTo>
                      <a:pt x="1195" y="3801"/>
                      <a:pt x="2389" y="4041"/>
                      <a:pt x="3523" y="4436"/>
                    </a:cubicBezTo>
                    <a:cubicBezTo>
                      <a:pt x="4735" y="4866"/>
                      <a:pt x="5972" y="5536"/>
                      <a:pt x="6333" y="6859"/>
                    </a:cubicBezTo>
                    <a:cubicBezTo>
                      <a:pt x="6350" y="6928"/>
                      <a:pt x="6401" y="6980"/>
                      <a:pt x="6470" y="6997"/>
                    </a:cubicBezTo>
                    <a:cubicBezTo>
                      <a:pt x="6553" y="7007"/>
                      <a:pt x="6636" y="7013"/>
                      <a:pt x="6719" y="7013"/>
                    </a:cubicBezTo>
                    <a:cubicBezTo>
                      <a:pt x="7234" y="7013"/>
                      <a:pt x="7731" y="6807"/>
                      <a:pt x="8094" y="6430"/>
                    </a:cubicBezTo>
                    <a:cubicBezTo>
                      <a:pt x="8317" y="6215"/>
                      <a:pt x="8446" y="5923"/>
                      <a:pt x="8472" y="5613"/>
                    </a:cubicBezTo>
                    <a:cubicBezTo>
                      <a:pt x="8472" y="5356"/>
                      <a:pt x="8171" y="5158"/>
                      <a:pt x="8042" y="4935"/>
                    </a:cubicBezTo>
                    <a:cubicBezTo>
                      <a:pt x="7673" y="4290"/>
                      <a:pt x="7553" y="3474"/>
                      <a:pt x="7424" y="2753"/>
                    </a:cubicBezTo>
                    <a:cubicBezTo>
                      <a:pt x="7269" y="1850"/>
                      <a:pt x="7114" y="948"/>
                      <a:pt x="7175" y="29"/>
                    </a:cubicBezTo>
                    <a:lnTo>
                      <a:pt x="7175" y="12"/>
                    </a:lnTo>
                    <a:cubicBezTo>
                      <a:pt x="7089" y="5"/>
                      <a:pt x="7004" y="1"/>
                      <a:pt x="69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25"/>
              <p:cNvSpPr/>
              <p:nvPr/>
            </p:nvSpPr>
            <p:spPr>
              <a:xfrm>
                <a:off x="3400868" y="3381015"/>
                <a:ext cx="799328" cy="420910"/>
              </a:xfrm>
              <a:custGeom>
                <a:rect b="b" l="l" r="r" t="t"/>
                <a:pathLst>
                  <a:path extrusionOk="0" h="5960" w="11384">
                    <a:moveTo>
                      <a:pt x="10525" y="1"/>
                    </a:moveTo>
                    <a:cubicBezTo>
                      <a:pt x="10403" y="1"/>
                      <a:pt x="10289" y="126"/>
                      <a:pt x="10301" y="261"/>
                    </a:cubicBezTo>
                    <a:lnTo>
                      <a:pt x="8085" y="570"/>
                    </a:lnTo>
                    <a:cubicBezTo>
                      <a:pt x="8042" y="398"/>
                      <a:pt x="7956" y="243"/>
                      <a:pt x="7844" y="123"/>
                    </a:cubicBezTo>
                    <a:cubicBezTo>
                      <a:pt x="7798" y="74"/>
                      <a:pt x="7745" y="54"/>
                      <a:pt x="7695" y="54"/>
                    </a:cubicBezTo>
                    <a:cubicBezTo>
                      <a:pt x="7559" y="54"/>
                      <a:pt x="7437" y="200"/>
                      <a:pt x="7475" y="338"/>
                    </a:cubicBezTo>
                    <a:lnTo>
                      <a:pt x="5147" y="1008"/>
                    </a:lnTo>
                    <a:cubicBezTo>
                      <a:pt x="5107" y="909"/>
                      <a:pt x="5008" y="860"/>
                      <a:pt x="4915" y="860"/>
                    </a:cubicBezTo>
                    <a:cubicBezTo>
                      <a:pt x="4805" y="860"/>
                      <a:pt x="4703" y="929"/>
                      <a:pt x="4717" y="1068"/>
                    </a:cubicBezTo>
                    <a:cubicBezTo>
                      <a:pt x="4769" y="1369"/>
                      <a:pt x="4906" y="1644"/>
                      <a:pt x="5121" y="1859"/>
                    </a:cubicBezTo>
                    <a:lnTo>
                      <a:pt x="3368" y="2821"/>
                    </a:lnTo>
                    <a:cubicBezTo>
                      <a:pt x="3360" y="2804"/>
                      <a:pt x="3342" y="2795"/>
                      <a:pt x="3325" y="2778"/>
                    </a:cubicBezTo>
                    <a:cubicBezTo>
                      <a:pt x="3282" y="2727"/>
                      <a:pt x="3232" y="2705"/>
                      <a:pt x="3183" y="2705"/>
                    </a:cubicBezTo>
                    <a:cubicBezTo>
                      <a:pt x="3025" y="2705"/>
                      <a:pt x="2879" y="2924"/>
                      <a:pt x="3016" y="3087"/>
                    </a:cubicBezTo>
                    <a:cubicBezTo>
                      <a:pt x="3067" y="3147"/>
                      <a:pt x="3119" y="3199"/>
                      <a:pt x="3171" y="3259"/>
                    </a:cubicBezTo>
                    <a:lnTo>
                      <a:pt x="499" y="4728"/>
                    </a:lnTo>
                    <a:cubicBezTo>
                      <a:pt x="481" y="4711"/>
                      <a:pt x="464" y="4694"/>
                      <a:pt x="456" y="4677"/>
                    </a:cubicBezTo>
                    <a:cubicBezTo>
                      <a:pt x="411" y="4625"/>
                      <a:pt x="359" y="4604"/>
                      <a:pt x="308" y="4604"/>
                    </a:cubicBezTo>
                    <a:cubicBezTo>
                      <a:pt x="147" y="4604"/>
                      <a:pt x="0" y="4822"/>
                      <a:pt x="138" y="4986"/>
                    </a:cubicBezTo>
                    <a:cubicBezTo>
                      <a:pt x="628" y="5560"/>
                      <a:pt x="1385" y="5960"/>
                      <a:pt x="2124" y="5960"/>
                    </a:cubicBezTo>
                    <a:cubicBezTo>
                      <a:pt x="2525" y="5960"/>
                      <a:pt x="2921" y="5842"/>
                      <a:pt x="3265" y="5570"/>
                    </a:cubicBezTo>
                    <a:cubicBezTo>
                      <a:pt x="3772" y="5175"/>
                      <a:pt x="4030" y="4453"/>
                      <a:pt x="3952" y="3809"/>
                    </a:cubicBezTo>
                    <a:lnTo>
                      <a:pt x="3952" y="3809"/>
                    </a:lnTo>
                    <a:cubicBezTo>
                      <a:pt x="4285" y="3967"/>
                      <a:pt x="4646" y="4060"/>
                      <a:pt x="5003" y="4060"/>
                    </a:cubicBezTo>
                    <a:cubicBezTo>
                      <a:pt x="5403" y="4060"/>
                      <a:pt x="5798" y="3944"/>
                      <a:pt x="6143" y="3671"/>
                    </a:cubicBezTo>
                    <a:cubicBezTo>
                      <a:pt x="6487" y="3388"/>
                      <a:pt x="6719" y="2993"/>
                      <a:pt x="6796" y="2555"/>
                    </a:cubicBezTo>
                    <a:cubicBezTo>
                      <a:pt x="6891" y="2555"/>
                      <a:pt x="6977" y="2546"/>
                      <a:pt x="7062" y="2529"/>
                    </a:cubicBezTo>
                    <a:cubicBezTo>
                      <a:pt x="7277" y="2486"/>
                      <a:pt x="7483" y="2383"/>
                      <a:pt x="7629" y="2219"/>
                    </a:cubicBezTo>
                    <a:cubicBezTo>
                      <a:pt x="8015" y="2519"/>
                      <a:pt x="8475" y="2719"/>
                      <a:pt x="8921" y="2719"/>
                    </a:cubicBezTo>
                    <a:cubicBezTo>
                      <a:pt x="9102" y="2719"/>
                      <a:pt x="9280" y="2686"/>
                      <a:pt x="9451" y="2615"/>
                    </a:cubicBezTo>
                    <a:cubicBezTo>
                      <a:pt x="10276" y="2271"/>
                      <a:pt x="11384" y="948"/>
                      <a:pt x="10671" y="72"/>
                    </a:cubicBezTo>
                    <a:cubicBezTo>
                      <a:pt x="10626" y="22"/>
                      <a:pt x="10575" y="1"/>
                      <a:pt x="10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25"/>
              <p:cNvSpPr/>
              <p:nvPr/>
            </p:nvSpPr>
            <p:spPr>
              <a:xfrm>
                <a:off x="4015601" y="3238640"/>
                <a:ext cx="178276" cy="83546"/>
              </a:xfrm>
              <a:custGeom>
                <a:rect b="b" l="l" r="r" t="t"/>
                <a:pathLst>
                  <a:path extrusionOk="0" h="1183" w="2539">
                    <a:moveTo>
                      <a:pt x="949" y="1"/>
                    </a:moveTo>
                    <a:cubicBezTo>
                      <a:pt x="717" y="1"/>
                      <a:pt x="477" y="46"/>
                      <a:pt x="241" y="137"/>
                    </a:cubicBezTo>
                    <a:cubicBezTo>
                      <a:pt x="0" y="223"/>
                      <a:pt x="68" y="580"/>
                      <a:pt x="279" y="580"/>
                    </a:cubicBezTo>
                    <a:cubicBezTo>
                      <a:pt x="301" y="580"/>
                      <a:pt x="326" y="576"/>
                      <a:pt x="352" y="567"/>
                    </a:cubicBezTo>
                    <a:lnTo>
                      <a:pt x="352" y="558"/>
                    </a:lnTo>
                    <a:cubicBezTo>
                      <a:pt x="555" y="482"/>
                      <a:pt x="757" y="443"/>
                      <a:pt x="951" y="443"/>
                    </a:cubicBezTo>
                    <a:cubicBezTo>
                      <a:pt x="1392" y="443"/>
                      <a:pt x="1791" y="645"/>
                      <a:pt x="2053" y="1074"/>
                    </a:cubicBezTo>
                    <a:cubicBezTo>
                      <a:pt x="2098" y="1151"/>
                      <a:pt x="2166" y="1183"/>
                      <a:pt x="2234" y="1183"/>
                    </a:cubicBezTo>
                    <a:cubicBezTo>
                      <a:pt x="2386" y="1183"/>
                      <a:pt x="2538" y="1023"/>
                      <a:pt x="2431" y="850"/>
                    </a:cubicBezTo>
                    <a:cubicBezTo>
                      <a:pt x="2092" y="295"/>
                      <a:pt x="1543" y="1"/>
                      <a:pt x="9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25"/>
              <p:cNvSpPr/>
              <p:nvPr/>
            </p:nvSpPr>
            <p:spPr>
              <a:xfrm>
                <a:off x="3997064" y="3904751"/>
                <a:ext cx="131934" cy="78603"/>
              </a:xfrm>
              <a:custGeom>
                <a:rect b="b" l="l" r="r" t="t"/>
                <a:pathLst>
                  <a:path extrusionOk="0" h="1113" w="1879">
                    <a:moveTo>
                      <a:pt x="1756" y="0"/>
                    </a:moveTo>
                    <a:cubicBezTo>
                      <a:pt x="1752" y="0"/>
                      <a:pt x="1747" y="1"/>
                      <a:pt x="1742" y="1"/>
                    </a:cubicBezTo>
                    <a:cubicBezTo>
                      <a:pt x="1089" y="79"/>
                      <a:pt x="487" y="405"/>
                      <a:pt x="66" y="920"/>
                    </a:cubicBezTo>
                    <a:cubicBezTo>
                      <a:pt x="1" y="999"/>
                      <a:pt x="75" y="1113"/>
                      <a:pt x="156" y="1113"/>
                    </a:cubicBezTo>
                    <a:cubicBezTo>
                      <a:pt x="181" y="1113"/>
                      <a:pt x="207" y="1102"/>
                      <a:pt x="230" y="1075"/>
                    </a:cubicBezTo>
                    <a:cubicBezTo>
                      <a:pt x="599" y="603"/>
                      <a:pt x="1140" y="302"/>
                      <a:pt x="1742" y="225"/>
                    </a:cubicBezTo>
                    <a:cubicBezTo>
                      <a:pt x="1874" y="208"/>
                      <a:pt x="1879" y="0"/>
                      <a:pt x="17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25"/>
              <p:cNvSpPr/>
              <p:nvPr/>
            </p:nvSpPr>
            <p:spPr>
              <a:xfrm>
                <a:off x="3687837" y="3213851"/>
                <a:ext cx="261691" cy="77473"/>
              </a:xfrm>
              <a:custGeom>
                <a:rect b="b" l="l" r="r" t="t"/>
                <a:pathLst>
                  <a:path extrusionOk="0" h="1097" w="3727">
                    <a:moveTo>
                      <a:pt x="2814" y="1"/>
                    </a:moveTo>
                    <a:cubicBezTo>
                      <a:pt x="2484" y="1"/>
                      <a:pt x="2134" y="181"/>
                      <a:pt x="1876" y="480"/>
                    </a:cubicBezTo>
                    <a:cubicBezTo>
                      <a:pt x="1645" y="216"/>
                      <a:pt x="1341" y="81"/>
                      <a:pt x="1044" y="81"/>
                    </a:cubicBezTo>
                    <a:cubicBezTo>
                      <a:pt x="644" y="81"/>
                      <a:pt x="255" y="323"/>
                      <a:pt x="63" y="815"/>
                    </a:cubicBezTo>
                    <a:cubicBezTo>
                      <a:pt x="0" y="976"/>
                      <a:pt x="134" y="1081"/>
                      <a:pt x="271" y="1081"/>
                    </a:cubicBezTo>
                    <a:cubicBezTo>
                      <a:pt x="361" y="1081"/>
                      <a:pt x="452" y="1037"/>
                      <a:pt x="493" y="935"/>
                    </a:cubicBezTo>
                    <a:cubicBezTo>
                      <a:pt x="610" y="642"/>
                      <a:pt x="813" y="516"/>
                      <a:pt x="1024" y="516"/>
                    </a:cubicBezTo>
                    <a:cubicBezTo>
                      <a:pt x="1277" y="516"/>
                      <a:pt x="1542" y="696"/>
                      <a:pt x="1687" y="987"/>
                    </a:cubicBezTo>
                    <a:cubicBezTo>
                      <a:pt x="1730" y="1060"/>
                      <a:pt x="1803" y="1096"/>
                      <a:pt x="1876" y="1096"/>
                    </a:cubicBezTo>
                    <a:cubicBezTo>
                      <a:pt x="1949" y="1096"/>
                      <a:pt x="2022" y="1060"/>
                      <a:pt x="2065" y="987"/>
                    </a:cubicBezTo>
                    <a:cubicBezTo>
                      <a:pt x="2230" y="688"/>
                      <a:pt x="2540" y="429"/>
                      <a:pt x="2811" y="429"/>
                    </a:cubicBezTo>
                    <a:cubicBezTo>
                      <a:pt x="2993" y="429"/>
                      <a:pt x="3157" y="545"/>
                      <a:pt x="3250" y="841"/>
                    </a:cubicBezTo>
                    <a:cubicBezTo>
                      <a:pt x="3285" y="950"/>
                      <a:pt x="3372" y="997"/>
                      <a:pt x="3459" y="997"/>
                    </a:cubicBezTo>
                    <a:cubicBezTo>
                      <a:pt x="3592" y="997"/>
                      <a:pt x="3727" y="889"/>
                      <a:pt x="3680" y="729"/>
                    </a:cubicBezTo>
                    <a:cubicBezTo>
                      <a:pt x="3514" y="217"/>
                      <a:pt x="3176" y="1"/>
                      <a:pt x="28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25"/>
              <p:cNvSpPr/>
              <p:nvPr/>
            </p:nvSpPr>
            <p:spPr>
              <a:xfrm>
                <a:off x="3602947" y="3463431"/>
                <a:ext cx="127791" cy="114691"/>
              </a:xfrm>
              <a:custGeom>
                <a:rect b="b" l="l" r="r" t="t"/>
                <a:pathLst>
                  <a:path extrusionOk="0" h="1624" w="1820">
                    <a:moveTo>
                      <a:pt x="1009" y="0"/>
                    </a:moveTo>
                    <a:cubicBezTo>
                      <a:pt x="787" y="0"/>
                      <a:pt x="569" y="73"/>
                      <a:pt x="378" y="236"/>
                    </a:cubicBezTo>
                    <a:cubicBezTo>
                      <a:pt x="35" y="537"/>
                      <a:pt x="0" y="1061"/>
                      <a:pt x="129" y="1465"/>
                    </a:cubicBezTo>
                    <a:cubicBezTo>
                      <a:pt x="160" y="1575"/>
                      <a:pt x="249" y="1623"/>
                      <a:pt x="338" y="1623"/>
                    </a:cubicBezTo>
                    <a:cubicBezTo>
                      <a:pt x="470" y="1623"/>
                      <a:pt x="605" y="1517"/>
                      <a:pt x="559" y="1353"/>
                    </a:cubicBezTo>
                    <a:lnTo>
                      <a:pt x="550" y="1353"/>
                    </a:lnTo>
                    <a:cubicBezTo>
                      <a:pt x="473" y="1095"/>
                      <a:pt x="464" y="803"/>
                      <a:pt x="653" y="589"/>
                    </a:cubicBezTo>
                    <a:cubicBezTo>
                      <a:pt x="753" y="480"/>
                      <a:pt x="878" y="437"/>
                      <a:pt x="1006" y="437"/>
                    </a:cubicBezTo>
                    <a:cubicBezTo>
                      <a:pt x="1131" y="437"/>
                      <a:pt x="1261" y="478"/>
                      <a:pt x="1375" y="537"/>
                    </a:cubicBezTo>
                    <a:cubicBezTo>
                      <a:pt x="1412" y="555"/>
                      <a:pt x="1448" y="563"/>
                      <a:pt x="1482" y="563"/>
                    </a:cubicBezTo>
                    <a:cubicBezTo>
                      <a:pt x="1687" y="563"/>
                      <a:pt x="1820" y="269"/>
                      <a:pt x="1598" y="159"/>
                    </a:cubicBezTo>
                    <a:cubicBezTo>
                      <a:pt x="1408" y="58"/>
                      <a:pt x="1207" y="0"/>
                      <a:pt x="100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25"/>
              <p:cNvSpPr/>
              <p:nvPr/>
            </p:nvSpPr>
            <p:spPr>
              <a:xfrm>
                <a:off x="2363301" y="2756076"/>
                <a:ext cx="1145628" cy="978122"/>
              </a:xfrm>
              <a:custGeom>
                <a:rect b="b" l="l" r="r" t="t"/>
                <a:pathLst>
                  <a:path extrusionOk="0" h="13850" w="16316">
                    <a:moveTo>
                      <a:pt x="8279" y="0"/>
                    </a:moveTo>
                    <a:cubicBezTo>
                      <a:pt x="7110" y="0"/>
                      <a:pt x="5948" y="351"/>
                      <a:pt x="5327" y="1214"/>
                    </a:cubicBezTo>
                    <a:cubicBezTo>
                      <a:pt x="5234" y="1208"/>
                      <a:pt x="5140" y="1205"/>
                      <a:pt x="5047" y="1205"/>
                    </a:cubicBezTo>
                    <a:cubicBezTo>
                      <a:pt x="3639" y="1205"/>
                      <a:pt x="2262" y="1874"/>
                      <a:pt x="1512" y="3147"/>
                    </a:cubicBezTo>
                    <a:cubicBezTo>
                      <a:pt x="1160" y="3766"/>
                      <a:pt x="1022" y="4556"/>
                      <a:pt x="1332" y="5226"/>
                    </a:cubicBezTo>
                    <a:cubicBezTo>
                      <a:pt x="1409" y="5398"/>
                      <a:pt x="1521" y="5561"/>
                      <a:pt x="1650" y="5707"/>
                    </a:cubicBezTo>
                    <a:cubicBezTo>
                      <a:pt x="988" y="6085"/>
                      <a:pt x="567" y="6781"/>
                      <a:pt x="378" y="7512"/>
                    </a:cubicBezTo>
                    <a:cubicBezTo>
                      <a:pt x="0" y="8929"/>
                      <a:pt x="584" y="10579"/>
                      <a:pt x="1933" y="10957"/>
                    </a:cubicBezTo>
                    <a:cubicBezTo>
                      <a:pt x="1787" y="11111"/>
                      <a:pt x="1675" y="11292"/>
                      <a:pt x="1615" y="11489"/>
                    </a:cubicBezTo>
                    <a:cubicBezTo>
                      <a:pt x="1443" y="12039"/>
                      <a:pt x="1779" y="12606"/>
                      <a:pt x="2148" y="12993"/>
                    </a:cubicBezTo>
                    <a:cubicBezTo>
                      <a:pt x="2662" y="13539"/>
                      <a:pt x="3388" y="13849"/>
                      <a:pt x="4100" y="13849"/>
                    </a:cubicBezTo>
                    <a:cubicBezTo>
                      <a:pt x="4722" y="13849"/>
                      <a:pt x="5333" y="13612"/>
                      <a:pt x="5782" y="13087"/>
                    </a:cubicBezTo>
                    <a:cubicBezTo>
                      <a:pt x="5834" y="13036"/>
                      <a:pt x="5851" y="12967"/>
                      <a:pt x="5842" y="12890"/>
                    </a:cubicBezTo>
                    <a:lnTo>
                      <a:pt x="5842" y="12890"/>
                    </a:lnTo>
                    <a:cubicBezTo>
                      <a:pt x="6220" y="13047"/>
                      <a:pt x="6652" y="13120"/>
                      <a:pt x="7085" y="13120"/>
                    </a:cubicBezTo>
                    <a:cubicBezTo>
                      <a:pt x="7410" y="13120"/>
                      <a:pt x="7736" y="13079"/>
                      <a:pt x="8042" y="13002"/>
                    </a:cubicBezTo>
                    <a:cubicBezTo>
                      <a:pt x="8849" y="12795"/>
                      <a:pt x="9614" y="12314"/>
                      <a:pt x="10026" y="11575"/>
                    </a:cubicBezTo>
                    <a:cubicBezTo>
                      <a:pt x="10241" y="11189"/>
                      <a:pt x="10327" y="10742"/>
                      <a:pt x="10284" y="10295"/>
                    </a:cubicBezTo>
                    <a:lnTo>
                      <a:pt x="10284" y="10295"/>
                    </a:lnTo>
                    <a:cubicBezTo>
                      <a:pt x="10370" y="10424"/>
                      <a:pt x="10499" y="10510"/>
                      <a:pt x="10653" y="10527"/>
                    </a:cubicBezTo>
                    <a:cubicBezTo>
                      <a:pt x="10896" y="10580"/>
                      <a:pt x="11139" y="10602"/>
                      <a:pt x="11386" y="10602"/>
                    </a:cubicBezTo>
                    <a:cubicBezTo>
                      <a:pt x="11462" y="10602"/>
                      <a:pt x="11539" y="10600"/>
                      <a:pt x="11616" y="10596"/>
                    </a:cubicBezTo>
                    <a:cubicBezTo>
                      <a:pt x="12776" y="10501"/>
                      <a:pt x="13703" y="9728"/>
                      <a:pt x="14253" y="8749"/>
                    </a:cubicBezTo>
                    <a:cubicBezTo>
                      <a:pt x="14545" y="8225"/>
                      <a:pt x="14726" y="7658"/>
                      <a:pt x="14803" y="7073"/>
                    </a:cubicBezTo>
                    <a:cubicBezTo>
                      <a:pt x="15207" y="6988"/>
                      <a:pt x="15551" y="6747"/>
                      <a:pt x="15783" y="6412"/>
                    </a:cubicBezTo>
                    <a:cubicBezTo>
                      <a:pt x="16315" y="5647"/>
                      <a:pt x="16066" y="4539"/>
                      <a:pt x="15679" y="3774"/>
                    </a:cubicBezTo>
                    <a:cubicBezTo>
                      <a:pt x="15207" y="2829"/>
                      <a:pt x="14305" y="2142"/>
                      <a:pt x="13239" y="2056"/>
                    </a:cubicBezTo>
                    <a:cubicBezTo>
                      <a:pt x="13192" y="2054"/>
                      <a:pt x="13144" y="2053"/>
                      <a:pt x="13097" y="2053"/>
                    </a:cubicBezTo>
                    <a:cubicBezTo>
                      <a:pt x="12758" y="2053"/>
                      <a:pt x="12422" y="2107"/>
                      <a:pt x="12105" y="2228"/>
                    </a:cubicBezTo>
                    <a:cubicBezTo>
                      <a:pt x="12140" y="2022"/>
                      <a:pt x="12114" y="1816"/>
                      <a:pt x="12028" y="1627"/>
                    </a:cubicBezTo>
                    <a:cubicBezTo>
                      <a:pt x="11676" y="810"/>
                      <a:pt x="10611" y="415"/>
                      <a:pt x="9820" y="200"/>
                    </a:cubicBezTo>
                    <a:cubicBezTo>
                      <a:pt x="9338" y="72"/>
                      <a:pt x="8808" y="0"/>
                      <a:pt x="82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25"/>
              <p:cNvSpPr/>
              <p:nvPr/>
            </p:nvSpPr>
            <p:spPr>
              <a:xfrm>
                <a:off x="2500220" y="2940754"/>
                <a:ext cx="102373" cy="180370"/>
              </a:xfrm>
              <a:custGeom>
                <a:rect b="b" l="l" r="r" t="t"/>
                <a:pathLst>
                  <a:path extrusionOk="0" h="2554" w="1458">
                    <a:moveTo>
                      <a:pt x="1115" y="1"/>
                    </a:moveTo>
                    <a:cubicBezTo>
                      <a:pt x="1067" y="1"/>
                      <a:pt x="1017" y="16"/>
                      <a:pt x="971" y="51"/>
                    </a:cubicBezTo>
                    <a:cubicBezTo>
                      <a:pt x="275" y="584"/>
                      <a:pt x="0" y="1649"/>
                      <a:pt x="404" y="2440"/>
                    </a:cubicBezTo>
                    <a:cubicBezTo>
                      <a:pt x="445" y="2520"/>
                      <a:pt x="509" y="2554"/>
                      <a:pt x="576" y="2554"/>
                    </a:cubicBezTo>
                    <a:cubicBezTo>
                      <a:pt x="720" y="2554"/>
                      <a:pt x="871" y="2393"/>
                      <a:pt x="782" y="2216"/>
                    </a:cubicBezTo>
                    <a:cubicBezTo>
                      <a:pt x="464" y="1598"/>
                      <a:pt x="756" y="773"/>
                      <a:pt x="1280" y="360"/>
                    </a:cubicBezTo>
                    <a:cubicBezTo>
                      <a:pt x="1458" y="224"/>
                      <a:pt x="1299" y="1"/>
                      <a:pt x="11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25"/>
              <p:cNvSpPr/>
              <p:nvPr/>
            </p:nvSpPr>
            <p:spPr>
              <a:xfrm>
                <a:off x="2404869" y="3233696"/>
                <a:ext cx="109676" cy="218435"/>
              </a:xfrm>
              <a:custGeom>
                <a:rect b="b" l="l" r="r" t="t"/>
                <a:pathLst>
                  <a:path extrusionOk="0" h="3093" w="1562">
                    <a:moveTo>
                      <a:pt x="789" y="1"/>
                    </a:moveTo>
                    <a:cubicBezTo>
                      <a:pt x="722" y="1"/>
                      <a:pt x="655" y="31"/>
                      <a:pt x="611" y="104"/>
                    </a:cubicBezTo>
                    <a:cubicBezTo>
                      <a:pt x="1" y="1075"/>
                      <a:pt x="95" y="2441"/>
                      <a:pt x="1135" y="3060"/>
                    </a:cubicBezTo>
                    <a:cubicBezTo>
                      <a:pt x="1173" y="3083"/>
                      <a:pt x="1210" y="3093"/>
                      <a:pt x="1245" y="3093"/>
                    </a:cubicBezTo>
                    <a:cubicBezTo>
                      <a:pt x="1434" y="3093"/>
                      <a:pt x="1561" y="2805"/>
                      <a:pt x="1358" y="2682"/>
                    </a:cubicBezTo>
                    <a:cubicBezTo>
                      <a:pt x="516" y="2183"/>
                      <a:pt x="516" y="1084"/>
                      <a:pt x="989" y="328"/>
                    </a:cubicBezTo>
                    <a:cubicBezTo>
                      <a:pt x="1097" y="160"/>
                      <a:pt x="942"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25"/>
              <p:cNvSpPr/>
              <p:nvPr/>
            </p:nvSpPr>
            <p:spPr>
              <a:xfrm>
                <a:off x="2533362" y="3170842"/>
                <a:ext cx="61227" cy="130299"/>
              </a:xfrm>
              <a:custGeom>
                <a:rect b="b" l="l" r="r" t="t"/>
                <a:pathLst>
                  <a:path extrusionOk="0" h="1845" w="872">
                    <a:moveTo>
                      <a:pt x="550" y="1"/>
                    </a:moveTo>
                    <a:cubicBezTo>
                      <a:pt x="483" y="1"/>
                      <a:pt x="415" y="32"/>
                      <a:pt x="370" y="109"/>
                    </a:cubicBezTo>
                    <a:cubicBezTo>
                      <a:pt x="70" y="633"/>
                      <a:pt x="1" y="1235"/>
                      <a:pt x="370" y="1750"/>
                    </a:cubicBezTo>
                    <a:cubicBezTo>
                      <a:pt x="421" y="1817"/>
                      <a:pt x="491" y="1844"/>
                      <a:pt x="559" y="1844"/>
                    </a:cubicBezTo>
                    <a:cubicBezTo>
                      <a:pt x="719" y="1844"/>
                      <a:pt x="872" y="1690"/>
                      <a:pt x="757" y="1527"/>
                    </a:cubicBezTo>
                    <a:cubicBezTo>
                      <a:pt x="473" y="1140"/>
                      <a:pt x="525" y="737"/>
                      <a:pt x="757" y="333"/>
                    </a:cubicBezTo>
                    <a:cubicBezTo>
                      <a:pt x="852" y="161"/>
                      <a:pt x="701" y="1"/>
                      <a:pt x="5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25"/>
              <p:cNvSpPr/>
              <p:nvPr/>
            </p:nvSpPr>
            <p:spPr>
              <a:xfrm>
                <a:off x="2628082" y="3169500"/>
                <a:ext cx="692601" cy="466462"/>
              </a:xfrm>
              <a:custGeom>
                <a:rect b="b" l="l" r="r" t="t"/>
                <a:pathLst>
                  <a:path extrusionOk="0" h="6605" w="9864">
                    <a:moveTo>
                      <a:pt x="8014" y="0"/>
                    </a:moveTo>
                    <a:cubicBezTo>
                      <a:pt x="7420" y="0"/>
                      <a:pt x="6799" y="116"/>
                      <a:pt x="6367" y="214"/>
                    </a:cubicBezTo>
                    <a:cubicBezTo>
                      <a:pt x="4649" y="601"/>
                      <a:pt x="3042" y="1640"/>
                      <a:pt x="1771" y="2697"/>
                    </a:cubicBezTo>
                    <a:cubicBezTo>
                      <a:pt x="937" y="3384"/>
                      <a:pt x="1" y="4373"/>
                      <a:pt x="224" y="5507"/>
                    </a:cubicBezTo>
                    <a:cubicBezTo>
                      <a:pt x="389" y="6361"/>
                      <a:pt x="1236" y="6605"/>
                      <a:pt x="2066" y="6605"/>
                    </a:cubicBezTo>
                    <a:cubicBezTo>
                      <a:pt x="2446" y="6605"/>
                      <a:pt x="2823" y="6554"/>
                      <a:pt x="3128" y="6486"/>
                    </a:cubicBezTo>
                    <a:cubicBezTo>
                      <a:pt x="4563" y="6168"/>
                      <a:pt x="6032" y="5386"/>
                      <a:pt x="7381" y="4476"/>
                    </a:cubicBezTo>
                    <a:cubicBezTo>
                      <a:pt x="7870" y="4149"/>
                      <a:pt x="8386" y="3780"/>
                      <a:pt x="8798" y="3324"/>
                    </a:cubicBezTo>
                    <a:cubicBezTo>
                      <a:pt x="9297" y="2766"/>
                      <a:pt x="9864" y="1872"/>
                      <a:pt x="9778" y="1125"/>
                    </a:cubicBezTo>
                    <a:cubicBezTo>
                      <a:pt x="9676" y="242"/>
                      <a:pt x="8873" y="0"/>
                      <a:pt x="801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25"/>
              <p:cNvSpPr/>
              <p:nvPr/>
            </p:nvSpPr>
            <p:spPr>
              <a:xfrm>
                <a:off x="2676390" y="3240405"/>
                <a:ext cx="594230" cy="495346"/>
              </a:xfrm>
              <a:custGeom>
                <a:rect b="b" l="l" r="r" t="t"/>
                <a:pathLst>
                  <a:path extrusionOk="0" h="7014" w="8463">
                    <a:moveTo>
                      <a:pt x="6946" y="0"/>
                    </a:moveTo>
                    <a:cubicBezTo>
                      <a:pt x="6813" y="0"/>
                      <a:pt x="6680" y="10"/>
                      <a:pt x="6547" y="26"/>
                    </a:cubicBezTo>
                    <a:cubicBezTo>
                      <a:pt x="6263" y="61"/>
                      <a:pt x="5988" y="138"/>
                      <a:pt x="5731" y="258"/>
                    </a:cubicBezTo>
                    <a:cubicBezTo>
                      <a:pt x="5731" y="1178"/>
                      <a:pt x="5816" y="2106"/>
                      <a:pt x="5988" y="3016"/>
                    </a:cubicBezTo>
                    <a:lnTo>
                      <a:pt x="5962" y="2999"/>
                    </a:lnTo>
                    <a:cubicBezTo>
                      <a:pt x="5816" y="2905"/>
                      <a:pt x="5679" y="2801"/>
                      <a:pt x="5559" y="2690"/>
                    </a:cubicBezTo>
                    <a:cubicBezTo>
                      <a:pt x="5318" y="2475"/>
                      <a:pt x="5103" y="2243"/>
                      <a:pt x="4906" y="2002"/>
                    </a:cubicBezTo>
                    <a:cubicBezTo>
                      <a:pt x="4708" y="1771"/>
                      <a:pt x="4519" y="1530"/>
                      <a:pt x="4339" y="1289"/>
                    </a:cubicBezTo>
                    <a:cubicBezTo>
                      <a:pt x="4236" y="1178"/>
                      <a:pt x="4141" y="1057"/>
                      <a:pt x="4064" y="937"/>
                    </a:cubicBezTo>
                    <a:cubicBezTo>
                      <a:pt x="3471" y="963"/>
                      <a:pt x="2887" y="1109"/>
                      <a:pt x="2620" y="1607"/>
                    </a:cubicBezTo>
                    <a:cubicBezTo>
                      <a:pt x="3033" y="2200"/>
                      <a:pt x="3505" y="2750"/>
                      <a:pt x="4038" y="3231"/>
                    </a:cubicBezTo>
                    <a:cubicBezTo>
                      <a:pt x="3600" y="3094"/>
                      <a:pt x="3170" y="2939"/>
                      <a:pt x="2732" y="2776"/>
                    </a:cubicBezTo>
                    <a:cubicBezTo>
                      <a:pt x="2303" y="2612"/>
                      <a:pt x="1890" y="2441"/>
                      <a:pt x="1469" y="2269"/>
                    </a:cubicBezTo>
                    <a:cubicBezTo>
                      <a:pt x="1280" y="2191"/>
                      <a:pt x="1048" y="2054"/>
                      <a:pt x="825" y="1968"/>
                    </a:cubicBezTo>
                    <a:cubicBezTo>
                      <a:pt x="687" y="2054"/>
                      <a:pt x="550" y="2149"/>
                      <a:pt x="430" y="2260"/>
                    </a:cubicBezTo>
                    <a:cubicBezTo>
                      <a:pt x="180" y="2544"/>
                      <a:pt x="34" y="2896"/>
                      <a:pt x="0" y="3265"/>
                    </a:cubicBezTo>
                    <a:lnTo>
                      <a:pt x="9" y="3274"/>
                    </a:lnTo>
                    <a:cubicBezTo>
                      <a:pt x="34" y="3291"/>
                      <a:pt x="60" y="3300"/>
                      <a:pt x="95" y="3300"/>
                    </a:cubicBezTo>
                    <a:cubicBezTo>
                      <a:pt x="1186" y="3798"/>
                      <a:pt x="2380" y="4039"/>
                      <a:pt x="3514" y="4442"/>
                    </a:cubicBezTo>
                    <a:cubicBezTo>
                      <a:pt x="4725" y="4872"/>
                      <a:pt x="5962" y="5542"/>
                      <a:pt x="6323" y="6865"/>
                    </a:cubicBezTo>
                    <a:cubicBezTo>
                      <a:pt x="6341" y="6934"/>
                      <a:pt x="6392" y="6977"/>
                      <a:pt x="6461" y="6994"/>
                    </a:cubicBezTo>
                    <a:cubicBezTo>
                      <a:pt x="6551" y="7007"/>
                      <a:pt x="6640" y="7013"/>
                      <a:pt x="6730" y="7013"/>
                    </a:cubicBezTo>
                    <a:cubicBezTo>
                      <a:pt x="7238" y="7013"/>
                      <a:pt x="7726" y="6808"/>
                      <a:pt x="8085" y="6436"/>
                    </a:cubicBezTo>
                    <a:cubicBezTo>
                      <a:pt x="8308" y="6212"/>
                      <a:pt x="8437" y="5929"/>
                      <a:pt x="8463" y="5619"/>
                    </a:cubicBezTo>
                    <a:cubicBezTo>
                      <a:pt x="8463" y="5353"/>
                      <a:pt x="8162" y="5156"/>
                      <a:pt x="8033" y="4932"/>
                    </a:cubicBezTo>
                    <a:cubicBezTo>
                      <a:pt x="7664" y="4288"/>
                      <a:pt x="7543" y="3480"/>
                      <a:pt x="7423" y="2750"/>
                    </a:cubicBezTo>
                    <a:cubicBezTo>
                      <a:pt x="7260" y="1848"/>
                      <a:pt x="7105" y="954"/>
                      <a:pt x="7165" y="35"/>
                    </a:cubicBezTo>
                    <a:cubicBezTo>
                      <a:pt x="7165" y="26"/>
                      <a:pt x="7165" y="18"/>
                      <a:pt x="7165" y="9"/>
                    </a:cubicBezTo>
                    <a:cubicBezTo>
                      <a:pt x="7092" y="3"/>
                      <a:pt x="7019" y="0"/>
                      <a:pt x="69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25"/>
              <p:cNvSpPr/>
              <p:nvPr/>
            </p:nvSpPr>
            <p:spPr>
              <a:xfrm>
                <a:off x="2526832" y="3104669"/>
                <a:ext cx="800521" cy="421051"/>
              </a:xfrm>
              <a:custGeom>
                <a:rect b="b" l="l" r="r" t="t"/>
                <a:pathLst>
                  <a:path extrusionOk="0" h="5962" w="11401">
                    <a:moveTo>
                      <a:pt x="10535" y="1"/>
                    </a:moveTo>
                    <a:cubicBezTo>
                      <a:pt x="10414" y="1"/>
                      <a:pt x="10297" y="128"/>
                      <a:pt x="10309" y="256"/>
                    </a:cubicBezTo>
                    <a:lnTo>
                      <a:pt x="8092" y="565"/>
                    </a:lnTo>
                    <a:cubicBezTo>
                      <a:pt x="8050" y="393"/>
                      <a:pt x="7964" y="247"/>
                      <a:pt x="7843" y="119"/>
                    </a:cubicBezTo>
                    <a:cubicBezTo>
                      <a:pt x="7799" y="69"/>
                      <a:pt x="7748" y="49"/>
                      <a:pt x="7697" y="49"/>
                    </a:cubicBezTo>
                    <a:cubicBezTo>
                      <a:pt x="7563" y="49"/>
                      <a:pt x="7436" y="196"/>
                      <a:pt x="7474" y="333"/>
                    </a:cubicBezTo>
                    <a:lnTo>
                      <a:pt x="5154" y="1012"/>
                    </a:lnTo>
                    <a:cubicBezTo>
                      <a:pt x="5114" y="912"/>
                      <a:pt x="5012" y="861"/>
                      <a:pt x="4916" y="861"/>
                    </a:cubicBezTo>
                    <a:cubicBezTo>
                      <a:pt x="4806" y="861"/>
                      <a:pt x="4706" y="929"/>
                      <a:pt x="4725" y="1072"/>
                    </a:cubicBezTo>
                    <a:cubicBezTo>
                      <a:pt x="4768" y="1364"/>
                      <a:pt x="4905" y="1648"/>
                      <a:pt x="5120" y="1854"/>
                    </a:cubicBezTo>
                    <a:lnTo>
                      <a:pt x="3376" y="2825"/>
                    </a:lnTo>
                    <a:lnTo>
                      <a:pt x="3333" y="2773"/>
                    </a:lnTo>
                    <a:cubicBezTo>
                      <a:pt x="3288" y="2722"/>
                      <a:pt x="3236" y="2701"/>
                      <a:pt x="3185" y="2701"/>
                    </a:cubicBezTo>
                    <a:cubicBezTo>
                      <a:pt x="3024" y="2701"/>
                      <a:pt x="2878" y="2919"/>
                      <a:pt x="3015" y="3083"/>
                    </a:cubicBezTo>
                    <a:cubicBezTo>
                      <a:pt x="3067" y="3143"/>
                      <a:pt x="3118" y="3194"/>
                      <a:pt x="3170" y="3254"/>
                    </a:cubicBezTo>
                    <a:lnTo>
                      <a:pt x="498" y="4723"/>
                    </a:lnTo>
                    <a:lnTo>
                      <a:pt x="455" y="4672"/>
                    </a:lnTo>
                    <a:cubicBezTo>
                      <a:pt x="412" y="4622"/>
                      <a:pt x="363" y="4601"/>
                      <a:pt x="314" y="4601"/>
                    </a:cubicBezTo>
                    <a:cubicBezTo>
                      <a:pt x="153" y="4601"/>
                      <a:pt x="1" y="4825"/>
                      <a:pt x="145" y="4990"/>
                    </a:cubicBezTo>
                    <a:cubicBezTo>
                      <a:pt x="631" y="5559"/>
                      <a:pt x="1392" y="5962"/>
                      <a:pt x="2135" y="5962"/>
                    </a:cubicBezTo>
                    <a:cubicBezTo>
                      <a:pt x="2535" y="5962"/>
                      <a:pt x="2930" y="5845"/>
                      <a:pt x="3273" y="5574"/>
                    </a:cubicBezTo>
                    <a:cubicBezTo>
                      <a:pt x="3780" y="5170"/>
                      <a:pt x="4029" y="4457"/>
                      <a:pt x="3951" y="3804"/>
                    </a:cubicBezTo>
                    <a:lnTo>
                      <a:pt x="3951" y="3804"/>
                    </a:lnTo>
                    <a:cubicBezTo>
                      <a:pt x="4282" y="3966"/>
                      <a:pt x="4644" y="4059"/>
                      <a:pt x="5001" y="4059"/>
                    </a:cubicBezTo>
                    <a:cubicBezTo>
                      <a:pt x="5405" y="4059"/>
                      <a:pt x="5805" y="3940"/>
                      <a:pt x="6151" y="3667"/>
                    </a:cubicBezTo>
                    <a:cubicBezTo>
                      <a:pt x="6494" y="3383"/>
                      <a:pt x="6718" y="2988"/>
                      <a:pt x="6804" y="2550"/>
                    </a:cubicBezTo>
                    <a:cubicBezTo>
                      <a:pt x="6890" y="2550"/>
                      <a:pt x="6976" y="2541"/>
                      <a:pt x="7062" y="2533"/>
                    </a:cubicBezTo>
                    <a:cubicBezTo>
                      <a:pt x="7285" y="2490"/>
                      <a:pt x="7483" y="2378"/>
                      <a:pt x="7637" y="2215"/>
                    </a:cubicBezTo>
                    <a:cubicBezTo>
                      <a:pt x="8015" y="2519"/>
                      <a:pt x="8474" y="2716"/>
                      <a:pt x="8921" y="2716"/>
                    </a:cubicBezTo>
                    <a:cubicBezTo>
                      <a:pt x="9104" y="2716"/>
                      <a:pt x="9286" y="2683"/>
                      <a:pt x="9459" y="2610"/>
                    </a:cubicBezTo>
                    <a:cubicBezTo>
                      <a:pt x="10283" y="2275"/>
                      <a:pt x="11400" y="952"/>
                      <a:pt x="10679" y="76"/>
                    </a:cubicBezTo>
                    <a:cubicBezTo>
                      <a:pt x="10636" y="23"/>
                      <a:pt x="10585" y="1"/>
                      <a:pt x="105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25"/>
              <p:cNvSpPr/>
              <p:nvPr/>
            </p:nvSpPr>
            <p:spPr>
              <a:xfrm>
                <a:off x="3142056" y="2962223"/>
                <a:ext cx="178346" cy="83546"/>
              </a:xfrm>
              <a:custGeom>
                <a:rect b="b" l="l" r="r" t="t"/>
                <a:pathLst>
                  <a:path extrusionOk="0" h="1183" w="2540">
                    <a:moveTo>
                      <a:pt x="946" y="1"/>
                    </a:moveTo>
                    <a:cubicBezTo>
                      <a:pt x="715" y="1"/>
                      <a:pt x="477" y="45"/>
                      <a:pt x="241" y="134"/>
                    </a:cubicBezTo>
                    <a:cubicBezTo>
                      <a:pt x="1" y="219"/>
                      <a:pt x="68" y="577"/>
                      <a:pt x="279" y="577"/>
                    </a:cubicBezTo>
                    <a:cubicBezTo>
                      <a:pt x="302" y="577"/>
                      <a:pt x="327" y="573"/>
                      <a:pt x="353" y="563"/>
                    </a:cubicBezTo>
                    <a:lnTo>
                      <a:pt x="361" y="555"/>
                    </a:lnTo>
                    <a:cubicBezTo>
                      <a:pt x="560" y="481"/>
                      <a:pt x="760" y="443"/>
                      <a:pt x="952" y="443"/>
                    </a:cubicBezTo>
                    <a:cubicBezTo>
                      <a:pt x="1391" y="443"/>
                      <a:pt x="1791" y="643"/>
                      <a:pt x="2054" y="1079"/>
                    </a:cubicBezTo>
                    <a:cubicBezTo>
                      <a:pt x="2098" y="1152"/>
                      <a:pt x="2165" y="1182"/>
                      <a:pt x="2232" y="1182"/>
                    </a:cubicBezTo>
                    <a:cubicBezTo>
                      <a:pt x="2385" y="1182"/>
                      <a:pt x="2540" y="1023"/>
                      <a:pt x="2432" y="855"/>
                    </a:cubicBezTo>
                    <a:cubicBezTo>
                      <a:pt x="2092" y="292"/>
                      <a:pt x="1542" y="1"/>
                      <a:pt x="9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25"/>
              <p:cNvSpPr/>
              <p:nvPr/>
            </p:nvSpPr>
            <p:spPr>
              <a:xfrm>
                <a:off x="3123800" y="3628688"/>
                <a:ext cx="131723" cy="78320"/>
              </a:xfrm>
              <a:custGeom>
                <a:rect b="b" l="l" r="r" t="t"/>
                <a:pathLst>
                  <a:path extrusionOk="0" h="1109" w="1876">
                    <a:moveTo>
                      <a:pt x="1754" y="0"/>
                    </a:moveTo>
                    <a:cubicBezTo>
                      <a:pt x="1749" y="0"/>
                      <a:pt x="1744" y="0"/>
                      <a:pt x="1738" y="1"/>
                    </a:cubicBezTo>
                    <a:cubicBezTo>
                      <a:pt x="1085" y="70"/>
                      <a:pt x="484" y="405"/>
                      <a:pt x="72" y="912"/>
                    </a:cubicBezTo>
                    <a:cubicBezTo>
                      <a:pt x="1" y="996"/>
                      <a:pt x="70" y="1109"/>
                      <a:pt x="149" y="1109"/>
                    </a:cubicBezTo>
                    <a:cubicBezTo>
                      <a:pt x="176" y="1109"/>
                      <a:pt x="203" y="1096"/>
                      <a:pt x="226" y="1066"/>
                    </a:cubicBezTo>
                    <a:cubicBezTo>
                      <a:pt x="596" y="603"/>
                      <a:pt x="1146" y="293"/>
                      <a:pt x="1738" y="216"/>
                    </a:cubicBezTo>
                    <a:cubicBezTo>
                      <a:pt x="1871" y="199"/>
                      <a:pt x="1876" y="0"/>
                      <a:pt x="17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25"/>
              <p:cNvSpPr/>
              <p:nvPr/>
            </p:nvSpPr>
            <p:spPr>
              <a:xfrm>
                <a:off x="2814292" y="2937505"/>
                <a:ext cx="262113" cy="77120"/>
              </a:xfrm>
              <a:custGeom>
                <a:rect b="b" l="l" r="r" t="t"/>
                <a:pathLst>
                  <a:path extrusionOk="0" h="1092" w="3733">
                    <a:moveTo>
                      <a:pt x="2815" y="0"/>
                    </a:moveTo>
                    <a:cubicBezTo>
                      <a:pt x="2485" y="0"/>
                      <a:pt x="2135" y="180"/>
                      <a:pt x="1876" y="484"/>
                    </a:cubicBezTo>
                    <a:cubicBezTo>
                      <a:pt x="1649" y="216"/>
                      <a:pt x="1346" y="81"/>
                      <a:pt x="1048" y="81"/>
                    </a:cubicBezTo>
                    <a:cubicBezTo>
                      <a:pt x="648" y="81"/>
                      <a:pt x="256" y="323"/>
                      <a:pt x="64" y="810"/>
                    </a:cubicBezTo>
                    <a:cubicBezTo>
                      <a:pt x="1" y="972"/>
                      <a:pt x="135" y="1080"/>
                      <a:pt x="273" y="1080"/>
                    </a:cubicBezTo>
                    <a:cubicBezTo>
                      <a:pt x="362" y="1080"/>
                      <a:pt x="453" y="1035"/>
                      <a:pt x="493" y="930"/>
                    </a:cubicBezTo>
                    <a:cubicBezTo>
                      <a:pt x="610" y="639"/>
                      <a:pt x="811" y="514"/>
                      <a:pt x="1022" y="514"/>
                    </a:cubicBezTo>
                    <a:cubicBezTo>
                      <a:pt x="1275" y="514"/>
                      <a:pt x="1542" y="695"/>
                      <a:pt x="1687" y="982"/>
                    </a:cubicBezTo>
                    <a:cubicBezTo>
                      <a:pt x="1730" y="1055"/>
                      <a:pt x="1803" y="1092"/>
                      <a:pt x="1876" y="1092"/>
                    </a:cubicBezTo>
                    <a:cubicBezTo>
                      <a:pt x="1949" y="1092"/>
                      <a:pt x="2022" y="1055"/>
                      <a:pt x="2065" y="982"/>
                    </a:cubicBezTo>
                    <a:cubicBezTo>
                      <a:pt x="2229" y="685"/>
                      <a:pt x="2537" y="430"/>
                      <a:pt x="2808" y="430"/>
                    </a:cubicBezTo>
                    <a:cubicBezTo>
                      <a:pt x="2991" y="430"/>
                      <a:pt x="3157" y="547"/>
                      <a:pt x="3251" y="845"/>
                    </a:cubicBezTo>
                    <a:cubicBezTo>
                      <a:pt x="3285" y="950"/>
                      <a:pt x="3373" y="996"/>
                      <a:pt x="3462" y="996"/>
                    </a:cubicBezTo>
                    <a:cubicBezTo>
                      <a:pt x="3597" y="996"/>
                      <a:pt x="3732" y="890"/>
                      <a:pt x="3681" y="724"/>
                    </a:cubicBezTo>
                    <a:cubicBezTo>
                      <a:pt x="3514" y="217"/>
                      <a:pt x="3177" y="0"/>
                      <a:pt x="2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25"/>
              <p:cNvSpPr/>
              <p:nvPr/>
            </p:nvSpPr>
            <p:spPr>
              <a:xfrm>
                <a:off x="2729472" y="3186803"/>
                <a:ext cx="127791" cy="114762"/>
              </a:xfrm>
              <a:custGeom>
                <a:rect b="b" l="l" r="r" t="t"/>
                <a:pathLst>
                  <a:path extrusionOk="0" h="1625" w="1820">
                    <a:moveTo>
                      <a:pt x="1017" y="1"/>
                    </a:moveTo>
                    <a:cubicBezTo>
                      <a:pt x="794" y="1"/>
                      <a:pt x="575" y="75"/>
                      <a:pt x="378" y="244"/>
                    </a:cubicBezTo>
                    <a:cubicBezTo>
                      <a:pt x="34" y="536"/>
                      <a:pt x="0" y="1060"/>
                      <a:pt x="129" y="1473"/>
                    </a:cubicBezTo>
                    <a:cubicBezTo>
                      <a:pt x="163" y="1579"/>
                      <a:pt x="250" y="1625"/>
                      <a:pt x="338" y="1625"/>
                    </a:cubicBezTo>
                    <a:cubicBezTo>
                      <a:pt x="471" y="1625"/>
                      <a:pt x="605" y="1518"/>
                      <a:pt x="559" y="1352"/>
                    </a:cubicBezTo>
                    <a:lnTo>
                      <a:pt x="550" y="1352"/>
                    </a:lnTo>
                    <a:cubicBezTo>
                      <a:pt x="473" y="1095"/>
                      <a:pt x="464" y="803"/>
                      <a:pt x="662" y="588"/>
                    </a:cubicBezTo>
                    <a:cubicBezTo>
                      <a:pt x="757" y="479"/>
                      <a:pt x="882" y="436"/>
                      <a:pt x="1011" y="436"/>
                    </a:cubicBezTo>
                    <a:cubicBezTo>
                      <a:pt x="1138" y="436"/>
                      <a:pt x="1269" y="477"/>
                      <a:pt x="1383" y="536"/>
                    </a:cubicBezTo>
                    <a:cubicBezTo>
                      <a:pt x="1420" y="557"/>
                      <a:pt x="1456" y="565"/>
                      <a:pt x="1490" y="565"/>
                    </a:cubicBezTo>
                    <a:cubicBezTo>
                      <a:pt x="1688" y="565"/>
                      <a:pt x="1819" y="268"/>
                      <a:pt x="1607" y="158"/>
                    </a:cubicBezTo>
                    <a:cubicBezTo>
                      <a:pt x="1414" y="58"/>
                      <a:pt x="1214" y="1"/>
                      <a:pt x="10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25"/>
              <p:cNvSpPr/>
              <p:nvPr/>
            </p:nvSpPr>
            <p:spPr>
              <a:xfrm>
                <a:off x="1742530" y="3199585"/>
                <a:ext cx="1145628" cy="977839"/>
              </a:xfrm>
              <a:custGeom>
                <a:rect b="b" l="l" r="r" t="t"/>
                <a:pathLst>
                  <a:path extrusionOk="0" h="13846" w="16316">
                    <a:moveTo>
                      <a:pt x="8277" y="0"/>
                    </a:moveTo>
                    <a:cubicBezTo>
                      <a:pt x="7110" y="0"/>
                      <a:pt x="5950" y="349"/>
                      <a:pt x="5336" y="1206"/>
                    </a:cubicBezTo>
                    <a:cubicBezTo>
                      <a:pt x="5243" y="1200"/>
                      <a:pt x="5149" y="1197"/>
                      <a:pt x="5056" y="1197"/>
                    </a:cubicBezTo>
                    <a:cubicBezTo>
                      <a:pt x="3647" y="1197"/>
                      <a:pt x="2263" y="1866"/>
                      <a:pt x="1521" y="3139"/>
                    </a:cubicBezTo>
                    <a:cubicBezTo>
                      <a:pt x="1160" y="3757"/>
                      <a:pt x="1023" y="4556"/>
                      <a:pt x="1332" y="5218"/>
                    </a:cubicBezTo>
                    <a:cubicBezTo>
                      <a:pt x="1410" y="5398"/>
                      <a:pt x="1521" y="5562"/>
                      <a:pt x="1650" y="5708"/>
                    </a:cubicBezTo>
                    <a:cubicBezTo>
                      <a:pt x="989" y="6086"/>
                      <a:pt x="568" y="6782"/>
                      <a:pt x="379" y="7503"/>
                    </a:cubicBezTo>
                    <a:cubicBezTo>
                      <a:pt x="1" y="8929"/>
                      <a:pt x="585" y="10570"/>
                      <a:pt x="1934" y="10957"/>
                    </a:cubicBezTo>
                    <a:cubicBezTo>
                      <a:pt x="1788" y="11103"/>
                      <a:pt x="1676" y="11284"/>
                      <a:pt x="1616" y="11481"/>
                    </a:cubicBezTo>
                    <a:cubicBezTo>
                      <a:pt x="1444" y="12031"/>
                      <a:pt x="1779" y="12607"/>
                      <a:pt x="2148" y="12985"/>
                    </a:cubicBezTo>
                    <a:cubicBezTo>
                      <a:pt x="2664" y="13532"/>
                      <a:pt x="3394" y="13846"/>
                      <a:pt x="4108" y="13846"/>
                    </a:cubicBezTo>
                    <a:cubicBezTo>
                      <a:pt x="4728" y="13846"/>
                      <a:pt x="5336" y="13610"/>
                      <a:pt x="5783" y="13088"/>
                    </a:cubicBezTo>
                    <a:cubicBezTo>
                      <a:pt x="5834" y="13036"/>
                      <a:pt x="5851" y="12959"/>
                      <a:pt x="5843" y="12890"/>
                    </a:cubicBezTo>
                    <a:lnTo>
                      <a:pt x="5843" y="12890"/>
                    </a:lnTo>
                    <a:cubicBezTo>
                      <a:pt x="6220" y="13042"/>
                      <a:pt x="6651" y="13116"/>
                      <a:pt x="7085" y="13116"/>
                    </a:cubicBezTo>
                    <a:cubicBezTo>
                      <a:pt x="7410" y="13116"/>
                      <a:pt x="7736" y="13074"/>
                      <a:pt x="8042" y="12993"/>
                    </a:cubicBezTo>
                    <a:cubicBezTo>
                      <a:pt x="8850" y="12796"/>
                      <a:pt x="9614" y="12314"/>
                      <a:pt x="10027" y="11576"/>
                    </a:cubicBezTo>
                    <a:cubicBezTo>
                      <a:pt x="10242" y="11180"/>
                      <a:pt x="10327" y="10742"/>
                      <a:pt x="10284" y="10296"/>
                    </a:cubicBezTo>
                    <a:lnTo>
                      <a:pt x="10284" y="10296"/>
                    </a:lnTo>
                    <a:cubicBezTo>
                      <a:pt x="10370" y="10424"/>
                      <a:pt x="10499" y="10502"/>
                      <a:pt x="10654" y="10527"/>
                    </a:cubicBezTo>
                    <a:cubicBezTo>
                      <a:pt x="10879" y="10576"/>
                      <a:pt x="11109" y="10599"/>
                      <a:pt x="11336" y="10599"/>
                    </a:cubicBezTo>
                    <a:cubicBezTo>
                      <a:pt x="11430" y="10599"/>
                      <a:pt x="11523" y="10595"/>
                      <a:pt x="11616" y="10588"/>
                    </a:cubicBezTo>
                    <a:cubicBezTo>
                      <a:pt x="12776" y="10502"/>
                      <a:pt x="13704" y="9720"/>
                      <a:pt x="14254" y="8749"/>
                    </a:cubicBezTo>
                    <a:cubicBezTo>
                      <a:pt x="14546" y="8225"/>
                      <a:pt x="14726" y="7658"/>
                      <a:pt x="14804" y="7065"/>
                    </a:cubicBezTo>
                    <a:cubicBezTo>
                      <a:pt x="15207" y="6988"/>
                      <a:pt x="15560" y="6747"/>
                      <a:pt x="15783" y="6412"/>
                    </a:cubicBezTo>
                    <a:cubicBezTo>
                      <a:pt x="16316" y="5639"/>
                      <a:pt x="16066" y="4539"/>
                      <a:pt x="15680" y="3766"/>
                    </a:cubicBezTo>
                    <a:cubicBezTo>
                      <a:pt x="15207" y="2830"/>
                      <a:pt x="14305" y="2134"/>
                      <a:pt x="13249" y="2056"/>
                    </a:cubicBezTo>
                    <a:cubicBezTo>
                      <a:pt x="13190" y="2052"/>
                      <a:pt x="13131" y="2051"/>
                      <a:pt x="13072" y="2051"/>
                    </a:cubicBezTo>
                    <a:cubicBezTo>
                      <a:pt x="12745" y="2051"/>
                      <a:pt x="12419" y="2110"/>
                      <a:pt x="12106" y="2220"/>
                    </a:cubicBezTo>
                    <a:cubicBezTo>
                      <a:pt x="12140" y="2022"/>
                      <a:pt x="12114" y="1816"/>
                      <a:pt x="12029" y="1627"/>
                    </a:cubicBezTo>
                    <a:cubicBezTo>
                      <a:pt x="11676" y="802"/>
                      <a:pt x="10620" y="407"/>
                      <a:pt x="9821" y="201"/>
                    </a:cubicBezTo>
                    <a:cubicBezTo>
                      <a:pt x="9338" y="72"/>
                      <a:pt x="8807" y="0"/>
                      <a:pt x="82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25"/>
              <p:cNvSpPr/>
              <p:nvPr/>
            </p:nvSpPr>
            <p:spPr>
              <a:xfrm>
                <a:off x="1880082" y="3383698"/>
                <a:ext cx="101812" cy="180370"/>
              </a:xfrm>
              <a:custGeom>
                <a:rect b="b" l="l" r="r" t="t"/>
                <a:pathLst>
                  <a:path extrusionOk="0" h="2554" w="1450">
                    <a:moveTo>
                      <a:pt x="1106" y="0"/>
                    </a:moveTo>
                    <a:cubicBezTo>
                      <a:pt x="1058" y="0"/>
                      <a:pt x="1009" y="15"/>
                      <a:pt x="963" y="51"/>
                    </a:cubicBezTo>
                    <a:cubicBezTo>
                      <a:pt x="267" y="592"/>
                      <a:pt x="0" y="1657"/>
                      <a:pt x="396" y="2439"/>
                    </a:cubicBezTo>
                    <a:cubicBezTo>
                      <a:pt x="436" y="2520"/>
                      <a:pt x="502" y="2554"/>
                      <a:pt x="569" y="2554"/>
                    </a:cubicBezTo>
                    <a:cubicBezTo>
                      <a:pt x="716" y="2554"/>
                      <a:pt x="871" y="2393"/>
                      <a:pt x="782" y="2216"/>
                    </a:cubicBezTo>
                    <a:cubicBezTo>
                      <a:pt x="456" y="1597"/>
                      <a:pt x="748" y="772"/>
                      <a:pt x="1272" y="360"/>
                    </a:cubicBezTo>
                    <a:cubicBezTo>
                      <a:pt x="1449" y="224"/>
                      <a:pt x="1291" y="0"/>
                      <a:pt x="1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25"/>
              <p:cNvSpPr/>
              <p:nvPr/>
            </p:nvSpPr>
            <p:spPr>
              <a:xfrm>
                <a:off x="1784730" y="3677135"/>
                <a:ext cx="109114" cy="218506"/>
              </a:xfrm>
              <a:custGeom>
                <a:rect b="b" l="l" r="r" t="t"/>
                <a:pathLst>
                  <a:path extrusionOk="0" h="3094" w="1554">
                    <a:moveTo>
                      <a:pt x="787" y="1"/>
                    </a:moveTo>
                    <a:cubicBezTo>
                      <a:pt x="719" y="1"/>
                      <a:pt x="650" y="31"/>
                      <a:pt x="602" y="106"/>
                    </a:cubicBezTo>
                    <a:cubicBezTo>
                      <a:pt x="1" y="1068"/>
                      <a:pt x="87" y="2442"/>
                      <a:pt x="1126" y="3061"/>
                    </a:cubicBezTo>
                    <a:cubicBezTo>
                      <a:pt x="1164" y="3084"/>
                      <a:pt x="1200" y="3093"/>
                      <a:pt x="1235" y="3093"/>
                    </a:cubicBezTo>
                    <a:cubicBezTo>
                      <a:pt x="1425" y="3093"/>
                      <a:pt x="1553" y="2798"/>
                      <a:pt x="1350" y="2674"/>
                    </a:cubicBezTo>
                    <a:cubicBezTo>
                      <a:pt x="508" y="2176"/>
                      <a:pt x="508" y="1085"/>
                      <a:pt x="980" y="329"/>
                    </a:cubicBezTo>
                    <a:cubicBezTo>
                      <a:pt x="1087" y="157"/>
                      <a:pt x="939" y="1"/>
                      <a:pt x="7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25"/>
              <p:cNvSpPr/>
              <p:nvPr/>
            </p:nvSpPr>
            <p:spPr>
              <a:xfrm>
                <a:off x="1912661" y="3614351"/>
                <a:ext cx="61579" cy="129945"/>
              </a:xfrm>
              <a:custGeom>
                <a:rect b="b" l="l" r="r" t="t"/>
                <a:pathLst>
                  <a:path extrusionOk="0" h="1840" w="877">
                    <a:moveTo>
                      <a:pt x="552" y="1"/>
                    </a:moveTo>
                    <a:cubicBezTo>
                      <a:pt x="486" y="1"/>
                      <a:pt x="421" y="33"/>
                      <a:pt x="378" y="110"/>
                    </a:cubicBezTo>
                    <a:cubicBezTo>
                      <a:pt x="78" y="634"/>
                      <a:pt x="0" y="1235"/>
                      <a:pt x="378" y="1742"/>
                    </a:cubicBezTo>
                    <a:cubicBezTo>
                      <a:pt x="427" y="1811"/>
                      <a:pt x="496" y="1840"/>
                      <a:pt x="563" y="1840"/>
                    </a:cubicBezTo>
                    <a:cubicBezTo>
                      <a:pt x="723" y="1840"/>
                      <a:pt x="877" y="1681"/>
                      <a:pt x="756" y="1519"/>
                    </a:cubicBezTo>
                    <a:cubicBezTo>
                      <a:pt x="473" y="1132"/>
                      <a:pt x="524" y="728"/>
                      <a:pt x="756" y="333"/>
                    </a:cubicBezTo>
                    <a:cubicBezTo>
                      <a:pt x="851" y="161"/>
                      <a:pt x="700" y="1"/>
                      <a:pt x="5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25"/>
              <p:cNvSpPr/>
              <p:nvPr/>
            </p:nvSpPr>
            <p:spPr>
              <a:xfrm>
                <a:off x="2007943" y="3612868"/>
                <a:ext cx="692039" cy="466391"/>
              </a:xfrm>
              <a:custGeom>
                <a:rect b="b" l="l" r="r" t="t"/>
                <a:pathLst>
                  <a:path extrusionOk="0" h="6604" w="9856">
                    <a:moveTo>
                      <a:pt x="8007" y="0"/>
                    </a:moveTo>
                    <a:cubicBezTo>
                      <a:pt x="7413" y="0"/>
                      <a:pt x="6793" y="113"/>
                      <a:pt x="6358" y="208"/>
                    </a:cubicBezTo>
                    <a:cubicBezTo>
                      <a:pt x="4640" y="603"/>
                      <a:pt x="3034" y="1643"/>
                      <a:pt x="1762" y="2699"/>
                    </a:cubicBezTo>
                    <a:cubicBezTo>
                      <a:pt x="929" y="3387"/>
                      <a:pt x="1" y="4375"/>
                      <a:pt x="216" y="5509"/>
                    </a:cubicBezTo>
                    <a:cubicBezTo>
                      <a:pt x="386" y="6363"/>
                      <a:pt x="1232" y="6603"/>
                      <a:pt x="2060" y="6603"/>
                    </a:cubicBezTo>
                    <a:cubicBezTo>
                      <a:pt x="2439" y="6603"/>
                      <a:pt x="2815" y="6553"/>
                      <a:pt x="3119" y="6488"/>
                    </a:cubicBezTo>
                    <a:cubicBezTo>
                      <a:pt x="4554" y="6170"/>
                      <a:pt x="6023" y="5389"/>
                      <a:pt x="7372" y="4478"/>
                    </a:cubicBezTo>
                    <a:cubicBezTo>
                      <a:pt x="7862" y="4143"/>
                      <a:pt x="8377" y="3782"/>
                      <a:pt x="8790" y="3318"/>
                    </a:cubicBezTo>
                    <a:cubicBezTo>
                      <a:pt x="9288" y="2760"/>
                      <a:pt x="9855" y="1875"/>
                      <a:pt x="9778" y="1119"/>
                    </a:cubicBezTo>
                    <a:cubicBezTo>
                      <a:pt x="9676" y="239"/>
                      <a:pt x="8870" y="0"/>
                      <a:pt x="800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25"/>
              <p:cNvSpPr/>
              <p:nvPr/>
            </p:nvSpPr>
            <p:spPr>
              <a:xfrm>
                <a:off x="2055619" y="3683561"/>
                <a:ext cx="594300" cy="495064"/>
              </a:xfrm>
              <a:custGeom>
                <a:rect b="b" l="l" r="r" t="t"/>
                <a:pathLst>
                  <a:path extrusionOk="0" h="7010" w="8464">
                    <a:moveTo>
                      <a:pt x="6939" y="1"/>
                    </a:moveTo>
                    <a:cubicBezTo>
                      <a:pt x="6809" y="1"/>
                      <a:pt x="6678" y="7"/>
                      <a:pt x="6547" y="23"/>
                    </a:cubicBezTo>
                    <a:cubicBezTo>
                      <a:pt x="6264" y="58"/>
                      <a:pt x="5989" y="135"/>
                      <a:pt x="5731" y="255"/>
                    </a:cubicBezTo>
                    <a:cubicBezTo>
                      <a:pt x="5731" y="1174"/>
                      <a:pt x="5817" y="2102"/>
                      <a:pt x="5989" y="3013"/>
                    </a:cubicBezTo>
                    <a:lnTo>
                      <a:pt x="5963" y="2996"/>
                    </a:lnTo>
                    <a:cubicBezTo>
                      <a:pt x="5817" y="2910"/>
                      <a:pt x="5679" y="2798"/>
                      <a:pt x="5559" y="2686"/>
                    </a:cubicBezTo>
                    <a:cubicBezTo>
                      <a:pt x="5319" y="2472"/>
                      <a:pt x="5104" y="2240"/>
                      <a:pt x="4906" y="1999"/>
                    </a:cubicBezTo>
                    <a:cubicBezTo>
                      <a:pt x="4709" y="1767"/>
                      <a:pt x="4520" y="1527"/>
                      <a:pt x="4339" y="1286"/>
                    </a:cubicBezTo>
                    <a:cubicBezTo>
                      <a:pt x="4236" y="1174"/>
                      <a:pt x="4142" y="1054"/>
                      <a:pt x="4064" y="934"/>
                    </a:cubicBezTo>
                    <a:cubicBezTo>
                      <a:pt x="3471" y="960"/>
                      <a:pt x="2896" y="1106"/>
                      <a:pt x="2621" y="1604"/>
                    </a:cubicBezTo>
                    <a:cubicBezTo>
                      <a:pt x="3033" y="2197"/>
                      <a:pt x="3506" y="2747"/>
                      <a:pt x="4038" y="3228"/>
                    </a:cubicBezTo>
                    <a:cubicBezTo>
                      <a:pt x="3600" y="3090"/>
                      <a:pt x="3171" y="2936"/>
                      <a:pt x="2733" y="2772"/>
                    </a:cubicBezTo>
                    <a:cubicBezTo>
                      <a:pt x="2303" y="2609"/>
                      <a:pt x="1891" y="2437"/>
                      <a:pt x="1470" y="2265"/>
                    </a:cubicBezTo>
                    <a:cubicBezTo>
                      <a:pt x="1281" y="2188"/>
                      <a:pt x="1049" y="2051"/>
                      <a:pt x="825" y="1965"/>
                    </a:cubicBezTo>
                    <a:cubicBezTo>
                      <a:pt x="688" y="2051"/>
                      <a:pt x="550" y="2145"/>
                      <a:pt x="430" y="2257"/>
                    </a:cubicBezTo>
                    <a:cubicBezTo>
                      <a:pt x="181" y="2540"/>
                      <a:pt x="35" y="2893"/>
                      <a:pt x="1" y="3262"/>
                    </a:cubicBezTo>
                    <a:lnTo>
                      <a:pt x="9" y="3262"/>
                    </a:lnTo>
                    <a:cubicBezTo>
                      <a:pt x="35" y="3279"/>
                      <a:pt x="61" y="3288"/>
                      <a:pt x="95" y="3288"/>
                    </a:cubicBezTo>
                    <a:cubicBezTo>
                      <a:pt x="1186" y="3795"/>
                      <a:pt x="2380" y="4035"/>
                      <a:pt x="3514" y="4431"/>
                    </a:cubicBezTo>
                    <a:cubicBezTo>
                      <a:pt x="4726" y="4860"/>
                      <a:pt x="5963" y="5530"/>
                      <a:pt x="6332" y="6862"/>
                    </a:cubicBezTo>
                    <a:cubicBezTo>
                      <a:pt x="6350" y="6922"/>
                      <a:pt x="6393" y="6974"/>
                      <a:pt x="6461" y="6991"/>
                    </a:cubicBezTo>
                    <a:cubicBezTo>
                      <a:pt x="6549" y="7003"/>
                      <a:pt x="6637" y="7009"/>
                      <a:pt x="6724" y="7009"/>
                    </a:cubicBezTo>
                    <a:cubicBezTo>
                      <a:pt x="7234" y="7009"/>
                      <a:pt x="7727" y="6799"/>
                      <a:pt x="8094" y="6432"/>
                    </a:cubicBezTo>
                    <a:cubicBezTo>
                      <a:pt x="8308" y="6209"/>
                      <a:pt x="8446" y="5917"/>
                      <a:pt x="8463" y="5608"/>
                    </a:cubicBezTo>
                    <a:cubicBezTo>
                      <a:pt x="8463" y="5358"/>
                      <a:pt x="8162" y="5161"/>
                      <a:pt x="8033" y="4937"/>
                    </a:cubicBezTo>
                    <a:cubicBezTo>
                      <a:pt x="7664" y="4293"/>
                      <a:pt x="7552" y="3477"/>
                      <a:pt x="7423" y="2755"/>
                    </a:cubicBezTo>
                    <a:cubicBezTo>
                      <a:pt x="7260" y="1853"/>
                      <a:pt x="7114" y="951"/>
                      <a:pt x="7166" y="32"/>
                    </a:cubicBezTo>
                    <a:cubicBezTo>
                      <a:pt x="7166" y="23"/>
                      <a:pt x="7166" y="15"/>
                      <a:pt x="7166" y="6"/>
                    </a:cubicBezTo>
                    <a:cubicBezTo>
                      <a:pt x="7090" y="3"/>
                      <a:pt x="7015" y="1"/>
                      <a:pt x="69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25"/>
              <p:cNvSpPr/>
              <p:nvPr/>
            </p:nvSpPr>
            <p:spPr>
              <a:xfrm>
                <a:off x="1906131" y="3547895"/>
                <a:ext cx="800451" cy="420910"/>
              </a:xfrm>
              <a:custGeom>
                <a:rect b="b" l="l" r="r" t="t"/>
                <a:pathLst>
                  <a:path extrusionOk="0" h="5960" w="11400">
                    <a:moveTo>
                      <a:pt x="10537" y="0"/>
                    </a:moveTo>
                    <a:cubicBezTo>
                      <a:pt x="10418" y="0"/>
                      <a:pt x="10302" y="126"/>
                      <a:pt x="10309" y="260"/>
                    </a:cubicBezTo>
                    <a:lnTo>
                      <a:pt x="8092" y="570"/>
                    </a:lnTo>
                    <a:cubicBezTo>
                      <a:pt x="8049" y="398"/>
                      <a:pt x="7963" y="243"/>
                      <a:pt x="7851" y="123"/>
                    </a:cubicBezTo>
                    <a:cubicBezTo>
                      <a:pt x="7805" y="74"/>
                      <a:pt x="7752" y="53"/>
                      <a:pt x="7702" y="53"/>
                    </a:cubicBezTo>
                    <a:cubicBezTo>
                      <a:pt x="7566" y="53"/>
                      <a:pt x="7444" y="200"/>
                      <a:pt x="7482" y="338"/>
                    </a:cubicBezTo>
                    <a:lnTo>
                      <a:pt x="5154" y="1008"/>
                    </a:lnTo>
                    <a:cubicBezTo>
                      <a:pt x="5114" y="909"/>
                      <a:pt x="5015" y="859"/>
                      <a:pt x="4922" y="859"/>
                    </a:cubicBezTo>
                    <a:cubicBezTo>
                      <a:pt x="4812" y="859"/>
                      <a:pt x="4710" y="928"/>
                      <a:pt x="4724" y="1068"/>
                    </a:cubicBezTo>
                    <a:cubicBezTo>
                      <a:pt x="4767" y="1369"/>
                      <a:pt x="4905" y="1643"/>
                      <a:pt x="5128" y="1858"/>
                    </a:cubicBezTo>
                    <a:lnTo>
                      <a:pt x="3375" y="2820"/>
                    </a:lnTo>
                    <a:lnTo>
                      <a:pt x="3332" y="2778"/>
                    </a:lnTo>
                    <a:cubicBezTo>
                      <a:pt x="3287" y="2726"/>
                      <a:pt x="3235" y="2705"/>
                      <a:pt x="3185" y="2705"/>
                    </a:cubicBezTo>
                    <a:cubicBezTo>
                      <a:pt x="3024" y="2705"/>
                      <a:pt x="2877" y="2923"/>
                      <a:pt x="3014" y="3087"/>
                    </a:cubicBezTo>
                    <a:cubicBezTo>
                      <a:pt x="3066" y="3147"/>
                      <a:pt x="3118" y="3198"/>
                      <a:pt x="3169" y="3250"/>
                    </a:cubicBezTo>
                    <a:lnTo>
                      <a:pt x="497" y="4719"/>
                    </a:lnTo>
                    <a:cubicBezTo>
                      <a:pt x="480" y="4702"/>
                      <a:pt x="471" y="4693"/>
                      <a:pt x="454" y="4676"/>
                    </a:cubicBezTo>
                    <a:cubicBezTo>
                      <a:pt x="411" y="4625"/>
                      <a:pt x="360" y="4604"/>
                      <a:pt x="310" y="4604"/>
                    </a:cubicBezTo>
                    <a:cubicBezTo>
                      <a:pt x="151" y="4604"/>
                      <a:pt x="1" y="4822"/>
                      <a:pt x="145" y="4985"/>
                    </a:cubicBezTo>
                    <a:cubicBezTo>
                      <a:pt x="629" y="5559"/>
                      <a:pt x="1388" y="5960"/>
                      <a:pt x="2129" y="5960"/>
                    </a:cubicBezTo>
                    <a:cubicBezTo>
                      <a:pt x="2531" y="5960"/>
                      <a:pt x="2928" y="5842"/>
                      <a:pt x="3272" y="5570"/>
                    </a:cubicBezTo>
                    <a:cubicBezTo>
                      <a:pt x="3779" y="5174"/>
                      <a:pt x="4028" y="4453"/>
                      <a:pt x="3951" y="3800"/>
                    </a:cubicBezTo>
                    <a:lnTo>
                      <a:pt x="3951" y="3800"/>
                    </a:lnTo>
                    <a:cubicBezTo>
                      <a:pt x="4287" y="3962"/>
                      <a:pt x="4651" y="4055"/>
                      <a:pt x="5009" y="4055"/>
                    </a:cubicBezTo>
                    <a:cubicBezTo>
                      <a:pt x="5410" y="4055"/>
                      <a:pt x="5806" y="3939"/>
                      <a:pt x="6150" y="3671"/>
                    </a:cubicBezTo>
                    <a:cubicBezTo>
                      <a:pt x="6494" y="3387"/>
                      <a:pt x="6726" y="2992"/>
                      <a:pt x="6803" y="2554"/>
                    </a:cubicBezTo>
                    <a:cubicBezTo>
                      <a:pt x="6889" y="2554"/>
                      <a:pt x="6975" y="2546"/>
                      <a:pt x="7070" y="2528"/>
                    </a:cubicBezTo>
                    <a:cubicBezTo>
                      <a:pt x="7284" y="2485"/>
                      <a:pt x="7482" y="2382"/>
                      <a:pt x="7637" y="2219"/>
                    </a:cubicBezTo>
                    <a:cubicBezTo>
                      <a:pt x="8017" y="2519"/>
                      <a:pt x="8480" y="2715"/>
                      <a:pt x="8929" y="2715"/>
                    </a:cubicBezTo>
                    <a:cubicBezTo>
                      <a:pt x="9110" y="2715"/>
                      <a:pt x="9288" y="2683"/>
                      <a:pt x="9458" y="2614"/>
                    </a:cubicBezTo>
                    <a:cubicBezTo>
                      <a:pt x="10283" y="2271"/>
                      <a:pt x="11400" y="948"/>
                      <a:pt x="10678" y="71"/>
                    </a:cubicBezTo>
                    <a:cubicBezTo>
                      <a:pt x="10636" y="21"/>
                      <a:pt x="10586" y="0"/>
                      <a:pt x="105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25"/>
              <p:cNvSpPr/>
              <p:nvPr/>
            </p:nvSpPr>
            <p:spPr>
              <a:xfrm>
                <a:off x="2521496" y="3405167"/>
                <a:ext cx="178276" cy="83900"/>
              </a:xfrm>
              <a:custGeom>
                <a:rect b="b" l="l" r="r" t="t"/>
                <a:pathLst>
                  <a:path extrusionOk="0" h="1188" w="2539">
                    <a:moveTo>
                      <a:pt x="947" y="1"/>
                    </a:moveTo>
                    <a:cubicBezTo>
                      <a:pt x="716" y="1"/>
                      <a:pt x="476" y="45"/>
                      <a:pt x="239" y="133"/>
                    </a:cubicBezTo>
                    <a:cubicBezTo>
                      <a:pt x="0" y="226"/>
                      <a:pt x="71" y="579"/>
                      <a:pt x="280" y="579"/>
                    </a:cubicBezTo>
                    <a:cubicBezTo>
                      <a:pt x="304" y="579"/>
                      <a:pt x="331" y="574"/>
                      <a:pt x="359" y="563"/>
                    </a:cubicBezTo>
                    <a:cubicBezTo>
                      <a:pt x="559" y="487"/>
                      <a:pt x="759" y="447"/>
                      <a:pt x="952" y="447"/>
                    </a:cubicBezTo>
                    <a:cubicBezTo>
                      <a:pt x="1390" y="447"/>
                      <a:pt x="1789" y="649"/>
                      <a:pt x="2051" y="1078"/>
                    </a:cubicBezTo>
                    <a:cubicBezTo>
                      <a:pt x="2099" y="1155"/>
                      <a:pt x="2168" y="1187"/>
                      <a:pt x="2236" y="1187"/>
                    </a:cubicBezTo>
                    <a:cubicBezTo>
                      <a:pt x="2389" y="1187"/>
                      <a:pt x="2539" y="1027"/>
                      <a:pt x="2438" y="855"/>
                    </a:cubicBezTo>
                    <a:cubicBezTo>
                      <a:pt x="2091" y="292"/>
                      <a:pt x="1544" y="1"/>
                      <a:pt x="9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25"/>
              <p:cNvSpPr/>
              <p:nvPr/>
            </p:nvSpPr>
            <p:spPr>
              <a:xfrm>
                <a:off x="2503450" y="4071561"/>
                <a:ext cx="131934" cy="78673"/>
              </a:xfrm>
              <a:custGeom>
                <a:rect b="b" l="l" r="r" t="t"/>
                <a:pathLst>
                  <a:path extrusionOk="0" h="1114" w="1879">
                    <a:moveTo>
                      <a:pt x="1748" y="1"/>
                    </a:moveTo>
                    <a:cubicBezTo>
                      <a:pt x="1743" y="1"/>
                      <a:pt x="1738" y="1"/>
                      <a:pt x="1733" y="2"/>
                    </a:cubicBezTo>
                    <a:cubicBezTo>
                      <a:pt x="1080" y="79"/>
                      <a:pt x="478" y="406"/>
                      <a:pt x="66" y="921"/>
                    </a:cubicBezTo>
                    <a:cubicBezTo>
                      <a:pt x="1" y="1000"/>
                      <a:pt x="70" y="1113"/>
                      <a:pt x="148" y="1113"/>
                    </a:cubicBezTo>
                    <a:cubicBezTo>
                      <a:pt x="173" y="1113"/>
                      <a:pt x="198" y="1102"/>
                      <a:pt x="221" y="1076"/>
                    </a:cubicBezTo>
                    <a:cubicBezTo>
                      <a:pt x="599" y="603"/>
                      <a:pt x="1140" y="303"/>
                      <a:pt x="1733" y="225"/>
                    </a:cubicBezTo>
                    <a:cubicBezTo>
                      <a:pt x="1865" y="209"/>
                      <a:pt x="1878" y="1"/>
                      <a:pt x="17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25"/>
              <p:cNvSpPr/>
              <p:nvPr/>
            </p:nvSpPr>
            <p:spPr>
              <a:xfrm>
                <a:off x="2193592" y="3380732"/>
                <a:ext cx="262042" cy="76979"/>
              </a:xfrm>
              <a:custGeom>
                <a:rect b="b" l="l" r="r" t="t"/>
                <a:pathLst>
                  <a:path extrusionOk="0" h="1090" w="3732">
                    <a:moveTo>
                      <a:pt x="2814" y="0"/>
                    </a:moveTo>
                    <a:cubicBezTo>
                      <a:pt x="2484" y="0"/>
                      <a:pt x="2134" y="180"/>
                      <a:pt x="1876" y="479"/>
                    </a:cubicBezTo>
                    <a:cubicBezTo>
                      <a:pt x="1648" y="215"/>
                      <a:pt x="1346" y="81"/>
                      <a:pt x="1047" y="81"/>
                    </a:cubicBezTo>
                    <a:cubicBezTo>
                      <a:pt x="647" y="81"/>
                      <a:pt x="255" y="322"/>
                      <a:pt x="63" y="814"/>
                    </a:cubicBezTo>
                    <a:cubicBezTo>
                      <a:pt x="1" y="976"/>
                      <a:pt x="134" y="1080"/>
                      <a:pt x="271" y="1080"/>
                    </a:cubicBezTo>
                    <a:cubicBezTo>
                      <a:pt x="361" y="1080"/>
                      <a:pt x="452" y="1036"/>
                      <a:pt x="493" y="935"/>
                    </a:cubicBezTo>
                    <a:cubicBezTo>
                      <a:pt x="610" y="641"/>
                      <a:pt x="813" y="516"/>
                      <a:pt x="1024" y="516"/>
                    </a:cubicBezTo>
                    <a:cubicBezTo>
                      <a:pt x="1277" y="516"/>
                      <a:pt x="1542" y="696"/>
                      <a:pt x="1687" y="986"/>
                    </a:cubicBezTo>
                    <a:cubicBezTo>
                      <a:pt x="1730" y="1055"/>
                      <a:pt x="1803" y="1089"/>
                      <a:pt x="1876" y="1089"/>
                    </a:cubicBezTo>
                    <a:cubicBezTo>
                      <a:pt x="1949" y="1089"/>
                      <a:pt x="2022" y="1055"/>
                      <a:pt x="2065" y="986"/>
                    </a:cubicBezTo>
                    <a:cubicBezTo>
                      <a:pt x="2230" y="688"/>
                      <a:pt x="2540" y="429"/>
                      <a:pt x="2811" y="429"/>
                    </a:cubicBezTo>
                    <a:cubicBezTo>
                      <a:pt x="2993" y="429"/>
                      <a:pt x="3158" y="544"/>
                      <a:pt x="3250" y="840"/>
                    </a:cubicBezTo>
                    <a:cubicBezTo>
                      <a:pt x="3285" y="950"/>
                      <a:pt x="3373" y="996"/>
                      <a:pt x="3462" y="996"/>
                    </a:cubicBezTo>
                    <a:cubicBezTo>
                      <a:pt x="3597" y="996"/>
                      <a:pt x="3732" y="889"/>
                      <a:pt x="3680" y="729"/>
                    </a:cubicBezTo>
                    <a:cubicBezTo>
                      <a:pt x="3514" y="216"/>
                      <a:pt x="3176" y="0"/>
                      <a:pt x="2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25"/>
              <p:cNvSpPr/>
              <p:nvPr/>
            </p:nvSpPr>
            <p:spPr>
              <a:xfrm>
                <a:off x="2109334" y="3630312"/>
                <a:ext cx="127230" cy="114479"/>
              </a:xfrm>
              <a:custGeom>
                <a:rect b="b" l="l" r="r" t="t"/>
                <a:pathLst>
                  <a:path extrusionOk="0" h="1621" w="1812">
                    <a:moveTo>
                      <a:pt x="1004" y="0"/>
                    </a:moveTo>
                    <a:cubicBezTo>
                      <a:pt x="782" y="0"/>
                      <a:pt x="565" y="72"/>
                      <a:pt x="370" y="236"/>
                    </a:cubicBezTo>
                    <a:cubicBezTo>
                      <a:pt x="26" y="537"/>
                      <a:pt x="0" y="1061"/>
                      <a:pt x="120" y="1464"/>
                    </a:cubicBezTo>
                    <a:cubicBezTo>
                      <a:pt x="154" y="1573"/>
                      <a:pt x="241" y="1620"/>
                      <a:pt x="328" y="1620"/>
                    </a:cubicBezTo>
                    <a:cubicBezTo>
                      <a:pt x="461" y="1620"/>
                      <a:pt x="597" y="1510"/>
                      <a:pt x="550" y="1344"/>
                    </a:cubicBezTo>
                    <a:lnTo>
                      <a:pt x="550" y="1344"/>
                    </a:lnTo>
                    <a:lnTo>
                      <a:pt x="541" y="1353"/>
                    </a:lnTo>
                    <a:cubicBezTo>
                      <a:pt x="464" y="1095"/>
                      <a:pt x="455" y="803"/>
                      <a:pt x="653" y="588"/>
                    </a:cubicBezTo>
                    <a:cubicBezTo>
                      <a:pt x="749" y="479"/>
                      <a:pt x="873" y="437"/>
                      <a:pt x="1003" y="437"/>
                    </a:cubicBezTo>
                    <a:cubicBezTo>
                      <a:pt x="1129" y="437"/>
                      <a:pt x="1260" y="477"/>
                      <a:pt x="1375" y="537"/>
                    </a:cubicBezTo>
                    <a:cubicBezTo>
                      <a:pt x="1410" y="555"/>
                      <a:pt x="1445" y="563"/>
                      <a:pt x="1478" y="563"/>
                    </a:cubicBezTo>
                    <a:cubicBezTo>
                      <a:pt x="1678" y="563"/>
                      <a:pt x="1812" y="269"/>
                      <a:pt x="1598" y="159"/>
                    </a:cubicBezTo>
                    <a:cubicBezTo>
                      <a:pt x="1404" y="57"/>
                      <a:pt x="1202" y="0"/>
                      <a:pt x="10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25"/>
              <p:cNvSpPr/>
              <p:nvPr/>
            </p:nvSpPr>
            <p:spPr>
              <a:xfrm>
                <a:off x="2105121" y="2851487"/>
                <a:ext cx="36863" cy="62572"/>
              </a:xfrm>
              <a:custGeom>
                <a:rect b="b" l="l" r="r" t="t"/>
                <a:pathLst>
                  <a:path extrusionOk="0" h="886" w="525">
                    <a:moveTo>
                      <a:pt x="258" y="1"/>
                    </a:moveTo>
                    <a:cubicBezTo>
                      <a:pt x="112" y="1"/>
                      <a:pt x="0" y="198"/>
                      <a:pt x="0" y="447"/>
                    </a:cubicBezTo>
                    <a:cubicBezTo>
                      <a:pt x="0" y="688"/>
                      <a:pt x="112" y="886"/>
                      <a:pt x="258" y="886"/>
                    </a:cubicBezTo>
                    <a:cubicBezTo>
                      <a:pt x="404" y="886"/>
                      <a:pt x="524" y="688"/>
                      <a:pt x="524" y="447"/>
                    </a:cubicBezTo>
                    <a:cubicBezTo>
                      <a:pt x="524" y="198"/>
                      <a:pt x="404" y="1"/>
                      <a:pt x="2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25"/>
              <p:cNvSpPr/>
              <p:nvPr/>
            </p:nvSpPr>
            <p:spPr>
              <a:xfrm>
                <a:off x="2433235" y="4238513"/>
                <a:ext cx="25418" cy="12783"/>
              </a:xfrm>
              <a:custGeom>
                <a:rect b="b" l="l" r="r" t="t"/>
                <a:pathLst>
                  <a:path extrusionOk="0" h="181" w="362">
                    <a:moveTo>
                      <a:pt x="1" y="0"/>
                    </a:moveTo>
                    <a:lnTo>
                      <a:pt x="362" y="181"/>
                    </a:lnTo>
                    <a:cubicBezTo>
                      <a:pt x="250" y="121"/>
                      <a:pt x="130" y="61"/>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3" name="Google Shape;1803;p25"/>
              <p:cNvGrpSpPr/>
              <p:nvPr/>
            </p:nvGrpSpPr>
            <p:grpSpPr>
              <a:xfrm>
                <a:off x="1613722" y="3556026"/>
                <a:ext cx="3013838" cy="1423679"/>
                <a:chOff x="3650" y="752236"/>
                <a:chExt cx="3013838" cy="1423679"/>
              </a:xfrm>
            </p:grpSpPr>
            <p:sp>
              <p:nvSpPr>
                <p:cNvPr id="1804" name="Google Shape;1804;p25"/>
                <p:cNvSpPr/>
                <p:nvPr/>
              </p:nvSpPr>
              <p:spPr>
                <a:xfrm>
                  <a:off x="174905" y="874060"/>
                  <a:ext cx="109114" cy="218506"/>
                </a:xfrm>
                <a:custGeom>
                  <a:rect b="b" l="l" r="r" t="t"/>
                  <a:pathLst>
                    <a:path extrusionOk="0" h="3094" w="1554">
                      <a:moveTo>
                        <a:pt x="787" y="1"/>
                      </a:moveTo>
                      <a:cubicBezTo>
                        <a:pt x="719" y="1"/>
                        <a:pt x="650" y="31"/>
                        <a:pt x="602" y="106"/>
                      </a:cubicBezTo>
                      <a:cubicBezTo>
                        <a:pt x="1" y="1068"/>
                        <a:pt x="87" y="2442"/>
                        <a:pt x="1126" y="3061"/>
                      </a:cubicBezTo>
                      <a:cubicBezTo>
                        <a:pt x="1164" y="3084"/>
                        <a:pt x="1200" y="3093"/>
                        <a:pt x="1235" y="3093"/>
                      </a:cubicBezTo>
                      <a:cubicBezTo>
                        <a:pt x="1425" y="3093"/>
                        <a:pt x="1553" y="2798"/>
                        <a:pt x="1350" y="2674"/>
                      </a:cubicBezTo>
                      <a:cubicBezTo>
                        <a:pt x="508" y="2176"/>
                        <a:pt x="508" y="1085"/>
                        <a:pt x="980" y="329"/>
                      </a:cubicBezTo>
                      <a:cubicBezTo>
                        <a:pt x="1087" y="157"/>
                        <a:pt x="939" y="1"/>
                        <a:pt x="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25"/>
                <p:cNvSpPr/>
                <p:nvPr/>
              </p:nvSpPr>
              <p:spPr>
                <a:xfrm>
                  <a:off x="3650" y="752236"/>
                  <a:ext cx="3013838" cy="1423608"/>
                </a:xfrm>
                <a:custGeom>
                  <a:rect b="b" l="l" r="r" t="t"/>
                  <a:pathLst>
                    <a:path extrusionOk="0" h="20158" w="42923">
                      <a:moveTo>
                        <a:pt x="0" y="1"/>
                      </a:moveTo>
                      <a:lnTo>
                        <a:pt x="0" y="6521"/>
                      </a:lnTo>
                      <a:cubicBezTo>
                        <a:pt x="26" y="6719"/>
                        <a:pt x="26" y="6934"/>
                        <a:pt x="0" y="7140"/>
                      </a:cubicBezTo>
                      <a:lnTo>
                        <a:pt x="0" y="7509"/>
                      </a:lnTo>
                      <a:lnTo>
                        <a:pt x="26" y="7527"/>
                      </a:lnTo>
                      <a:cubicBezTo>
                        <a:pt x="2440" y="8936"/>
                        <a:pt x="4931" y="10233"/>
                        <a:pt x="7414" y="11530"/>
                      </a:cubicBezTo>
                      <a:cubicBezTo>
                        <a:pt x="10482" y="13120"/>
                        <a:pt x="13557" y="14683"/>
                        <a:pt x="16633" y="16255"/>
                      </a:cubicBezTo>
                      <a:cubicBezTo>
                        <a:pt x="19159" y="17544"/>
                        <a:pt x="21693" y="18816"/>
                        <a:pt x="24211" y="20122"/>
                      </a:cubicBezTo>
                      <a:cubicBezTo>
                        <a:pt x="24262" y="20147"/>
                        <a:pt x="24318" y="20158"/>
                        <a:pt x="24377" y="20158"/>
                      </a:cubicBezTo>
                      <a:cubicBezTo>
                        <a:pt x="24616" y="20158"/>
                        <a:pt x="24904" y="19983"/>
                        <a:pt x="25104" y="19907"/>
                      </a:cubicBezTo>
                      <a:lnTo>
                        <a:pt x="27140" y="19142"/>
                      </a:lnTo>
                      <a:lnTo>
                        <a:pt x="39830" y="14391"/>
                      </a:lnTo>
                      <a:lnTo>
                        <a:pt x="41419" y="13798"/>
                      </a:lnTo>
                      <a:cubicBezTo>
                        <a:pt x="41711" y="13687"/>
                        <a:pt x="41995" y="13584"/>
                        <a:pt x="42278" y="13472"/>
                      </a:cubicBezTo>
                      <a:cubicBezTo>
                        <a:pt x="42433" y="13420"/>
                        <a:pt x="42725" y="13369"/>
                        <a:pt x="42837" y="13223"/>
                      </a:cubicBezTo>
                      <a:cubicBezTo>
                        <a:pt x="42923" y="13120"/>
                        <a:pt x="42871" y="12991"/>
                        <a:pt x="42863" y="12853"/>
                      </a:cubicBezTo>
                      <a:cubicBezTo>
                        <a:pt x="42837" y="12441"/>
                        <a:pt x="42828" y="12020"/>
                        <a:pt x="42854" y="11599"/>
                      </a:cubicBezTo>
                      <a:cubicBezTo>
                        <a:pt x="42854" y="11461"/>
                        <a:pt x="42863" y="11324"/>
                        <a:pt x="42871" y="11178"/>
                      </a:cubicBezTo>
                      <a:cubicBezTo>
                        <a:pt x="42897" y="10534"/>
                        <a:pt x="42811" y="9906"/>
                        <a:pt x="42768" y="9262"/>
                      </a:cubicBezTo>
                      <a:cubicBezTo>
                        <a:pt x="42699" y="8308"/>
                        <a:pt x="42716" y="7355"/>
                        <a:pt x="42699" y="6401"/>
                      </a:cubicBezTo>
                      <a:cubicBezTo>
                        <a:pt x="42699" y="6152"/>
                        <a:pt x="42691" y="5894"/>
                        <a:pt x="42691" y="5645"/>
                      </a:cubicBezTo>
                      <a:cubicBezTo>
                        <a:pt x="42682" y="5654"/>
                        <a:pt x="42674" y="5662"/>
                        <a:pt x="42674" y="5671"/>
                      </a:cubicBezTo>
                      <a:cubicBezTo>
                        <a:pt x="42648" y="5705"/>
                        <a:pt x="42613" y="5731"/>
                        <a:pt x="42579" y="5740"/>
                      </a:cubicBezTo>
                      <a:lnTo>
                        <a:pt x="39856" y="6771"/>
                      </a:lnTo>
                      <a:lnTo>
                        <a:pt x="27183" y="11556"/>
                      </a:lnTo>
                      <a:lnTo>
                        <a:pt x="25138" y="12321"/>
                      </a:lnTo>
                      <a:cubicBezTo>
                        <a:pt x="24946" y="12396"/>
                        <a:pt x="24653" y="12572"/>
                        <a:pt x="24416" y="12572"/>
                      </a:cubicBezTo>
                      <a:cubicBezTo>
                        <a:pt x="24358" y="12572"/>
                        <a:pt x="24303" y="12561"/>
                        <a:pt x="24254" y="12535"/>
                      </a:cubicBezTo>
                      <a:cubicBezTo>
                        <a:pt x="21728" y="11238"/>
                        <a:pt x="19193" y="9967"/>
                        <a:pt x="16659" y="8695"/>
                      </a:cubicBezTo>
                      <a:cubicBezTo>
                        <a:pt x="13583" y="7140"/>
                        <a:pt x="10499" y="5576"/>
                        <a:pt x="7423" y="3996"/>
                      </a:cubicBezTo>
                      <a:cubicBezTo>
                        <a:pt x="4940" y="2707"/>
                        <a:pt x="2449" y="1418"/>
                        <a:pt x="17" y="9"/>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25"/>
                <p:cNvSpPr/>
                <p:nvPr/>
              </p:nvSpPr>
              <p:spPr>
                <a:xfrm>
                  <a:off x="1724058" y="1973581"/>
                  <a:ext cx="16992" cy="71117"/>
                </a:xfrm>
                <a:custGeom>
                  <a:rect b="b" l="l" r="r" t="t"/>
                  <a:pathLst>
                    <a:path extrusionOk="0" h="1007" w="242">
                      <a:moveTo>
                        <a:pt x="198" y="1"/>
                      </a:moveTo>
                      <a:cubicBezTo>
                        <a:pt x="138" y="70"/>
                        <a:pt x="69" y="147"/>
                        <a:pt x="18" y="233"/>
                      </a:cubicBezTo>
                      <a:cubicBezTo>
                        <a:pt x="9" y="233"/>
                        <a:pt x="1" y="242"/>
                        <a:pt x="1" y="250"/>
                      </a:cubicBezTo>
                      <a:lnTo>
                        <a:pt x="1" y="963"/>
                      </a:lnTo>
                      <a:cubicBezTo>
                        <a:pt x="78" y="989"/>
                        <a:pt x="155" y="1006"/>
                        <a:pt x="241" y="1006"/>
                      </a:cubicBezTo>
                      <a:lnTo>
                        <a:pt x="1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25"/>
                <p:cNvSpPr/>
                <p:nvPr/>
              </p:nvSpPr>
              <p:spPr>
                <a:xfrm>
                  <a:off x="1724058" y="1926900"/>
                  <a:ext cx="12779" cy="18856"/>
                </a:xfrm>
                <a:custGeom>
                  <a:rect b="b" l="l" r="r" t="t"/>
                  <a:pathLst>
                    <a:path extrusionOk="0" h="267" w="182">
                      <a:moveTo>
                        <a:pt x="181" y="0"/>
                      </a:moveTo>
                      <a:cubicBezTo>
                        <a:pt x="121" y="18"/>
                        <a:pt x="61" y="26"/>
                        <a:pt x="1" y="35"/>
                      </a:cubicBezTo>
                      <a:lnTo>
                        <a:pt x="1" y="267"/>
                      </a:lnTo>
                      <a:cubicBezTo>
                        <a:pt x="52" y="207"/>
                        <a:pt x="112" y="146"/>
                        <a:pt x="181" y="95"/>
                      </a:cubicBezTo>
                      <a:lnTo>
                        <a:pt x="1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25"/>
                <p:cNvSpPr/>
                <p:nvPr/>
              </p:nvSpPr>
              <p:spPr>
                <a:xfrm>
                  <a:off x="1724058" y="1835303"/>
                  <a:ext cx="10322" cy="51625"/>
                </a:xfrm>
                <a:custGeom>
                  <a:rect b="b" l="l" r="r" t="t"/>
                  <a:pathLst>
                    <a:path extrusionOk="0" h="731" w="147">
                      <a:moveTo>
                        <a:pt x="130" y="0"/>
                      </a:moveTo>
                      <a:cubicBezTo>
                        <a:pt x="87" y="9"/>
                        <a:pt x="44" y="26"/>
                        <a:pt x="1" y="43"/>
                      </a:cubicBezTo>
                      <a:lnTo>
                        <a:pt x="1" y="730"/>
                      </a:lnTo>
                      <a:cubicBezTo>
                        <a:pt x="52" y="713"/>
                        <a:pt x="104" y="696"/>
                        <a:pt x="147" y="670"/>
                      </a:cubicBezTo>
                      <a:cubicBezTo>
                        <a:pt x="138" y="447"/>
                        <a:pt x="138" y="224"/>
                        <a:pt x="1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25"/>
                <p:cNvSpPr/>
                <p:nvPr/>
              </p:nvSpPr>
              <p:spPr>
                <a:xfrm>
                  <a:off x="1724058" y="1639325"/>
                  <a:ext cx="7934" cy="167517"/>
                </a:xfrm>
                <a:custGeom>
                  <a:rect b="b" l="l" r="r" t="t"/>
                  <a:pathLst>
                    <a:path extrusionOk="0" h="2372" w="113">
                      <a:moveTo>
                        <a:pt x="69" y="0"/>
                      </a:moveTo>
                      <a:cubicBezTo>
                        <a:pt x="44" y="9"/>
                        <a:pt x="18" y="9"/>
                        <a:pt x="1" y="17"/>
                      </a:cubicBezTo>
                      <a:lnTo>
                        <a:pt x="1" y="2371"/>
                      </a:lnTo>
                      <a:lnTo>
                        <a:pt x="112" y="2328"/>
                      </a:lnTo>
                      <a:cubicBezTo>
                        <a:pt x="87" y="1555"/>
                        <a:pt x="78" y="773"/>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25"/>
                <p:cNvSpPr/>
                <p:nvPr/>
              </p:nvSpPr>
              <p:spPr>
                <a:xfrm>
                  <a:off x="1724058" y="2128315"/>
                  <a:ext cx="21767" cy="47388"/>
                </a:xfrm>
                <a:custGeom>
                  <a:rect b="b" l="l" r="r" t="t"/>
                  <a:pathLst>
                    <a:path extrusionOk="0" h="671" w="310">
                      <a:moveTo>
                        <a:pt x="1" y="1"/>
                      </a:moveTo>
                      <a:lnTo>
                        <a:pt x="1" y="671"/>
                      </a:lnTo>
                      <a:cubicBezTo>
                        <a:pt x="104" y="645"/>
                        <a:pt x="207" y="619"/>
                        <a:pt x="310" y="568"/>
                      </a:cubicBezTo>
                      <a:cubicBezTo>
                        <a:pt x="301" y="387"/>
                        <a:pt x="293" y="198"/>
                        <a:pt x="293" y="18"/>
                      </a:cubicBezTo>
                      <a:cubicBezTo>
                        <a:pt x="190" y="18"/>
                        <a:pt x="95" y="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25"/>
                <p:cNvSpPr/>
                <p:nvPr/>
              </p:nvSpPr>
              <p:spPr>
                <a:xfrm>
                  <a:off x="1724058" y="2072523"/>
                  <a:ext cx="19379" cy="27967"/>
                </a:xfrm>
                <a:custGeom>
                  <a:rect b="b" l="l" r="r" t="t"/>
                  <a:pathLst>
                    <a:path extrusionOk="0" h="396" w="276">
                      <a:moveTo>
                        <a:pt x="1" y="0"/>
                      </a:moveTo>
                      <a:lnTo>
                        <a:pt x="1" y="370"/>
                      </a:lnTo>
                      <a:lnTo>
                        <a:pt x="44" y="370"/>
                      </a:lnTo>
                      <a:cubicBezTo>
                        <a:pt x="112" y="387"/>
                        <a:pt x="198" y="396"/>
                        <a:pt x="276" y="396"/>
                      </a:cubicBezTo>
                      <a:cubicBezTo>
                        <a:pt x="267" y="275"/>
                        <a:pt x="267" y="155"/>
                        <a:pt x="258" y="26"/>
                      </a:cubicBezTo>
                      <a:cubicBezTo>
                        <a:pt x="173" y="26"/>
                        <a:pt x="87" y="1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25"/>
                <p:cNvSpPr/>
                <p:nvPr/>
              </p:nvSpPr>
              <p:spPr>
                <a:xfrm>
                  <a:off x="6599" y="1078088"/>
                  <a:ext cx="354235" cy="165045"/>
                </a:xfrm>
                <a:custGeom>
                  <a:rect b="b" l="l" r="r" t="t"/>
                  <a:pathLst>
                    <a:path extrusionOk="0" h="2337" w="5045">
                      <a:moveTo>
                        <a:pt x="1" y="0"/>
                      </a:moveTo>
                      <a:lnTo>
                        <a:pt x="1" y="550"/>
                      </a:lnTo>
                      <a:cubicBezTo>
                        <a:pt x="516" y="1014"/>
                        <a:pt x="1101" y="1401"/>
                        <a:pt x="1728" y="1710"/>
                      </a:cubicBezTo>
                      <a:cubicBezTo>
                        <a:pt x="2742" y="2191"/>
                        <a:pt x="3927" y="2268"/>
                        <a:pt x="5044" y="2337"/>
                      </a:cubicBezTo>
                      <a:lnTo>
                        <a:pt x="4116" y="1856"/>
                      </a:lnTo>
                      <a:cubicBezTo>
                        <a:pt x="3326" y="1779"/>
                        <a:pt x="2535" y="1633"/>
                        <a:pt x="1822" y="1289"/>
                      </a:cubicBezTo>
                      <a:cubicBezTo>
                        <a:pt x="1152" y="945"/>
                        <a:pt x="542" y="516"/>
                        <a:pt x="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25"/>
                <p:cNvSpPr/>
                <p:nvPr/>
              </p:nvSpPr>
              <p:spPr>
                <a:xfrm>
                  <a:off x="396924" y="1215166"/>
                  <a:ext cx="848829" cy="435105"/>
                </a:xfrm>
                <a:custGeom>
                  <a:rect b="b" l="l" r="r" t="t"/>
                  <a:pathLst>
                    <a:path extrusionOk="0" h="6161" w="12089">
                      <a:moveTo>
                        <a:pt x="1" y="1"/>
                      </a:moveTo>
                      <a:lnTo>
                        <a:pt x="903" y="465"/>
                      </a:lnTo>
                      <a:cubicBezTo>
                        <a:pt x="1753" y="491"/>
                        <a:pt x="2595" y="594"/>
                        <a:pt x="3420" y="765"/>
                      </a:cubicBezTo>
                      <a:cubicBezTo>
                        <a:pt x="5765" y="1289"/>
                        <a:pt x="7475" y="3042"/>
                        <a:pt x="9219" y="4571"/>
                      </a:cubicBezTo>
                      <a:cubicBezTo>
                        <a:pt x="9348" y="4683"/>
                        <a:pt x="9477" y="4795"/>
                        <a:pt x="9614" y="4906"/>
                      </a:cubicBezTo>
                      <a:cubicBezTo>
                        <a:pt x="10061" y="5138"/>
                        <a:pt x="10508" y="5362"/>
                        <a:pt x="10963" y="5594"/>
                      </a:cubicBezTo>
                      <a:lnTo>
                        <a:pt x="12089" y="6161"/>
                      </a:lnTo>
                      <a:cubicBezTo>
                        <a:pt x="12011" y="6118"/>
                        <a:pt x="11934" y="6075"/>
                        <a:pt x="11857" y="6032"/>
                      </a:cubicBezTo>
                      <a:cubicBezTo>
                        <a:pt x="9967" y="4941"/>
                        <a:pt x="8515" y="3248"/>
                        <a:pt x="6788" y="1942"/>
                      </a:cubicBezTo>
                      <a:cubicBezTo>
                        <a:pt x="5843" y="1238"/>
                        <a:pt x="4829" y="697"/>
                        <a:pt x="3686" y="396"/>
                      </a:cubicBezTo>
                      <a:cubicBezTo>
                        <a:pt x="2492" y="78"/>
                        <a:pt x="1229" y="52"/>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25"/>
                <p:cNvSpPr/>
                <p:nvPr/>
              </p:nvSpPr>
              <p:spPr>
                <a:xfrm>
                  <a:off x="1291534" y="1673859"/>
                  <a:ext cx="402472" cy="154240"/>
                </a:xfrm>
                <a:custGeom>
                  <a:rect b="b" l="l" r="r" t="t"/>
                  <a:pathLst>
                    <a:path extrusionOk="0" h="2184" w="5732">
                      <a:moveTo>
                        <a:pt x="1" y="1"/>
                      </a:moveTo>
                      <a:lnTo>
                        <a:pt x="1" y="1"/>
                      </a:lnTo>
                      <a:cubicBezTo>
                        <a:pt x="911" y="456"/>
                        <a:pt x="1831" y="920"/>
                        <a:pt x="2758" y="1393"/>
                      </a:cubicBezTo>
                      <a:cubicBezTo>
                        <a:pt x="3747" y="1668"/>
                        <a:pt x="4743" y="1908"/>
                        <a:pt x="5731" y="2183"/>
                      </a:cubicBezTo>
                      <a:lnTo>
                        <a:pt x="5731" y="1745"/>
                      </a:lnTo>
                      <a:cubicBezTo>
                        <a:pt x="3824" y="1221"/>
                        <a:pt x="1813" y="834"/>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25"/>
                <p:cNvSpPr/>
                <p:nvPr/>
              </p:nvSpPr>
              <p:spPr>
                <a:xfrm>
                  <a:off x="1692040" y="1969344"/>
                  <a:ext cx="32088" cy="75919"/>
                </a:xfrm>
                <a:custGeom>
                  <a:rect b="b" l="l" r="r" t="t"/>
                  <a:pathLst>
                    <a:path extrusionOk="0" h="1075" w="457">
                      <a:moveTo>
                        <a:pt x="36" y="1"/>
                      </a:moveTo>
                      <a:lnTo>
                        <a:pt x="36" y="894"/>
                      </a:lnTo>
                      <a:cubicBezTo>
                        <a:pt x="104" y="946"/>
                        <a:pt x="165" y="1006"/>
                        <a:pt x="216" y="1075"/>
                      </a:cubicBezTo>
                      <a:cubicBezTo>
                        <a:pt x="254" y="1030"/>
                        <a:pt x="306" y="1005"/>
                        <a:pt x="362" y="1005"/>
                      </a:cubicBezTo>
                      <a:cubicBezTo>
                        <a:pt x="382" y="1005"/>
                        <a:pt x="402" y="1008"/>
                        <a:pt x="422" y="1015"/>
                      </a:cubicBezTo>
                      <a:cubicBezTo>
                        <a:pt x="431" y="1023"/>
                        <a:pt x="440" y="1023"/>
                        <a:pt x="457" y="1023"/>
                      </a:cubicBezTo>
                      <a:lnTo>
                        <a:pt x="457" y="310"/>
                      </a:lnTo>
                      <a:cubicBezTo>
                        <a:pt x="412" y="360"/>
                        <a:pt x="354" y="381"/>
                        <a:pt x="297" y="381"/>
                      </a:cubicBezTo>
                      <a:cubicBezTo>
                        <a:pt x="146" y="381"/>
                        <a:pt x="1" y="234"/>
                        <a:pt x="113" y="78"/>
                      </a:cubicBezTo>
                      <a:lnTo>
                        <a:pt x="139" y="35"/>
                      </a:lnTo>
                      <a:cubicBezTo>
                        <a:pt x="104" y="18"/>
                        <a:pt x="70" y="1"/>
                        <a:pt x="36"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25"/>
                <p:cNvSpPr/>
                <p:nvPr/>
              </p:nvSpPr>
              <p:spPr>
                <a:xfrm>
                  <a:off x="1693936" y="1926264"/>
                  <a:ext cx="30192" cy="23164"/>
                </a:xfrm>
                <a:custGeom>
                  <a:rect b="b" l="l" r="r" t="t"/>
                  <a:pathLst>
                    <a:path extrusionOk="0" h="328" w="430">
                      <a:moveTo>
                        <a:pt x="0" y="1"/>
                      </a:moveTo>
                      <a:lnTo>
                        <a:pt x="0" y="198"/>
                      </a:lnTo>
                      <a:cubicBezTo>
                        <a:pt x="138" y="216"/>
                        <a:pt x="266" y="259"/>
                        <a:pt x="378" y="327"/>
                      </a:cubicBezTo>
                      <a:lnTo>
                        <a:pt x="430" y="276"/>
                      </a:lnTo>
                      <a:lnTo>
                        <a:pt x="430" y="52"/>
                      </a:lnTo>
                      <a:cubicBezTo>
                        <a:pt x="378" y="61"/>
                        <a:pt x="335" y="61"/>
                        <a:pt x="292" y="61"/>
                      </a:cubicBezTo>
                      <a:cubicBezTo>
                        <a:pt x="189" y="61"/>
                        <a:pt x="95" y="44"/>
                        <a:pt x="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25"/>
                <p:cNvSpPr/>
                <p:nvPr/>
              </p:nvSpPr>
              <p:spPr>
                <a:xfrm>
                  <a:off x="1693936" y="2065249"/>
                  <a:ext cx="30192" cy="110665"/>
                </a:xfrm>
                <a:custGeom>
                  <a:rect b="b" l="l" r="r" t="t"/>
                  <a:pathLst>
                    <a:path extrusionOk="0" h="1567" w="430">
                      <a:moveTo>
                        <a:pt x="189" y="0"/>
                      </a:moveTo>
                      <a:cubicBezTo>
                        <a:pt x="146" y="60"/>
                        <a:pt x="77" y="86"/>
                        <a:pt x="0" y="86"/>
                      </a:cubicBezTo>
                      <a:lnTo>
                        <a:pt x="0" y="1444"/>
                      </a:lnTo>
                      <a:lnTo>
                        <a:pt x="181" y="1530"/>
                      </a:lnTo>
                      <a:cubicBezTo>
                        <a:pt x="240" y="1556"/>
                        <a:pt x="304" y="1567"/>
                        <a:pt x="369" y="1567"/>
                      </a:cubicBezTo>
                      <a:cubicBezTo>
                        <a:pt x="389" y="1567"/>
                        <a:pt x="409" y="1566"/>
                        <a:pt x="430" y="1564"/>
                      </a:cubicBezTo>
                      <a:lnTo>
                        <a:pt x="430" y="894"/>
                      </a:lnTo>
                      <a:lnTo>
                        <a:pt x="352" y="885"/>
                      </a:lnTo>
                      <a:cubicBezTo>
                        <a:pt x="103" y="834"/>
                        <a:pt x="189" y="473"/>
                        <a:pt x="430" y="473"/>
                      </a:cubicBezTo>
                      <a:lnTo>
                        <a:pt x="430" y="103"/>
                      </a:lnTo>
                      <a:cubicBezTo>
                        <a:pt x="378" y="95"/>
                        <a:pt x="327" y="86"/>
                        <a:pt x="284" y="69"/>
                      </a:cubicBezTo>
                      <a:cubicBezTo>
                        <a:pt x="241" y="52"/>
                        <a:pt x="215" y="35"/>
                        <a:pt x="18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25"/>
                <p:cNvSpPr/>
                <p:nvPr/>
              </p:nvSpPr>
              <p:spPr>
                <a:xfrm>
                  <a:off x="1693936" y="1630780"/>
                  <a:ext cx="30192" cy="258196"/>
                </a:xfrm>
                <a:custGeom>
                  <a:rect b="b" l="l" r="r" t="t"/>
                  <a:pathLst>
                    <a:path extrusionOk="0" h="3656" w="430">
                      <a:moveTo>
                        <a:pt x="9" y="1"/>
                      </a:moveTo>
                      <a:lnTo>
                        <a:pt x="9" y="2793"/>
                      </a:lnTo>
                      <a:lnTo>
                        <a:pt x="0" y="2793"/>
                      </a:lnTo>
                      <a:lnTo>
                        <a:pt x="0" y="3523"/>
                      </a:lnTo>
                      <a:lnTo>
                        <a:pt x="258" y="3652"/>
                      </a:lnTo>
                      <a:cubicBezTo>
                        <a:pt x="273" y="3654"/>
                        <a:pt x="287" y="3655"/>
                        <a:pt x="301" y="3655"/>
                      </a:cubicBezTo>
                      <a:cubicBezTo>
                        <a:pt x="344" y="3655"/>
                        <a:pt x="382" y="3646"/>
                        <a:pt x="421" y="3626"/>
                      </a:cubicBezTo>
                      <a:lnTo>
                        <a:pt x="421" y="2948"/>
                      </a:lnTo>
                      <a:lnTo>
                        <a:pt x="395" y="2956"/>
                      </a:lnTo>
                      <a:cubicBezTo>
                        <a:pt x="367" y="2968"/>
                        <a:pt x="341" y="2973"/>
                        <a:pt x="316" y="2973"/>
                      </a:cubicBezTo>
                      <a:cubicBezTo>
                        <a:pt x="119" y="2973"/>
                        <a:pt x="62" y="2637"/>
                        <a:pt x="284" y="2552"/>
                      </a:cubicBezTo>
                      <a:lnTo>
                        <a:pt x="430" y="2492"/>
                      </a:lnTo>
                      <a:lnTo>
                        <a:pt x="430" y="138"/>
                      </a:lnTo>
                      <a:cubicBezTo>
                        <a:pt x="416" y="140"/>
                        <a:pt x="402" y="141"/>
                        <a:pt x="389" y="141"/>
                      </a:cubicBezTo>
                      <a:cubicBezTo>
                        <a:pt x="325" y="141"/>
                        <a:pt x="263" y="125"/>
                        <a:pt x="206" y="104"/>
                      </a:cubicBezTo>
                      <a:lnTo>
                        <a:pt x="9" y="1"/>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25"/>
                <p:cNvSpPr/>
                <p:nvPr/>
              </p:nvSpPr>
              <p:spPr>
                <a:xfrm>
                  <a:off x="942846" y="1247935"/>
                  <a:ext cx="672098" cy="355937"/>
                </a:xfrm>
                <a:custGeom>
                  <a:rect b="b" l="l" r="r" t="t"/>
                  <a:pathLst>
                    <a:path extrusionOk="0" h="5040" w="9572">
                      <a:moveTo>
                        <a:pt x="1" y="1"/>
                      </a:moveTo>
                      <a:lnTo>
                        <a:pt x="1" y="1"/>
                      </a:lnTo>
                      <a:cubicBezTo>
                        <a:pt x="138" y="198"/>
                        <a:pt x="284" y="396"/>
                        <a:pt x="430" y="576"/>
                      </a:cubicBezTo>
                      <a:cubicBezTo>
                        <a:pt x="1212" y="1530"/>
                        <a:pt x="2200" y="2329"/>
                        <a:pt x="3214" y="3008"/>
                      </a:cubicBezTo>
                      <a:cubicBezTo>
                        <a:pt x="4245" y="3686"/>
                        <a:pt x="5388" y="4202"/>
                        <a:pt x="6539" y="4649"/>
                      </a:cubicBezTo>
                      <a:cubicBezTo>
                        <a:pt x="7159" y="4891"/>
                        <a:pt x="7793" y="5039"/>
                        <a:pt x="8414" y="5039"/>
                      </a:cubicBezTo>
                      <a:cubicBezTo>
                        <a:pt x="8807" y="5039"/>
                        <a:pt x="9195" y="4980"/>
                        <a:pt x="9572" y="4846"/>
                      </a:cubicBezTo>
                      <a:lnTo>
                        <a:pt x="9013" y="4554"/>
                      </a:lnTo>
                      <a:cubicBezTo>
                        <a:pt x="8816" y="4592"/>
                        <a:pt x="8617" y="4609"/>
                        <a:pt x="8418" y="4609"/>
                      </a:cubicBezTo>
                      <a:cubicBezTo>
                        <a:pt x="7793" y="4609"/>
                        <a:pt x="7158" y="4439"/>
                        <a:pt x="6513" y="4185"/>
                      </a:cubicBezTo>
                      <a:cubicBezTo>
                        <a:pt x="5474" y="3790"/>
                        <a:pt x="4468" y="3291"/>
                        <a:pt x="3523" y="2698"/>
                      </a:cubicBezTo>
                      <a:cubicBezTo>
                        <a:pt x="2570" y="2097"/>
                        <a:pt x="1711" y="1367"/>
                        <a:pt x="954" y="533"/>
                      </a:cubicBezTo>
                      <a:lnTo>
                        <a:pt x="869" y="439"/>
                      </a:lnTo>
                      <a:cubicBezTo>
                        <a:pt x="585" y="293"/>
                        <a:pt x="293" y="147"/>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25"/>
                <p:cNvSpPr/>
                <p:nvPr/>
              </p:nvSpPr>
              <p:spPr>
                <a:xfrm>
                  <a:off x="241890" y="1113894"/>
                  <a:ext cx="474864" cy="81922"/>
                </a:xfrm>
                <a:custGeom>
                  <a:rect b="b" l="l" r="r" t="t"/>
                  <a:pathLst>
                    <a:path extrusionOk="0" h="1160" w="6763">
                      <a:moveTo>
                        <a:pt x="6264" y="0"/>
                      </a:moveTo>
                      <a:cubicBezTo>
                        <a:pt x="5090" y="451"/>
                        <a:pt x="3824" y="738"/>
                        <a:pt x="2570" y="738"/>
                      </a:cubicBezTo>
                      <a:cubicBezTo>
                        <a:pt x="1768" y="738"/>
                        <a:pt x="971" y="620"/>
                        <a:pt x="207" y="352"/>
                      </a:cubicBezTo>
                      <a:lnTo>
                        <a:pt x="1" y="275"/>
                      </a:lnTo>
                      <a:lnTo>
                        <a:pt x="1" y="275"/>
                      </a:lnTo>
                      <a:cubicBezTo>
                        <a:pt x="525" y="550"/>
                        <a:pt x="1049" y="825"/>
                        <a:pt x="1573" y="1100"/>
                      </a:cubicBezTo>
                      <a:cubicBezTo>
                        <a:pt x="1901" y="1140"/>
                        <a:pt x="2231" y="1159"/>
                        <a:pt x="2562" y="1159"/>
                      </a:cubicBezTo>
                      <a:cubicBezTo>
                        <a:pt x="3994" y="1159"/>
                        <a:pt x="5443" y="802"/>
                        <a:pt x="6762" y="258"/>
                      </a:cubicBezTo>
                      <a:lnTo>
                        <a:pt x="6264" y="0"/>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25"/>
                <p:cNvSpPr/>
                <p:nvPr/>
              </p:nvSpPr>
              <p:spPr>
                <a:xfrm>
                  <a:off x="67546" y="787406"/>
                  <a:ext cx="470019" cy="271826"/>
                </a:xfrm>
                <a:custGeom>
                  <a:rect b="b" l="l" r="r" t="t"/>
                  <a:pathLst>
                    <a:path extrusionOk="0" h="3849" w="6694">
                      <a:moveTo>
                        <a:pt x="1" y="1"/>
                      </a:moveTo>
                      <a:lnTo>
                        <a:pt x="1" y="1"/>
                      </a:lnTo>
                      <a:cubicBezTo>
                        <a:pt x="35" y="1161"/>
                        <a:pt x="963" y="2346"/>
                        <a:pt x="1908" y="3008"/>
                      </a:cubicBezTo>
                      <a:cubicBezTo>
                        <a:pt x="2752" y="3610"/>
                        <a:pt x="3717" y="3849"/>
                        <a:pt x="4706" y="3849"/>
                      </a:cubicBezTo>
                      <a:cubicBezTo>
                        <a:pt x="5367" y="3849"/>
                        <a:pt x="6039" y="3742"/>
                        <a:pt x="6693" y="3566"/>
                      </a:cubicBezTo>
                      <a:lnTo>
                        <a:pt x="6547" y="3498"/>
                      </a:lnTo>
                      <a:lnTo>
                        <a:pt x="6118" y="3274"/>
                      </a:lnTo>
                      <a:cubicBezTo>
                        <a:pt x="5674" y="3367"/>
                        <a:pt x="5226" y="3419"/>
                        <a:pt x="4781" y="3419"/>
                      </a:cubicBezTo>
                      <a:cubicBezTo>
                        <a:pt x="3950" y="3419"/>
                        <a:pt x="3130" y="3238"/>
                        <a:pt x="2363" y="2802"/>
                      </a:cubicBezTo>
                      <a:cubicBezTo>
                        <a:pt x="1513" y="2321"/>
                        <a:pt x="594" y="1281"/>
                        <a:pt x="439" y="250"/>
                      </a:cubicBezTo>
                      <a:lnTo>
                        <a:pt x="1" y="1"/>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25"/>
                <p:cNvSpPr/>
                <p:nvPr/>
              </p:nvSpPr>
              <p:spPr>
                <a:xfrm>
                  <a:off x="7231" y="1223076"/>
                  <a:ext cx="749896" cy="225145"/>
                </a:xfrm>
                <a:custGeom>
                  <a:rect b="b" l="l" r="r" t="t"/>
                  <a:pathLst>
                    <a:path extrusionOk="0" h="3188" w="10680">
                      <a:moveTo>
                        <a:pt x="1" y="0"/>
                      </a:moveTo>
                      <a:cubicBezTo>
                        <a:pt x="9" y="138"/>
                        <a:pt x="9" y="275"/>
                        <a:pt x="1" y="413"/>
                      </a:cubicBezTo>
                      <a:cubicBezTo>
                        <a:pt x="23" y="413"/>
                        <a:pt x="44" y="413"/>
                        <a:pt x="66" y="413"/>
                      </a:cubicBezTo>
                      <a:cubicBezTo>
                        <a:pt x="3588" y="413"/>
                        <a:pt x="6741" y="3136"/>
                        <a:pt x="10327" y="3162"/>
                      </a:cubicBezTo>
                      <a:cubicBezTo>
                        <a:pt x="10448" y="3171"/>
                        <a:pt x="10559" y="3171"/>
                        <a:pt x="10680" y="3188"/>
                      </a:cubicBezTo>
                      <a:lnTo>
                        <a:pt x="9709" y="2698"/>
                      </a:lnTo>
                      <a:cubicBezTo>
                        <a:pt x="9468" y="2681"/>
                        <a:pt x="9228" y="2647"/>
                        <a:pt x="8987" y="2612"/>
                      </a:cubicBezTo>
                      <a:cubicBezTo>
                        <a:pt x="7982" y="2423"/>
                        <a:pt x="7020" y="2054"/>
                        <a:pt x="6066" y="1676"/>
                      </a:cubicBezTo>
                      <a:cubicBezTo>
                        <a:pt x="4116" y="903"/>
                        <a:pt x="2097" y="0"/>
                        <a:pt x="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25"/>
                <p:cNvSpPr/>
                <p:nvPr/>
              </p:nvSpPr>
              <p:spPr>
                <a:xfrm>
                  <a:off x="823410" y="1435438"/>
                  <a:ext cx="25418" cy="12783"/>
                </a:xfrm>
                <a:custGeom>
                  <a:rect b="b" l="l" r="r" t="t"/>
                  <a:pathLst>
                    <a:path extrusionOk="0" h="181" w="362">
                      <a:moveTo>
                        <a:pt x="1" y="0"/>
                      </a:moveTo>
                      <a:lnTo>
                        <a:pt x="362" y="181"/>
                      </a:lnTo>
                      <a:cubicBezTo>
                        <a:pt x="250" y="121"/>
                        <a:pt x="130" y="61"/>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25"/>
                <p:cNvSpPr/>
                <p:nvPr/>
              </p:nvSpPr>
              <p:spPr>
                <a:xfrm>
                  <a:off x="878950" y="1511286"/>
                  <a:ext cx="841597" cy="460600"/>
                </a:xfrm>
                <a:custGeom>
                  <a:rect b="b" l="l" r="r" t="t"/>
                  <a:pathLst>
                    <a:path extrusionOk="0" h="6522" w="11986">
                      <a:moveTo>
                        <a:pt x="0" y="0"/>
                      </a:moveTo>
                      <a:lnTo>
                        <a:pt x="0" y="0"/>
                      </a:lnTo>
                      <a:cubicBezTo>
                        <a:pt x="593" y="576"/>
                        <a:pt x="1048" y="1341"/>
                        <a:pt x="1504" y="2045"/>
                      </a:cubicBezTo>
                      <a:cubicBezTo>
                        <a:pt x="1933" y="2715"/>
                        <a:pt x="2406" y="3360"/>
                        <a:pt x="3033" y="3858"/>
                      </a:cubicBezTo>
                      <a:cubicBezTo>
                        <a:pt x="3832" y="4502"/>
                        <a:pt x="4786" y="4915"/>
                        <a:pt x="5748" y="5250"/>
                      </a:cubicBezTo>
                      <a:cubicBezTo>
                        <a:pt x="6959" y="5671"/>
                        <a:pt x="8214" y="5937"/>
                        <a:pt x="9451" y="6263"/>
                      </a:cubicBezTo>
                      <a:cubicBezTo>
                        <a:pt x="9812" y="6349"/>
                        <a:pt x="10181" y="6401"/>
                        <a:pt x="10559" y="6410"/>
                      </a:cubicBezTo>
                      <a:cubicBezTo>
                        <a:pt x="10774" y="6427"/>
                        <a:pt x="10989" y="6435"/>
                        <a:pt x="11212" y="6452"/>
                      </a:cubicBezTo>
                      <a:cubicBezTo>
                        <a:pt x="11341" y="6461"/>
                        <a:pt x="11478" y="6470"/>
                        <a:pt x="11607" y="6487"/>
                      </a:cubicBezTo>
                      <a:cubicBezTo>
                        <a:pt x="11641" y="6487"/>
                        <a:pt x="11684" y="6504"/>
                        <a:pt x="11710" y="6521"/>
                      </a:cubicBezTo>
                      <a:cubicBezTo>
                        <a:pt x="11796" y="6410"/>
                        <a:pt x="11891" y="6306"/>
                        <a:pt x="11985" y="6203"/>
                      </a:cubicBezTo>
                      <a:cubicBezTo>
                        <a:pt x="11873" y="6135"/>
                        <a:pt x="11745" y="6092"/>
                        <a:pt x="11607" y="6083"/>
                      </a:cubicBezTo>
                      <a:cubicBezTo>
                        <a:pt x="11538" y="6066"/>
                        <a:pt x="11461" y="6057"/>
                        <a:pt x="11384" y="6057"/>
                      </a:cubicBezTo>
                      <a:cubicBezTo>
                        <a:pt x="10997" y="6006"/>
                        <a:pt x="10611" y="5997"/>
                        <a:pt x="10215" y="5971"/>
                      </a:cubicBezTo>
                      <a:cubicBezTo>
                        <a:pt x="9829" y="5954"/>
                        <a:pt x="9451" y="5825"/>
                        <a:pt x="9073" y="5731"/>
                      </a:cubicBezTo>
                      <a:cubicBezTo>
                        <a:pt x="8523" y="5593"/>
                        <a:pt x="7964" y="5456"/>
                        <a:pt x="7415" y="5310"/>
                      </a:cubicBezTo>
                      <a:cubicBezTo>
                        <a:pt x="5404" y="4777"/>
                        <a:pt x="3437" y="4064"/>
                        <a:pt x="2200" y="2320"/>
                      </a:cubicBezTo>
                      <a:cubicBezTo>
                        <a:pt x="1787" y="1736"/>
                        <a:pt x="1426" y="1091"/>
                        <a:pt x="1005" y="507"/>
                      </a:cubicBezTo>
                      <a:lnTo>
                        <a:pt x="0" y="0"/>
                      </a:ln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25"/>
                <p:cNvSpPr/>
                <p:nvPr/>
              </p:nvSpPr>
              <p:spPr>
                <a:xfrm>
                  <a:off x="1278263" y="1952960"/>
                  <a:ext cx="428382" cy="118434"/>
                </a:xfrm>
                <a:custGeom>
                  <a:rect b="b" l="l" r="r" t="t"/>
                  <a:pathLst>
                    <a:path extrusionOk="0" h="1677" w="6101">
                      <a:moveTo>
                        <a:pt x="1" y="1"/>
                      </a:moveTo>
                      <a:lnTo>
                        <a:pt x="1607" y="817"/>
                      </a:lnTo>
                      <a:cubicBezTo>
                        <a:pt x="2363" y="903"/>
                        <a:pt x="3128" y="912"/>
                        <a:pt x="3893" y="989"/>
                      </a:cubicBezTo>
                      <a:cubicBezTo>
                        <a:pt x="4503" y="1040"/>
                        <a:pt x="5387" y="1092"/>
                        <a:pt x="5808" y="1607"/>
                      </a:cubicBezTo>
                      <a:cubicBezTo>
                        <a:pt x="5834" y="1642"/>
                        <a:pt x="5877" y="1659"/>
                        <a:pt x="5920" y="1676"/>
                      </a:cubicBezTo>
                      <a:cubicBezTo>
                        <a:pt x="5989" y="1676"/>
                        <a:pt x="6058" y="1650"/>
                        <a:pt x="6101" y="1590"/>
                      </a:cubicBezTo>
                      <a:cubicBezTo>
                        <a:pt x="6032" y="1513"/>
                        <a:pt x="6032" y="1384"/>
                        <a:pt x="6101" y="1307"/>
                      </a:cubicBezTo>
                      <a:cubicBezTo>
                        <a:pt x="6049" y="1238"/>
                        <a:pt x="5980" y="1178"/>
                        <a:pt x="5920" y="1126"/>
                      </a:cubicBezTo>
                      <a:cubicBezTo>
                        <a:pt x="5491" y="783"/>
                        <a:pt x="4863" y="688"/>
                        <a:pt x="4348" y="619"/>
                      </a:cubicBezTo>
                      <a:cubicBezTo>
                        <a:pt x="3497" y="499"/>
                        <a:pt x="2638" y="482"/>
                        <a:pt x="1788" y="413"/>
                      </a:cubicBezTo>
                      <a:cubicBezTo>
                        <a:pt x="1178" y="362"/>
                        <a:pt x="576" y="224"/>
                        <a:pt x="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25"/>
                <p:cNvSpPr/>
                <p:nvPr/>
              </p:nvSpPr>
              <p:spPr>
                <a:xfrm>
                  <a:off x="81448" y="1326256"/>
                  <a:ext cx="1073236" cy="563709"/>
                </a:xfrm>
                <a:custGeom>
                  <a:rect b="b" l="l" r="r" t="t"/>
                  <a:pathLst>
                    <a:path extrusionOk="0" h="7982" w="15285">
                      <a:moveTo>
                        <a:pt x="0" y="0"/>
                      </a:moveTo>
                      <a:lnTo>
                        <a:pt x="0" y="0"/>
                      </a:lnTo>
                      <a:cubicBezTo>
                        <a:pt x="438" y="249"/>
                        <a:pt x="885" y="498"/>
                        <a:pt x="1332" y="739"/>
                      </a:cubicBezTo>
                      <a:cubicBezTo>
                        <a:pt x="2784" y="1091"/>
                        <a:pt x="4219" y="1521"/>
                        <a:pt x="5628" y="2028"/>
                      </a:cubicBezTo>
                      <a:cubicBezTo>
                        <a:pt x="6796" y="2457"/>
                        <a:pt x="7982" y="2904"/>
                        <a:pt x="9056" y="3531"/>
                      </a:cubicBezTo>
                      <a:cubicBezTo>
                        <a:pt x="9915" y="4029"/>
                        <a:pt x="10688" y="4665"/>
                        <a:pt x="11427" y="5327"/>
                      </a:cubicBezTo>
                      <a:cubicBezTo>
                        <a:pt x="12037" y="5859"/>
                        <a:pt x="12630" y="6418"/>
                        <a:pt x="13240" y="6942"/>
                      </a:cubicBezTo>
                      <a:lnTo>
                        <a:pt x="15284" y="7981"/>
                      </a:lnTo>
                      <a:cubicBezTo>
                        <a:pt x="14760" y="7646"/>
                        <a:pt x="14271" y="7277"/>
                        <a:pt x="13798" y="6882"/>
                      </a:cubicBezTo>
                      <a:cubicBezTo>
                        <a:pt x="12329" y="5645"/>
                        <a:pt x="11014" y="4236"/>
                        <a:pt x="9374" y="3230"/>
                      </a:cubicBezTo>
                      <a:cubicBezTo>
                        <a:pt x="8377" y="2620"/>
                        <a:pt x="7260" y="2208"/>
                        <a:pt x="6178" y="1796"/>
                      </a:cubicBezTo>
                      <a:cubicBezTo>
                        <a:pt x="4958" y="1332"/>
                        <a:pt x="3720" y="936"/>
                        <a:pt x="2457" y="593"/>
                      </a:cubicBezTo>
                      <a:cubicBezTo>
                        <a:pt x="1650" y="369"/>
                        <a:pt x="825" y="172"/>
                        <a:pt x="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25"/>
                <p:cNvSpPr/>
                <p:nvPr/>
              </p:nvSpPr>
              <p:spPr>
                <a:xfrm>
                  <a:off x="454220" y="1522939"/>
                  <a:ext cx="284792" cy="153463"/>
                </a:xfrm>
                <a:custGeom>
                  <a:rect b="b" l="l" r="r" t="t"/>
                  <a:pathLst>
                    <a:path extrusionOk="0" h="2173" w="4056">
                      <a:moveTo>
                        <a:pt x="638" y="0"/>
                      </a:moveTo>
                      <a:cubicBezTo>
                        <a:pt x="425" y="0"/>
                        <a:pt x="211" y="25"/>
                        <a:pt x="1" y="76"/>
                      </a:cubicBezTo>
                      <a:lnTo>
                        <a:pt x="637" y="402"/>
                      </a:lnTo>
                      <a:cubicBezTo>
                        <a:pt x="765" y="402"/>
                        <a:pt x="894" y="411"/>
                        <a:pt x="1023" y="437"/>
                      </a:cubicBezTo>
                      <a:cubicBezTo>
                        <a:pt x="1427" y="514"/>
                        <a:pt x="1796" y="720"/>
                        <a:pt x="2131" y="952"/>
                      </a:cubicBezTo>
                      <a:cubicBezTo>
                        <a:pt x="2424" y="1150"/>
                        <a:pt x="2698" y="1365"/>
                        <a:pt x="2948" y="1605"/>
                      </a:cubicBezTo>
                      <a:lnTo>
                        <a:pt x="4056" y="2172"/>
                      </a:lnTo>
                      <a:cubicBezTo>
                        <a:pt x="3515" y="1519"/>
                        <a:pt x="2879" y="944"/>
                        <a:pt x="2174" y="471"/>
                      </a:cubicBezTo>
                      <a:cubicBezTo>
                        <a:pt x="1718" y="162"/>
                        <a:pt x="1181" y="0"/>
                        <a:pt x="638"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25"/>
                <p:cNvSpPr/>
                <p:nvPr/>
              </p:nvSpPr>
              <p:spPr>
                <a:xfrm>
                  <a:off x="1702362" y="1612630"/>
                  <a:ext cx="1312740" cy="461801"/>
                </a:xfrm>
                <a:custGeom>
                  <a:rect b="b" l="l" r="r" t="t"/>
                  <a:pathLst>
                    <a:path extrusionOk="0" h="6539" w="18696">
                      <a:moveTo>
                        <a:pt x="18687" y="0"/>
                      </a:moveTo>
                      <a:cubicBezTo>
                        <a:pt x="18102" y="438"/>
                        <a:pt x="17510" y="868"/>
                        <a:pt x="16814" y="1048"/>
                      </a:cubicBezTo>
                      <a:cubicBezTo>
                        <a:pt x="16568" y="1113"/>
                        <a:pt x="16316" y="1138"/>
                        <a:pt x="16063" y="1138"/>
                      </a:cubicBezTo>
                      <a:cubicBezTo>
                        <a:pt x="15307" y="1138"/>
                        <a:pt x="14529" y="919"/>
                        <a:pt x="13790" y="894"/>
                      </a:cubicBezTo>
                      <a:cubicBezTo>
                        <a:pt x="13707" y="890"/>
                        <a:pt x="13624" y="889"/>
                        <a:pt x="13541" y="889"/>
                      </a:cubicBezTo>
                      <a:cubicBezTo>
                        <a:pt x="12569" y="889"/>
                        <a:pt x="11611" y="1120"/>
                        <a:pt x="10740" y="1564"/>
                      </a:cubicBezTo>
                      <a:cubicBezTo>
                        <a:pt x="9726" y="2071"/>
                        <a:pt x="8626" y="2363"/>
                        <a:pt x="7561" y="2732"/>
                      </a:cubicBezTo>
                      <a:cubicBezTo>
                        <a:pt x="6521" y="3084"/>
                        <a:pt x="5516" y="3514"/>
                        <a:pt x="4537" y="4004"/>
                      </a:cubicBezTo>
                      <a:cubicBezTo>
                        <a:pt x="3789" y="4390"/>
                        <a:pt x="3110" y="4871"/>
                        <a:pt x="2406" y="5335"/>
                      </a:cubicBezTo>
                      <a:cubicBezTo>
                        <a:pt x="1924" y="5643"/>
                        <a:pt x="1241" y="6119"/>
                        <a:pt x="614" y="6119"/>
                      </a:cubicBezTo>
                      <a:cubicBezTo>
                        <a:pt x="593" y="6119"/>
                        <a:pt x="572" y="6118"/>
                        <a:pt x="550" y="6117"/>
                      </a:cubicBezTo>
                      <a:cubicBezTo>
                        <a:pt x="464" y="6117"/>
                        <a:pt x="387" y="6100"/>
                        <a:pt x="310" y="6074"/>
                      </a:cubicBezTo>
                      <a:cubicBezTo>
                        <a:pt x="293" y="6074"/>
                        <a:pt x="284" y="6074"/>
                        <a:pt x="275" y="6066"/>
                      </a:cubicBezTo>
                      <a:cubicBezTo>
                        <a:pt x="255" y="6059"/>
                        <a:pt x="235" y="6056"/>
                        <a:pt x="215" y="6056"/>
                      </a:cubicBezTo>
                      <a:cubicBezTo>
                        <a:pt x="159" y="6056"/>
                        <a:pt x="107" y="6081"/>
                        <a:pt x="69" y="6126"/>
                      </a:cubicBezTo>
                      <a:cubicBezTo>
                        <a:pt x="0" y="6203"/>
                        <a:pt x="0" y="6332"/>
                        <a:pt x="69" y="6409"/>
                      </a:cubicBezTo>
                      <a:cubicBezTo>
                        <a:pt x="95" y="6444"/>
                        <a:pt x="129" y="6461"/>
                        <a:pt x="164" y="6478"/>
                      </a:cubicBezTo>
                      <a:cubicBezTo>
                        <a:pt x="215" y="6495"/>
                        <a:pt x="258" y="6504"/>
                        <a:pt x="310" y="6512"/>
                      </a:cubicBezTo>
                      <a:cubicBezTo>
                        <a:pt x="396" y="6530"/>
                        <a:pt x="482" y="6538"/>
                        <a:pt x="567" y="6538"/>
                      </a:cubicBezTo>
                      <a:cubicBezTo>
                        <a:pt x="1092" y="6538"/>
                        <a:pt x="1624" y="6280"/>
                        <a:pt x="2062" y="6040"/>
                      </a:cubicBezTo>
                      <a:cubicBezTo>
                        <a:pt x="2767" y="5645"/>
                        <a:pt x="3394" y="5138"/>
                        <a:pt x="4090" y="4734"/>
                      </a:cubicBezTo>
                      <a:cubicBezTo>
                        <a:pt x="5104" y="4158"/>
                        <a:pt x="6160" y="3677"/>
                        <a:pt x="7260" y="3282"/>
                      </a:cubicBezTo>
                      <a:cubicBezTo>
                        <a:pt x="8325" y="2895"/>
                        <a:pt x="9451" y="2638"/>
                        <a:pt x="10482" y="2165"/>
                      </a:cubicBezTo>
                      <a:cubicBezTo>
                        <a:pt x="10954" y="1950"/>
                        <a:pt x="11401" y="1684"/>
                        <a:pt x="11899" y="1521"/>
                      </a:cubicBezTo>
                      <a:cubicBezTo>
                        <a:pt x="12439" y="1344"/>
                        <a:pt x="13033" y="1305"/>
                        <a:pt x="13602" y="1305"/>
                      </a:cubicBezTo>
                      <a:cubicBezTo>
                        <a:pt x="13668" y="1305"/>
                        <a:pt x="13733" y="1305"/>
                        <a:pt x="13798" y="1306"/>
                      </a:cubicBezTo>
                      <a:cubicBezTo>
                        <a:pt x="14590" y="1319"/>
                        <a:pt x="15372" y="1527"/>
                        <a:pt x="16163" y="1527"/>
                      </a:cubicBezTo>
                      <a:cubicBezTo>
                        <a:pt x="16385" y="1527"/>
                        <a:pt x="16607" y="1511"/>
                        <a:pt x="16831" y="1469"/>
                      </a:cubicBezTo>
                      <a:cubicBezTo>
                        <a:pt x="17527" y="1340"/>
                        <a:pt x="18120" y="928"/>
                        <a:pt x="18695" y="507"/>
                      </a:cubicBezTo>
                      <a:cubicBezTo>
                        <a:pt x="18687" y="335"/>
                        <a:pt x="18687" y="163"/>
                        <a:pt x="1868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25"/>
                <p:cNvSpPr/>
                <p:nvPr/>
              </p:nvSpPr>
              <p:spPr>
                <a:xfrm>
                  <a:off x="1701730" y="1855289"/>
                  <a:ext cx="867577" cy="274933"/>
                </a:xfrm>
                <a:custGeom>
                  <a:rect b="b" l="l" r="r" t="t"/>
                  <a:pathLst>
                    <a:path extrusionOk="0" h="3893" w="12356">
                      <a:moveTo>
                        <a:pt x="10763" y="0"/>
                      </a:moveTo>
                      <a:cubicBezTo>
                        <a:pt x="9848" y="0"/>
                        <a:pt x="8942" y="129"/>
                        <a:pt x="8068" y="379"/>
                      </a:cubicBezTo>
                      <a:cubicBezTo>
                        <a:pt x="7149" y="645"/>
                        <a:pt x="6273" y="1049"/>
                        <a:pt x="5405" y="1461"/>
                      </a:cubicBezTo>
                      <a:cubicBezTo>
                        <a:pt x="4486" y="1899"/>
                        <a:pt x="3566" y="2363"/>
                        <a:pt x="2613" y="2733"/>
                      </a:cubicBezTo>
                      <a:cubicBezTo>
                        <a:pt x="1999" y="2971"/>
                        <a:pt x="1310" y="3472"/>
                        <a:pt x="611" y="3472"/>
                      </a:cubicBezTo>
                      <a:cubicBezTo>
                        <a:pt x="605" y="3472"/>
                        <a:pt x="600" y="3472"/>
                        <a:pt x="594" y="3472"/>
                      </a:cubicBezTo>
                      <a:cubicBezTo>
                        <a:pt x="516" y="3472"/>
                        <a:pt x="439" y="3463"/>
                        <a:pt x="362" y="3446"/>
                      </a:cubicBezTo>
                      <a:lnTo>
                        <a:pt x="319" y="3446"/>
                      </a:lnTo>
                      <a:cubicBezTo>
                        <a:pt x="87" y="3446"/>
                        <a:pt x="1" y="3815"/>
                        <a:pt x="250" y="3858"/>
                      </a:cubicBezTo>
                      <a:lnTo>
                        <a:pt x="319" y="3867"/>
                      </a:lnTo>
                      <a:cubicBezTo>
                        <a:pt x="413" y="3884"/>
                        <a:pt x="516" y="3893"/>
                        <a:pt x="611" y="3893"/>
                      </a:cubicBezTo>
                      <a:cubicBezTo>
                        <a:pt x="1186" y="3875"/>
                        <a:pt x="1753" y="3600"/>
                        <a:pt x="2260" y="3360"/>
                      </a:cubicBezTo>
                      <a:cubicBezTo>
                        <a:pt x="3102" y="2965"/>
                        <a:pt x="3970" y="2621"/>
                        <a:pt x="4812" y="2217"/>
                      </a:cubicBezTo>
                      <a:cubicBezTo>
                        <a:pt x="5731" y="1770"/>
                        <a:pt x="6651" y="1315"/>
                        <a:pt x="7621" y="971"/>
                      </a:cubicBezTo>
                      <a:cubicBezTo>
                        <a:pt x="8661" y="602"/>
                        <a:pt x="9743" y="422"/>
                        <a:pt x="10843" y="422"/>
                      </a:cubicBezTo>
                      <a:lnTo>
                        <a:pt x="11316" y="422"/>
                      </a:lnTo>
                      <a:lnTo>
                        <a:pt x="12355" y="35"/>
                      </a:lnTo>
                      <a:cubicBezTo>
                        <a:pt x="11848" y="9"/>
                        <a:pt x="11350" y="1"/>
                        <a:pt x="10852" y="1"/>
                      </a:cubicBezTo>
                      <a:cubicBezTo>
                        <a:pt x="10822" y="0"/>
                        <a:pt x="10793" y="0"/>
                        <a:pt x="1076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25"/>
                <p:cNvSpPr/>
                <p:nvPr/>
              </p:nvSpPr>
              <p:spPr>
                <a:xfrm>
                  <a:off x="2653073" y="1448150"/>
                  <a:ext cx="362029" cy="129945"/>
                </a:xfrm>
                <a:custGeom>
                  <a:rect b="b" l="l" r="r" t="t"/>
                  <a:pathLst>
                    <a:path extrusionOk="0" h="1840" w="5156">
                      <a:moveTo>
                        <a:pt x="5121" y="1"/>
                      </a:moveTo>
                      <a:cubicBezTo>
                        <a:pt x="3910" y="508"/>
                        <a:pt x="2741" y="1135"/>
                        <a:pt x="1427" y="1307"/>
                      </a:cubicBezTo>
                      <a:lnTo>
                        <a:pt x="1392" y="1298"/>
                      </a:lnTo>
                      <a:lnTo>
                        <a:pt x="0" y="1839"/>
                      </a:lnTo>
                      <a:cubicBezTo>
                        <a:pt x="413" y="1822"/>
                        <a:pt x="808" y="1796"/>
                        <a:pt x="1169" y="1754"/>
                      </a:cubicBezTo>
                      <a:cubicBezTo>
                        <a:pt x="2595" y="1607"/>
                        <a:pt x="3858" y="963"/>
                        <a:pt x="5155" y="430"/>
                      </a:cubicBezTo>
                      <a:cubicBezTo>
                        <a:pt x="5147" y="284"/>
                        <a:pt x="5130" y="147"/>
                        <a:pt x="512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25"/>
                <p:cNvSpPr/>
                <p:nvPr/>
              </p:nvSpPr>
              <p:spPr>
                <a:xfrm>
                  <a:off x="2244702" y="1431201"/>
                  <a:ext cx="367435" cy="143858"/>
                </a:xfrm>
                <a:custGeom>
                  <a:rect b="b" l="l" r="r" t="t"/>
                  <a:pathLst>
                    <a:path extrusionOk="0" h="2037" w="5233">
                      <a:moveTo>
                        <a:pt x="421" y="0"/>
                      </a:moveTo>
                      <a:lnTo>
                        <a:pt x="0" y="164"/>
                      </a:lnTo>
                      <a:cubicBezTo>
                        <a:pt x="919" y="1401"/>
                        <a:pt x="2577" y="1890"/>
                        <a:pt x="4227" y="2036"/>
                      </a:cubicBezTo>
                      <a:lnTo>
                        <a:pt x="5232" y="1658"/>
                      </a:lnTo>
                      <a:cubicBezTo>
                        <a:pt x="4511" y="1650"/>
                        <a:pt x="3789" y="1564"/>
                        <a:pt x="3084" y="1418"/>
                      </a:cubicBezTo>
                      <a:cubicBezTo>
                        <a:pt x="2079" y="1203"/>
                        <a:pt x="1074" y="774"/>
                        <a:pt x="42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25"/>
                <p:cNvSpPr/>
                <p:nvPr/>
              </p:nvSpPr>
              <p:spPr>
                <a:xfrm>
                  <a:off x="2444956" y="1318487"/>
                  <a:ext cx="561650" cy="91950"/>
                </a:xfrm>
                <a:custGeom>
                  <a:rect b="b" l="l" r="r" t="t"/>
                  <a:pathLst>
                    <a:path extrusionOk="0" h="1302" w="7999">
                      <a:moveTo>
                        <a:pt x="5771" y="1"/>
                      </a:moveTo>
                      <a:cubicBezTo>
                        <a:pt x="5505" y="1"/>
                        <a:pt x="5242" y="27"/>
                        <a:pt x="4983" y="93"/>
                      </a:cubicBezTo>
                      <a:cubicBezTo>
                        <a:pt x="4292" y="270"/>
                        <a:pt x="2713" y="909"/>
                        <a:pt x="1550" y="909"/>
                      </a:cubicBezTo>
                      <a:cubicBezTo>
                        <a:pt x="1080" y="909"/>
                        <a:pt x="677" y="805"/>
                        <a:pt x="430" y="522"/>
                      </a:cubicBezTo>
                      <a:lnTo>
                        <a:pt x="0" y="686"/>
                      </a:lnTo>
                      <a:cubicBezTo>
                        <a:pt x="310" y="1142"/>
                        <a:pt x="868" y="1301"/>
                        <a:pt x="1515" y="1301"/>
                      </a:cubicBezTo>
                      <a:cubicBezTo>
                        <a:pt x="2682" y="1301"/>
                        <a:pt x="4135" y="780"/>
                        <a:pt x="4915" y="548"/>
                      </a:cubicBezTo>
                      <a:cubicBezTo>
                        <a:pt x="5210" y="462"/>
                        <a:pt x="5511" y="428"/>
                        <a:pt x="5815" y="428"/>
                      </a:cubicBezTo>
                      <a:cubicBezTo>
                        <a:pt x="6538" y="428"/>
                        <a:pt x="7279" y="619"/>
                        <a:pt x="7999" y="746"/>
                      </a:cubicBezTo>
                      <a:cubicBezTo>
                        <a:pt x="7990" y="608"/>
                        <a:pt x="7990" y="471"/>
                        <a:pt x="7990" y="325"/>
                      </a:cubicBezTo>
                      <a:cubicBezTo>
                        <a:pt x="7270" y="205"/>
                        <a:pt x="6512" y="1"/>
                        <a:pt x="577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25"/>
                <p:cNvSpPr/>
                <p:nvPr/>
              </p:nvSpPr>
              <p:spPr>
                <a:xfrm>
                  <a:off x="1698149" y="1499775"/>
                  <a:ext cx="396996" cy="340824"/>
                </a:xfrm>
                <a:custGeom>
                  <a:rect b="b" l="l" r="r" t="t"/>
                  <a:pathLst>
                    <a:path extrusionOk="0" h="4826" w="5654">
                      <a:moveTo>
                        <a:pt x="5653" y="0"/>
                      </a:moveTo>
                      <a:lnTo>
                        <a:pt x="5121" y="198"/>
                      </a:lnTo>
                      <a:cubicBezTo>
                        <a:pt x="4932" y="705"/>
                        <a:pt x="4760" y="1220"/>
                        <a:pt x="4519" y="1701"/>
                      </a:cubicBezTo>
                      <a:cubicBezTo>
                        <a:pt x="4141" y="2466"/>
                        <a:pt x="3523" y="3093"/>
                        <a:pt x="2767" y="3488"/>
                      </a:cubicBezTo>
                      <a:cubicBezTo>
                        <a:pt x="2054" y="3866"/>
                        <a:pt x="1246" y="4029"/>
                        <a:pt x="481" y="4304"/>
                      </a:cubicBezTo>
                      <a:lnTo>
                        <a:pt x="370" y="4347"/>
                      </a:lnTo>
                      <a:lnTo>
                        <a:pt x="224" y="4399"/>
                      </a:lnTo>
                      <a:cubicBezTo>
                        <a:pt x="0" y="4491"/>
                        <a:pt x="60" y="4826"/>
                        <a:pt x="254" y="4826"/>
                      </a:cubicBezTo>
                      <a:cubicBezTo>
                        <a:pt x="277" y="4826"/>
                        <a:pt x="301" y="4821"/>
                        <a:pt x="327" y="4811"/>
                      </a:cubicBezTo>
                      <a:lnTo>
                        <a:pt x="361" y="4794"/>
                      </a:lnTo>
                      <a:cubicBezTo>
                        <a:pt x="404" y="4777"/>
                        <a:pt x="447" y="4760"/>
                        <a:pt x="490" y="4743"/>
                      </a:cubicBezTo>
                      <a:cubicBezTo>
                        <a:pt x="1237" y="4468"/>
                        <a:pt x="2011" y="4279"/>
                        <a:pt x="2750" y="3961"/>
                      </a:cubicBezTo>
                      <a:cubicBezTo>
                        <a:pt x="3488" y="3626"/>
                        <a:pt x="4133" y="3093"/>
                        <a:pt x="4597" y="2414"/>
                      </a:cubicBezTo>
                      <a:cubicBezTo>
                        <a:pt x="5104" y="1684"/>
                        <a:pt x="5336" y="816"/>
                        <a:pt x="565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25"/>
                <p:cNvSpPr/>
                <p:nvPr/>
              </p:nvSpPr>
              <p:spPr>
                <a:xfrm>
                  <a:off x="2041992" y="1472444"/>
                  <a:ext cx="126106" cy="291883"/>
                </a:xfrm>
                <a:custGeom>
                  <a:rect b="b" l="l" r="r" t="t"/>
                  <a:pathLst>
                    <a:path extrusionOk="0" h="4133" w="1796">
                      <a:moveTo>
                        <a:pt x="1796" y="1"/>
                      </a:moveTo>
                      <a:lnTo>
                        <a:pt x="1358" y="164"/>
                      </a:lnTo>
                      <a:cubicBezTo>
                        <a:pt x="1263" y="920"/>
                        <a:pt x="1220" y="1684"/>
                        <a:pt x="1031" y="2423"/>
                      </a:cubicBezTo>
                      <a:cubicBezTo>
                        <a:pt x="877" y="3085"/>
                        <a:pt x="516" y="3686"/>
                        <a:pt x="0" y="4133"/>
                      </a:cubicBezTo>
                      <a:lnTo>
                        <a:pt x="868" y="3815"/>
                      </a:lnTo>
                      <a:cubicBezTo>
                        <a:pt x="1590" y="2733"/>
                        <a:pt x="1607" y="1324"/>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25"/>
                <p:cNvSpPr/>
                <p:nvPr/>
              </p:nvSpPr>
              <p:spPr>
                <a:xfrm>
                  <a:off x="1692040" y="1817082"/>
                  <a:ext cx="328887" cy="179169"/>
                </a:xfrm>
                <a:custGeom>
                  <a:rect b="b" l="l" r="r" t="t"/>
                  <a:pathLst>
                    <a:path extrusionOk="0" h="2537" w="4684">
                      <a:moveTo>
                        <a:pt x="4684" y="0"/>
                      </a:moveTo>
                      <a:lnTo>
                        <a:pt x="1161" y="1332"/>
                      </a:lnTo>
                      <a:cubicBezTo>
                        <a:pt x="1118" y="1349"/>
                        <a:pt x="1058" y="1375"/>
                        <a:pt x="998" y="1401"/>
                      </a:cubicBezTo>
                      <a:cubicBezTo>
                        <a:pt x="938" y="1435"/>
                        <a:pt x="903" y="1452"/>
                        <a:pt x="852" y="1470"/>
                      </a:cubicBezTo>
                      <a:cubicBezTo>
                        <a:pt x="775" y="1530"/>
                        <a:pt x="706" y="1590"/>
                        <a:pt x="637" y="1650"/>
                      </a:cubicBezTo>
                      <a:cubicBezTo>
                        <a:pt x="560" y="1710"/>
                        <a:pt x="508" y="1762"/>
                        <a:pt x="457" y="1822"/>
                      </a:cubicBezTo>
                      <a:lnTo>
                        <a:pt x="405" y="1865"/>
                      </a:lnTo>
                      <a:cubicBezTo>
                        <a:pt x="311" y="1968"/>
                        <a:pt x="225" y="2080"/>
                        <a:pt x="139" y="2191"/>
                      </a:cubicBezTo>
                      <a:lnTo>
                        <a:pt x="113" y="2234"/>
                      </a:lnTo>
                      <a:cubicBezTo>
                        <a:pt x="1" y="2390"/>
                        <a:pt x="146" y="2537"/>
                        <a:pt x="297" y="2537"/>
                      </a:cubicBezTo>
                      <a:cubicBezTo>
                        <a:pt x="354" y="2537"/>
                        <a:pt x="412" y="2516"/>
                        <a:pt x="457" y="2466"/>
                      </a:cubicBezTo>
                      <a:cubicBezTo>
                        <a:pt x="457" y="2466"/>
                        <a:pt x="465" y="2458"/>
                        <a:pt x="474" y="2449"/>
                      </a:cubicBezTo>
                      <a:cubicBezTo>
                        <a:pt x="525" y="2363"/>
                        <a:pt x="594" y="2286"/>
                        <a:pt x="654" y="2217"/>
                      </a:cubicBezTo>
                      <a:cubicBezTo>
                        <a:pt x="1170" y="1641"/>
                        <a:pt x="1909" y="1306"/>
                        <a:pt x="2605" y="997"/>
                      </a:cubicBezTo>
                      <a:cubicBezTo>
                        <a:pt x="3309" y="688"/>
                        <a:pt x="4031" y="404"/>
                        <a:pt x="468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25"/>
                <p:cNvSpPr/>
                <p:nvPr/>
              </p:nvSpPr>
              <p:spPr>
                <a:xfrm>
                  <a:off x="6038" y="1002804"/>
                  <a:ext cx="3005413" cy="927768"/>
                </a:xfrm>
                <a:custGeom>
                  <a:rect b="b" l="l" r="r" t="t"/>
                  <a:pathLst>
                    <a:path extrusionOk="0" h="13137" w="42803">
                      <a:moveTo>
                        <a:pt x="0" y="1"/>
                      </a:moveTo>
                      <a:lnTo>
                        <a:pt x="0" y="680"/>
                      </a:lnTo>
                      <a:cubicBezTo>
                        <a:pt x="1366" y="1453"/>
                        <a:pt x="2750" y="2192"/>
                        <a:pt x="4124" y="2922"/>
                      </a:cubicBezTo>
                      <a:lnTo>
                        <a:pt x="5052" y="3403"/>
                      </a:lnTo>
                      <a:cubicBezTo>
                        <a:pt x="5611" y="3695"/>
                        <a:pt x="6169" y="3979"/>
                        <a:pt x="6719" y="4271"/>
                      </a:cubicBezTo>
                      <a:lnTo>
                        <a:pt x="6813" y="4322"/>
                      </a:lnTo>
                      <a:cubicBezTo>
                        <a:pt x="7784" y="4821"/>
                        <a:pt x="8746" y="5319"/>
                        <a:pt x="9726" y="5817"/>
                      </a:cubicBezTo>
                      <a:lnTo>
                        <a:pt x="10688" y="6307"/>
                      </a:lnTo>
                      <a:lnTo>
                        <a:pt x="12432" y="7192"/>
                      </a:lnTo>
                      <a:lnTo>
                        <a:pt x="13429" y="7699"/>
                      </a:lnTo>
                      <a:lnTo>
                        <a:pt x="16264" y="9125"/>
                      </a:lnTo>
                      <a:lnTo>
                        <a:pt x="17931" y="9975"/>
                      </a:lnTo>
                      <a:cubicBezTo>
                        <a:pt x="19932" y="10981"/>
                        <a:pt x="22003" y="12020"/>
                        <a:pt x="24022" y="13068"/>
                      </a:cubicBezTo>
                      <a:lnTo>
                        <a:pt x="24039" y="13068"/>
                      </a:lnTo>
                      <a:cubicBezTo>
                        <a:pt x="24125" y="13111"/>
                        <a:pt x="24228" y="13137"/>
                        <a:pt x="24323" y="13137"/>
                      </a:cubicBezTo>
                      <a:cubicBezTo>
                        <a:pt x="24374" y="13137"/>
                        <a:pt x="24417" y="13128"/>
                        <a:pt x="24460" y="13120"/>
                      </a:cubicBezTo>
                      <a:cubicBezTo>
                        <a:pt x="24520" y="13111"/>
                        <a:pt x="24580" y="13103"/>
                        <a:pt x="24641" y="13085"/>
                      </a:cubicBezTo>
                      <a:cubicBezTo>
                        <a:pt x="24709" y="13060"/>
                        <a:pt x="24787" y="13034"/>
                        <a:pt x="24855" y="13000"/>
                      </a:cubicBezTo>
                      <a:cubicBezTo>
                        <a:pt x="24907" y="12974"/>
                        <a:pt x="24958" y="12957"/>
                        <a:pt x="25001" y="12931"/>
                      </a:cubicBezTo>
                      <a:cubicBezTo>
                        <a:pt x="25044" y="12914"/>
                        <a:pt x="25122" y="12879"/>
                        <a:pt x="25173" y="12862"/>
                      </a:cubicBezTo>
                      <a:lnTo>
                        <a:pt x="28687" y="11530"/>
                      </a:lnTo>
                      <a:lnTo>
                        <a:pt x="37699" y="8145"/>
                      </a:lnTo>
                      <a:lnTo>
                        <a:pt x="39091" y="7613"/>
                      </a:lnTo>
                      <a:lnTo>
                        <a:pt x="42803" y="6221"/>
                      </a:lnTo>
                      <a:cubicBezTo>
                        <a:pt x="42794" y="6049"/>
                        <a:pt x="42777" y="5894"/>
                        <a:pt x="42768" y="5723"/>
                      </a:cubicBezTo>
                      <a:cubicBezTo>
                        <a:pt x="42768" y="5688"/>
                        <a:pt x="42768" y="5645"/>
                        <a:pt x="42760" y="5602"/>
                      </a:cubicBezTo>
                      <a:lnTo>
                        <a:pt x="37115" y="7733"/>
                      </a:lnTo>
                      <a:lnTo>
                        <a:pt x="36110" y="8111"/>
                      </a:lnTo>
                      <a:lnTo>
                        <a:pt x="29864" y="10474"/>
                      </a:lnTo>
                      <a:lnTo>
                        <a:pt x="28996" y="10792"/>
                      </a:lnTo>
                      <a:lnTo>
                        <a:pt x="24967" y="12312"/>
                      </a:lnTo>
                      <a:cubicBezTo>
                        <a:pt x="24907" y="12338"/>
                        <a:pt x="24838" y="12372"/>
                        <a:pt x="24761" y="12407"/>
                      </a:cubicBezTo>
                      <a:lnTo>
                        <a:pt x="24623" y="12467"/>
                      </a:lnTo>
                      <a:cubicBezTo>
                        <a:pt x="24572" y="12493"/>
                        <a:pt x="24520" y="12510"/>
                        <a:pt x="24469" y="12527"/>
                      </a:cubicBezTo>
                      <a:cubicBezTo>
                        <a:pt x="24435" y="12544"/>
                        <a:pt x="24399" y="12553"/>
                        <a:pt x="24360" y="12553"/>
                      </a:cubicBezTo>
                      <a:cubicBezTo>
                        <a:pt x="24339" y="12553"/>
                        <a:pt x="24318" y="12550"/>
                        <a:pt x="24297" y="12544"/>
                      </a:cubicBezTo>
                      <a:lnTo>
                        <a:pt x="24048" y="12415"/>
                      </a:lnTo>
                      <a:cubicBezTo>
                        <a:pt x="23060" y="11908"/>
                        <a:pt x="22063" y="11402"/>
                        <a:pt x="21066" y="10895"/>
                      </a:cubicBezTo>
                      <a:cubicBezTo>
                        <a:pt x="20147" y="10431"/>
                        <a:pt x="19219" y="9967"/>
                        <a:pt x="18317" y="9503"/>
                      </a:cubicBezTo>
                      <a:lnTo>
                        <a:pt x="18206" y="9451"/>
                      </a:lnTo>
                      <a:lnTo>
                        <a:pt x="17656" y="9168"/>
                      </a:lnTo>
                      <a:lnTo>
                        <a:pt x="16530" y="8601"/>
                      </a:lnTo>
                      <a:cubicBezTo>
                        <a:pt x="16075" y="8377"/>
                        <a:pt x="15628" y="8145"/>
                        <a:pt x="15181" y="7922"/>
                      </a:cubicBezTo>
                      <a:cubicBezTo>
                        <a:pt x="14099" y="7372"/>
                        <a:pt x="13042" y="6840"/>
                        <a:pt x="12003" y="6307"/>
                      </a:cubicBezTo>
                      <a:lnTo>
                        <a:pt x="11650" y="6126"/>
                      </a:lnTo>
                      <a:cubicBezTo>
                        <a:pt x="10112" y="5345"/>
                        <a:pt x="8600" y="4580"/>
                        <a:pt x="7097" y="3790"/>
                      </a:cubicBezTo>
                      <a:lnTo>
                        <a:pt x="6994" y="3747"/>
                      </a:lnTo>
                      <a:lnTo>
                        <a:pt x="6470" y="3472"/>
                      </a:lnTo>
                      <a:lnTo>
                        <a:pt x="5568" y="3008"/>
                      </a:lnTo>
                      <a:lnTo>
                        <a:pt x="4932" y="2673"/>
                      </a:lnTo>
                      <a:cubicBezTo>
                        <a:pt x="4408" y="2398"/>
                        <a:pt x="3884" y="2123"/>
                        <a:pt x="3360" y="1848"/>
                      </a:cubicBezTo>
                      <a:cubicBezTo>
                        <a:pt x="2234" y="1247"/>
                        <a:pt x="1100" y="637"/>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25"/>
                <p:cNvSpPr/>
                <p:nvPr/>
              </p:nvSpPr>
              <p:spPr>
                <a:xfrm>
                  <a:off x="2128216" y="1337767"/>
                  <a:ext cx="626880" cy="565545"/>
                </a:xfrm>
                <a:custGeom>
                  <a:rect b="b" l="l" r="r" t="t"/>
                  <a:pathLst>
                    <a:path extrusionOk="0" h="8008" w="8928">
                      <a:moveTo>
                        <a:pt x="8927" y="0"/>
                      </a:moveTo>
                      <a:lnTo>
                        <a:pt x="1" y="3239"/>
                      </a:lnTo>
                      <a:lnTo>
                        <a:pt x="1" y="8007"/>
                      </a:lnTo>
                      <a:lnTo>
                        <a:pt x="8927" y="4768"/>
                      </a:lnTo>
                      <a:lnTo>
                        <a:pt x="89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25"/>
                <p:cNvSpPr/>
                <p:nvPr/>
              </p:nvSpPr>
              <p:spPr>
                <a:xfrm>
                  <a:off x="2174066" y="1398432"/>
                  <a:ext cx="535179" cy="444781"/>
                </a:xfrm>
                <a:custGeom>
                  <a:rect b="b" l="l" r="r" t="t"/>
                  <a:pathLst>
                    <a:path extrusionOk="0" h="6298" w="7622">
                      <a:moveTo>
                        <a:pt x="7621" y="0"/>
                      </a:moveTo>
                      <a:lnTo>
                        <a:pt x="1" y="2767"/>
                      </a:lnTo>
                      <a:lnTo>
                        <a:pt x="1" y="6298"/>
                      </a:lnTo>
                      <a:lnTo>
                        <a:pt x="7621" y="3531"/>
                      </a:lnTo>
                      <a:lnTo>
                        <a:pt x="76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39" name="Google Shape;1839;p25"/>
            <p:cNvGrpSpPr/>
            <p:nvPr/>
          </p:nvGrpSpPr>
          <p:grpSpPr>
            <a:xfrm>
              <a:off x="5267547" y="4052541"/>
              <a:ext cx="1299108" cy="903759"/>
              <a:chOff x="7131516" y="3161749"/>
              <a:chExt cx="1299108" cy="903759"/>
            </a:xfrm>
          </p:grpSpPr>
          <p:sp>
            <p:nvSpPr>
              <p:cNvPr id="1840" name="Google Shape;1840;p25"/>
              <p:cNvSpPr/>
              <p:nvPr/>
            </p:nvSpPr>
            <p:spPr>
              <a:xfrm>
                <a:off x="7131516" y="3431887"/>
                <a:ext cx="639495" cy="597570"/>
              </a:xfrm>
              <a:custGeom>
                <a:rect b="b" l="l" r="r" t="t"/>
                <a:pathLst>
                  <a:path extrusionOk="0" h="7426" w="7947">
                    <a:moveTo>
                      <a:pt x="912" y="0"/>
                    </a:moveTo>
                    <a:cubicBezTo>
                      <a:pt x="892" y="0"/>
                      <a:pt x="873" y="1"/>
                      <a:pt x="853" y="2"/>
                    </a:cubicBezTo>
                    <a:cubicBezTo>
                      <a:pt x="232" y="35"/>
                      <a:pt x="17" y="656"/>
                      <a:pt x="166" y="1177"/>
                    </a:cubicBezTo>
                    <a:cubicBezTo>
                      <a:pt x="216" y="1350"/>
                      <a:pt x="610" y="2377"/>
                      <a:pt x="842" y="2377"/>
                    </a:cubicBezTo>
                    <a:cubicBezTo>
                      <a:pt x="843" y="2377"/>
                      <a:pt x="844" y="2377"/>
                      <a:pt x="845" y="2377"/>
                    </a:cubicBezTo>
                    <a:lnTo>
                      <a:pt x="845" y="2377"/>
                    </a:lnTo>
                    <a:cubicBezTo>
                      <a:pt x="191" y="2402"/>
                      <a:pt x="1" y="3072"/>
                      <a:pt x="133" y="3717"/>
                    </a:cubicBezTo>
                    <a:cubicBezTo>
                      <a:pt x="290" y="4470"/>
                      <a:pt x="828" y="5174"/>
                      <a:pt x="1565" y="5397"/>
                    </a:cubicBezTo>
                    <a:cubicBezTo>
                      <a:pt x="1250" y="5538"/>
                      <a:pt x="1010" y="5794"/>
                      <a:pt x="1002" y="6183"/>
                    </a:cubicBezTo>
                    <a:cubicBezTo>
                      <a:pt x="985" y="6688"/>
                      <a:pt x="1416" y="7093"/>
                      <a:pt x="1846" y="7259"/>
                    </a:cubicBezTo>
                    <a:cubicBezTo>
                      <a:pt x="2104" y="7363"/>
                      <a:pt x="2474" y="7425"/>
                      <a:pt x="2865" y="7425"/>
                    </a:cubicBezTo>
                    <a:cubicBezTo>
                      <a:pt x="3678" y="7425"/>
                      <a:pt x="4580" y="7157"/>
                      <a:pt x="4742" y="6448"/>
                    </a:cubicBezTo>
                    <a:cubicBezTo>
                      <a:pt x="4979" y="6512"/>
                      <a:pt x="5250" y="6550"/>
                      <a:pt x="5523" y="6550"/>
                    </a:cubicBezTo>
                    <a:cubicBezTo>
                      <a:pt x="6163" y="6550"/>
                      <a:pt x="6821" y="6343"/>
                      <a:pt x="7117" y="5786"/>
                    </a:cubicBezTo>
                    <a:cubicBezTo>
                      <a:pt x="7133" y="5786"/>
                      <a:pt x="7150" y="5778"/>
                      <a:pt x="7166" y="5761"/>
                    </a:cubicBezTo>
                    <a:cubicBezTo>
                      <a:pt x="7946" y="5019"/>
                      <a:pt x="7088" y="4195"/>
                      <a:pt x="6249" y="4195"/>
                    </a:cubicBezTo>
                    <a:cubicBezTo>
                      <a:pt x="6162" y="4195"/>
                      <a:pt x="6076" y="4203"/>
                      <a:pt x="5991" y="4222"/>
                    </a:cubicBezTo>
                    <a:cubicBezTo>
                      <a:pt x="5751" y="3502"/>
                      <a:pt x="5354" y="2890"/>
                      <a:pt x="4891" y="2286"/>
                    </a:cubicBezTo>
                    <a:cubicBezTo>
                      <a:pt x="4527" y="1814"/>
                      <a:pt x="4188" y="1318"/>
                      <a:pt x="3741" y="912"/>
                    </a:cubicBezTo>
                    <a:cubicBezTo>
                      <a:pt x="3470" y="674"/>
                      <a:pt x="3100" y="381"/>
                      <a:pt x="2712" y="381"/>
                    </a:cubicBezTo>
                    <a:cubicBezTo>
                      <a:pt x="2696" y="381"/>
                      <a:pt x="2681" y="382"/>
                      <a:pt x="2665" y="383"/>
                    </a:cubicBezTo>
                    <a:cubicBezTo>
                      <a:pt x="2359" y="408"/>
                      <a:pt x="2268" y="705"/>
                      <a:pt x="2243" y="987"/>
                    </a:cubicBezTo>
                    <a:cubicBezTo>
                      <a:pt x="1947" y="571"/>
                      <a:pt x="1481" y="0"/>
                      <a:pt x="9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25"/>
              <p:cNvSpPr/>
              <p:nvPr/>
            </p:nvSpPr>
            <p:spPr>
              <a:xfrm>
                <a:off x="7256566" y="3602564"/>
                <a:ext cx="399936" cy="254768"/>
              </a:xfrm>
              <a:custGeom>
                <a:rect b="b" l="l" r="r" t="t"/>
                <a:pathLst>
                  <a:path extrusionOk="0" h="3166" w="4970">
                    <a:moveTo>
                      <a:pt x="91" y="0"/>
                    </a:moveTo>
                    <a:cubicBezTo>
                      <a:pt x="48" y="0"/>
                      <a:pt x="0" y="39"/>
                      <a:pt x="11" y="90"/>
                    </a:cubicBezTo>
                    <a:cubicBezTo>
                      <a:pt x="259" y="1083"/>
                      <a:pt x="1078" y="1844"/>
                      <a:pt x="1905" y="2374"/>
                    </a:cubicBezTo>
                    <a:cubicBezTo>
                      <a:pt x="2599" y="2821"/>
                      <a:pt x="3448" y="3165"/>
                      <a:pt x="4285" y="3165"/>
                    </a:cubicBezTo>
                    <a:cubicBezTo>
                      <a:pt x="4486" y="3165"/>
                      <a:pt x="4687" y="3146"/>
                      <a:pt x="4884" y="3102"/>
                    </a:cubicBezTo>
                    <a:cubicBezTo>
                      <a:pt x="4970" y="3079"/>
                      <a:pt x="4938" y="2960"/>
                      <a:pt x="4858" y="2960"/>
                    </a:cubicBezTo>
                    <a:cubicBezTo>
                      <a:pt x="4853" y="2960"/>
                      <a:pt x="4848" y="2961"/>
                      <a:pt x="4843" y="2961"/>
                    </a:cubicBezTo>
                    <a:cubicBezTo>
                      <a:pt x="4655" y="3003"/>
                      <a:pt x="4466" y="3022"/>
                      <a:pt x="4277" y="3022"/>
                    </a:cubicBezTo>
                    <a:cubicBezTo>
                      <a:pt x="3488" y="3022"/>
                      <a:pt x="2698" y="2692"/>
                      <a:pt x="2038" y="2291"/>
                    </a:cubicBezTo>
                    <a:cubicBezTo>
                      <a:pt x="1210" y="1795"/>
                      <a:pt x="391" y="1017"/>
                      <a:pt x="151" y="49"/>
                    </a:cubicBezTo>
                    <a:cubicBezTo>
                      <a:pt x="142" y="15"/>
                      <a:pt x="117" y="0"/>
                      <a:pt x="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25"/>
              <p:cNvSpPr/>
              <p:nvPr/>
            </p:nvSpPr>
            <p:spPr>
              <a:xfrm>
                <a:off x="7199111" y="3735339"/>
                <a:ext cx="232156" cy="75239"/>
              </a:xfrm>
              <a:custGeom>
                <a:rect b="b" l="l" r="r" t="t"/>
                <a:pathLst>
                  <a:path extrusionOk="0" h="935" w="2885">
                    <a:moveTo>
                      <a:pt x="94" y="1"/>
                    </a:moveTo>
                    <a:cubicBezTo>
                      <a:pt x="37" y="1"/>
                      <a:pt x="0" y="95"/>
                      <a:pt x="63" y="137"/>
                    </a:cubicBezTo>
                    <a:cubicBezTo>
                      <a:pt x="685" y="543"/>
                      <a:pt x="1389" y="934"/>
                      <a:pt x="2124" y="934"/>
                    </a:cubicBezTo>
                    <a:cubicBezTo>
                      <a:pt x="2348" y="934"/>
                      <a:pt x="2574" y="898"/>
                      <a:pt x="2801" y="815"/>
                    </a:cubicBezTo>
                    <a:cubicBezTo>
                      <a:pt x="2885" y="785"/>
                      <a:pt x="2857" y="671"/>
                      <a:pt x="2782" y="671"/>
                    </a:cubicBezTo>
                    <a:cubicBezTo>
                      <a:pt x="2775" y="671"/>
                      <a:pt x="2768" y="672"/>
                      <a:pt x="2760" y="674"/>
                    </a:cubicBezTo>
                    <a:cubicBezTo>
                      <a:pt x="2544" y="752"/>
                      <a:pt x="2330" y="786"/>
                      <a:pt x="2119" y="786"/>
                    </a:cubicBezTo>
                    <a:cubicBezTo>
                      <a:pt x="1407" y="786"/>
                      <a:pt x="729" y="402"/>
                      <a:pt x="129" y="12"/>
                    </a:cubicBezTo>
                    <a:cubicBezTo>
                      <a:pt x="117" y="4"/>
                      <a:pt x="105" y="1"/>
                      <a:pt x="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25"/>
              <p:cNvSpPr/>
              <p:nvPr/>
            </p:nvSpPr>
            <p:spPr>
              <a:xfrm>
                <a:off x="7364798" y="3828363"/>
                <a:ext cx="161825" cy="71860"/>
              </a:xfrm>
              <a:custGeom>
                <a:rect b="b" l="l" r="r" t="t"/>
                <a:pathLst>
                  <a:path extrusionOk="0" h="893" w="2011">
                    <a:moveTo>
                      <a:pt x="1907" y="0"/>
                    </a:moveTo>
                    <a:cubicBezTo>
                      <a:pt x="1891" y="0"/>
                      <a:pt x="1874" y="7"/>
                      <a:pt x="1859" y="23"/>
                    </a:cubicBezTo>
                    <a:cubicBezTo>
                      <a:pt x="1462" y="486"/>
                      <a:pt x="676" y="718"/>
                      <a:pt x="89" y="751"/>
                    </a:cubicBezTo>
                    <a:cubicBezTo>
                      <a:pt x="0" y="759"/>
                      <a:pt x="6" y="892"/>
                      <a:pt x="89" y="892"/>
                    </a:cubicBezTo>
                    <a:cubicBezTo>
                      <a:pt x="92" y="892"/>
                      <a:pt x="94" y="892"/>
                      <a:pt x="97" y="892"/>
                    </a:cubicBezTo>
                    <a:cubicBezTo>
                      <a:pt x="718" y="859"/>
                      <a:pt x="1545" y="619"/>
                      <a:pt x="1967" y="122"/>
                    </a:cubicBezTo>
                    <a:cubicBezTo>
                      <a:pt x="2011" y="66"/>
                      <a:pt x="1960" y="0"/>
                      <a:pt x="19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25"/>
              <p:cNvSpPr/>
              <p:nvPr/>
            </p:nvSpPr>
            <p:spPr>
              <a:xfrm>
                <a:off x="7330035" y="3612381"/>
                <a:ext cx="37419" cy="142915"/>
              </a:xfrm>
              <a:custGeom>
                <a:rect b="b" l="l" r="r" t="t"/>
                <a:pathLst>
                  <a:path extrusionOk="0" h="1776" w="465">
                    <a:moveTo>
                      <a:pt x="91" y="0"/>
                    </a:moveTo>
                    <a:cubicBezTo>
                      <a:pt x="47" y="0"/>
                      <a:pt x="1" y="37"/>
                      <a:pt x="16" y="92"/>
                    </a:cubicBezTo>
                    <a:cubicBezTo>
                      <a:pt x="173" y="630"/>
                      <a:pt x="165" y="1193"/>
                      <a:pt x="314" y="1731"/>
                    </a:cubicBezTo>
                    <a:cubicBezTo>
                      <a:pt x="323" y="1762"/>
                      <a:pt x="349" y="1776"/>
                      <a:pt x="375" y="1776"/>
                    </a:cubicBezTo>
                    <a:cubicBezTo>
                      <a:pt x="418" y="1776"/>
                      <a:pt x="465" y="1741"/>
                      <a:pt x="455" y="1689"/>
                    </a:cubicBezTo>
                    <a:cubicBezTo>
                      <a:pt x="297" y="1152"/>
                      <a:pt x="306" y="589"/>
                      <a:pt x="157" y="51"/>
                    </a:cubicBezTo>
                    <a:cubicBezTo>
                      <a:pt x="147" y="15"/>
                      <a:pt x="120" y="0"/>
                      <a:pt x="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25"/>
              <p:cNvSpPr/>
              <p:nvPr/>
            </p:nvSpPr>
            <p:spPr>
              <a:xfrm>
                <a:off x="7750652" y="3493768"/>
                <a:ext cx="679971" cy="571739"/>
              </a:xfrm>
              <a:custGeom>
                <a:rect b="b" l="l" r="r" t="t"/>
                <a:pathLst>
                  <a:path extrusionOk="0" h="7105" w="8450">
                    <a:moveTo>
                      <a:pt x="7533" y="0"/>
                    </a:moveTo>
                    <a:cubicBezTo>
                      <a:pt x="7016" y="0"/>
                      <a:pt x="6517" y="448"/>
                      <a:pt x="6191" y="789"/>
                    </a:cubicBezTo>
                    <a:cubicBezTo>
                      <a:pt x="6216" y="507"/>
                      <a:pt x="6166" y="201"/>
                      <a:pt x="5868" y="127"/>
                    </a:cubicBezTo>
                    <a:cubicBezTo>
                      <a:pt x="5814" y="116"/>
                      <a:pt x="5760" y="110"/>
                      <a:pt x="5706" y="110"/>
                    </a:cubicBezTo>
                    <a:cubicBezTo>
                      <a:pt x="5357" y="110"/>
                      <a:pt x="4998" y="320"/>
                      <a:pt x="4726" y="499"/>
                    </a:cubicBezTo>
                    <a:cubicBezTo>
                      <a:pt x="4222" y="822"/>
                      <a:pt x="3808" y="1269"/>
                      <a:pt x="3378" y="1682"/>
                    </a:cubicBezTo>
                    <a:cubicBezTo>
                      <a:pt x="2832" y="2204"/>
                      <a:pt x="2352" y="2758"/>
                      <a:pt x="1996" y="3428"/>
                    </a:cubicBezTo>
                    <a:cubicBezTo>
                      <a:pt x="1853" y="3373"/>
                      <a:pt x="1699" y="3348"/>
                      <a:pt x="1545" y="3348"/>
                    </a:cubicBezTo>
                    <a:cubicBezTo>
                      <a:pt x="772" y="3348"/>
                      <a:pt x="0" y="3990"/>
                      <a:pt x="614" y="4777"/>
                    </a:cubicBezTo>
                    <a:cubicBezTo>
                      <a:pt x="631" y="4793"/>
                      <a:pt x="639" y="4802"/>
                      <a:pt x="655" y="4810"/>
                    </a:cubicBezTo>
                    <a:cubicBezTo>
                      <a:pt x="923" y="5548"/>
                      <a:pt x="1817" y="5837"/>
                      <a:pt x="2585" y="5837"/>
                    </a:cubicBezTo>
                    <a:cubicBezTo>
                      <a:pt x="2696" y="5837"/>
                      <a:pt x="2803" y="5831"/>
                      <a:pt x="2906" y="5819"/>
                    </a:cubicBezTo>
                    <a:cubicBezTo>
                      <a:pt x="2974" y="6707"/>
                      <a:pt x="4227" y="7105"/>
                      <a:pt x="5136" y="7105"/>
                    </a:cubicBezTo>
                    <a:cubicBezTo>
                      <a:pt x="5329" y="7105"/>
                      <a:pt x="5506" y="7087"/>
                      <a:pt x="5653" y="7052"/>
                    </a:cubicBezTo>
                    <a:cubicBezTo>
                      <a:pt x="6100" y="6945"/>
                      <a:pt x="6588" y="6614"/>
                      <a:pt x="6646" y="6117"/>
                    </a:cubicBezTo>
                    <a:cubicBezTo>
                      <a:pt x="6687" y="5720"/>
                      <a:pt x="6497" y="5439"/>
                      <a:pt x="6207" y="5257"/>
                    </a:cubicBezTo>
                    <a:cubicBezTo>
                      <a:pt x="6960" y="5141"/>
                      <a:pt x="7606" y="4520"/>
                      <a:pt x="7871" y="3800"/>
                    </a:cubicBezTo>
                    <a:cubicBezTo>
                      <a:pt x="8102" y="3189"/>
                      <a:pt x="8011" y="2502"/>
                      <a:pt x="7367" y="2369"/>
                    </a:cubicBezTo>
                    <a:lnTo>
                      <a:pt x="7367" y="2369"/>
                    </a:lnTo>
                    <a:cubicBezTo>
                      <a:pt x="7373" y="2370"/>
                      <a:pt x="7378" y="2371"/>
                      <a:pt x="7384" y="2371"/>
                    </a:cubicBezTo>
                    <a:cubicBezTo>
                      <a:pt x="7624" y="2371"/>
                      <a:pt x="8146" y="1447"/>
                      <a:pt x="8218" y="1285"/>
                    </a:cubicBezTo>
                    <a:cubicBezTo>
                      <a:pt x="8450" y="789"/>
                      <a:pt x="8326" y="152"/>
                      <a:pt x="7713" y="19"/>
                    </a:cubicBezTo>
                    <a:cubicBezTo>
                      <a:pt x="7653" y="6"/>
                      <a:pt x="7593" y="0"/>
                      <a:pt x="75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25"/>
              <p:cNvSpPr/>
              <p:nvPr/>
            </p:nvSpPr>
            <p:spPr>
              <a:xfrm>
                <a:off x="7866690" y="3651972"/>
                <a:ext cx="431963" cy="204072"/>
              </a:xfrm>
              <a:custGeom>
                <a:rect b="b" l="l" r="r" t="t"/>
                <a:pathLst>
                  <a:path extrusionOk="0" h="2536" w="5368">
                    <a:moveTo>
                      <a:pt x="5273" y="1"/>
                    </a:moveTo>
                    <a:cubicBezTo>
                      <a:pt x="5252" y="1"/>
                      <a:pt x="5231" y="12"/>
                      <a:pt x="5221" y="39"/>
                    </a:cubicBezTo>
                    <a:cubicBezTo>
                      <a:pt x="4840" y="957"/>
                      <a:pt x="3930" y="1578"/>
                      <a:pt x="3053" y="1959"/>
                    </a:cubicBezTo>
                    <a:cubicBezTo>
                      <a:pt x="2474" y="2213"/>
                      <a:pt x="1804" y="2400"/>
                      <a:pt x="1151" y="2400"/>
                    </a:cubicBezTo>
                    <a:cubicBezTo>
                      <a:pt x="804" y="2400"/>
                      <a:pt x="462" y="2347"/>
                      <a:pt x="140" y="2223"/>
                    </a:cubicBezTo>
                    <a:cubicBezTo>
                      <a:pt x="131" y="2220"/>
                      <a:pt x="121" y="2218"/>
                      <a:pt x="112" y="2218"/>
                    </a:cubicBezTo>
                    <a:cubicBezTo>
                      <a:pt x="44" y="2218"/>
                      <a:pt x="1" y="2318"/>
                      <a:pt x="74" y="2347"/>
                    </a:cubicBezTo>
                    <a:cubicBezTo>
                      <a:pt x="420" y="2480"/>
                      <a:pt x="783" y="2536"/>
                      <a:pt x="1149" y="2536"/>
                    </a:cubicBezTo>
                    <a:cubicBezTo>
                      <a:pt x="1815" y="2536"/>
                      <a:pt x="2491" y="2350"/>
                      <a:pt x="3094" y="2099"/>
                    </a:cubicBezTo>
                    <a:cubicBezTo>
                      <a:pt x="4004" y="1710"/>
                      <a:pt x="4956" y="1048"/>
                      <a:pt x="5345" y="105"/>
                    </a:cubicBezTo>
                    <a:cubicBezTo>
                      <a:pt x="5367" y="49"/>
                      <a:pt x="5318" y="1"/>
                      <a:pt x="52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25"/>
              <p:cNvSpPr/>
              <p:nvPr/>
            </p:nvSpPr>
            <p:spPr>
              <a:xfrm>
                <a:off x="8097236" y="3791829"/>
                <a:ext cx="238111" cy="51984"/>
              </a:xfrm>
              <a:custGeom>
                <a:rect b="b" l="l" r="r" t="t"/>
                <a:pathLst>
                  <a:path extrusionOk="0" h="646" w="2959">
                    <a:moveTo>
                      <a:pt x="2869" y="0"/>
                    </a:moveTo>
                    <a:cubicBezTo>
                      <a:pt x="2861" y="0"/>
                      <a:pt x="2853" y="2"/>
                      <a:pt x="2844" y="5"/>
                    </a:cubicBezTo>
                    <a:cubicBezTo>
                      <a:pt x="2288" y="256"/>
                      <a:pt x="1671" y="500"/>
                      <a:pt x="1064" y="500"/>
                    </a:cubicBezTo>
                    <a:cubicBezTo>
                      <a:pt x="750" y="500"/>
                      <a:pt x="438" y="434"/>
                      <a:pt x="138" y="270"/>
                    </a:cubicBezTo>
                    <a:cubicBezTo>
                      <a:pt x="127" y="265"/>
                      <a:pt x="115" y="262"/>
                      <a:pt x="105" y="262"/>
                    </a:cubicBezTo>
                    <a:cubicBezTo>
                      <a:pt x="40" y="262"/>
                      <a:pt x="1" y="360"/>
                      <a:pt x="72" y="403"/>
                    </a:cubicBezTo>
                    <a:cubicBezTo>
                      <a:pt x="390" y="576"/>
                      <a:pt x="721" y="645"/>
                      <a:pt x="1055" y="645"/>
                    </a:cubicBezTo>
                    <a:cubicBezTo>
                      <a:pt x="1677" y="645"/>
                      <a:pt x="2309" y="405"/>
                      <a:pt x="2885" y="146"/>
                    </a:cubicBezTo>
                    <a:cubicBezTo>
                      <a:pt x="2959" y="109"/>
                      <a:pt x="2934" y="0"/>
                      <a:pt x="28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25"/>
              <p:cNvSpPr/>
              <p:nvPr/>
            </p:nvSpPr>
            <p:spPr>
              <a:xfrm>
                <a:off x="7997695" y="3837295"/>
                <a:ext cx="151525" cy="92943"/>
              </a:xfrm>
              <a:custGeom>
                <a:rect b="b" l="l" r="r" t="t"/>
                <a:pathLst>
                  <a:path extrusionOk="0" h="1155" w="1883">
                    <a:moveTo>
                      <a:pt x="96" y="0"/>
                    </a:moveTo>
                    <a:cubicBezTo>
                      <a:pt x="49" y="0"/>
                      <a:pt x="0" y="53"/>
                      <a:pt x="35" y="111"/>
                    </a:cubicBezTo>
                    <a:cubicBezTo>
                      <a:pt x="374" y="665"/>
                      <a:pt x="1143" y="1029"/>
                      <a:pt x="1764" y="1153"/>
                    </a:cubicBezTo>
                    <a:cubicBezTo>
                      <a:pt x="1769" y="1154"/>
                      <a:pt x="1774" y="1155"/>
                      <a:pt x="1779" y="1155"/>
                    </a:cubicBezTo>
                    <a:cubicBezTo>
                      <a:pt x="1858" y="1155"/>
                      <a:pt x="1883" y="1036"/>
                      <a:pt x="1797" y="1013"/>
                    </a:cubicBezTo>
                    <a:cubicBezTo>
                      <a:pt x="1218" y="897"/>
                      <a:pt x="473" y="549"/>
                      <a:pt x="150" y="36"/>
                    </a:cubicBezTo>
                    <a:cubicBezTo>
                      <a:pt x="138" y="11"/>
                      <a:pt x="117" y="0"/>
                      <a:pt x="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25"/>
              <p:cNvSpPr/>
              <p:nvPr/>
            </p:nvSpPr>
            <p:spPr>
              <a:xfrm>
                <a:off x="8166682" y="3650685"/>
                <a:ext cx="57375" cy="138006"/>
              </a:xfrm>
              <a:custGeom>
                <a:rect b="b" l="l" r="r" t="t"/>
                <a:pathLst>
                  <a:path extrusionOk="0" h="1715" w="713">
                    <a:moveTo>
                      <a:pt x="618" y="0"/>
                    </a:moveTo>
                    <a:cubicBezTo>
                      <a:pt x="597" y="0"/>
                      <a:pt x="577" y="12"/>
                      <a:pt x="566" y="38"/>
                    </a:cubicBezTo>
                    <a:cubicBezTo>
                      <a:pt x="334" y="543"/>
                      <a:pt x="251" y="1106"/>
                      <a:pt x="28" y="1611"/>
                    </a:cubicBezTo>
                    <a:cubicBezTo>
                      <a:pt x="0" y="1666"/>
                      <a:pt x="48" y="1715"/>
                      <a:pt x="94" y="1715"/>
                    </a:cubicBezTo>
                    <a:cubicBezTo>
                      <a:pt x="117" y="1715"/>
                      <a:pt x="139" y="1704"/>
                      <a:pt x="152" y="1677"/>
                    </a:cubicBezTo>
                    <a:cubicBezTo>
                      <a:pt x="384" y="1172"/>
                      <a:pt x="458" y="618"/>
                      <a:pt x="690" y="105"/>
                    </a:cubicBezTo>
                    <a:cubicBezTo>
                      <a:pt x="712" y="49"/>
                      <a:pt x="663" y="0"/>
                      <a:pt x="6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25"/>
              <p:cNvSpPr/>
              <p:nvPr/>
            </p:nvSpPr>
            <p:spPr>
              <a:xfrm>
                <a:off x="7370592" y="3161749"/>
                <a:ext cx="814356" cy="793997"/>
              </a:xfrm>
              <a:custGeom>
                <a:rect b="b" l="l" r="r" t="t"/>
                <a:pathLst>
                  <a:path extrusionOk="0" h="9867" w="10120">
                    <a:moveTo>
                      <a:pt x="5728" y="1"/>
                    </a:moveTo>
                    <a:cubicBezTo>
                      <a:pt x="5663" y="1"/>
                      <a:pt x="5594" y="9"/>
                      <a:pt x="5519" y="25"/>
                    </a:cubicBezTo>
                    <a:cubicBezTo>
                      <a:pt x="5172" y="99"/>
                      <a:pt x="4832" y="389"/>
                      <a:pt x="4874" y="769"/>
                    </a:cubicBezTo>
                    <a:cubicBezTo>
                      <a:pt x="4549" y="429"/>
                      <a:pt x="4193" y="32"/>
                      <a:pt x="3680" y="32"/>
                    </a:cubicBezTo>
                    <a:cubicBezTo>
                      <a:pt x="3670" y="32"/>
                      <a:pt x="3660" y="33"/>
                      <a:pt x="3649" y="33"/>
                    </a:cubicBezTo>
                    <a:cubicBezTo>
                      <a:pt x="2665" y="58"/>
                      <a:pt x="2209" y="1150"/>
                      <a:pt x="1804" y="1853"/>
                    </a:cubicBezTo>
                    <a:cubicBezTo>
                      <a:pt x="1704" y="1667"/>
                      <a:pt x="1557" y="1529"/>
                      <a:pt x="1361" y="1529"/>
                    </a:cubicBezTo>
                    <a:cubicBezTo>
                      <a:pt x="1313" y="1529"/>
                      <a:pt x="1262" y="1537"/>
                      <a:pt x="1208" y="1555"/>
                    </a:cubicBezTo>
                    <a:cubicBezTo>
                      <a:pt x="861" y="1671"/>
                      <a:pt x="811" y="2126"/>
                      <a:pt x="852" y="2532"/>
                    </a:cubicBezTo>
                    <a:cubicBezTo>
                      <a:pt x="472" y="2929"/>
                      <a:pt x="248" y="3574"/>
                      <a:pt x="133" y="4096"/>
                    </a:cubicBezTo>
                    <a:cubicBezTo>
                      <a:pt x="0" y="4658"/>
                      <a:pt x="9" y="5237"/>
                      <a:pt x="100" y="5808"/>
                    </a:cubicBezTo>
                    <a:cubicBezTo>
                      <a:pt x="290" y="6983"/>
                      <a:pt x="952" y="8075"/>
                      <a:pt x="1854" y="8845"/>
                    </a:cubicBezTo>
                    <a:cubicBezTo>
                      <a:pt x="2671" y="9536"/>
                      <a:pt x="3730" y="9867"/>
                      <a:pt x="4788" y="9867"/>
                    </a:cubicBezTo>
                    <a:cubicBezTo>
                      <a:pt x="4908" y="9867"/>
                      <a:pt x="5028" y="9863"/>
                      <a:pt x="5147" y="9854"/>
                    </a:cubicBezTo>
                    <a:cubicBezTo>
                      <a:pt x="6214" y="9788"/>
                      <a:pt x="7265" y="9366"/>
                      <a:pt x="8092" y="8704"/>
                    </a:cubicBezTo>
                    <a:cubicBezTo>
                      <a:pt x="9011" y="7935"/>
                      <a:pt x="9673" y="6925"/>
                      <a:pt x="9896" y="5742"/>
                    </a:cubicBezTo>
                    <a:cubicBezTo>
                      <a:pt x="10120" y="4551"/>
                      <a:pt x="9847" y="3343"/>
                      <a:pt x="9309" y="2275"/>
                    </a:cubicBezTo>
                    <a:cubicBezTo>
                      <a:pt x="9168" y="2019"/>
                      <a:pt x="8994" y="1787"/>
                      <a:pt x="8771" y="1605"/>
                    </a:cubicBezTo>
                    <a:cubicBezTo>
                      <a:pt x="8465" y="1357"/>
                      <a:pt x="8101" y="1200"/>
                      <a:pt x="7844" y="893"/>
                    </a:cubicBezTo>
                    <a:cubicBezTo>
                      <a:pt x="7712" y="736"/>
                      <a:pt x="7637" y="505"/>
                      <a:pt x="7488" y="356"/>
                    </a:cubicBezTo>
                    <a:cubicBezTo>
                      <a:pt x="7351" y="218"/>
                      <a:pt x="7129" y="88"/>
                      <a:pt x="6920" y="88"/>
                    </a:cubicBezTo>
                    <a:cubicBezTo>
                      <a:pt x="6903" y="88"/>
                      <a:pt x="6885" y="89"/>
                      <a:pt x="6868" y="91"/>
                    </a:cubicBezTo>
                    <a:cubicBezTo>
                      <a:pt x="6752" y="99"/>
                      <a:pt x="6322" y="289"/>
                      <a:pt x="6471" y="488"/>
                    </a:cubicBezTo>
                    <a:cubicBezTo>
                      <a:pt x="6256" y="204"/>
                      <a:pt x="6058" y="1"/>
                      <a:pt x="57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25"/>
              <p:cNvSpPr/>
              <p:nvPr/>
            </p:nvSpPr>
            <p:spPr>
              <a:xfrm>
                <a:off x="7866609" y="3385778"/>
                <a:ext cx="198519" cy="534804"/>
              </a:xfrm>
              <a:custGeom>
                <a:rect b="b" l="l" r="r" t="t"/>
                <a:pathLst>
                  <a:path extrusionOk="0" h="6646" w="2467">
                    <a:moveTo>
                      <a:pt x="1735" y="1"/>
                    </a:moveTo>
                    <a:cubicBezTo>
                      <a:pt x="1693" y="1"/>
                      <a:pt x="1648" y="36"/>
                      <a:pt x="1664" y="87"/>
                    </a:cubicBezTo>
                    <a:cubicBezTo>
                      <a:pt x="2317" y="2329"/>
                      <a:pt x="1209" y="4687"/>
                      <a:pt x="34" y="6541"/>
                    </a:cubicBezTo>
                    <a:cubicBezTo>
                      <a:pt x="0" y="6597"/>
                      <a:pt x="46" y="6645"/>
                      <a:pt x="94" y="6645"/>
                    </a:cubicBezTo>
                    <a:cubicBezTo>
                      <a:pt x="118" y="6645"/>
                      <a:pt x="142" y="6634"/>
                      <a:pt x="158" y="6607"/>
                    </a:cubicBezTo>
                    <a:cubicBezTo>
                      <a:pt x="1358" y="4721"/>
                      <a:pt x="2466" y="2321"/>
                      <a:pt x="1796" y="46"/>
                    </a:cubicBezTo>
                    <a:cubicBezTo>
                      <a:pt x="1787" y="14"/>
                      <a:pt x="1761" y="1"/>
                      <a:pt x="17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25"/>
              <p:cNvSpPr/>
              <p:nvPr/>
            </p:nvSpPr>
            <p:spPr>
              <a:xfrm>
                <a:off x="7887129" y="3422552"/>
                <a:ext cx="127786" cy="200612"/>
              </a:xfrm>
              <a:custGeom>
                <a:rect b="b" l="l" r="r" t="t"/>
                <a:pathLst>
                  <a:path extrusionOk="0" h="2493" w="1588">
                    <a:moveTo>
                      <a:pt x="88" y="1"/>
                    </a:moveTo>
                    <a:cubicBezTo>
                      <a:pt x="45" y="1"/>
                      <a:pt x="0" y="38"/>
                      <a:pt x="10" y="93"/>
                    </a:cubicBezTo>
                    <a:cubicBezTo>
                      <a:pt x="118" y="565"/>
                      <a:pt x="333" y="1012"/>
                      <a:pt x="565" y="1434"/>
                    </a:cubicBezTo>
                    <a:cubicBezTo>
                      <a:pt x="772" y="1814"/>
                      <a:pt x="1053" y="2286"/>
                      <a:pt x="1450" y="2485"/>
                    </a:cubicBezTo>
                    <a:cubicBezTo>
                      <a:pt x="1462" y="2490"/>
                      <a:pt x="1473" y="2493"/>
                      <a:pt x="1483" y="2493"/>
                    </a:cubicBezTo>
                    <a:cubicBezTo>
                      <a:pt x="1548" y="2493"/>
                      <a:pt x="1587" y="2396"/>
                      <a:pt x="1516" y="2360"/>
                    </a:cubicBezTo>
                    <a:cubicBezTo>
                      <a:pt x="1136" y="2170"/>
                      <a:pt x="887" y="1715"/>
                      <a:pt x="689" y="1359"/>
                    </a:cubicBezTo>
                    <a:cubicBezTo>
                      <a:pt x="457" y="954"/>
                      <a:pt x="250" y="507"/>
                      <a:pt x="151" y="52"/>
                    </a:cubicBezTo>
                    <a:cubicBezTo>
                      <a:pt x="141" y="16"/>
                      <a:pt x="115" y="1"/>
                      <a:pt x="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25"/>
              <p:cNvSpPr/>
              <p:nvPr/>
            </p:nvSpPr>
            <p:spPr>
              <a:xfrm>
                <a:off x="7780587" y="3636764"/>
                <a:ext cx="187978" cy="127545"/>
              </a:xfrm>
              <a:custGeom>
                <a:rect b="b" l="l" r="r" t="t"/>
                <a:pathLst>
                  <a:path extrusionOk="0" h="1585" w="2336">
                    <a:moveTo>
                      <a:pt x="105" y="0"/>
                    </a:moveTo>
                    <a:cubicBezTo>
                      <a:pt x="49" y="0"/>
                      <a:pt x="0" y="77"/>
                      <a:pt x="52" y="129"/>
                    </a:cubicBezTo>
                    <a:cubicBezTo>
                      <a:pt x="639" y="782"/>
                      <a:pt x="1293" y="1568"/>
                      <a:pt x="2244" y="1585"/>
                    </a:cubicBezTo>
                    <a:cubicBezTo>
                      <a:pt x="2335" y="1585"/>
                      <a:pt x="2335" y="1444"/>
                      <a:pt x="2244" y="1436"/>
                    </a:cubicBezTo>
                    <a:cubicBezTo>
                      <a:pt x="1334" y="1419"/>
                      <a:pt x="705" y="650"/>
                      <a:pt x="151" y="21"/>
                    </a:cubicBezTo>
                    <a:cubicBezTo>
                      <a:pt x="136" y="7"/>
                      <a:pt x="120" y="0"/>
                      <a:pt x="1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25"/>
              <p:cNvSpPr/>
              <p:nvPr/>
            </p:nvSpPr>
            <p:spPr>
              <a:xfrm>
                <a:off x="7853976" y="3588562"/>
                <a:ext cx="18428" cy="131005"/>
              </a:xfrm>
              <a:custGeom>
                <a:rect b="b" l="l" r="r" t="t"/>
                <a:pathLst>
                  <a:path extrusionOk="0" h="1628" w="229">
                    <a:moveTo>
                      <a:pt x="115" y="0"/>
                    </a:moveTo>
                    <a:cubicBezTo>
                      <a:pt x="87" y="0"/>
                      <a:pt x="62" y="17"/>
                      <a:pt x="58" y="58"/>
                    </a:cubicBezTo>
                    <a:cubicBezTo>
                      <a:pt x="0" y="554"/>
                      <a:pt x="33" y="1059"/>
                      <a:pt x="75" y="1563"/>
                    </a:cubicBezTo>
                    <a:cubicBezTo>
                      <a:pt x="79" y="1607"/>
                      <a:pt x="115" y="1628"/>
                      <a:pt x="150" y="1628"/>
                    </a:cubicBezTo>
                    <a:cubicBezTo>
                      <a:pt x="189" y="1628"/>
                      <a:pt x="228" y="1603"/>
                      <a:pt x="224" y="1555"/>
                    </a:cubicBezTo>
                    <a:cubicBezTo>
                      <a:pt x="174" y="1067"/>
                      <a:pt x="141" y="579"/>
                      <a:pt x="199" y="91"/>
                    </a:cubicBezTo>
                    <a:cubicBezTo>
                      <a:pt x="204" y="37"/>
                      <a:pt x="156" y="0"/>
                      <a:pt x="1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25"/>
              <p:cNvSpPr/>
              <p:nvPr/>
            </p:nvSpPr>
            <p:spPr>
              <a:xfrm>
                <a:off x="7849630" y="3467777"/>
                <a:ext cx="69767" cy="40476"/>
              </a:xfrm>
              <a:custGeom>
                <a:rect b="b" l="l" r="r" t="t"/>
                <a:pathLst>
                  <a:path extrusionOk="0" h="503" w="867">
                    <a:moveTo>
                      <a:pt x="100" y="0"/>
                    </a:moveTo>
                    <a:cubicBezTo>
                      <a:pt x="37" y="0"/>
                      <a:pt x="1" y="100"/>
                      <a:pt x="71" y="135"/>
                    </a:cubicBezTo>
                    <a:cubicBezTo>
                      <a:pt x="294" y="259"/>
                      <a:pt x="493" y="433"/>
                      <a:pt x="749" y="499"/>
                    </a:cubicBezTo>
                    <a:cubicBezTo>
                      <a:pt x="757" y="501"/>
                      <a:pt x="764" y="502"/>
                      <a:pt x="770" y="502"/>
                    </a:cubicBezTo>
                    <a:cubicBezTo>
                      <a:pt x="845" y="502"/>
                      <a:pt x="867" y="382"/>
                      <a:pt x="791" y="359"/>
                    </a:cubicBezTo>
                    <a:cubicBezTo>
                      <a:pt x="542" y="301"/>
                      <a:pt x="352" y="127"/>
                      <a:pt x="137" y="11"/>
                    </a:cubicBezTo>
                    <a:cubicBezTo>
                      <a:pt x="124" y="4"/>
                      <a:pt x="112" y="0"/>
                      <a:pt x="1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25"/>
              <p:cNvSpPr/>
              <p:nvPr/>
            </p:nvSpPr>
            <p:spPr>
              <a:xfrm>
                <a:off x="8023526" y="3436152"/>
                <a:ext cx="111049" cy="100105"/>
              </a:xfrm>
              <a:custGeom>
                <a:rect b="b" l="l" r="r" t="t"/>
                <a:pathLst>
                  <a:path extrusionOk="0" h="1244" w="1380">
                    <a:moveTo>
                      <a:pt x="1294" y="1"/>
                    </a:moveTo>
                    <a:cubicBezTo>
                      <a:pt x="1264" y="1"/>
                      <a:pt x="1233" y="15"/>
                      <a:pt x="1220" y="48"/>
                    </a:cubicBezTo>
                    <a:cubicBezTo>
                      <a:pt x="1038" y="545"/>
                      <a:pt x="508" y="859"/>
                      <a:pt x="69" y="1116"/>
                    </a:cubicBezTo>
                    <a:cubicBezTo>
                      <a:pt x="0" y="1150"/>
                      <a:pt x="41" y="1243"/>
                      <a:pt x="105" y="1243"/>
                    </a:cubicBezTo>
                    <a:cubicBezTo>
                      <a:pt x="117" y="1243"/>
                      <a:pt x="130" y="1240"/>
                      <a:pt x="144" y="1232"/>
                    </a:cubicBezTo>
                    <a:cubicBezTo>
                      <a:pt x="616" y="959"/>
                      <a:pt x="1162" y="619"/>
                      <a:pt x="1360" y="82"/>
                    </a:cubicBezTo>
                    <a:cubicBezTo>
                      <a:pt x="1380" y="32"/>
                      <a:pt x="1338" y="1"/>
                      <a:pt x="12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25"/>
              <p:cNvSpPr/>
              <p:nvPr/>
            </p:nvSpPr>
            <p:spPr>
              <a:xfrm>
                <a:off x="8053783" y="3502379"/>
                <a:ext cx="89241" cy="19152"/>
              </a:xfrm>
              <a:custGeom>
                <a:rect b="b" l="l" r="r" t="t"/>
                <a:pathLst>
                  <a:path extrusionOk="0" h="238" w="1109">
                    <a:moveTo>
                      <a:pt x="1006" y="0"/>
                    </a:moveTo>
                    <a:cubicBezTo>
                      <a:pt x="999" y="0"/>
                      <a:pt x="992" y="1"/>
                      <a:pt x="984" y="3"/>
                    </a:cubicBezTo>
                    <a:cubicBezTo>
                      <a:pt x="817" y="54"/>
                      <a:pt x="639" y="99"/>
                      <a:pt x="465" y="99"/>
                    </a:cubicBezTo>
                    <a:cubicBezTo>
                      <a:pt x="355" y="99"/>
                      <a:pt x="246" y="81"/>
                      <a:pt x="140" y="36"/>
                    </a:cubicBezTo>
                    <a:cubicBezTo>
                      <a:pt x="131" y="32"/>
                      <a:pt x="121" y="31"/>
                      <a:pt x="112" y="31"/>
                    </a:cubicBezTo>
                    <a:cubicBezTo>
                      <a:pt x="44" y="31"/>
                      <a:pt x="1" y="131"/>
                      <a:pt x="74" y="160"/>
                    </a:cubicBezTo>
                    <a:cubicBezTo>
                      <a:pt x="205" y="215"/>
                      <a:pt x="337" y="238"/>
                      <a:pt x="469" y="238"/>
                    </a:cubicBezTo>
                    <a:cubicBezTo>
                      <a:pt x="655" y="238"/>
                      <a:pt x="842" y="194"/>
                      <a:pt x="1026" y="136"/>
                    </a:cubicBezTo>
                    <a:cubicBezTo>
                      <a:pt x="1109" y="113"/>
                      <a:pt x="1081" y="0"/>
                      <a:pt x="10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25"/>
              <p:cNvSpPr/>
              <p:nvPr/>
            </p:nvSpPr>
            <p:spPr>
              <a:xfrm>
                <a:off x="7656583" y="3222504"/>
                <a:ext cx="341676" cy="533597"/>
              </a:xfrm>
              <a:custGeom>
                <a:rect b="b" l="l" r="r" t="t"/>
                <a:pathLst>
                  <a:path extrusionOk="0" h="6631" w="4246">
                    <a:moveTo>
                      <a:pt x="3505" y="0"/>
                    </a:moveTo>
                    <a:cubicBezTo>
                      <a:pt x="2681" y="0"/>
                      <a:pt x="1866" y="781"/>
                      <a:pt x="2122" y="1628"/>
                    </a:cubicBezTo>
                    <a:lnTo>
                      <a:pt x="2122" y="1628"/>
                    </a:lnTo>
                    <a:cubicBezTo>
                      <a:pt x="2068" y="1611"/>
                      <a:pt x="2015" y="1603"/>
                      <a:pt x="1962" y="1603"/>
                    </a:cubicBezTo>
                    <a:cubicBezTo>
                      <a:pt x="1728" y="1603"/>
                      <a:pt x="1500" y="1756"/>
                      <a:pt x="1328" y="1951"/>
                    </a:cubicBezTo>
                    <a:cubicBezTo>
                      <a:pt x="1007" y="2317"/>
                      <a:pt x="1063" y="2865"/>
                      <a:pt x="1181" y="3315"/>
                    </a:cubicBezTo>
                    <a:lnTo>
                      <a:pt x="1181" y="3315"/>
                    </a:lnTo>
                    <a:cubicBezTo>
                      <a:pt x="1094" y="3286"/>
                      <a:pt x="1010" y="3273"/>
                      <a:pt x="931" y="3273"/>
                    </a:cubicBezTo>
                    <a:cubicBezTo>
                      <a:pt x="352" y="3273"/>
                      <a:pt x="1" y="3993"/>
                      <a:pt x="103" y="4582"/>
                    </a:cubicBezTo>
                    <a:cubicBezTo>
                      <a:pt x="244" y="5384"/>
                      <a:pt x="707" y="6303"/>
                      <a:pt x="1502" y="6625"/>
                    </a:cubicBezTo>
                    <a:cubicBezTo>
                      <a:pt x="1511" y="6629"/>
                      <a:pt x="1521" y="6631"/>
                      <a:pt x="1530" y="6631"/>
                    </a:cubicBezTo>
                    <a:cubicBezTo>
                      <a:pt x="1600" y="6631"/>
                      <a:pt x="1648" y="6531"/>
                      <a:pt x="1568" y="6501"/>
                    </a:cubicBezTo>
                    <a:cubicBezTo>
                      <a:pt x="931" y="6245"/>
                      <a:pt x="550" y="5591"/>
                      <a:pt x="343" y="4962"/>
                    </a:cubicBezTo>
                    <a:cubicBezTo>
                      <a:pt x="244" y="4648"/>
                      <a:pt x="186" y="4333"/>
                      <a:pt x="269" y="4011"/>
                    </a:cubicBezTo>
                    <a:cubicBezTo>
                      <a:pt x="363" y="3665"/>
                      <a:pt x="625" y="3420"/>
                      <a:pt x="941" y="3420"/>
                    </a:cubicBezTo>
                    <a:cubicBezTo>
                      <a:pt x="1041" y="3420"/>
                      <a:pt x="1146" y="3444"/>
                      <a:pt x="1254" y="3498"/>
                    </a:cubicBezTo>
                    <a:cubicBezTo>
                      <a:pt x="1263" y="3502"/>
                      <a:pt x="1272" y="3504"/>
                      <a:pt x="1282" y="3504"/>
                    </a:cubicBezTo>
                    <a:cubicBezTo>
                      <a:pt x="1324" y="3504"/>
                      <a:pt x="1366" y="3462"/>
                      <a:pt x="1353" y="3415"/>
                    </a:cubicBezTo>
                    <a:cubicBezTo>
                      <a:pt x="1237" y="3001"/>
                      <a:pt x="1171" y="2596"/>
                      <a:pt x="1336" y="2190"/>
                    </a:cubicBezTo>
                    <a:cubicBezTo>
                      <a:pt x="1428" y="1963"/>
                      <a:pt x="1703" y="1749"/>
                      <a:pt x="1957" y="1749"/>
                    </a:cubicBezTo>
                    <a:cubicBezTo>
                      <a:pt x="2045" y="1749"/>
                      <a:pt x="2131" y="1775"/>
                      <a:pt x="2205" y="1835"/>
                    </a:cubicBezTo>
                    <a:cubicBezTo>
                      <a:pt x="2220" y="1846"/>
                      <a:pt x="2236" y="1851"/>
                      <a:pt x="2250" y="1851"/>
                    </a:cubicBezTo>
                    <a:cubicBezTo>
                      <a:pt x="2300" y="1851"/>
                      <a:pt x="2338" y="1795"/>
                      <a:pt x="2313" y="1744"/>
                    </a:cubicBezTo>
                    <a:cubicBezTo>
                      <a:pt x="1915" y="923"/>
                      <a:pt x="2718" y="154"/>
                      <a:pt x="3505" y="154"/>
                    </a:cubicBezTo>
                    <a:cubicBezTo>
                      <a:pt x="3718" y="154"/>
                      <a:pt x="3930" y="210"/>
                      <a:pt x="4116" y="337"/>
                    </a:cubicBezTo>
                    <a:cubicBezTo>
                      <a:pt x="4128" y="345"/>
                      <a:pt x="4139" y="348"/>
                      <a:pt x="4150" y="348"/>
                    </a:cubicBezTo>
                    <a:cubicBezTo>
                      <a:pt x="4208" y="348"/>
                      <a:pt x="4246" y="247"/>
                      <a:pt x="4183" y="205"/>
                    </a:cubicBezTo>
                    <a:cubicBezTo>
                      <a:pt x="3972" y="63"/>
                      <a:pt x="3738" y="0"/>
                      <a:pt x="35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25"/>
              <p:cNvSpPr/>
              <p:nvPr/>
            </p:nvSpPr>
            <p:spPr>
              <a:xfrm>
                <a:off x="7736087" y="3748939"/>
                <a:ext cx="91816" cy="159250"/>
              </a:xfrm>
              <a:custGeom>
                <a:rect b="b" l="l" r="r" t="t"/>
                <a:pathLst>
                  <a:path extrusionOk="0" h="1979" w="1141">
                    <a:moveTo>
                      <a:pt x="456" y="1"/>
                    </a:moveTo>
                    <a:cubicBezTo>
                      <a:pt x="26" y="9"/>
                      <a:pt x="42" y="431"/>
                      <a:pt x="100" y="762"/>
                    </a:cubicBezTo>
                    <a:cubicBezTo>
                      <a:pt x="191" y="1267"/>
                      <a:pt x="572" y="1713"/>
                      <a:pt x="1002" y="1970"/>
                    </a:cubicBezTo>
                    <a:cubicBezTo>
                      <a:pt x="1013" y="1976"/>
                      <a:pt x="1025" y="1978"/>
                      <a:pt x="1035" y="1978"/>
                    </a:cubicBezTo>
                    <a:cubicBezTo>
                      <a:pt x="1100" y="1978"/>
                      <a:pt x="1141" y="1880"/>
                      <a:pt x="1076" y="1838"/>
                    </a:cubicBezTo>
                    <a:cubicBezTo>
                      <a:pt x="779" y="1672"/>
                      <a:pt x="555" y="1424"/>
                      <a:pt x="390" y="1126"/>
                    </a:cubicBezTo>
                    <a:cubicBezTo>
                      <a:pt x="257" y="903"/>
                      <a:pt x="1" y="150"/>
                      <a:pt x="464" y="150"/>
                    </a:cubicBezTo>
                    <a:cubicBezTo>
                      <a:pt x="555" y="150"/>
                      <a:pt x="547" y="1"/>
                      <a:pt x="4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25"/>
              <p:cNvSpPr/>
              <p:nvPr/>
            </p:nvSpPr>
            <p:spPr>
              <a:xfrm>
                <a:off x="7933882" y="3702588"/>
                <a:ext cx="185403" cy="110485"/>
              </a:xfrm>
              <a:custGeom>
                <a:rect b="b" l="l" r="r" t="t"/>
                <a:pathLst>
                  <a:path extrusionOk="0" h="1373" w="2304">
                    <a:moveTo>
                      <a:pt x="2204" y="0"/>
                    </a:moveTo>
                    <a:cubicBezTo>
                      <a:pt x="2189" y="0"/>
                      <a:pt x="2173" y="7"/>
                      <a:pt x="2160" y="22"/>
                    </a:cubicBezTo>
                    <a:cubicBezTo>
                      <a:pt x="1644" y="627"/>
                      <a:pt x="986" y="1232"/>
                      <a:pt x="157" y="1232"/>
                    </a:cubicBezTo>
                    <a:cubicBezTo>
                      <a:pt x="135" y="1232"/>
                      <a:pt x="113" y="1231"/>
                      <a:pt x="91" y="1230"/>
                    </a:cubicBezTo>
                    <a:cubicBezTo>
                      <a:pt x="89" y="1230"/>
                      <a:pt x="86" y="1230"/>
                      <a:pt x="84" y="1230"/>
                    </a:cubicBezTo>
                    <a:cubicBezTo>
                      <a:pt x="1" y="1230"/>
                      <a:pt x="11" y="1371"/>
                      <a:pt x="100" y="1371"/>
                    </a:cubicBezTo>
                    <a:cubicBezTo>
                      <a:pt x="127" y="1372"/>
                      <a:pt x="154" y="1373"/>
                      <a:pt x="181" y="1373"/>
                    </a:cubicBezTo>
                    <a:cubicBezTo>
                      <a:pt x="1037" y="1373"/>
                      <a:pt x="1730" y="747"/>
                      <a:pt x="2259" y="122"/>
                    </a:cubicBezTo>
                    <a:cubicBezTo>
                      <a:pt x="2304" y="71"/>
                      <a:pt x="2255" y="0"/>
                      <a:pt x="22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25"/>
              <p:cNvSpPr/>
              <p:nvPr/>
            </p:nvSpPr>
            <p:spPr>
              <a:xfrm>
                <a:off x="8047586" y="3662273"/>
                <a:ext cx="18186" cy="97127"/>
              </a:xfrm>
              <a:custGeom>
                <a:rect b="b" l="l" r="r" t="t"/>
                <a:pathLst>
                  <a:path extrusionOk="0" h="1207" w="226">
                    <a:moveTo>
                      <a:pt x="91" y="1"/>
                    </a:moveTo>
                    <a:cubicBezTo>
                      <a:pt x="48" y="1"/>
                      <a:pt x="0" y="38"/>
                      <a:pt x="10" y="93"/>
                    </a:cubicBezTo>
                    <a:cubicBezTo>
                      <a:pt x="85" y="441"/>
                      <a:pt x="19" y="788"/>
                      <a:pt x="10" y="1136"/>
                    </a:cubicBezTo>
                    <a:cubicBezTo>
                      <a:pt x="10" y="1184"/>
                      <a:pt x="44" y="1207"/>
                      <a:pt x="78" y="1207"/>
                    </a:cubicBezTo>
                    <a:cubicBezTo>
                      <a:pt x="114" y="1207"/>
                      <a:pt x="151" y="1182"/>
                      <a:pt x="151" y="1136"/>
                    </a:cubicBezTo>
                    <a:cubicBezTo>
                      <a:pt x="159" y="772"/>
                      <a:pt x="226" y="416"/>
                      <a:pt x="151" y="52"/>
                    </a:cubicBezTo>
                    <a:cubicBezTo>
                      <a:pt x="145" y="16"/>
                      <a:pt x="119" y="1"/>
                      <a:pt x="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25"/>
              <p:cNvSpPr/>
              <p:nvPr/>
            </p:nvSpPr>
            <p:spPr>
              <a:xfrm>
                <a:off x="7991579" y="3794807"/>
                <a:ext cx="68158" cy="15048"/>
              </a:xfrm>
              <a:custGeom>
                <a:rect b="b" l="l" r="r" t="t"/>
                <a:pathLst>
                  <a:path extrusionOk="0" h="187" w="847">
                    <a:moveTo>
                      <a:pt x="104" y="0"/>
                    </a:moveTo>
                    <a:cubicBezTo>
                      <a:pt x="24" y="0"/>
                      <a:pt x="0" y="119"/>
                      <a:pt x="86" y="142"/>
                    </a:cubicBezTo>
                    <a:cubicBezTo>
                      <a:pt x="253" y="174"/>
                      <a:pt x="429" y="186"/>
                      <a:pt x="604" y="186"/>
                    </a:cubicBezTo>
                    <a:cubicBezTo>
                      <a:pt x="655" y="186"/>
                      <a:pt x="706" y="185"/>
                      <a:pt x="756" y="184"/>
                    </a:cubicBezTo>
                    <a:cubicBezTo>
                      <a:pt x="845" y="184"/>
                      <a:pt x="847" y="43"/>
                      <a:pt x="763" y="43"/>
                    </a:cubicBezTo>
                    <a:cubicBezTo>
                      <a:pt x="761" y="43"/>
                      <a:pt x="758" y="43"/>
                      <a:pt x="756" y="43"/>
                    </a:cubicBezTo>
                    <a:cubicBezTo>
                      <a:pt x="708" y="45"/>
                      <a:pt x="659" y="46"/>
                      <a:pt x="611" y="46"/>
                    </a:cubicBezTo>
                    <a:cubicBezTo>
                      <a:pt x="445" y="46"/>
                      <a:pt x="279" y="34"/>
                      <a:pt x="119" y="2"/>
                    </a:cubicBezTo>
                    <a:cubicBezTo>
                      <a:pt x="114" y="1"/>
                      <a:pt x="108" y="0"/>
                      <a:pt x="1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25"/>
              <p:cNvSpPr/>
              <p:nvPr/>
            </p:nvSpPr>
            <p:spPr>
              <a:xfrm>
                <a:off x="7995844" y="3536578"/>
                <a:ext cx="161262" cy="113624"/>
              </a:xfrm>
              <a:custGeom>
                <a:rect b="b" l="l" r="r" t="t"/>
                <a:pathLst>
                  <a:path extrusionOk="0" h="1412" w="2004">
                    <a:moveTo>
                      <a:pt x="1901" y="1"/>
                    </a:moveTo>
                    <a:cubicBezTo>
                      <a:pt x="1879" y="1"/>
                      <a:pt x="1858" y="11"/>
                      <a:pt x="1845" y="33"/>
                    </a:cubicBezTo>
                    <a:cubicBezTo>
                      <a:pt x="1481" y="712"/>
                      <a:pt x="761" y="1010"/>
                      <a:pt x="82" y="1274"/>
                    </a:cubicBezTo>
                    <a:cubicBezTo>
                      <a:pt x="1" y="1297"/>
                      <a:pt x="26" y="1412"/>
                      <a:pt x="97" y="1412"/>
                    </a:cubicBezTo>
                    <a:cubicBezTo>
                      <a:pt x="105" y="1412"/>
                      <a:pt x="114" y="1410"/>
                      <a:pt x="124" y="1407"/>
                    </a:cubicBezTo>
                    <a:cubicBezTo>
                      <a:pt x="835" y="1134"/>
                      <a:pt x="1588" y="811"/>
                      <a:pt x="1969" y="108"/>
                    </a:cubicBezTo>
                    <a:cubicBezTo>
                      <a:pt x="2003" y="50"/>
                      <a:pt x="1950" y="1"/>
                      <a:pt x="19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25"/>
              <p:cNvSpPr/>
              <p:nvPr/>
            </p:nvSpPr>
            <p:spPr>
              <a:xfrm>
                <a:off x="7520347" y="3281569"/>
                <a:ext cx="248572" cy="67434"/>
              </a:xfrm>
              <a:custGeom>
                <a:rect b="b" l="l" r="r" t="t"/>
                <a:pathLst>
                  <a:path extrusionOk="0" h="838" w="3089">
                    <a:moveTo>
                      <a:pt x="685" y="0"/>
                    </a:moveTo>
                    <a:cubicBezTo>
                      <a:pt x="395" y="0"/>
                      <a:pt x="184" y="239"/>
                      <a:pt x="34" y="464"/>
                    </a:cubicBezTo>
                    <a:cubicBezTo>
                      <a:pt x="1" y="519"/>
                      <a:pt x="46" y="568"/>
                      <a:pt x="95" y="568"/>
                    </a:cubicBezTo>
                    <a:cubicBezTo>
                      <a:pt x="118" y="568"/>
                      <a:pt x="142" y="557"/>
                      <a:pt x="158" y="530"/>
                    </a:cubicBezTo>
                    <a:cubicBezTo>
                      <a:pt x="309" y="306"/>
                      <a:pt x="483" y="162"/>
                      <a:pt x="707" y="162"/>
                    </a:cubicBezTo>
                    <a:cubicBezTo>
                      <a:pt x="790" y="162"/>
                      <a:pt x="879" y="181"/>
                      <a:pt x="977" y="224"/>
                    </a:cubicBezTo>
                    <a:cubicBezTo>
                      <a:pt x="1201" y="323"/>
                      <a:pt x="1383" y="497"/>
                      <a:pt x="1573" y="654"/>
                    </a:cubicBezTo>
                    <a:cubicBezTo>
                      <a:pt x="1584" y="662"/>
                      <a:pt x="1601" y="667"/>
                      <a:pt x="1618" y="667"/>
                    </a:cubicBezTo>
                    <a:cubicBezTo>
                      <a:pt x="1650" y="667"/>
                      <a:pt x="1683" y="650"/>
                      <a:pt x="1689" y="612"/>
                    </a:cubicBezTo>
                    <a:cubicBezTo>
                      <a:pt x="1724" y="354"/>
                      <a:pt x="1904" y="252"/>
                      <a:pt x="2117" y="252"/>
                    </a:cubicBezTo>
                    <a:cubicBezTo>
                      <a:pt x="2450" y="252"/>
                      <a:pt x="2863" y="499"/>
                      <a:pt x="2938" y="786"/>
                    </a:cubicBezTo>
                    <a:cubicBezTo>
                      <a:pt x="2948" y="822"/>
                      <a:pt x="2974" y="837"/>
                      <a:pt x="3002" y="837"/>
                    </a:cubicBezTo>
                    <a:cubicBezTo>
                      <a:pt x="3044" y="837"/>
                      <a:pt x="3089" y="800"/>
                      <a:pt x="3079" y="745"/>
                    </a:cubicBezTo>
                    <a:cubicBezTo>
                      <a:pt x="2986" y="388"/>
                      <a:pt x="2507" y="110"/>
                      <a:pt x="2108" y="110"/>
                    </a:cubicBezTo>
                    <a:cubicBezTo>
                      <a:pt x="1865" y="110"/>
                      <a:pt x="1651" y="213"/>
                      <a:pt x="1573" y="465"/>
                    </a:cubicBezTo>
                    <a:lnTo>
                      <a:pt x="1573" y="465"/>
                    </a:lnTo>
                    <a:cubicBezTo>
                      <a:pt x="1337" y="270"/>
                      <a:pt x="1083" y="66"/>
                      <a:pt x="779" y="8"/>
                    </a:cubicBezTo>
                    <a:cubicBezTo>
                      <a:pt x="747" y="3"/>
                      <a:pt x="716" y="0"/>
                      <a:pt x="6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25"/>
              <p:cNvSpPr/>
              <p:nvPr/>
            </p:nvSpPr>
            <p:spPr>
              <a:xfrm>
                <a:off x="7419196" y="3471156"/>
                <a:ext cx="335721" cy="459242"/>
              </a:xfrm>
              <a:custGeom>
                <a:rect b="b" l="l" r="r" t="t"/>
                <a:pathLst>
                  <a:path extrusionOk="0" h="5707" w="4172">
                    <a:moveTo>
                      <a:pt x="120" y="0"/>
                    </a:moveTo>
                    <a:cubicBezTo>
                      <a:pt x="85" y="0"/>
                      <a:pt x="50" y="23"/>
                      <a:pt x="50" y="69"/>
                    </a:cubicBezTo>
                    <a:cubicBezTo>
                      <a:pt x="0" y="2485"/>
                      <a:pt x="1730" y="4992"/>
                      <a:pt x="4055" y="5703"/>
                    </a:cubicBezTo>
                    <a:cubicBezTo>
                      <a:pt x="4062" y="5705"/>
                      <a:pt x="4069" y="5706"/>
                      <a:pt x="4075" y="5706"/>
                    </a:cubicBezTo>
                    <a:cubicBezTo>
                      <a:pt x="4150" y="5706"/>
                      <a:pt x="4171" y="5585"/>
                      <a:pt x="4088" y="5563"/>
                    </a:cubicBezTo>
                    <a:cubicBezTo>
                      <a:pt x="1821" y="4868"/>
                      <a:pt x="141" y="2418"/>
                      <a:pt x="191" y="69"/>
                    </a:cubicBezTo>
                    <a:cubicBezTo>
                      <a:pt x="191" y="23"/>
                      <a:pt x="155" y="0"/>
                      <a:pt x="1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25"/>
              <p:cNvSpPr/>
              <p:nvPr/>
            </p:nvSpPr>
            <p:spPr>
              <a:xfrm>
                <a:off x="7466271" y="3441624"/>
                <a:ext cx="136236" cy="233604"/>
              </a:xfrm>
              <a:custGeom>
                <a:rect b="b" l="l" r="r" t="t"/>
                <a:pathLst>
                  <a:path extrusionOk="0" h="2903" w="1693">
                    <a:moveTo>
                      <a:pt x="1609" y="1"/>
                    </a:moveTo>
                    <a:cubicBezTo>
                      <a:pt x="1580" y="1"/>
                      <a:pt x="1552" y="17"/>
                      <a:pt x="1542" y="55"/>
                    </a:cubicBezTo>
                    <a:cubicBezTo>
                      <a:pt x="1327" y="1106"/>
                      <a:pt x="706" y="1966"/>
                      <a:pt x="44" y="2777"/>
                    </a:cubicBezTo>
                    <a:cubicBezTo>
                      <a:pt x="1" y="2833"/>
                      <a:pt x="50" y="2903"/>
                      <a:pt x="102" y="2903"/>
                    </a:cubicBezTo>
                    <a:cubicBezTo>
                      <a:pt x="120" y="2903"/>
                      <a:pt x="137" y="2895"/>
                      <a:pt x="152" y="2876"/>
                    </a:cubicBezTo>
                    <a:cubicBezTo>
                      <a:pt x="822" y="2041"/>
                      <a:pt x="1459" y="1164"/>
                      <a:pt x="1682" y="88"/>
                    </a:cubicBezTo>
                    <a:cubicBezTo>
                      <a:pt x="1692" y="34"/>
                      <a:pt x="1650" y="1"/>
                      <a:pt x="16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25"/>
              <p:cNvSpPr/>
              <p:nvPr/>
            </p:nvSpPr>
            <p:spPr>
              <a:xfrm>
                <a:off x="7548753" y="3488216"/>
                <a:ext cx="93104" cy="71135"/>
              </a:xfrm>
              <a:custGeom>
                <a:rect b="b" l="l" r="r" t="t"/>
                <a:pathLst>
                  <a:path extrusionOk="0" h="884" w="1157">
                    <a:moveTo>
                      <a:pt x="1054" y="0"/>
                    </a:moveTo>
                    <a:cubicBezTo>
                      <a:pt x="1037" y="0"/>
                      <a:pt x="1020" y="7"/>
                      <a:pt x="1005" y="22"/>
                    </a:cubicBezTo>
                    <a:cubicBezTo>
                      <a:pt x="748" y="303"/>
                      <a:pt x="475" y="667"/>
                      <a:pt x="86" y="742"/>
                    </a:cubicBezTo>
                    <a:cubicBezTo>
                      <a:pt x="1" y="765"/>
                      <a:pt x="32" y="884"/>
                      <a:pt x="112" y="884"/>
                    </a:cubicBezTo>
                    <a:cubicBezTo>
                      <a:pt x="117" y="884"/>
                      <a:pt x="123" y="883"/>
                      <a:pt x="128" y="883"/>
                    </a:cubicBezTo>
                    <a:cubicBezTo>
                      <a:pt x="542" y="800"/>
                      <a:pt x="839" y="419"/>
                      <a:pt x="1112" y="121"/>
                    </a:cubicBezTo>
                    <a:cubicBezTo>
                      <a:pt x="1157" y="70"/>
                      <a:pt x="1109" y="0"/>
                      <a:pt x="10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25"/>
              <p:cNvSpPr/>
              <p:nvPr/>
            </p:nvSpPr>
            <p:spPr>
              <a:xfrm>
                <a:off x="7470938" y="3460534"/>
                <a:ext cx="48041" cy="155468"/>
              </a:xfrm>
              <a:custGeom>
                <a:rect b="b" l="l" r="r" t="t"/>
                <a:pathLst>
                  <a:path extrusionOk="0" h="1932" w="597">
                    <a:moveTo>
                      <a:pt x="86" y="1"/>
                    </a:moveTo>
                    <a:cubicBezTo>
                      <a:pt x="46" y="1"/>
                      <a:pt x="1" y="38"/>
                      <a:pt x="11" y="93"/>
                    </a:cubicBezTo>
                    <a:cubicBezTo>
                      <a:pt x="110" y="697"/>
                      <a:pt x="267" y="1293"/>
                      <a:pt x="441" y="1880"/>
                    </a:cubicBezTo>
                    <a:cubicBezTo>
                      <a:pt x="454" y="1916"/>
                      <a:pt x="482" y="1931"/>
                      <a:pt x="510" y="1931"/>
                    </a:cubicBezTo>
                    <a:cubicBezTo>
                      <a:pt x="554" y="1931"/>
                      <a:pt x="597" y="1894"/>
                      <a:pt x="582" y="1839"/>
                    </a:cubicBezTo>
                    <a:cubicBezTo>
                      <a:pt x="400" y="1251"/>
                      <a:pt x="251" y="656"/>
                      <a:pt x="143" y="52"/>
                    </a:cubicBezTo>
                    <a:cubicBezTo>
                      <a:pt x="137" y="16"/>
                      <a:pt x="113" y="1"/>
                      <a:pt x="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25"/>
              <p:cNvSpPr/>
              <p:nvPr/>
            </p:nvSpPr>
            <p:spPr>
              <a:xfrm>
                <a:off x="7609830" y="3641914"/>
                <a:ext cx="37821" cy="207049"/>
              </a:xfrm>
              <a:custGeom>
                <a:rect b="b" l="l" r="r" t="t"/>
                <a:pathLst>
                  <a:path extrusionOk="0" h="2573" w="470">
                    <a:moveTo>
                      <a:pt x="179" y="0"/>
                    </a:moveTo>
                    <a:cubicBezTo>
                      <a:pt x="141" y="0"/>
                      <a:pt x="105" y="25"/>
                      <a:pt x="114" y="73"/>
                    </a:cubicBezTo>
                    <a:cubicBezTo>
                      <a:pt x="188" y="859"/>
                      <a:pt x="329" y="1703"/>
                      <a:pt x="23" y="2464"/>
                    </a:cubicBezTo>
                    <a:cubicBezTo>
                      <a:pt x="0" y="2520"/>
                      <a:pt x="49" y="2572"/>
                      <a:pt x="97" y="2572"/>
                    </a:cubicBezTo>
                    <a:cubicBezTo>
                      <a:pt x="119" y="2572"/>
                      <a:pt x="141" y="2560"/>
                      <a:pt x="155" y="2530"/>
                    </a:cubicBezTo>
                    <a:cubicBezTo>
                      <a:pt x="469" y="1744"/>
                      <a:pt x="337" y="884"/>
                      <a:pt x="254" y="65"/>
                    </a:cubicBezTo>
                    <a:cubicBezTo>
                      <a:pt x="250" y="21"/>
                      <a:pt x="214" y="0"/>
                      <a:pt x="1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25"/>
              <p:cNvSpPr/>
              <p:nvPr/>
            </p:nvSpPr>
            <p:spPr>
              <a:xfrm>
                <a:off x="7555754" y="3699369"/>
                <a:ext cx="83126" cy="87390"/>
              </a:xfrm>
              <a:custGeom>
                <a:rect b="b" l="l" r="r" t="t"/>
                <a:pathLst>
                  <a:path extrusionOk="0" h="1086" w="1033">
                    <a:moveTo>
                      <a:pt x="88" y="1"/>
                    </a:moveTo>
                    <a:cubicBezTo>
                      <a:pt x="45" y="1"/>
                      <a:pt x="1" y="36"/>
                      <a:pt x="16" y="87"/>
                    </a:cubicBezTo>
                    <a:cubicBezTo>
                      <a:pt x="132" y="550"/>
                      <a:pt x="471" y="890"/>
                      <a:pt x="893" y="1080"/>
                    </a:cubicBezTo>
                    <a:cubicBezTo>
                      <a:pt x="903" y="1084"/>
                      <a:pt x="912" y="1086"/>
                      <a:pt x="921" y="1086"/>
                    </a:cubicBezTo>
                    <a:cubicBezTo>
                      <a:pt x="989" y="1086"/>
                      <a:pt x="1032" y="984"/>
                      <a:pt x="959" y="948"/>
                    </a:cubicBezTo>
                    <a:cubicBezTo>
                      <a:pt x="570" y="774"/>
                      <a:pt x="256" y="476"/>
                      <a:pt x="148" y="46"/>
                    </a:cubicBezTo>
                    <a:cubicBezTo>
                      <a:pt x="139" y="14"/>
                      <a:pt x="114" y="1"/>
                      <a:pt x="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25"/>
              <p:cNvSpPr/>
              <p:nvPr/>
            </p:nvSpPr>
            <p:spPr>
              <a:xfrm>
                <a:off x="7439394" y="3733649"/>
                <a:ext cx="95035" cy="37338"/>
              </a:xfrm>
              <a:custGeom>
                <a:rect b="b" l="l" r="r" t="t"/>
                <a:pathLst>
                  <a:path extrusionOk="0" h="464" w="1181">
                    <a:moveTo>
                      <a:pt x="105" y="0"/>
                    </a:moveTo>
                    <a:cubicBezTo>
                      <a:pt x="40" y="0"/>
                      <a:pt x="1" y="97"/>
                      <a:pt x="72" y="133"/>
                    </a:cubicBezTo>
                    <a:cubicBezTo>
                      <a:pt x="395" y="306"/>
                      <a:pt x="717" y="455"/>
                      <a:pt x="1090" y="464"/>
                    </a:cubicBezTo>
                    <a:cubicBezTo>
                      <a:pt x="1181" y="464"/>
                      <a:pt x="1172" y="323"/>
                      <a:pt x="1081" y="323"/>
                    </a:cubicBezTo>
                    <a:cubicBezTo>
                      <a:pt x="742" y="306"/>
                      <a:pt x="436" y="166"/>
                      <a:pt x="138" y="9"/>
                    </a:cubicBezTo>
                    <a:cubicBezTo>
                      <a:pt x="127" y="3"/>
                      <a:pt x="115" y="0"/>
                      <a:pt x="1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25"/>
              <p:cNvSpPr/>
              <p:nvPr/>
            </p:nvSpPr>
            <p:spPr>
              <a:xfrm>
                <a:off x="7607576" y="3851458"/>
                <a:ext cx="340308" cy="130040"/>
              </a:xfrm>
              <a:custGeom>
                <a:rect b="b" l="l" r="r" t="t"/>
                <a:pathLst>
                  <a:path extrusionOk="0" h="1616" w="4229">
                    <a:moveTo>
                      <a:pt x="2271" y="0"/>
                    </a:moveTo>
                    <a:cubicBezTo>
                      <a:pt x="2259" y="0"/>
                      <a:pt x="2247" y="0"/>
                      <a:pt x="2235" y="1"/>
                    </a:cubicBezTo>
                    <a:cubicBezTo>
                      <a:pt x="1763" y="17"/>
                      <a:pt x="1407" y="373"/>
                      <a:pt x="1424" y="696"/>
                    </a:cubicBezTo>
                    <a:cubicBezTo>
                      <a:pt x="1218" y="584"/>
                      <a:pt x="963" y="465"/>
                      <a:pt x="740" y="465"/>
                    </a:cubicBezTo>
                    <a:cubicBezTo>
                      <a:pt x="632" y="465"/>
                      <a:pt x="531" y="493"/>
                      <a:pt x="448" y="564"/>
                    </a:cubicBezTo>
                    <a:cubicBezTo>
                      <a:pt x="1" y="936"/>
                      <a:pt x="944" y="1358"/>
                      <a:pt x="1283" y="1490"/>
                    </a:cubicBezTo>
                    <a:cubicBezTo>
                      <a:pt x="1505" y="1579"/>
                      <a:pt x="1763" y="1616"/>
                      <a:pt x="2033" y="1616"/>
                    </a:cubicBezTo>
                    <a:cubicBezTo>
                      <a:pt x="2521" y="1616"/>
                      <a:pt x="3047" y="1496"/>
                      <a:pt x="3468" y="1341"/>
                    </a:cubicBezTo>
                    <a:cubicBezTo>
                      <a:pt x="3939" y="1168"/>
                      <a:pt x="4229" y="770"/>
                      <a:pt x="3865" y="473"/>
                    </a:cubicBezTo>
                    <a:cubicBezTo>
                      <a:pt x="3785" y="404"/>
                      <a:pt x="3692" y="375"/>
                      <a:pt x="3601" y="375"/>
                    </a:cubicBezTo>
                    <a:cubicBezTo>
                      <a:pt x="3439" y="375"/>
                      <a:pt x="3279" y="467"/>
                      <a:pt x="3195" y="588"/>
                    </a:cubicBezTo>
                    <a:cubicBezTo>
                      <a:pt x="2969" y="322"/>
                      <a:pt x="2750" y="0"/>
                      <a:pt x="2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 name="Google Shape;1873;p25"/>
            <p:cNvGrpSpPr/>
            <p:nvPr/>
          </p:nvGrpSpPr>
          <p:grpSpPr>
            <a:xfrm>
              <a:off x="713111" y="4345853"/>
              <a:ext cx="731534" cy="668806"/>
              <a:chOff x="7151736" y="539390"/>
              <a:chExt cx="731534" cy="668806"/>
            </a:xfrm>
          </p:grpSpPr>
          <p:sp>
            <p:nvSpPr>
              <p:cNvPr id="1874" name="Google Shape;1874;p25"/>
              <p:cNvSpPr/>
              <p:nvPr/>
            </p:nvSpPr>
            <p:spPr>
              <a:xfrm>
                <a:off x="7258394" y="655873"/>
                <a:ext cx="583179" cy="552323"/>
              </a:xfrm>
              <a:custGeom>
                <a:rect b="b" l="l" r="r" t="t"/>
                <a:pathLst>
                  <a:path extrusionOk="0" h="10536" w="11105">
                    <a:moveTo>
                      <a:pt x="9279" y="1"/>
                    </a:moveTo>
                    <a:cubicBezTo>
                      <a:pt x="9256" y="1"/>
                      <a:pt x="9233" y="2"/>
                      <a:pt x="9210" y="3"/>
                    </a:cubicBezTo>
                    <a:cubicBezTo>
                      <a:pt x="8432" y="53"/>
                      <a:pt x="8026" y="640"/>
                      <a:pt x="7637" y="1228"/>
                    </a:cubicBezTo>
                    <a:cubicBezTo>
                      <a:pt x="7215" y="1873"/>
                      <a:pt x="6702" y="2477"/>
                      <a:pt x="6231" y="3098"/>
                    </a:cubicBezTo>
                    <a:cubicBezTo>
                      <a:pt x="5188" y="4479"/>
                      <a:pt x="3840" y="5630"/>
                      <a:pt x="2814" y="7028"/>
                    </a:cubicBezTo>
                    <a:cubicBezTo>
                      <a:pt x="2416" y="7574"/>
                      <a:pt x="2135" y="7971"/>
                      <a:pt x="1606" y="8426"/>
                    </a:cubicBezTo>
                    <a:cubicBezTo>
                      <a:pt x="1010" y="8939"/>
                      <a:pt x="637" y="9609"/>
                      <a:pt x="100" y="10139"/>
                    </a:cubicBezTo>
                    <a:cubicBezTo>
                      <a:pt x="75" y="10155"/>
                      <a:pt x="58" y="10189"/>
                      <a:pt x="50" y="10222"/>
                    </a:cubicBezTo>
                    <a:cubicBezTo>
                      <a:pt x="0" y="10346"/>
                      <a:pt x="83" y="10462"/>
                      <a:pt x="191" y="10495"/>
                    </a:cubicBezTo>
                    <a:cubicBezTo>
                      <a:pt x="199" y="10495"/>
                      <a:pt x="207" y="10503"/>
                      <a:pt x="215" y="10503"/>
                    </a:cubicBezTo>
                    <a:cubicBezTo>
                      <a:pt x="224" y="10503"/>
                      <a:pt x="232" y="10511"/>
                      <a:pt x="249" y="10511"/>
                    </a:cubicBezTo>
                    <a:cubicBezTo>
                      <a:pt x="406" y="10528"/>
                      <a:pt x="562" y="10536"/>
                      <a:pt x="717" y="10536"/>
                    </a:cubicBezTo>
                    <a:cubicBezTo>
                      <a:pt x="2972" y="10536"/>
                      <a:pt x="4955" y="8854"/>
                      <a:pt x="6496" y="7367"/>
                    </a:cubicBezTo>
                    <a:cubicBezTo>
                      <a:pt x="7257" y="6639"/>
                      <a:pt x="7977" y="5861"/>
                      <a:pt x="8738" y="5125"/>
                    </a:cubicBezTo>
                    <a:cubicBezTo>
                      <a:pt x="9433" y="4455"/>
                      <a:pt x="10178" y="3751"/>
                      <a:pt x="10616" y="2882"/>
                    </a:cubicBezTo>
                    <a:cubicBezTo>
                      <a:pt x="10914" y="2295"/>
                      <a:pt x="11104" y="1559"/>
                      <a:pt x="10724" y="955"/>
                    </a:cubicBezTo>
                    <a:cubicBezTo>
                      <a:pt x="10437" y="493"/>
                      <a:pt x="9867" y="1"/>
                      <a:pt x="92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25"/>
              <p:cNvSpPr/>
              <p:nvPr/>
            </p:nvSpPr>
            <p:spPr>
              <a:xfrm>
                <a:off x="7708972" y="539443"/>
                <a:ext cx="174297" cy="202403"/>
              </a:xfrm>
              <a:custGeom>
                <a:rect b="b" l="l" r="r" t="t"/>
                <a:pathLst>
                  <a:path extrusionOk="0" h="3861" w="3319">
                    <a:moveTo>
                      <a:pt x="3065" y="0"/>
                    </a:moveTo>
                    <a:cubicBezTo>
                      <a:pt x="2981" y="0"/>
                      <a:pt x="2897" y="45"/>
                      <a:pt x="2864" y="147"/>
                    </a:cubicBezTo>
                    <a:cubicBezTo>
                      <a:pt x="2682" y="702"/>
                      <a:pt x="2433" y="1273"/>
                      <a:pt x="2102" y="1794"/>
                    </a:cubicBezTo>
                    <a:cubicBezTo>
                      <a:pt x="2069" y="1777"/>
                      <a:pt x="2036" y="1761"/>
                      <a:pt x="2003" y="1752"/>
                    </a:cubicBezTo>
                    <a:cubicBezTo>
                      <a:pt x="1952" y="1740"/>
                      <a:pt x="1895" y="1734"/>
                      <a:pt x="1833" y="1734"/>
                    </a:cubicBezTo>
                    <a:cubicBezTo>
                      <a:pt x="1211" y="1734"/>
                      <a:pt x="108" y="2343"/>
                      <a:pt x="17" y="2878"/>
                    </a:cubicBezTo>
                    <a:cubicBezTo>
                      <a:pt x="1" y="3018"/>
                      <a:pt x="75" y="3134"/>
                      <a:pt x="224" y="3143"/>
                    </a:cubicBezTo>
                    <a:cubicBezTo>
                      <a:pt x="254" y="3144"/>
                      <a:pt x="284" y="3145"/>
                      <a:pt x="314" y="3145"/>
                    </a:cubicBezTo>
                    <a:cubicBezTo>
                      <a:pt x="461" y="3145"/>
                      <a:pt x="599" y="3127"/>
                      <a:pt x="737" y="3093"/>
                    </a:cubicBezTo>
                    <a:lnTo>
                      <a:pt x="737" y="3093"/>
                    </a:lnTo>
                    <a:cubicBezTo>
                      <a:pt x="646" y="3250"/>
                      <a:pt x="572" y="3424"/>
                      <a:pt x="522" y="3606"/>
                    </a:cubicBezTo>
                    <a:cubicBezTo>
                      <a:pt x="483" y="3756"/>
                      <a:pt x="599" y="3860"/>
                      <a:pt x="727" y="3860"/>
                    </a:cubicBezTo>
                    <a:cubicBezTo>
                      <a:pt x="761" y="3860"/>
                      <a:pt x="795" y="3853"/>
                      <a:pt x="828" y="3838"/>
                    </a:cubicBezTo>
                    <a:cubicBezTo>
                      <a:pt x="1209" y="3672"/>
                      <a:pt x="1498" y="3416"/>
                      <a:pt x="1763" y="3118"/>
                    </a:cubicBezTo>
                    <a:cubicBezTo>
                      <a:pt x="1771" y="3283"/>
                      <a:pt x="1788" y="3440"/>
                      <a:pt x="1804" y="3606"/>
                    </a:cubicBezTo>
                    <a:cubicBezTo>
                      <a:pt x="1820" y="3700"/>
                      <a:pt x="1919" y="3755"/>
                      <a:pt x="2012" y="3755"/>
                    </a:cubicBezTo>
                    <a:cubicBezTo>
                      <a:pt x="2066" y="3755"/>
                      <a:pt x="2119" y="3736"/>
                      <a:pt x="2152" y="3697"/>
                    </a:cubicBezTo>
                    <a:cubicBezTo>
                      <a:pt x="2442" y="3366"/>
                      <a:pt x="2640" y="2563"/>
                      <a:pt x="2409" y="2092"/>
                    </a:cubicBezTo>
                    <a:cubicBezTo>
                      <a:pt x="2781" y="1521"/>
                      <a:pt x="3062" y="884"/>
                      <a:pt x="3269" y="255"/>
                    </a:cubicBezTo>
                    <a:cubicBezTo>
                      <a:pt x="3319" y="101"/>
                      <a:pt x="3192" y="0"/>
                      <a:pt x="30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25"/>
              <p:cNvSpPr/>
              <p:nvPr/>
            </p:nvSpPr>
            <p:spPr>
              <a:xfrm>
                <a:off x="7744525" y="762134"/>
                <a:ext cx="58712" cy="58713"/>
              </a:xfrm>
              <a:custGeom>
                <a:rect b="b" l="l" r="r" t="t"/>
                <a:pathLst>
                  <a:path extrusionOk="0" h="1120" w="1118">
                    <a:moveTo>
                      <a:pt x="875" y="1"/>
                    </a:moveTo>
                    <a:cubicBezTo>
                      <a:pt x="829" y="1"/>
                      <a:pt x="783" y="17"/>
                      <a:pt x="747" y="53"/>
                    </a:cubicBezTo>
                    <a:cubicBezTo>
                      <a:pt x="565" y="243"/>
                      <a:pt x="358" y="409"/>
                      <a:pt x="184" y="607"/>
                    </a:cubicBezTo>
                    <a:cubicBezTo>
                      <a:pt x="1" y="805"/>
                      <a:pt x="164" y="1119"/>
                      <a:pt x="388" y="1119"/>
                    </a:cubicBezTo>
                    <a:cubicBezTo>
                      <a:pt x="437" y="1119"/>
                      <a:pt x="488" y="1104"/>
                      <a:pt x="540" y="1071"/>
                    </a:cubicBezTo>
                    <a:cubicBezTo>
                      <a:pt x="830" y="872"/>
                      <a:pt x="962" y="566"/>
                      <a:pt x="1070" y="243"/>
                    </a:cubicBezTo>
                    <a:cubicBezTo>
                      <a:pt x="1118" y="111"/>
                      <a:pt x="996" y="1"/>
                      <a:pt x="875"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25"/>
              <p:cNvSpPr/>
              <p:nvPr/>
            </p:nvSpPr>
            <p:spPr>
              <a:xfrm>
                <a:off x="7651364" y="863466"/>
                <a:ext cx="68690" cy="65423"/>
              </a:xfrm>
              <a:custGeom>
                <a:rect b="b" l="l" r="r" t="t"/>
                <a:pathLst>
                  <a:path extrusionOk="0" h="1248" w="1308">
                    <a:moveTo>
                      <a:pt x="1020" y="1"/>
                    </a:moveTo>
                    <a:cubicBezTo>
                      <a:pt x="957" y="1"/>
                      <a:pt x="896" y="32"/>
                      <a:pt x="858" y="106"/>
                    </a:cubicBezTo>
                    <a:cubicBezTo>
                      <a:pt x="692" y="428"/>
                      <a:pt x="444" y="677"/>
                      <a:pt x="171" y="900"/>
                    </a:cubicBezTo>
                    <a:cubicBezTo>
                      <a:pt x="1" y="1037"/>
                      <a:pt x="152" y="1247"/>
                      <a:pt x="324" y="1247"/>
                    </a:cubicBezTo>
                    <a:cubicBezTo>
                      <a:pt x="370" y="1247"/>
                      <a:pt x="417" y="1233"/>
                      <a:pt x="461" y="1198"/>
                    </a:cubicBezTo>
                    <a:cubicBezTo>
                      <a:pt x="767" y="950"/>
                      <a:pt x="1040" y="668"/>
                      <a:pt x="1222" y="321"/>
                    </a:cubicBezTo>
                    <a:cubicBezTo>
                      <a:pt x="1308" y="155"/>
                      <a:pt x="1160" y="1"/>
                      <a:pt x="102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25"/>
              <p:cNvSpPr/>
              <p:nvPr/>
            </p:nvSpPr>
            <p:spPr>
              <a:xfrm>
                <a:off x="7596433" y="936858"/>
                <a:ext cx="60445" cy="54257"/>
              </a:xfrm>
              <a:custGeom>
                <a:rect b="b" l="l" r="r" t="t"/>
                <a:pathLst>
                  <a:path extrusionOk="0" h="1035" w="1151">
                    <a:moveTo>
                      <a:pt x="907" y="0"/>
                    </a:moveTo>
                    <a:cubicBezTo>
                      <a:pt x="854" y="0"/>
                      <a:pt x="802" y="19"/>
                      <a:pt x="770" y="63"/>
                    </a:cubicBezTo>
                    <a:cubicBezTo>
                      <a:pt x="596" y="286"/>
                      <a:pt x="365" y="468"/>
                      <a:pt x="141" y="642"/>
                    </a:cubicBezTo>
                    <a:cubicBezTo>
                      <a:pt x="50" y="708"/>
                      <a:pt x="1" y="824"/>
                      <a:pt x="67" y="931"/>
                    </a:cubicBezTo>
                    <a:cubicBezTo>
                      <a:pt x="101" y="989"/>
                      <a:pt x="180" y="1035"/>
                      <a:pt x="256" y="1035"/>
                    </a:cubicBezTo>
                    <a:cubicBezTo>
                      <a:pt x="288" y="1035"/>
                      <a:pt x="321" y="1026"/>
                      <a:pt x="348" y="1006"/>
                    </a:cubicBezTo>
                    <a:cubicBezTo>
                      <a:pt x="605" y="807"/>
                      <a:pt x="869" y="609"/>
                      <a:pt x="1060" y="352"/>
                    </a:cubicBezTo>
                    <a:cubicBezTo>
                      <a:pt x="1134" y="270"/>
                      <a:pt x="1151" y="145"/>
                      <a:pt x="1060" y="63"/>
                    </a:cubicBezTo>
                    <a:cubicBezTo>
                      <a:pt x="1025" y="24"/>
                      <a:pt x="965" y="0"/>
                      <a:pt x="90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25"/>
              <p:cNvSpPr/>
              <p:nvPr/>
            </p:nvSpPr>
            <p:spPr>
              <a:xfrm>
                <a:off x="7368045" y="1112316"/>
                <a:ext cx="104557" cy="59866"/>
              </a:xfrm>
              <a:custGeom>
                <a:rect b="b" l="l" r="r" t="t"/>
                <a:pathLst>
                  <a:path extrusionOk="0" h="1142" w="1991">
                    <a:moveTo>
                      <a:pt x="1685" y="1"/>
                    </a:moveTo>
                    <a:cubicBezTo>
                      <a:pt x="1638" y="1"/>
                      <a:pt x="1589" y="18"/>
                      <a:pt x="1545" y="58"/>
                    </a:cubicBezTo>
                    <a:cubicBezTo>
                      <a:pt x="1181" y="414"/>
                      <a:pt x="734" y="621"/>
                      <a:pt x="237" y="737"/>
                    </a:cubicBezTo>
                    <a:cubicBezTo>
                      <a:pt x="0" y="790"/>
                      <a:pt x="74" y="1141"/>
                      <a:pt x="296" y="1141"/>
                    </a:cubicBezTo>
                    <a:cubicBezTo>
                      <a:pt x="314" y="1141"/>
                      <a:pt x="333" y="1139"/>
                      <a:pt x="353" y="1134"/>
                    </a:cubicBezTo>
                    <a:cubicBezTo>
                      <a:pt x="916" y="1002"/>
                      <a:pt x="1421" y="762"/>
                      <a:pt x="1843" y="356"/>
                    </a:cubicBezTo>
                    <a:cubicBezTo>
                      <a:pt x="1990" y="208"/>
                      <a:pt x="1849" y="1"/>
                      <a:pt x="168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25"/>
              <p:cNvSpPr/>
              <p:nvPr/>
            </p:nvSpPr>
            <p:spPr>
              <a:xfrm>
                <a:off x="7151736" y="666253"/>
                <a:ext cx="234900" cy="409210"/>
              </a:xfrm>
              <a:custGeom>
                <a:rect b="b" l="l" r="r" t="t"/>
                <a:pathLst>
                  <a:path extrusionOk="0" h="7806" w="4473">
                    <a:moveTo>
                      <a:pt x="3056" y="1"/>
                    </a:moveTo>
                    <a:cubicBezTo>
                      <a:pt x="2691" y="1"/>
                      <a:pt x="2398" y="252"/>
                      <a:pt x="2172" y="525"/>
                    </a:cubicBezTo>
                    <a:cubicBezTo>
                      <a:pt x="1403" y="1485"/>
                      <a:pt x="1063" y="2850"/>
                      <a:pt x="765" y="4017"/>
                    </a:cubicBezTo>
                    <a:cubicBezTo>
                      <a:pt x="476" y="5134"/>
                      <a:pt x="244" y="6259"/>
                      <a:pt x="54" y="7384"/>
                    </a:cubicBezTo>
                    <a:cubicBezTo>
                      <a:pt x="1" y="7697"/>
                      <a:pt x="84" y="7805"/>
                      <a:pt x="221" y="7805"/>
                    </a:cubicBezTo>
                    <a:cubicBezTo>
                      <a:pt x="446" y="7805"/>
                      <a:pt x="818" y="7514"/>
                      <a:pt x="972" y="7359"/>
                    </a:cubicBezTo>
                    <a:cubicBezTo>
                      <a:pt x="1345" y="6987"/>
                      <a:pt x="1642" y="6549"/>
                      <a:pt x="1949" y="6118"/>
                    </a:cubicBezTo>
                    <a:cubicBezTo>
                      <a:pt x="2569" y="5258"/>
                      <a:pt x="3132" y="4339"/>
                      <a:pt x="3579" y="3363"/>
                    </a:cubicBezTo>
                    <a:cubicBezTo>
                      <a:pt x="3926" y="2602"/>
                      <a:pt x="4472" y="1402"/>
                      <a:pt x="4034" y="566"/>
                    </a:cubicBezTo>
                    <a:cubicBezTo>
                      <a:pt x="3852" y="227"/>
                      <a:pt x="3504" y="28"/>
                      <a:pt x="3124" y="4"/>
                    </a:cubicBezTo>
                    <a:cubicBezTo>
                      <a:pt x="3101" y="2"/>
                      <a:pt x="3078" y="1"/>
                      <a:pt x="30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25"/>
              <p:cNvSpPr/>
              <p:nvPr/>
            </p:nvSpPr>
            <p:spPr>
              <a:xfrm>
                <a:off x="7305552" y="757940"/>
                <a:ext cx="38493" cy="60967"/>
              </a:xfrm>
              <a:custGeom>
                <a:rect b="b" l="l" r="r" t="t"/>
                <a:pathLst>
                  <a:path extrusionOk="0" h="1163" w="733">
                    <a:moveTo>
                      <a:pt x="538" y="0"/>
                    </a:moveTo>
                    <a:cubicBezTo>
                      <a:pt x="468" y="0"/>
                      <a:pt x="398" y="34"/>
                      <a:pt x="368" y="108"/>
                    </a:cubicBezTo>
                    <a:cubicBezTo>
                      <a:pt x="286" y="331"/>
                      <a:pt x="161" y="547"/>
                      <a:pt x="70" y="778"/>
                    </a:cubicBezTo>
                    <a:cubicBezTo>
                      <a:pt x="0" y="976"/>
                      <a:pt x="173" y="1162"/>
                      <a:pt x="344" y="1162"/>
                    </a:cubicBezTo>
                    <a:cubicBezTo>
                      <a:pt x="416" y="1162"/>
                      <a:pt x="488" y="1130"/>
                      <a:pt x="542" y="1051"/>
                    </a:cubicBezTo>
                    <a:cubicBezTo>
                      <a:pt x="732" y="778"/>
                      <a:pt x="732" y="472"/>
                      <a:pt x="716" y="149"/>
                    </a:cubicBezTo>
                    <a:cubicBezTo>
                      <a:pt x="711" y="53"/>
                      <a:pt x="625" y="0"/>
                      <a:pt x="53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25"/>
              <p:cNvSpPr/>
              <p:nvPr/>
            </p:nvSpPr>
            <p:spPr>
              <a:xfrm>
                <a:off x="7253615" y="539390"/>
                <a:ext cx="123463" cy="212311"/>
              </a:xfrm>
              <a:custGeom>
                <a:rect b="b" l="l" r="r" t="t"/>
                <a:pathLst>
                  <a:path extrusionOk="0" h="4050" w="2351">
                    <a:moveTo>
                      <a:pt x="2158" y="0"/>
                    </a:moveTo>
                    <a:cubicBezTo>
                      <a:pt x="2061" y="0"/>
                      <a:pt x="1961" y="62"/>
                      <a:pt x="1953" y="190"/>
                    </a:cubicBezTo>
                    <a:cubicBezTo>
                      <a:pt x="1928" y="736"/>
                      <a:pt x="1837" y="1307"/>
                      <a:pt x="1663" y="1853"/>
                    </a:cubicBezTo>
                    <a:cubicBezTo>
                      <a:pt x="1630" y="1844"/>
                      <a:pt x="1597" y="1844"/>
                      <a:pt x="1556" y="1844"/>
                    </a:cubicBezTo>
                    <a:cubicBezTo>
                      <a:pt x="1026" y="1844"/>
                      <a:pt x="0" y="2779"/>
                      <a:pt x="50" y="3326"/>
                    </a:cubicBezTo>
                    <a:cubicBezTo>
                      <a:pt x="64" y="3439"/>
                      <a:pt x="140" y="3523"/>
                      <a:pt x="245" y="3523"/>
                    </a:cubicBezTo>
                    <a:cubicBezTo>
                      <a:pt x="262" y="3523"/>
                      <a:pt x="280" y="3520"/>
                      <a:pt x="298" y="3516"/>
                    </a:cubicBezTo>
                    <a:cubicBezTo>
                      <a:pt x="464" y="3483"/>
                      <a:pt x="613" y="3425"/>
                      <a:pt x="745" y="3342"/>
                    </a:cubicBezTo>
                    <a:lnTo>
                      <a:pt x="745" y="3342"/>
                    </a:lnTo>
                    <a:cubicBezTo>
                      <a:pt x="712" y="3516"/>
                      <a:pt x="679" y="3681"/>
                      <a:pt x="679" y="3863"/>
                    </a:cubicBezTo>
                    <a:cubicBezTo>
                      <a:pt x="679" y="3984"/>
                      <a:pt x="769" y="4050"/>
                      <a:pt x="866" y="4050"/>
                    </a:cubicBezTo>
                    <a:cubicBezTo>
                      <a:pt x="916" y="4050"/>
                      <a:pt x="968" y="4032"/>
                      <a:pt x="1010" y="3996"/>
                    </a:cubicBezTo>
                    <a:cubicBezTo>
                      <a:pt x="1308" y="3756"/>
                      <a:pt x="1515" y="3458"/>
                      <a:pt x="1672" y="3127"/>
                    </a:cubicBezTo>
                    <a:cubicBezTo>
                      <a:pt x="1721" y="3268"/>
                      <a:pt x="1771" y="3408"/>
                      <a:pt x="1829" y="3549"/>
                    </a:cubicBezTo>
                    <a:cubicBezTo>
                      <a:pt x="1857" y="3614"/>
                      <a:pt x="1926" y="3645"/>
                      <a:pt x="1995" y="3645"/>
                    </a:cubicBezTo>
                    <a:cubicBezTo>
                      <a:pt x="2067" y="3645"/>
                      <a:pt x="2139" y="3612"/>
                      <a:pt x="2168" y="3549"/>
                    </a:cubicBezTo>
                    <a:cubicBezTo>
                      <a:pt x="2350" y="3185"/>
                      <a:pt x="2334" y="2415"/>
                      <a:pt x="2011" y="2051"/>
                    </a:cubicBezTo>
                    <a:cubicBezTo>
                      <a:pt x="2210" y="1447"/>
                      <a:pt x="2309" y="802"/>
                      <a:pt x="2342" y="190"/>
                    </a:cubicBezTo>
                    <a:cubicBezTo>
                      <a:pt x="2350" y="65"/>
                      <a:pt x="2256" y="0"/>
                      <a:pt x="2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25"/>
              <p:cNvSpPr/>
              <p:nvPr/>
            </p:nvSpPr>
            <p:spPr>
              <a:xfrm>
                <a:off x="7234027" y="934341"/>
                <a:ext cx="40489" cy="39736"/>
              </a:xfrm>
              <a:custGeom>
                <a:rect b="b" l="l" r="r" t="t"/>
                <a:pathLst>
                  <a:path extrusionOk="0" h="758" w="771">
                    <a:moveTo>
                      <a:pt x="545" y="1"/>
                    </a:moveTo>
                    <a:cubicBezTo>
                      <a:pt x="479" y="1"/>
                      <a:pt x="413" y="38"/>
                      <a:pt x="373" y="94"/>
                    </a:cubicBezTo>
                    <a:cubicBezTo>
                      <a:pt x="349" y="135"/>
                      <a:pt x="324" y="177"/>
                      <a:pt x="299" y="210"/>
                    </a:cubicBezTo>
                    <a:cubicBezTo>
                      <a:pt x="291" y="226"/>
                      <a:pt x="274" y="243"/>
                      <a:pt x="266" y="260"/>
                    </a:cubicBezTo>
                    <a:cubicBezTo>
                      <a:pt x="256" y="270"/>
                      <a:pt x="252" y="277"/>
                      <a:pt x="254" y="277"/>
                    </a:cubicBezTo>
                    <a:cubicBezTo>
                      <a:pt x="256" y="277"/>
                      <a:pt x="259" y="274"/>
                      <a:pt x="266" y="268"/>
                    </a:cubicBezTo>
                    <a:lnTo>
                      <a:pt x="266" y="268"/>
                    </a:lnTo>
                    <a:cubicBezTo>
                      <a:pt x="224" y="318"/>
                      <a:pt x="175" y="367"/>
                      <a:pt x="133" y="392"/>
                    </a:cubicBezTo>
                    <a:cubicBezTo>
                      <a:pt x="42" y="450"/>
                      <a:pt x="1" y="566"/>
                      <a:pt x="59" y="657"/>
                    </a:cubicBezTo>
                    <a:cubicBezTo>
                      <a:pt x="98" y="719"/>
                      <a:pt x="169" y="758"/>
                      <a:pt x="239" y="758"/>
                    </a:cubicBezTo>
                    <a:cubicBezTo>
                      <a:pt x="271" y="758"/>
                      <a:pt x="303" y="750"/>
                      <a:pt x="332" y="731"/>
                    </a:cubicBezTo>
                    <a:cubicBezTo>
                      <a:pt x="497" y="615"/>
                      <a:pt x="597" y="458"/>
                      <a:pt x="713" y="293"/>
                    </a:cubicBezTo>
                    <a:cubicBezTo>
                      <a:pt x="770" y="210"/>
                      <a:pt x="729" y="78"/>
                      <a:pt x="638" y="28"/>
                    </a:cubicBezTo>
                    <a:cubicBezTo>
                      <a:pt x="609" y="9"/>
                      <a:pt x="577" y="1"/>
                      <a:pt x="54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 name="Google Shape;1884;p25"/>
            <p:cNvGrpSpPr/>
            <p:nvPr/>
          </p:nvGrpSpPr>
          <p:grpSpPr>
            <a:xfrm>
              <a:off x="4810356" y="4779471"/>
              <a:ext cx="457192" cy="320044"/>
              <a:chOff x="365606" y="1276946"/>
              <a:chExt cx="457192" cy="320044"/>
            </a:xfrm>
          </p:grpSpPr>
          <p:sp>
            <p:nvSpPr>
              <p:cNvPr id="1885" name="Google Shape;1885;p25"/>
              <p:cNvSpPr/>
              <p:nvPr/>
            </p:nvSpPr>
            <p:spPr>
              <a:xfrm>
                <a:off x="572374" y="1276946"/>
                <a:ext cx="236518" cy="182977"/>
              </a:xfrm>
              <a:custGeom>
                <a:rect b="b" l="l" r="r" t="t"/>
                <a:pathLst>
                  <a:path extrusionOk="0" h="4416" w="5613">
                    <a:moveTo>
                      <a:pt x="4095" y="0"/>
                    </a:moveTo>
                    <a:cubicBezTo>
                      <a:pt x="3445" y="0"/>
                      <a:pt x="2731" y="540"/>
                      <a:pt x="2286" y="899"/>
                    </a:cubicBezTo>
                    <a:cubicBezTo>
                      <a:pt x="1376" y="1618"/>
                      <a:pt x="168" y="2760"/>
                      <a:pt x="35" y="3968"/>
                    </a:cubicBezTo>
                    <a:cubicBezTo>
                      <a:pt x="0" y="4259"/>
                      <a:pt x="226" y="4416"/>
                      <a:pt x="451" y="4416"/>
                    </a:cubicBezTo>
                    <a:cubicBezTo>
                      <a:pt x="599" y="4416"/>
                      <a:pt x="746" y="4349"/>
                      <a:pt x="821" y="4208"/>
                    </a:cubicBezTo>
                    <a:cubicBezTo>
                      <a:pt x="1971" y="3919"/>
                      <a:pt x="3146" y="3811"/>
                      <a:pt x="4139" y="3099"/>
                    </a:cubicBezTo>
                    <a:cubicBezTo>
                      <a:pt x="4859" y="2586"/>
                      <a:pt x="5612" y="899"/>
                      <a:pt x="4718" y="212"/>
                    </a:cubicBezTo>
                    <a:cubicBezTo>
                      <a:pt x="4526" y="62"/>
                      <a:pt x="4315" y="0"/>
                      <a:pt x="4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25"/>
              <p:cNvSpPr/>
              <p:nvPr/>
            </p:nvSpPr>
            <p:spPr>
              <a:xfrm>
                <a:off x="567950" y="1330273"/>
                <a:ext cx="168719" cy="131929"/>
              </a:xfrm>
              <a:custGeom>
                <a:rect b="b" l="l" r="r" t="t"/>
                <a:pathLst>
                  <a:path extrusionOk="0" h="3184" w="4004">
                    <a:moveTo>
                      <a:pt x="3668" y="1"/>
                    </a:moveTo>
                    <a:cubicBezTo>
                      <a:pt x="3628" y="1"/>
                      <a:pt x="3585" y="13"/>
                      <a:pt x="3541" y="42"/>
                    </a:cubicBezTo>
                    <a:cubicBezTo>
                      <a:pt x="2341" y="844"/>
                      <a:pt x="1183" y="1721"/>
                      <a:pt x="173" y="2764"/>
                    </a:cubicBezTo>
                    <a:cubicBezTo>
                      <a:pt x="1" y="2937"/>
                      <a:pt x="169" y="3184"/>
                      <a:pt x="354" y="3184"/>
                    </a:cubicBezTo>
                    <a:cubicBezTo>
                      <a:pt x="408" y="3184"/>
                      <a:pt x="464" y="3162"/>
                      <a:pt x="513" y="3112"/>
                    </a:cubicBezTo>
                    <a:cubicBezTo>
                      <a:pt x="1497" y="2094"/>
                      <a:pt x="2614" y="1242"/>
                      <a:pt x="3789" y="456"/>
                    </a:cubicBezTo>
                    <a:cubicBezTo>
                      <a:pt x="4003" y="317"/>
                      <a:pt x="3871" y="1"/>
                      <a:pt x="3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25"/>
              <p:cNvSpPr/>
              <p:nvPr/>
            </p:nvSpPr>
            <p:spPr>
              <a:xfrm>
                <a:off x="547050" y="1416416"/>
                <a:ext cx="275748" cy="119747"/>
              </a:xfrm>
              <a:custGeom>
                <a:rect b="b" l="l" r="r" t="t"/>
                <a:pathLst>
                  <a:path extrusionOk="0" h="2890" w="6544">
                    <a:moveTo>
                      <a:pt x="3623" y="1"/>
                    </a:moveTo>
                    <a:cubicBezTo>
                      <a:pt x="2504" y="1"/>
                      <a:pt x="1090" y="153"/>
                      <a:pt x="305" y="908"/>
                    </a:cubicBezTo>
                    <a:cubicBezTo>
                      <a:pt x="1" y="1206"/>
                      <a:pt x="287" y="1630"/>
                      <a:pt x="619" y="1630"/>
                    </a:cubicBezTo>
                    <a:cubicBezTo>
                      <a:pt x="666" y="1630"/>
                      <a:pt x="713" y="1622"/>
                      <a:pt x="760" y="1603"/>
                    </a:cubicBezTo>
                    <a:cubicBezTo>
                      <a:pt x="1819" y="2116"/>
                      <a:pt x="2788" y="2787"/>
                      <a:pt x="4012" y="2886"/>
                    </a:cubicBezTo>
                    <a:cubicBezTo>
                      <a:pt x="4046" y="2888"/>
                      <a:pt x="4080" y="2890"/>
                      <a:pt x="4116" y="2890"/>
                    </a:cubicBezTo>
                    <a:cubicBezTo>
                      <a:pt x="5014" y="2890"/>
                      <a:pt x="6543" y="2099"/>
                      <a:pt x="6312" y="1041"/>
                    </a:cubicBezTo>
                    <a:cubicBezTo>
                      <a:pt x="6114" y="98"/>
                      <a:pt x="4765" y="23"/>
                      <a:pt x="4004" y="7"/>
                    </a:cubicBezTo>
                    <a:cubicBezTo>
                      <a:pt x="3882" y="3"/>
                      <a:pt x="3754" y="1"/>
                      <a:pt x="3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25"/>
              <p:cNvSpPr/>
              <p:nvPr/>
            </p:nvSpPr>
            <p:spPr>
              <a:xfrm>
                <a:off x="546670" y="1454329"/>
                <a:ext cx="206052" cy="26560"/>
              </a:xfrm>
              <a:custGeom>
                <a:rect b="b" l="l" r="r" t="t"/>
                <a:pathLst>
                  <a:path extrusionOk="0" h="641" w="4890">
                    <a:moveTo>
                      <a:pt x="1978" y="1"/>
                    </a:moveTo>
                    <a:cubicBezTo>
                      <a:pt x="1421" y="1"/>
                      <a:pt x="864" y="26"/>
                      <a:pt x="306" y="84"/>
                    </a:cubicBezTo>
                    <a:cubicBezTo>
                      <a:pt x="10" y="108"/>
                      <a:pt x="0" y="566"/>
                      <a:pt x="277" y="566"/>
                    </a:cubicBezTo>
                    <a:cubicBezTo>
                      <a:pt x="286" y="566"/>
                      <a:pt x="296" y="565"/>
                      <a:pt x="306" y="564"/>
                    </a:cubicBezTo>
                    <a:cubicBezTo>
                      <a:pt x="853" y="507"/>
                      <a:pt x="1398" y="483"/>
                      <a:pt x="1943" y="483"/>
                    </a:cubicBezTo>
                    <a:cubicBezTo>
                      <a:pt x="2825" y="483"/>
                      <a:pt x="3704" y="547"/>
                      <a:pt x="4584" y="639"/>
                    </a:cubicBezTo>
                    <a:cubicBezTo>
                      <a:pt x="4594" y="640"/>
                      <a:pt x="4604" y="640"/>
                      <a:pt x="4613" y="640"/>
                    </a:cubicBezTo>
                    <a:cubicBezTo>
                      <a:pt x="4890" y="640"/>
                      <a:pt x="4880" y="191"/>
                      <a:pt x="4584" y="159"/>
                    </a:cubicBezTo>
                    <a:cubicBezTo>
                      <a:pt x="3716" y="63"/>
                      <a:pt x="2848" y="1"/>
                      <a:pt x="19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25"/>
              <p:cNvSpPr/>
              <p:nvPr/>
            </p:nvSpPr>
            <p:spPr>
              <a:xfrm>
                <a:off x="365606" y="1356957"/>
                <a:ext cx="278360" cy="240033"/>
              </a:xfrm>
              <a:custGeom>
                <a:rect b="b" l="l" r="r" t="t"/>
                <a:pathLst>
                  <a:path extrusionOk="0" h="5793" w="6606">
                    <a:moveTo>
                      <a:pt x="3547" y="0"/>
                    </a:moveTo>
                    <a:cubicBezTo>
                      <a:pt x="2893" y="0"/>
                      <a:pt x="2235" y="205"/>
                      <a:pt x="1707" y="589"/>
                    </a:cubicBezTo>
                    <a:cubicBezTo>
                      <a:pt x="904" y="1168"/>
                      <a:pt x="524" y="2294"/>
                      <a:pt x="342" y="3237"/>
                    </a:cubicBezTo>
                    <a:cubicBezTo>
                      <a:pt x="0" y="5012"/>
                      <a:pt x="1780" y="5793"/>
                      <a:pt x="3389" y="5793"/>
                    </a:cubicBezTo>
                    <a:cubicBezTo>
                      <a:pt x="3963" y="5793"/>
                      <a:pt x="4516" y="5693"/>
                      <a:pt x="4942" y="5504"/>
                    </a:cubicBezTo>
                    <a:cubicBezTo>
                      <a:pt x="5315" y="5339"/>
                      <a:pt x="5629" y="5074"/>
                      <a:pt x="5877" y="4759"/>
                    </a:cubicBezTo>
                    <a:cubicBezTo>
                      <a:pt x="6407" y="4064"/>
                      <a:pt x="6605" y="3096"/>
                      <a:pt x="6324" y="2244"/>
                    </a:cubicBezTo>
                    <a:cubicBezTo>
                      <a:pt x="6018" y="1317"/>
                      <a:pt x="5538" y="556"/>
                      <a:pt x="4603" y="192"/>
                    </a:cubicBezTo>
                    <a:cubicBezTo>
                      <a:pt x="4268" y="63"/>
                      <a:pt x="3908" y="0"/>
                      <a:pt x="35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25"/>
              <p:cNvSpPr/>
              <p:nvPr/>
            </p:nvSpPr>
            <p:spPr>
              <a:xfrm>
                <a:off x="411072"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25"/>
              <p:cNvSpPr/>
              <p:nvPr/>
            </p:nvSpPr>
            <p:spPr>
              <a:xfrm>
                <a:off x="410497"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25"/>
              <p:cNvSpPr/>
              <p:nvPr/>
            </p:nvSpPr>
            <p:spPr>
              <a:xfrm>
                <a:off x="458435" y="1368310"/>
                <a:ext cx="57897" cy="46697"/>
              </a:xfrm>
              <a:custGeom>
                <a:rect b="b" l="l" r="r" t="t"/>
                <a:pathLst>
                  <a:path extrusionOk="0" h="1127" w="1374">
                    <a:moveTo>
                      <a:pt x="687" y="1"/>
                    </a:moveTo>
                    <a:cubicBezTo>
                      <a:pt x="307" y="1"/>
                      <a:pt x="0" y="257"/>
                      <a:pt x="0" y="564"/>
                    </a:cubicBezTo>
                    <a:cubicBezTo>
                      <a:pt x="0" y="878"/>
                      <a:pt x="307" y="1126"/>
                      <a:pt x="687" y="1126"/>
                    </a:cubicBezTo>
                    <a:cubicBezTo>
                      <a:pt x="1068" y="1126"/>
                      <a:pt x="1374" y="878"/>
                      <a:pt x="1374" y="564"/>
                    </a:cubicBezTo>
                    <a:cubicBezTo>
                      <a:pt x="1374" y="257"/>
                      <a:pt x="1068" y="1"/>
                      <a:pt x="6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25"/>
              <p:cNvSpPr/>
              <p:nvPr/>
            </p:nvSpPr>
            <p:spPr>
              <a:xfrm>
                <a:off x="422533" y="1518512"/>
                <a:ext cx="35606" cy="34723"/>
              </a:xfrm>
              <a:custGeom>
                <a:rect b="b" l="l" r="r" t="t"/>
                <a:pathLst>
                  <a:path extrusionOk="0" h="838" w="845">
                    <a:moveTo>
                      <a:pt x="229" y="0"/>
                    </a:moveTo>
                    <a:cubicBezTo>
                      <a:pt x="212" y="0"/>
                      <a:pt x="193" y="3"/>
                      <a:pt x="174" y="8"/>
                    </a:cubicBezTo>
                    <a:cubicBezTo>
                      <a:pt x="75" y="33"/>
                      <a:pt x="0" y="157"/>
                      <a:pt x="33" y="256"/>
                    </a:cubicBezTo>
                    <a:cubicBezTo>
                      <a:pt x="124" y="496"/>
                      <a:pt x="298" y="670"/>
                      <a:pt x="505" y="811"/>
                    </a:cubicBezTo>
                    <a:cubicBezTo>
                      <a:pt x="534" y="829"/>
                      <a:pt x="567" y="838"/>
                      <a:pt x="600" y="838"/>
                    </a:cubicBezTo>
                    <a:cubicBezTo>
                      <a:pt x="672" y="838"/>
                      <a:pt x="744" y="799"/>
                      <a:pt x="778" y="736"/>
                    </a:cubicBezTo>
                    <a:cubicBezTo>
                      <a:pt x="844" y="637"/>
                      <a:pt x="803" y="521"/>
                      <a:pt x="712" y="463"/>
                    </a:cubicBezTo>
                    <a:cubicBezTo>
                      <a:pt x="596" y="381"/>
                      <a:pt x="472" y="281"/>
                      <a:pt x="422" y="149"/>
                    </a:cubicBezTo>
                    <a:cubicBezTo>
                      <a:pt x="395" y="66"/>
                      <a:pt x="321" y="0"/>
                      <a:pt x="22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25"/>
              <p:cNvSpPr/>
              <p:nvPr/>
            </p:nvSpPr>
            <p:spPr>
              <a:xfrm>
                <a:off x="461216" y="1554395"/>
                <a:ext cx="36660" cy="21049"/>
              </a:xfrm>
              <a:custGeom>
                <a:rect b="b" l="l" r="r" t="t"/>
                <a:pathLst>
                  <a:path extrusionOk="0" h="508" w="870">
                    <a:moveTo>
                      <a:pt x="219" y="0"/>
                    </a:moveTo>
                    <a:cubicBezTo>
                      <a:pt x="152" y="0"/>
                      <a:pt x="87" y="30"/>
                      <a:pt x="50" y="94"/>
                    </a:cubicBezTo>
                    <a:cubicBezTo>
                      <a:pt x="1" y="185"/>
                      <a:pt x="25" y="325"/>
                      <a:pt x="125" y="375"/>
                    </a:cubicBezTo>
                    <a:cubicBezTo>
                      <a:pt x="282" y="450"/>
                      <a:pt x="431" y="507"/>
                      <a:pt x="605" y="507"/>
                    </a:cubicBezTo>
                    <a:cubicBezTo>
                      <a:pt x="607" y="508"/>
                      <a:pt x="610" y="508"/>
                      <a:pt x="613" y="508"/>
                    </a:cubicBezTo>
                    <a:cubicBezTo>
                      <a:pt x="869" y="508"/>
                      <a:pt x="859" y="110"/>
                      <a:pt x="605" y="102"/>
                    </a:cubicBezTo>
                    <a:cubicBezTo>
                      <a:pt x="497" y="102"/>
                      <a:pt x="414" y="69"/>
                      <a:pt x="332" y="28"/>
                    </a:cubicBezTo>
                    <a:cubicBezTo>
                      <a:pt x="296" y="10"/>
                      <a:pt x="257" y="0"/>
                      <a:pt x="21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 name="Google Shape;1895;p25"/>
            <p:cNvGrpSpPr/>
            <p:nvPr/>
          </p:nvGrpSpPr>
          <p:grpSpPr>
            <a:xfrm flipH="1" rot="1930208">
              <a:off x="6313768" y="4316834"/>
              <a:ext cx="1005858" cy="975674"/>
              <a:chOff x="8065133" y="2400235"/>
              <a:chExt cx="731531" cy="705863"/>
            </a:xfrm>
          </p:grpSpPr>
          <p:sp>
            <p:nvSpPr>
              <p:cNvPr id="1896" name="Google Shape;1896;p25"/>
              <p:cNvSpPr/>
              <p:nvPr/>
            </p:nvSpPr>
            <p:spPr>
              <a:xfrm>
                <a:off x="8065133" y="2590008"/>
                <a:ext cx="343247" cy="184871"/>
              </a:xfrm>
              <a:custGeom>
                <a:rect b="b" l="l" r="r" t="t"/>
                <a:pathLst>
                  <a:path extrusionOk="0" h="5279" w="9862">
                    <a:moveTo>
                      <a:pt x="3096" y="0"/>
                    </a:moveTo>
                    <a:cubicBezTo>
                      <a:pt x="2674" y="0"/>
                      <a:pt x="2610" y="544"/>
                      <a:pt x="2665" y="866"/>
                    </a:cubicBezTo>
                    <a:cubicBezTo>
                      <a:pt x="2690" y="1048"/>
                      <a:pt x="2748" y="1238"/>
                      <a:pt x="2814" y="1428"/>
                    </a:cubicBezTo>
                    <a:cubicBezTo>
                      <a:pt x="2599" y="1271"/>
                      <a:pt x="2375" y="1122"/>
                      <a:pt x="2177" y="990"/>
                    </a:cubicBezTo>
                    <a:cubicBezTo>
                      <a:pt x="1772" y="718"/>
                      <a:pt x="1207" y="306"/>
                      <a:pt x="687" y="306"/>
                    </a:cubicBezTo>
                    <a:cubicBezTo>
                      <a:pt x="654" y="306"/>
                      <a:pt x="621" y="308"/>
                      <a:pt x="588" y="311"/>
                    </a:cubicBezTo>
                    <a:cubicBezTo>
                      <a:pt x="1" y="378"/>
                      <a:pt x="232" y="1197"/>
                      <a:pt x="522" y="1445"/>
                    </a:cubicBezTo>
                    <a:cubicBezTo>
                      <a:pt x="836" y="1718"/>
                      <a:pt x="1291" y="1834"/>
                      <a:pt x="1680" y="1925"/>
                    </a:cubicBezTo>
                    <a:cubicBezTo>
                      <a:pt x="1639" y="1941"/>
                      <a:pt x="1606" y="1958"/>
                      <a:pt x="1565" y="1974"/>
                    </a:cubicBezTo>
                    <a:cubicBezTo>
                      <a:pt x="1234" y="2140"/>
                      <a:pt x="1234" y="2620"/>
                      <a:pt x="1498" y="2835"/>
                    </a:cubicBezTo>
                    <a:cubicBezTo>
                      <a:pt x="1763" y="3047"/>
                      <a:pt x="2176" y="3068"/>
                      <a:pt x="2534" y="3068"/>
                    </a:cubicBezTo>
                    <a:cubicBezTo>
                      <a:pt x="2624" y="3068"/>
                      <a:pt x="2710" y="3067"/>
                      <a:pt x="2789" y="3067"/>
                    </a:cubicBezTo>
                    <a:cubicBezTo>
                      <a:pt x="3037" y="3067"/>
                      <a:pt x="3294" y="3042"/>
                      <a:pt x="3542" y="3017"/>
                    </a:cubicBezTo>
                    <a:lnTo>
                      <a:pt x="3542" y="3017"/>
                    </a:lnTo>
                    <a:cubicBezTo>
                      <a:pt x="3310" y="3315"/>
                      <a:pt x="3211" y="3679"/>
                      <a:pt x="3608" y="3927"/>
                    </a:cubicBezTo>
                    <a:cubicBezTo>
                      <a:pt x="3835" y="4069"/>
                      <a:pt x="4113" y="4125"/>
                      <a:pt x="4396" y="4125"/>
                    </a:cubicBezTo>
                    <a:cubicBezTo>
                      <a:pt x="4525" y="4125"/>
                      <a:pt x="4656" y="4113"/>
                      <a:pt x="4783" y="4093"/>
                    </a:cubicBezTo>
                    <a:lnTo>
                      <a:pt x="4783" y="4093"/>
                    </a:lnTo>
                    <a:cubicBezTo>
                      <a:pt x="4767" y="4142"/>
                      <a:pt x="4767" y="4200"/>
                      <a:pt x="4775" y="4266"/>
                    </a:cubicBezTo>
                    <a:cubicBezTo>
                      <a:pt x="4825" y="4531"/>
                      <a:pt x="5131" y="4647"/>
                      <a:pt x="5362" y="4713"/>
                    </a:cubicBezTo>
                    <a:cubicBezTo>
                      <a:pt x="5612" y="4789"/>
                      <a:pt x="5873" y="4811"/>
                      <a:pt x="6137" y="4811"/>
                    </a:cubicBezTo>
                    <a:cubicBezTo>
                      <a:pt x="6389" y="4811"/>
                      <a:pt x="6643" y="4791"/>
                      <a:pt x="6893" y="4779"/>
                    </a:cubicBezTo>
                    <a:cubicBezTo>
                      <a:pt x="6984" y="4779"/>
                      <a:pt x="7323" y="4721"/>
                      <a:pt x="7638" y="4680"/>
                    </a:cubicBezTo>
                    <a:cubicBezTo>
                      <a:pt x="8267" y="4961"/>
                      <a:pt x="8920" y="5177"/>
                      <a:pt x="9615" y="5276"/>
                    </a:cubicBezTo>
                    <a:cubicBezTo>
                      <a:pt x="9625" y="5277"/>
                      <a:pt x="9635" y="5278"/>
                      <a:pt x="9644" y="5278"/>
                    </a:cubicBezTo>
                    <a:cubicBezTo>
                      <a:pt x="9826" y="5278"/>
                      <a:pt x="9861" y="4985"/>
                      <a:pt x="9657" y="4953"/>
                    </a:cubicBezTo>
                    <a:cubicBezTo>
                      <a:pt x="9094" y="4870"/>
                      <a:pt x="8565" y="4713"/>
                      <a:pt x="8052" y="4506"/>
                    </a:cubicBezTo>
                    <a:cubicBezTo>
                      <a:pt x="7621" y="4093"/>
                      <a:pt x="7265" y="3629"/>
                      <a:pt x="6910" y="3133"/>
                    </a:cubicBezTo>
                    <a:cubicBezTo>
                      <a:pt x="6732" y="2887"/>
                      <a:pt x="6231" y="2405"/>
                      <a:pt x="5913" y="2405"/>
                    </a:cubicBezTo>
                    <a:cubicBezTo>
                      <a:pt x="5802" y="2405"/>
                      <a:pt x="5713" y="2464"/>
                      <a:pt x="5669" y="2612"/>
                    </a:cubicBezTo>
                    <a:cubicBezTo>
                      <a:pt x="5652" y="2678"/>
                      <a:pt x="5644" y="2744"/>
                      <a:pt x="5644" y="2835"/>
                    </a:cubicBezTo>
                    <a:cubicBezTo>
                      <a:pt x="5453" y="2363"/>
                      <a:pt x="5379" y="1817"/>
                      <a:pt x="4916" y="1511"/>
                    </a:cubicBezTo>
                    <a:cubicBezTo>
                      <a:pt x="4796" y="1432"/>
                      <a:pt x="4698" y="1398"/>
                      <a:pt x="4616" y="1398"/>
                    </a:cubicBezTo>
                    <a:cubicBezTo>
                      <a:pt x="4380" y="1398"/>
                      <a:pt x="4284" y="1684"/>
                      <a:pt x="4229" y="2016"/>
                    </a:cubicBezTo>
                    <a:cubicBezTo>
                      <a:pt x="4229" y="1668"/>
                      <a:pt x="3964" y="1263"/>
                      <a:pt x="3856" y="932"/>
                    </a:cubicBezTo>
                    <a:cubicBezTo>
                      <a:pt x="3749" y="568"/>
                      <a:pt x="3617" y="71"/>
                      <a:pt x="3170" y="5"/>
                    </a:cubicBezTo>
                    <a:cubicBezTo>
                      <a:pt x="3144" y="2"/>
                      <a:pt x="3120" y="0"/>
                      <a:pt x="3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25"/>
              <p:cNvSpPr/>
              <p:nvPr/>
            </p:nvSpPr>
            <p:spPr>
              <a:xfrm>
                <a:off x="8105681" y="2624118"/>
                <a:ext cx="231801" cy="126562"/>
              </a:xfrm>
              <a:custGeom>
                <a:rect b="b" l="l" r="r" t="t"/>
                <a:pathLst>
                  <a:path extrusionOk="0" h="3614" w="6660">
                    <a:moveTo>
                      <a:pt x="123" y="1"/>
                    </a:moveTo>
                    <a:cubicBezTo>
                      <a:pt x="55" y="1"/>
                      <a:pt x="1" y="94"/>
                      <a:pt x="69" y="148"/>
                    </a:cubicBezTo>
                    <a:cubicBezTo>
                      <a:pt x="1996" y="1654"/>
                      <a:pt x="4239" y="2713"/>
                      <a:pt x="6514" y="3607"/>
                    </a:cubicBezTo>
                    <a:cubicBezTo>
                      <a:pt x="6525" y="3612"/>
                      <a:pt x="6536" y="3614"/>
                      <a:pt x="6546" y="3614"/>
                    </a:cubicBezTo>
                    <a:cubicBezTo>
                      <a:pt x="6619" y="3614"/>
                      <a:pt x="6659" y="3494"/>
                      <a:pt x="6572" y="3458"/>
                    </a:cubicBezTo>
                    <a:cubicBezTo>
                      <a:pt x="4322" y="2573"/>
                      <a:pt x="2087" y="1522"/>
                      <a:pt x="168" y="16"/>
                    </a:cubicBezTo>
                    <a:cubicBezTo>
                      <a:pt x="153" y="5"/>
                      <a:pt x="137" y="1"/>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25"/>
              <p:cNvSpPr/>
              <p:nvPr/>
            </p:nvSpPr>
            <p:spPr>
              <a:xfrm>
                <a:off x="8248451" y="2400235"/>
                <a:ext cx="198841" cy="326632"/>
              </a:xfrm>
              <a:custGeom>
                <a:rect b="b" l="l" r="r" t="t"/>
                <a:pathLst>
                  <a:path extrusionOk="0" h="9327" w="5713">
                    <a:moveTo>
                      <a:pt x="705" y="0"/>
                    </a:moveTo>
                    <a:cubicBezTo>
                      <a:pt x="470" y="0"/>
                      <a:pt x="269" y="103"/>
                      <a:pt x="253" y="385"/>
                    </a:cubicBezTo>
                    <a:cubicBezTo>
                      <a:pt x="228" y="931"/>
                      <a:pt x="708" y="1519"/>
                      <a:pt x="1014" y="1932"/>
                    </a:cubicBezTo>
                    <a:cubicBezTo>
                      <a:pt x="1163" y="2123"/>
                      <a:pt x="1312" y="2346"/>
                      <a:pt x="1485" y="2553"/>
                    </a:cubicBezTo>
                    <a:cubicBezTo>
                      <a:pt x="1295" y="2495"/>
                      <a:pt x="1097" y="2445"/>
                      <a:pt x="923" y="2429"/>
                    </a:cubicBezTo>
                    <a:cubicBezTo>
                      <a:pt x="879" y="2424"/>
                      <a:pt x="831" y="2421"/>
                      <a:pt x="781" y="2421"/>
                    </a:cubicBezTo>
                    <a:cubicBezTo>
                      <a:pt x="438" y="2421"/>
                      <a:pt x="0" y="2557"/>
                      <a:pt x="87" y="2983"/>
                    </a:cubicBezTo>
                    <a:cubicBezTo>
                      <a:pt x="178" y="3422"/>
                      <a:pt x="675" y="3529"/>
                      <a:pt x="1047" y="3620"/>
                    </a:cubicBezTo>
                    <a:cubicBezTo>
                      <a:pt x="1370" y="3699"/>
                      <a:pt x="1761" y="3928"/>
                      <a:pt x="2098" y="3928"/>
                    </a:cubicBezTo>
                    <a:cubicBezTo>
                      <a:pt x="2114" y="3928"/>
                      <a:pt x="2131" y="3928"/>
                      <a:pt x="2147" y="3927"/>
                    </a:cubicBezTo>
                    <a:lnTo>
                      <a:pt x="2147" y="3927"/>
                    </a:lnTo>
                    <a:cubicBezTo>
                      <a:pt x="1709" y="4026"/>
                      <a:pt x="1353" y="4191"/>
                      <a:pt x="1684" y="4638"/>
                    </a:cubicBezTo>
                    <a:cubicBezTo>
                      <a:pt x="2007" y="5085"/>
                      <a:pt x="2553" y="5143"/>
                      <a:pt x="3041" y="5300"/>
                    </a:cubicBezTo>
                    <a:cubicBezTo>
                      <a:pt x="2950" y="5300"/>
                      <a:pt x="2884" y="5317"/>
                      <a:pt x="2818" y="5341"/>
                    </a:cubicBezTo>
                    <a:cubicBezTo>
                      <a:pt x="2255" y="5540"/>
                      <a:pt x="3066" y="6326"/>
                      <a:pt x="3405" y="6549"/>
                    </a:cubicBezTo>
                    <a:cubicBezTo>
                      <a:pt x="3918" y="6872"/>
                      <a:pt x="4398" y="7211"/>
                      <a:pt x="4837" y="7617"/>
                    </a:cubicBezTo>
                    <a:cubicBezTo>
                      <a:pt x="5068" y="8113"/>
                      <a:pt x="5258" y="8643"/>
                      <a:pt x="5366" y="9197"/>
                    </a:cubicBezTo>
                    <a:cubicBezTo>
                      <a:pt x="5387" y="9286"/>
                      <a:pt x="5458" y="9326"/>
                      <a:pt x="5528" y="9326"/>
                    </a:cubicBezTo>
                    <a:cubicBezTo>
                      <a:pt x="5621" y="9326"/>
                      <a:pt x="5712" y="9257"/>
                      <a:pt x="5689" y="9139"/>
                    </a:cubicBezTo>
                    <a:cubicBezTo>
                      <a:pt x="5548" y="8444"/>
                      <a:pt x="5300" y="7807"/>
                      <a:pt x="4994" y="7195"/>
                    </a:cubicBezTo>
                    <a:cubicBezTo>
                      <a:pt x="5010" y="6880"/>
                      <a:pt x="5052" y="6541"/>
                      <a:pt x="5052" y="6442"/>
                    </a:cubicBezTo>
                    <a:cubicBezTo>
                      <a:pt x="5052" y="5937"/>
                      <a:pt x="5076" y="5408"/>
                      <a:pt x="4903" y="4919"/>
                    </a:cubicBezTo>
                    <a:cubicBezTo>
                      <a:pt x="4820" y="4696"/>
                      <a:pt x="4688" y="4398"/>
                      <a:pt x="4423" y="4357"/>
                    </a:cubicBezTo>
                    <a:cubicBezTo>
                      <a:pt x="4407" y="4355"/>
                      <a:pt x="4392" y="4354"/>
                      <a:pt x="4376" y="4354"/>
                    </a:cubicBezTo>
                    <a:cubicBezTo>
                      <a:pt x="4334" y="4354"/>
                      <a:pt x="4291" y="4361"/>
                      <a:pt x="4249" y="4373"/>
                    </a:cubicBezTo>
                    <a:cubicBezTo>
                      <a:pt x="4299" y="3968"/>
                      <a:pt x="4241" y="3529"/>
                      <a:pt x="4026" y="3215"/>
                    </a:cubicBezTo>
                    <a:cubicBezTo>
                      <a:pt x="3900" y="3036"/>
                      <a:pt x="3756" y="2965"/>
                      <a:pt x="3610" y="2965"/>
                    </a:cubicBezTo>
                    <a:cubicBezTo>
                      <a:pt x="3440" y="2965"/>
                      <a:pt x="3267" y="3061"/>
                      <a:pt x="3115" y="3190"/>
                    </a:cubicBezTo>
                    <a:cubicBezTo>
                      <a:pt x="3124" y="2942"/>
                      <a:pt x="3132" y="2685"/>
                      <a:pt x="3124" y="2437"/>
                    </a:cubicBezTo>
                    <a:cubicBezTo>
                      <a:pt x="3107" y="2040"/>
                      <a:pt x="3099" y="1477"/>
                      <a:pt x="2818" y="1163"/>
                    </a:cubicBezTo>
                    <a:cubicBezTo>
                      <a:pt x="2715" y="1049"/>
                      <a:pt x="2563" y="991"/>
                      <a:pt x="2413" y="991"/>
                    </a:cubicBezTo>
                    <a:cubicBezTo>
                      <a:pt x="2226" y="991"/>
                      <a:pt x="2044" y="1082"/>
                      <a:pt x="1965" y="1271"/>
                    </a:cubicBezTo>
                    <a:cubicBezTo>
                      <a:pt x="1949" y="1312"/>
                      <a:pt x="1932" y="1353"/>
                      <a:pt x="1924" y="1395"/>
                    </a:cubicBezTo>
                    <a:cubicBezTo>
                      <a:pt x="1808" y="1006"/>
                      <a:pt x="1676" y="551"/>
                      <a:pt x="1386" y="261"/>
                    </a:cubicBezTo>
                    <a:cubicBezTo>
                      <a:pt x="1249" y="119"/>
                      <a:pt x="958" y="0"/>
                      <a:pt x="7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25"/>
              <p:cNvSpPr/>
              <p:nvPr/>
            </p:nvSpPr>
            <p:spPr>
              <a:xfrm>
                <a:off x="8280576" y="2433819"/>
                <a:ext cx="139220" cy="223953"/>
              </a:xfrm>
              <a:custGeom>
                <a:rect b="b" l="l" r="r" t="t"/>
                <a:pathLst>
                  <a:path extrusionOk="0" h="6395" w="4000">
                    <a:moveTo>
                      <a:pt x="116" y="1"/>
                    </a:moveTo>
                    <a:cubicBezTo>
                      <a:pt x="57" y="1"/>
                      <a:pt x="0" y="76"/>
                      <a:pt x="49" y="138"/>
                    </a:cubicBezTo>
                    <a:cubicBezTo>
                      <a:pt x="1655" y="1975"/>
                      <a:pt x="2821" y="4142"/>
                      <a:pt x="3822" y="6352"/>
                    </a:cubicBezTo>
                    <a:cubicBezTo>
                      <a:pt x="3836" y="6382"/>
                      <a:pt x="3862" y="6395"/>
                      <a:pt x="3889" y="6395"/>
                    </a:cubicBezTo>
                    <a:cubicBezTo>
                      <a:pt x="3942" y="6395"/>
                      <a:pt x="3999" y="6343"/>
                      <a:pt x="3971" y="6277"/>
                    </a:cubicBezTo>
                    <a:cubicBezTo>
                      <a:pt x="2962" y="4060"/>
                      <a:pt x="1787" y="1875"/>
                      <a:pt x="174" y="30"/>
                    </a:cubicBezTo>
                    <a:cubicBezTo>
                      <a:pt x="157" y="9"/>
                      <a:pt x="136" y="1"/>
                      <a:pt x="1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25"/>
              <p:cNvSpPr/>
              <p:nvPr/>
            </p:nvSpPr>
            <p:spPr>
              <a:xfrm>
                <a:off x="8101052" y="2480816"/>
                <a:ext cx="295564" cy="244615"/>
              </a:xfrm>
              <a:custGeom>
                <a:rect b="b" l="l" r="r" t="t"/>
                <a:pathLst>
                  <a:path extrusionOk="0" h="6985" w="8492">
                    <a:moveTo>
                      <a:pt x="798" y="0"/>
                    </a:moveTo>
                    <a:cubicBezTo>
                      <a:pt x="427" y="0"/>
                      <a:pt x="0" y="179"/>
                      <a:pt x="135" y="591"/>
                    </a:cubicBezTo>
                    <a:cubicBezTo>
                      <a:pt x="317" y="1121"/>
                      <a:pt x="979" y="1485"/>
                      <a:pt x="1418" y="1758"/>
                    </a:cubicBezTo>
                    <a:cubicBezTo>
                      <a:pt x="1616" y="1882"/>
                      <a:pt x="1848" y="2031"/>
                      <a:pt x="2080" y="2163"/>
                    </a:cubicBezTo>
                    <a:cubicBezTo>
                      <a:pt x="1881" y="2172"/>
                      <a:pt x="1683" y="2205"/>
                      <a:pt x="1509" y="2254"/>
                    </a:cubicBezTo>
                    <a:cubicBezTo>
                      <a:pt x="1178" y="2345"/>
                      <a:pt x="665" y="2660"/>
                      <a:pt x="938" y="3074"/>
                    </a:cubicBezTo>
                    <a:cubicBezTo>
                      <a:pt x="1083" y="3299"/>
                      <a:pt x="1329" y="3358"/>
                      <a:pt x="1583" y="3358"/>
                    </a:cubicBezTo>
                    <a:cubicBezTo>
                      <a:pt x="1748" y="3358"/>
                      <a:pt x="1917" y="3333"/>
                      <a:pt x="2063" y="3313"/>
                    </a:cubicBezTo>
                    <a:cubicBezTo>
                      <a:pt x="2411" y="3264"/>
                      <a:pt x="2882" y="3347"/>
                      <a:pt x="3205" y="3198"/>
                    </a:cubicBezTo>
                    <a:lnTo>
                      <a:pt x="3205" y="3198"/>
                    </a:lnTo>
                    <a:cubicBezTo>
                      <a:pt x="2824" y="3446"/>
                      <a:pt x="2560" y="3735"/>
                      <a:pt x="3031" y="4033"/>
                    </a:cubicBezTo>
                    <a:cubicBezTo>
                      <a:pt x="3253" y="4169"/>
                      <a:pt x="3485" y="4209"/>
                      <a:pt x="3723" y="4209"/>
                    </a:cubicBezTo>
                    <a:cubicBezTo>
                      <a:pt x="3991" y="4209"/>
                      <a:pt x="4265" y="4158"/>
                      <a:pt x="4537" y="4141"/>
                    </a:cubicBezTo>
                    <a:lnTo>
                      <a:pt x="4537" y="4141"/>
                    </a:lnTo>
                    <a:cubicBezTo>
                      <a:pt x="4455" y="4174"/>
                      <a:pt x="4397" y="4215"/>
                      <a:pt x="4347" y="4257"/>
                    </a:cubicBezTo>
                    <a:cubicBezTo>
                      <a:pt x="3892" y="4654"/>
                      <a:pt x="4934" y="5084"/>
                      <a:pt x="5340" y="5167"/>
                    </a:cubicBezTo>
                    <a:cubicBezTo>
                      <a:pt x="5936" y="5283"/>
                      <a:pt x="6507" y="5415"/>
                      <a:pt x="7061" y="5630"/>
                    </a:cubicBezTo>
                    <a:cubicBezTo>
                      <a:pt x="7458" y="6011"/>
                      <a:pt x="7830" y="6433"/>
                      <a:pt x="8137" y="6913"/>
                    </a:cubicBezTo>
                    <a:cubicBezTo>
                      <a:pt x="8170" y="6963"/>
                      <a:pt x="8217" y="6985"/>
                      <a:pt x="8264" y="6985"/>
                    </a:cubicBezTo>
                    <a:cubicBezTo>
                      <a:pt x="8378" y="6985"/>
                      <a:pt x="8492" y="6860"/>
                      <a:pt x="8410" y="6731"/>
                    </a:cubicBezTo>
                    <a:cubicBezTo>
                      <a:pt x="8029" y="6143"/>
                      <a:pt x="7566" y="5639"/>
                      <a:pt x="7053" y="5183"/>
                    </a:cubicBezTo>
                    <a:cubicBezTo>
                      <a:pt x="6953" y="4886"/>
                      <a:pt x="6862" y="4546"/>
                      <a:pt x="6829" y="4464"/>
                    </a:cubicBezTo>
                    <a:cubicBezTo>
                      <a:pt x="6639" y="3992"/>
                      <a:pt x="6465" y="3487"/>
                      <a:pt x="6126" y="3098"/>
                    </a:cubicBezTo>
                    <a:cubicBezTo>
                      <a:pt x="5987" y="2945"/>
                      <a:pt x="5791" y="2748"/>
                      <a:pt x="5571" y="2748"/>
                    </a:cubicBezTo>
                    <a:cubicBezTo>
                      <a:pt x="5542" y="2748"/>
                      <a:pt x="5511" y="2751"/>
                      <a:pt x="5481" y="2759"/>
                    </a:cubicBezTo>
                    <a:cubicBezTo>
                      <a:pt x="5414" y="2767"/>
                      <a:pt x="5365" y="2800"/>
                      <a:pt x="5323" y="2834"/>
                    </a:cubicBezTo>
                    <a:cubicBezTo>
                      <a:pt x="5216" y="2436"/>
                      <a:pt x="5001" y="2056"/>
                      <a:pt x="4686" y="1841"/>
                    </a:cubicBezTo>
                    <a:cubicBezTo>
                      <a:pt x="4569" y="1763"/>
                      <a:pt x="4462" y="1729"/>
                      <a:pt x="4365" y="1729"/>
                    </a:cubicBezTo>
                    <a:cubicBezTo>
                      <a:pt x="4132" y="1729"/>
                      <a:pt x="3954" y="1922"/>
                      <a:pt x="3826" y="2155"/>
                    </a:cubicBezTo>
                    <a:cubicBezTo>
                      <a:pt x="3743" y="1915"/>
                      <a:pt x="3660" y="1675"/>
                      <a:pt x="3553" y="1444"/>
                    </a:cubicBezTo>
                    <a:cubicBezTo>
                      <a:pt x="3395" y="1088"/>
                      <a:pt x="3189" y="566"/>
                      <a:pt x="2808" y="376"/>
                    </a:cubicBezTo>
                    <a:cubicBezTo>
                      <a:pt x="2737" y="340"/>
                      <a:pt x="2660" y="323"/>
                      <a:pt x="2582" y="323"/>
                    </a:cubicBezTo>
                    <a:cubicBezTo>
                      <a:pt x="2323" y="323"/>
                      <a:pt x="2061" y="512"/>
                      <a:pt x="2055" y="798"/>
                    </a:cubicBezTo>
                    <a:cubicBezTo>
                      <a:pt x="2055" y="840"/>
                      <a:pt x="2055" y="881"/>
                      <a:pt x="2063" y="922"/>
                    </a:cubicBezTo>
                    <a:cubicBezTo>
                      <a:pt x="1807" y="600"/>
                      <a:pt x="1517" y="236"/>
                      <a:pt x="1137" y="62"/>
                    </a:cubicBezTo>
                    <a:cubicBezTo>
                      <a:pt x="1047" y="21"/>
                      <a:pt x="926" y="0"/>
                      <a:pt x="7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25"/>
              <p:cNvSpPr/>
              <p:nvPr/>
            </p:nvSpPr>
            <p:spPr>
              <a:xfrm>
                <a:off x="8135300" y="2510128"/>
                <a:ext cx="210396" cy="159971"/>
              </a:xfrm>
              <a:custGeom>
                <a:rect b="b" l="l" r="r" t="t"/>
                <a:pathLst>
                  <a:path extrusionOk="0" h="4568" w="6045">
                    <a:moveTo>
                      <a:pt x="121" y="1"/>
                    </a:moveTo>
                    <a:cubicBezTo>
                      <a:pt x="44" y="1"/>
                      <a:pt x="1" y="116"/>
                      <a:pt x="86" y="151"/>
                    </a:cubicBezTo>
                    <a:cubicBezTo>
                      <a:pt x="2246" y="1268"/>
                      <a:pt x="4132" y="2865"/>
                      <a:pt x="5878" y="4545"/>
                    </a:cubicBezTo>
                    <a:cubicBezTo>
                      <a:pt x="5894" y="4561"/>
                      <a:pt x="5912" y="4568"/>
                      <a:pt x="5929" y="4568"/>
                    </a:cubicBezTo>
                    <a:cubicBezTo>
                      <a:pt x="5991" y="4568"/>
                      <a:pt x="6044" y="4479"/>
                      <a:pt x="5986" y="4421"/>
                    </a:cubicBezTo>
                    <a:cubicBezTo>
                      <a:pt x="4232" y="2733"/>
                      <a:pt x="2337" y="1136"/>
                      <a:pt x="161" y="11"/>
                    </a:cubicBezTo>
                    <a:cubicBezTo>
                      <a:pt x="147" y="4"/>
                      <a:pt x="133" y="1"/>
                      <a:pt x="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25"/>
              <p:cNvSpPr/>
              <p:nvPr/>
            </p:nvSpPr>
            <p:spPr>
              <a:xfrm>
                <a:off x="8344478" y="2684002"/>
                <a:ext cx="452187" cy="422096"/>
              </a:xfrm>
              <a:custGeom>
                <a:rect b="b" l="l" r="r" t="t"/>
                <a:pathLst>
                  <a:path extrusionOk="0" h="12053" w="12992">
                    <a:moveTo>
                      <a:pt x="3004" y="1"/>
                    </a:moveTo>
                    <a:cubicBezTo>
                      <a:pt x="2315" y="1"/>
                      <a:pt x="1677" y="296"/>
                      <a:pt x="1134" y="821"/>
                    </a:cubicBezTo>
                    <a:cubicBezTo>
                      <a:pt x="125" y="1806"/>
                      <a:pt x="1" y="3105"/>
                      <a:pt x="704" y="4296"/>
                    </a:cubicBezTo>
                    <a:cubicBezTo>
                      <a:pt x="1515" y="5653"/>
                      <a:pt x="2946" y="6597"/>
                      <a:pt x="4179" y="7507"/>
                    </a:cubicBezTo>
                    <a:cubicBezTo>
                      <a:pt x="6132" y="8946"/>
                      <a:pt x="8167" y="10279"/>
                      <a:pt x="10335" y="11362"/>
                    </a:cubicBezTo>
                    <a:cubicBezTo>
                      <a:pt x="10855" y="11619"/>
                      <a:pt x="11583" y="12053"/>
                      <a:pt x="12224" y="12053"/>
                    </a:cubicBezTo>
                    <a:cubicBezTo>
                      <a:pt x="12328" y="12053"/>
                      <a:pt x="12430" y="12041"/>
                      <a:pt x="12528" y="12016"/>
                    </a:cubicBezTo>
                    <a:cubicBezTo>
                      <a:pt x="12991" y="11892"/>
                      <a:pt x="12908" y="11338"/>
                      <a:pt x="12793" y="11007"/>
                    </a:cubicBezTo>
                    <a:cubicBezTo>
                      <a:pt x="12445" y="9964"/>
                      <a:pt x="11659" y="9021"/>
                      <a:pt x="11014" y="8144"/>
                    </a:cubicBezTo>
                    <a:cubicBezTo>
                      <a:pt x="10294" y="7201"/>
                      <a:pt x="9624" y="6241"/>
                      <a:pt x="8962" y="5264"/>
                    </a:cubicBezTo>
                    <a:cubicBezTo>
                      <a:pt x="8250" y="4214"/>
                      <a:pt x="7497" y="3188"/>
                      <a:pt x="6653" y="2244"/>
                    </a:cubicBezTo>
                    <a:cubicBezTo>
                      <a:pt x="5892" y="1400"/>
                      <a:pt x="4982" y="540"/>
                      <a:pt x="3890" y="159"/>
                    </a:cubicBezTo>
                    <a:cubicBezTo>
                      <a:pt x="3588" y="52"/>
                      <a:pt x="3291" y="1"/>
                      <a:pt x="30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25"/>
              <p:cNvSpPr/>
              <p:nvPr/>
            </p:nvSpPr>
            <p:spPr>
              <a:xfrm rot="298922">
                <a:off x="8468407" y="2820118"/>
                <a:ext cx="81198" cy="101207"/>
              </a:xfrm>
              <a:custGeom>
                <a:rect b="b" l="l" r="r" t="t"/>
                <a:pathLst>
                  <a:path extrusionOk="0" h="2890" w="2333">
                    <a:moveTo>
                      <a:pt x="2050" y="1"/>
                    </a:moveTo>
                    <a:cubicBezTo>
                      <a:pt x="2004" y="1"/>
                      <a:pt x="1957" y="19"/>
                      <a:pt x="1917" y="63"/>
                    </a:cubicBezTo>
                    <a:cubicBezTo>
                      <a:pt x="1214" y="849"/>
                      <a:pt x="684" y="1759"/>
                      <a:pt x="97" y="2628"/>
                    </a:cubicBezTo>
                    <a:cubicBezTo>
                      <a:pt x="0" y="2765"/>
                      <a:pt x="134" y="2890"/>
                      <a:pt x="271" y="2890"/>
                    </a:cubicBezTo>
                    <a:cubicBezTo>
                      <a:pt x="332" y="2890"/>
                      <a:pt x="395" y="2864"/>
                      <a:pt x="436" y="2802"/>
                    </a:cubicBezTo>
                    <a:cubicBezTo>
                      <a:pt x="1007" y="1966"/>
                      <a:pt x="1520" y="1081"/>
                      <a:pt x="2207" y="328"/>
                    </a:cubicBezTo>
                    <a:cubicBezTo>
                      <a:pt x="2332" y="183"/>
                      <a:pt x="2196" y="1"/>
                      <a:pt x="2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25"/>
              <p:cNvSpPr/>
              <p:nvPr/>
            </p:nvSpPr>
            <p:spPr>
              <a:xfrm>
                <a:off x="8521337" y="2824257"/>
                <a:ext cx="98463" cy="92943"/>
              </a:xfrm>
              <a:custGeom>
                <a:rect b="b" l="l" r="r" t="t"/>
                <a:pathLst>
                  <a:path extrusionOk="0" h="2654" w="2829">
                    <a:moveTo>
                      <a:pt x="2562" y="0"/>
                    </a:moveTo>
                    <a:cubicBezTo>
                      <a:pt x="2529" y="0"/>
                      <a:pt x="2493" y="11"/>
                      <a:pt x="2458" y="35"/>
                    </a:cubicBezTo>
                    <a:cubicBezTo>
                      <a:pt x="1564" y="672"/>
                      <a:pt x="869" y="1532"/>
                      <a:pt x="133" y="2335"/>
                    </a:cubicBezTo>
                    <a:cubicBezTo>
                      <a:pt x="1" y="2473"/>
                      <a:pt x="136" y="2654"/>
                      <a:pt x="280" y="2654"/>
                    </a:cubicBezTo>
                    <a:cubicBezTo>
                      <a:pt x="327" y="2654"/>
                      <a:pt x="374" y="2636"/>
                      <a:pt x="414" y="2592"/>
                    </a:cubicBezTo>
                    <a:cubicBezTo>
                      <a:pt x="1126" y="1814"/>
                      <a:pt x="1796" y="970"/>
                      <a:pt x="2665" y="357"/>
                    </a:cubicBezTo>
                    <a:cubicBezTo>
                      <a:pt x="2829" y="241"/>
                      <a:pt x="2721" y="0"/>
                      <a:pt x="2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25"/>
              <p:cNvSpPr/>
              <p:nvPr/>
            </p:nvSpPr>
            <p:spPr>
              <a:xfrm>
                <a:off x="8558746" y="2883868"/>
                <a:ext cx="105668" cy="81877"/>
              </a:xfrm>
              <a:custGeom>
                <a:rect b="b" l="l" r="r" t="t"/>
                <a:pathLst>
                  <a:path extrusionOk="0" h="2338" w="3036">
                    <a:moveTo>
                      <a:pt x="2789" y="0"/>
                    </a:moveTo>
                    <a:cubicBezTo>
                      <a:pt x="2787" y="0"/>
                      <a:pt x="2784" y="0"/>
                      <a:pt x="2782" y="0"/>
                    </a:cubicBezTo>
                    <a:cubicBezTo>
                      <a:pt x="1648" y="25"/>
                      <a:pt x="812" y="1258"/>
                      <a:pt x="126" y="2019"/>
                    </a:cubicBezTo>
                    <a:cubicBezTo>
                      <a:pt x="0" y="2157"/>
                      <a:pt x="132" y="2338"/>
                      <a:pt x="275" y="2338"/>
                    </a:cubicBezTo>
                    <a:cubicBezTo>
                      <a:pt x="320" y="2338"/>
                      <a:pt x="367" y="2320"/>
                      <a:pt x="407" y="2276"/>
                    </a:cubicBezTo>
                    <a:cubicBezTo>
                      <a:pt x="730" y="1912"/>
                      <a:pt x="1044" y="1547"/>
                      <a:pt x="1392" y="1200"/>
                    </a:cubicBezTo>
                    <a:cubicBezTo>
                      <a:pt x="1764" y="828"/>
                      <a:pt x="2244" y="397"/>
                      <a:pt x="2798" y="381"/>
                    </a:cubicBezTo>
                    <a:cubicBezTo>
                      <a:pt x="3036" y="381"/>
                      <a:pt x="3022" y="0"/>
                      <a:pt x="2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25"/>
              <p:cNvSpPr/>
              <p:nvPr/>
            </p:nvSpPr>
            <p:spPr>
              <a:xfrm>
                <a:off x="8655508" y="2991513"/>
                <a:ext cx="90145" cy="64122"/>
              </a:xfrm>
              <a:custGeom>
                <a:rect b="b" l="l" r="r" t="t"/>
                <a:pathLst>
                  <a:path extrusionOk="0" h="1831" w="2590">
                    <a:moveTo>
                      <a:pt x="2339" y="1"/>
                    </a:moveTo>
                    <a:cubicBezTo>
                      <a:pt x="2317" y="1"/>
                      <a:pt x="2293" y="5"/>
                      <a:pt x="2267" y="15"/>
                    </a:cubicBezTo>
                    <a:cubicBezTo>
                      <a:pt x="1440" y="338"/>
                      <a:pt x="737" y="859"/>
                      <a:pt x="133" y="1513"/>
                    </a:cubicBezTo>
                    <a:cubicBezTo>
                      <a:pt x="0" y="1645"/>
                      <a:pt x="132" y="1831"/>
                      <a:pt x="279" y="1831"/>
                    </a:cubicBezTo>
                    <a:cubicBezTo>
                      <a:pt x="325" y="1831"/>
                      <a:pt x="373" y="1813"/>
                      <a:pt x="414" y="1769"/>
                    </a:cubicBezTo>
                    <a:cubicBezTo>
                      <a:pt x="977" y="1174"/>
                      <a:pt x="1614" y="685"/>
                      <a:pt x="2383" y="379"/>
                    </a:cubicBezTo>
                    <a:cubicBezTo>
                      <a:pt x="2589" y="298"/>
                      <a:pt x="2520" y="1"/>
                      <a:pt x="23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25"/>
              <p:cNvSpPr/>
              <p:nvPr/>
            </p:nvSpPr>
            <p:spPr>
              <a:xfrm rot="-735740">
                <a:off x="8366703" y="2718239"/>
                <a:ext cx="140827" cy="81950"/>
              </a:xfrm>
              <a:custGeom>
                <a:rect b="b" l="l" r="r" t="t"/>
                <a:pathLst>
                  <a:path extrusionOk="0" h="2340" w="4046">
                    <a:moveTo>
                      <a:pt x="3811" y="1"/>
                    </a:moveTo>
                    <a:cubicBezTo>
                      <a:pt x="3804" y="1"/>
                      <a:pt x="3796" y="1"/>
                      <a:pt x="3788" y="2"/>
                    </a:cubicBezTo>
                    <a:cubicBezTo>
                      <a:pt x="3085" y="85"/>
                      <a:pt x="2398" y="217"/>
                      <a:pt x="1745" y="523"/>
                    </a:cubicBezTo>
                    <a:cubicBezTo>
                      <a:pt x="1066" y="838"/>
                      <a:pt x="528" y="1392"/>
                      <a:pt x="106" y="2004"/>
                    </a:cubicBezTo>
                    <a:cubicBezTo>
                      <a:pt x="1" y="2153"/>
                      <a:pt x="133" y="2339"/>
                      <a:pt x="265" y="2339"/>
                    </a:cubicBezTo>
                    <a:cubicBezTo>
                      <a:pt x="309" y="2339"/>
                      <a:pt x="353" y="2319"/>
                      <a:pt x="388" y="2269"/>
                    </a:cubicBezTo>
                    <a:cubicBezTo>
                      <a:pt x="760" y="1731"/>
                      <a:pt x="1199" y="1268"/>
                      <a:pt x="1769" y="937"/>
                    </a:cubicBezTo>
                    <a:cubicBezTo>
                      <a:pt x="2382" y="589"/>
                      <a:pt x="3110" y="465"/>
                      <a:pt x="3805" y="383"/>
                    </a:cubicBezTo>
                    <a:cubicBezTo>
                      <a:pt x="4045" y="359"/>
                      <a:pt x="4037" y="1"/>
                      <a:pt x="3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25"/>
              <p:cNvSpPr/>
              <p:nvPr/>
            </p:nvSpPr>
            <p:spPr>
              <a:xfrm>
                <a:off x="8441146" y="2729086"/>
                <a:ext cx="86804" cy="60269"/>
              </a:xfrm>
              <a:custGeom>
                <a:rect b="b" l="l" r="r" t="t"/>
                <a:pathLst>
                  <a:path extrusionOk="0" h="1721" w="2494">
                    <a:moveTo>
                      <a:pt x="2234" y="1"/>
                    </a:moveTo>
                    <a:cubicBezTo>
                      <a:pt x="2213" y="1"/>
                      <a:pt x="2192" y="5"/>
                      <a:pt x="2169" y="13"/>
                    </a:cubicBezTo>
                    <a:cubicBezTo>
                      <a:pt x="1366" y="294"/>
                      <a:pt x="704" y="782"/>
                      <a:pt x="133" y="1403"/>
                    </a:cubicBezTo>
                    <a:cubicBezTo>
                      <a:pt x="1" y="1535"/>
                      <a:pt x="138" y="1721"/>
                      <a:pt x="283" y="1721"/>
                    </a:cubicBezTo>
                    <a:cubicBezTo>
                      <a:pt x="329" y="1721"/>
                      <a:pt x="375" y="1703"/>
                      <a:pt x="415" y="1659"/>
                    </a:cubicBezTo>
                    <a:cubicBezTo>
                      <a:pt x="944" y="1097"/>
                      <a:pt x="1548" y="642"/>
                      <a:pt x="2285" y="377"/>
                    </a:cubicBezTo>
                    <a:cubicBezTo>
                      <a:pt x="2493" y="310"/>
                      <a:pt x="2420" y="1"/>
                      <a:pt x="2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25"/>
              <p:cNvSpPr/>
              <p:nvPr/>
            </p:nvSpPr>
            <p:spPr>
              <a:xfrm>
                <a:off x="8704798" y="3028886"/>
                <a:ext cx="62023" cy="49939"/>
              </a:xfrm>
              <a:custGeom>
                <a:rect b="b" l="l" r="r" t="t"/>
                <a:pathLst>
                  <a:path extrusionOk="0" h="1426" w="1782">
                    <a:moveTo>
                      <a:pt x="1538" y="1"/>
                    </a:moveTo>
                    <a:cubicBezTo>
                      <a:pt x="1516" y="1"/>
                      <a:pt x="1492" y="5"/>
                      <a:pt x="1467" y="15"/>
                    </a:cubicBezTo>
                    <a:cubicBezTo>
                      <a:pt x="921" y="247"/>
                      <a:pt x="523" y="677"/>
                      <a:pt x="126" y="1099"/>
                    </a:cubicBezTo>
                    <a:cubicBezTo>
                      <a:pt x="0" y="1238"/>
                      <a:pt x="134" y="1425"/>
                      <a:pt x="278" y="1425"/>
                    </a:cubicBezTo>
                    <a:cubicBezTo>
                      <a:pt x="323" y="1425"/>
                      <a:pt x="368" y="1407"/>
                      <a:pt x="408" y="1364"/>
                    </a:cubicBezTo>
                    <a:cubicBezTo>
                      <a:pt x="747" y="992"/>
                      <a:pt x="1103" y="586"/>
                      <a:pt x="1583" y="388"/>
                    </a:cubicBezTo>
                    <a:cubicBezTo>
                      <a:pt x="1782" y="299"/>
                      <a:pt x="1718" y="1"/>
                      <a:pt x="1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50" name="Shape 2450"/>
        <p:cNvGrpSpPr/>
        <p:nvPr/>
      </p:nvGrpSpPr>
      <p:grpSpPr>
        <a:xfrm>
          <a:off x="0" y="0"/>
          <a:ext cx="0" cy="0"/>
          <a:chOff x="0" y="0"/>
          <a:chExt cx="0" cy="0"/>
        </a:xfrm>
      </p:grpSpPr>
      <p:sp>
        <p:nvSpPr>
          <p:cNvPr id="2451" name="Google Shape;2451;p34"/>
          <p:cNvSpPr/>
          <p:nvPr/>
        </p:nvSpPr>
        <p:spPr>
          <a:xfrm>
            <a:off x="1641427" y="1316692"/>
            <a:ext cx="1819500" cy="1819500"/>
          </a:xfrm>
          <a:prstGeom prst="blockArc">
            <a:avLst>
              <a:gd fmla="val 10800000" name="adj1"/>
              <a:gd fmla="val 0" name="adj2"/>
              <a:gd fmla="val 25000" name="adj3"/>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4"/>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Financial model</a:t>
            </a:r>
            <a:endParaRPr/>
          </a:p>
        </p:txBody>
      </p:sp>
      <p:sp>
        <p:nvSpPr>
          <p:cNvPr id="2453" name="Google Shape;2453;p34"/>
          <p:cNvSpPr/>
          <p:nvPr/>
        </p:nvSpPr>
        <p:spPr>
          <a:xfrm>
            <a:off x="713100" y="3619400"/>
            <a:ext cx="228600" cy="228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4"/>
          <p:cNvSpPr txBox="1"/>
          <p:nvPr/>
        </p:nvSpPr>
        <p:spPr>
          <a:xfrm>
            <a:off x="3748800" y="1316725"/>
            <a:ext cx="6402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Roboto Slab"/>
                <a:ea typeface="Roboto Slab"/>
                <a:cs typeface="Roboto Slab"/>
                <a:sym typeface="Roboto Slab"/>
              </a:rPr>
              <a:t>40%</a:t>
            </a:r>
            <a:endParaRPr b="1" sz="1600">
              <a:solidFill>
                <a:schemeClr val="dk1"/>
              </a:solidFill>
              <a:latin typeface="Roboto Slab"/>
              <a:ea typeface="Roboto Slab"/>
              <a:cs typeface="Roboto Slab"/>
              <a:sym typeface="Roboto Slab"/>
            </a:endParaRPr>
          </a:p>
        </p:txBody>
      </p:sp>
      <p:sp>
        <p:nvSpPr>
          <p:cNvPr id="2455" name="Google Shape;2455;p34"/>
          <p:cNvSpPr txBox="1"/>
          <p:nvPr/>
        </p:nvSpPr>
        <p:spPr>
          <a:xfrm>
            <a:off x="1033272" y="3505100"/>
            <a:ext cx="13806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Roboto Slab"/>
                <a:ea typeface="Roboto Slab"/>
                <a:cs typeface="Roboto Slab"/>
                <a:sym typeface="Roboto Slab"/>
              </a:rPr>
              <a:t>Mercury</a:t>
            </a:r>
            <a:endParaRPr b="1" sz="2000">
              <a:solidFill>
                <a:schemeClr val="dk1"/>
              </a:solidFill>
              <a:latin typeface="Roboto Slab"/>
              <a:ea typeface="Roboto Slab"/>
              <a:cs typeface="Roboto Slab"/>
              <a:sym typeface="Roboto Slab"/>
            </a:endParaRPr>
          </a:p>
        </p:txBody>
      </p:sp>
      <p:sp>
        <p:nvSpPr>
          <p:cNvPr id="2456" name="Google Shape;2456;p34"/>
          <p:cNvSpPr txBox="1"/>
          <p:nvPr/>
        </p:nvSpPr>
        <p:spPr>
          <a:xfrm>
            <a:off x="1033272" y="3872710"/>
            <a:ext cx="1380600" cy="73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Mercury is the closest planet to the Sun</a:t>
            </a:r>
            <a:endParaRPr sz="1200">
              <a:solidFill>
                <a:schemeClr val="dk1"/>
              </a:solidFill>
              <a:latin typeface="Open Sans"/>
              <a:ea typeface="Open Sans"/>
              <a:cs typeface="Open Sans"/>
              <a:sym typeface="Open Sans"/>
            </a:endParaRPr>
          </a:p>
        </p:txBody>
      </p:sp>
      <p:sp>
        <p:nvSpPr>
          <p:cNvPr id="2457" name="Google Shape;2457;p34"/>
          <p:cNvSpPr/>
          <p:nvPr/>
        </p:nvSpPr>
        <p:spPr>
          <a:xfrm rot="10800000">
            <a:off x="1641158" y="1316422"/>
            <a:ext cx="1819500" cy="1819500"/>
          </a:xfrm>
          <a:prstGeom prst="blockArc">
            <a:avLst>
              <a:gd fmla="val 8540462" name="adj1"/>
              <a:gd fmla="val 0" name="adj2"/>
              <a:gd fmla="val 25000"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4"/>
          <p:cNvSpPr txBox="1"/>
          <p:nvPr/>
        </p:nvSpPr>
        <p:spPr>
          <a:xfrm>
            <a:off x="4755000" y="4146900"/>
            <a:ext cx="3675900" cy="4572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1600"/>
              </a:spcAft>
              <a:buNone/>
            </a:pPr>
            <a:r>
              <a:rPr lang="en" sz="1000">
                <a:solidFill>
                  <a:schemeClr val="dk1"/>
                </a:solidFill>
                <a:latin typeface="Open Sans"/>
                <a:ea typeface="Open Sans"/>
                <a:cs typeface="Open Sans"/>
                <a:sym typeface="Open Sans"/>
              </a:rPr>
              <a:t>* Follow the link in the graph to modify its data and then paste the new one here. </a:t>
            </a:r>
            <a:r>
              <a:rPr b="1" lang="en" sz="1000">
                <a:solidFill>
                  <a:schemeClr val="dk1"/>
                </a:solidFill>
                <a:latin typeface="Open Sans"/>
                <a:ea typeface="Open Sans"/>
                <a:cs typeface="Open Sans"/>
                <a:sym typeface="Open Sans"/>
              </a:rPr>
              <a:t>For more info, </a:t>
            </a:r>
            <a:r>
              <a:rPr b="1" lang="en" sz="1000" u="sng">
                <a:solidFill>
                  <a:schemeClr val="hlink"/>
                </a:solidFill>
                <a:latin typeface="Open Sans"/>
                <a:ea typeface="Open Sans"/>
                <a:cs typeface="Open Sans"/>
                <a:sym typeface="Open Sans"/>
                <a:hlinkClick r:id="rId3"/>
              </a:rPr>
              <a:t>click here</a:t>
            </a:r>
            <a:endParaRPr b="1" sz="1000">
              <a:solidFill>
                <a:schemeClr val="dk1"/>
              </a:solidFill>
              <a:latin typeface="Open Sans"/>
              <a:ea typeface="Open Sans"/>
              <a:cs typeface="Open Sans"/>
              <a:sym typeface="Open Sans"/>
            </a:endParaRPr>
          </a:p>
        </p:txBody>
      </p:sp>
      <p:sp>
        <p:nvSpPr>
          <p:cNvPr id="2459" name="Google Shape;2459;p34"/>
          <p:cNvSpPr/>
          <p:nvPr/>
        </p:nvSpPr>
        <p:spPr>
          <a:xfrm>
            <a:off x="2688363" y="3619400"/>
            <a:ext cx="228600" cy="228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4"/>
          <p:cNvSpPr txBox="1"/>
          <p:nvPr/>
        </p:nvSpPr>
        <p:spPr>
          <a:xfrm>
            <a:off x="3008409" y="3505100"/>
            <a:ext cx="13806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Roboto Slab"/>
                <a:ea typeface="Roboto Slab"/>
                <a:cs typeface="Roboto Slab"/>
                <a:sym typeface="Roboto Slab"/>
              </a:rPr>
              <a:t>Venus</a:t>
            </a:r>
            <a:endParaRPr b="1" sz="2000">
              <a:solidFill>
                <a:schemeClr val="dk1"/>
              </a:solidFill>
              <a:latin typeface="Roboto Slab"/>
              <a:ea typeface="Roboto Slab"/>
              <a:cs typeface="Roboto Slab"/>
              <a:sym typeface="Roboto Slab"/>
            </a:endParaRPr>
          </a:p>
        </p:txBody>
      </p:sp>
      <p:sp>
        <p:nvSpPr>
          <p:cNvPr id="2461" name="Google Shape;2461;p34"/>
          <p:cNvSpPr txBox="1"/>
          <p:nvPr/>
        </p:nvSpPr>
        <p:spPr>
          <a:xfrm>
            <a:off x="3008409" y="3872710"/>
            <a:ext cx="1380600" cy="73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Venus is the second planet from the Sun</a:t>
            </a:r>
            <a:endParaRPr sz="1200">
              <a:solidFill>
                <a:schemeClr val="dk1"/>
              </a:solidFill>
              <a:latin typeface="Open Sans"/>
              <a:ea typeface="Open Sans"/>
              <a:cs typeface="Open Sans"/>
              <a:sym typeface="Open Sans"/>
            </a:endParaRPr>
          </a:p>
        </p:txBody>
      </p:sp>
      <p:sp>
        <p:nvSpPr>
          <p:cNvPr id="2462" name="Google Shape;2462;p34"/>
          <p:cNvSpPr txBox="1"/>
          <p:nvPr/>
        </p:nvSpPr>
        <p:spPr>
          <a:xfrm>
            <a:off x="713100" y="2770225"/>
            <a:ext cx="640200" cy="365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Roboto Slab"/>
                <a:ea typeface="Roboto Slab"/>
                <a:cs typeface="Roboto Slab"/>
                <a:sym typeface="Roboto Slab"/>
              </a:rPr>
              <a:t>60</a:t>
            </a:r>
            <a:r>
              <a:rPr b="1" lang="en" sz="1600">
                <a:solidFill>
                  <a:schemeClr val="dk1"/>
                </a:solidFill>
                <a:latin typeface="Roboto Slab"/>
                <a:ea typeface="Roboto Slab"/>
                <a:cs typeface="Roboto Slab"/>
                <a:sym typeface="Roboto Slab"/>
              </a:rPr>
              <a:t>%</a:t>
            </a:r>
            <a:endParaRPr b="1" sz="1600">
              <a:solidFill>
                <a:schemeClr val="dk1"/>
              </a:solidFill>
              <a:latin typeface="Roboto Slab"/>
              <a:ea typeface="Roboto Slab"/>
              <a:cs typeface="Roboto Slab"/>
              <a:sym typeface="Roboto Slab"/>
            </a:endParaRPr>
          </a:p>
        </p:txBody>
      </p:sp>
      <p:cxnSp>
        <p:nvCxnSpPr>
          <p:cNvPr id="2463" name="Google Shape;2463;p34"/>
          <p:cNvCxnSpPr>
            <a:stCxn id="2454" idx="1"/>
          </p:cNvCxnSpPr>
          <p:nvPr/>
        </p:nvCxnSpPr>
        <p:spPr>
          <a:xfrm rot="10800000">
            <a:off x="2551500" y="1499575"/>
            <a:ext cx="1197300" cy="0"/>
          </a:xfrm>
          <a:prstGeom prst="straightConnector1">
            <a:avLst/>
          </a:prstGeom>
          <a:noFill/>
          <a:ln cap="flat" cmpd="sng" w="19050">
            <a:solidFill>
              <a:schemeClr val="accent3"/>
            </a:solidFill>
            <a:prstDash val="solid"/>
            <a:round/>
            <a:headEnd len="med" w="med" type="oval"/>
            <a:tailEnd len="med" w="med" type="none"/>
          </a:ln>
        </p:spPr>
      </p:cxnSp>
      <p:cxnSp>
        <p:nvCxnSpPr>
          <p:cNvPr id="2464" name="Google Shape;2464;p34"/>
          <p:cNvCxnSpPr>
            <a:endCxn id="2462" idx="3"/>
          </p:cNvCxnSpPr>
          <p:nvPr/>
        </p:nvCxnSpPr>
        <p:spPr>
          <a:xfrm rot="10800000">
            <a:off x="1353300" y="2953075"/>
            <a:ext cx="1197300" cy="0"/>
          </a:xfrm>
          <a:prstGeom prst="straightConnector1">
            <a:avLst/>
          </a:prstGeom>
          <a:noFill/>
          <a:ln cap="flat" cmpd="sng" w="19050">
            <a:solidFill>
              <a:schemeClr val="accent1"/>
            </a:solidFill>
            <a:prstDash val="solid"/>
            <a:round/>
            <a:headEnd len="med" w="med" type="none"/>
            <a:tailEnd len="med" w="med" type="oval"/>
          </a:ln>
        </p:spPr>
      </p:cxnSp>
      <p:pic>
        <p:nvPicPr>
          <p:cNvPr id="2465" name="Google Shape;2465;p34" title="Gráfico">
            <a:hlinkClick r:id="rId4"/>
          </p:cNvPr>
          <p:cNvPicPr preferRelativeResize="0"/>
          <p:nvPr/>
        </p:nvPicPr>
        <p:blipFill>
          <a:blip r:embed="rId5">
            <a:alphaModFix/>
          </a:blip>
          <a:stretch>
            <a:fillRect/>
          </a:stretch>
        </p:blipFill>
        <p:spPr>
          <a:xfrm>
            <a:off x="4755000" y="1316725"/>
            <a:ext cx="3675901" cy="2732983"/>
          </a:xfrm>
          <a:prstGeom prst="rect">
            <a:avLst/>
          </a:prstGeom>
          <a:noFill/>
          <a:ln>
            <a:noFill/>
          </a:ln>
        </p:spPr>
      </p:pic>
      <p:grpSp>
        <p:nvGrpSpPr>
          <p:cNvPr id="2466" name="Google Shape;2466;p34"/>
          <p:cNvGrpSpPr/>
          <p:nvPr/>
        </p:nvGrpSpPr>
        <p:grpSpPr>
          <a:xfrm>
            <a:off x="301600" y="985913"/>
            <a:ext cx="1051388" cy="1475473"/>
            <a:chOff x="301600" y="985913"/>
            <a:chExt cx="1051388" cy="1475473"/>
          </a:xfrm>
        </p:grpSpPr>
        <p:grpSp>
          <p:nvGrpSpPr>
            <p:cNvPr id="2467" name="Google Shape;2467;p34"/>
            <p:cNvGrpSpPr/>
            <p:nvPr/>
          </p:nvGrpSpPr>
          <p:grpSpPr>
            <a:xfrm>
              <a:off x="712900" y="1077426"/>
              <a:ext cx="640088" cy="691984"/>
              <a:chOff x="8110850" y="1193813"/>
              <a:chExt cx="640088" cy="691984"/>
            </a:xfrm>
          </p:grpSpPr>
          <p:sp>
            <p:nvSpPr>
              <p:cNvPr id="2468" name="Google Shape;2468;p34"/>
              <p:cNvSpPr/>
              <p:nvPr/>
            </p:nvSpPr>
            <p:spPr>
              <a:xfrm>
                <a:off x="8110850" y="1218330"/>
                <a:ext cx="640088" cy="667467"/>
              </a:xfrm>
              <a:custGeom>
                <a:rect b="b" l="l" r="r" t="t"/>
                <a:pathLst>
                  <a:path extrusionOk="0" h="11325" w="10937">
                    <a:moveTo>
                      <a:pt x="6958" y="1"/>
                    </a:moveTo>
                    <a:cubicBezTo>
                      <a:pt x="6193" y="1"/>
                      <a:pt x="5387" y="1079"/>
                      <a:pt x="4691" y="1419"/>
                    </a:cubicBezTo>
                    <a:cubicBezTo>
                      <a:pt x="3883" y="1814"/>
                      <a:pt x="2973" y="1969"/>
                      <a:pt x="2079" y="2158"/>
                    </a:cubicBezTo>
                    <a:cubicBezTo>
                      <a:pt x="928" y="2398"/>
                      <a:pt x="0" y="2879"/>
                      <a:pt x="189" y="4099"/>
                    </a:cubicBezTo>
                    <a:cubicBezTo>
                      <a:pt x="447" y="5818"/>
                      <a:pt x="1907" y="6926"/>
                      <a:pt x="2672" y="8154"/>
                    </a:cubicBezTo>
                    <a:cubicBezTo>
                      <a:pt x="3170" y="8936"/>
                      <a:pt x="3213" y="9873"/>
                      <a:pt x="3660" y="10586"/>
                    </a:cubicBezTo>
                    <a:cubicBezTo>
                      <a:pt x="3875" y="10921"/>
                      <a:pt x="4158" y="11222"/>
                      <a:pt x="4631" y="11299"/>
                    </a:cubicBezTo>
                    <a:cubicBezTo>
                      <a:pt x="4736" y="11316"/>
                      <a:pt x="4832" y="11324"/>
                      <a:pt x="4921" y="11324"/>
                    </a:cubicBezTo>
                    <a:cubicBezTo>
                      <a:pt x="5497" y="11324"/>
                      <a:pt x="5776" y="10984"/>
                      <a:pt x="6126" y="10560"/>
                    </a:cubicBezTo>
                    <a:cubicBezTo>
                      <a:pt x="6487" y="10122"/>
                      <a:pt x="7243" y="9606"/>
                      <a:pt x="7835" y="9495"/>
                    </a:cubicBezTo>
                    <a:cubicBezTo>
                      <a:pt x="8024" y="9459"/>
                      <a:pt x="8213" y="9450"/>
                      <a:pt x="8401" y="9450"/>
                    </a:cubicBezTo>
                    <a:cubicBezTo>
                      <a:pt x="8619" y="9450"/>
                      <a:pt x="8836" y="9462"/>
                      <a:pt x="9050" y="9462"/>
                    </a:cubicBezTo>
                    <a:cubicBezTo>
                      <a:pt x="9237" y="9462"/>
                      <a:pt x="9423" y="9453"/>
                      <a:pt x="9605" y="9417"/>
                    </a:cubicBezTo>
                    <a:cubicBezTo>
                      <a:pt x="10155" y="9306"/>
                      <a:pt x="10516" y="8799"/>
                      <a:pt x="10636" y="8343"/>
                    </a:cubicBezTo>
                    <a:cubicBezTo>
                      <a:pt x="10937" y="7209"/>
                      <a:pt x="9812" y="6359"/>
                      <a:pt x="9519" y="5268"/>
                    </a:cubicBezTo>
                    <a:cubicBezTo>
                      <a:pt x="9159" y="3893"/>
                      <a:pt x="9339" y="2123"/>
                      <a:pt x="8282" y="766"/>
                    </a:cubicBezTo>
                    <a:cubicBezTo>
                      <a:pt x="7973" y="379"/>
                      <a:pt x="7509" y="18"/>
                      <a:pt x="6985" y="1"/>
                    </a:cubicBezTo>
                    <a:cubicBezTo>
                      <a:pt x="6976" y="1"/>
                      <a:pt x="6967" y="1"/>
                      <a:pt x="6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4"/>
              <p:cNvSpPr/>
              <p:nvPr/>
            </p:nvSpPr>
            <p:spPr>
              <a:xfrm>
                <a:off x="8181198" y="1287284"/>
                <a:ext cx="506944" cy="516705"/>
              </a:xfrm>
              <a:custGeom>
                <a:rect b="b" l="l" r="r" t="t"/>
                <a:pathLst>
                  <a:path extrusionOk="0" h="8767" w="8662">
                    <a:moveTo>
                      <a:pt x="5265" y="0"/>
                    </a:moveTo>
                    <a:cubicBezTo>
                      <a:pt x="4198" y="0"/>
                      <a:pt x="4297" y="1617"/>
                      <a:pt x="3661" y="2199"/>
                    </a:cubicBezTo>
                    <a:cubicBezTo>
                      <a:pt x="3438" y="2403"/>
                      <a:pt x="3213" y="2477"/>
                      <a:pt x="2988" y="2477"/>
                    </a:cubicBezTo>
                    <a:cubicBezTo>
                      <a:pt x="2358" y="2477"/>
                      <a:pt x="1722" y="1890"/>
                      <a:pt x="1098" y="1890"/>
                    </a:cubicBezTo>
                    <a:cubicBezTo>
                      <a:pt x="975" y="1890"/>
                      <a:pt x="853" y="1913"/>
                      <a:pt x="731" y="1967"/>
                    </a:cubicBezTo>
                    <a:cubicBezTo>
                      <a:pt x="1" y="2294"/>
                      <a:pt x="207" y="3505"/>
                      <a:pt x="499" y="4029"/>
                    </a:cubicBezTo>
                    <a:cubicBezTo>
                      <a:pt x="508" y="4038"/>
                      <a:pt x="508" y="4046"/>
                      <a:pt x="516" y="4046"/>
                    </a:cubicBezTo>
                    <a:cubicBezTo>
                      <a:pt x="516" y="4055"/>
                      <a:pt x="516" y="4063"/>
                      <a:pt x="525" y="4063"/>
                    </a:cubicBezTo>
                    <a:cubicBezTo>
                      <a:pt x="1066" y="4966"/>
                      <a:pt x="1599" y="5876"/>
                      <a:pt x="2063" y="6821"/>
                    </a:cubicBezTo>
                    <a:cubicBezTo>
                      <a:pt x="2329" y="7371"/>
                      <a:pt x="2819" y="8385"/>
                      <a:pt x="3360" y="8660"/>
                    </a:cubicBezTo>
                    <a:cubicBezTo>
                      <a:pt x="3513" y="8734"/>
                      <a:pt x="3658" y="8767"/>
                      <a:pt x="3797" y="8767"/>
                    </a:cubicBezTo>
                    <a:cubicBezTo>
                      <a:pt x="4345" y="8767"/>
                      <a:pt x="4782" y="8257"/>
                      <a:pt x="5104" y="7818"/>
                    </a:cubicBezTo>
                    <a:cubicBezTo>
                      <a:pt x="5482" y="7320"/>
                      <a:pt x="5474" y="7113"/>
                      <a:pt x="6135" y="6993"/>
                    </a:cubicBezTo>
                    <a:cubicBezTo>
                      <a:pt x="6228" y="6976"/>
                      <a:pt x="6321" y="6969"/>
                      <a:pt x="6416" y="6969"/>
                    </a:cubicBezTo>
                    <a:cubicBezTo>
                      <a:pt x="6740" y="6969"/>
                      <a:pt x="7071" y="7049"/>
                      <a:pt x="7391" y="7049"/>
                    </a:cubicBezTo>
                    <a:cubicBezTo>
                      <a:pt x="7573" y="7049"/>
                      <a:pt x="7751" y="7023"/>
                      <a:pt x="7922" y="6942"/>
                    </a:cubicBezTo>
                    <a:cubicBezTo>
                      <a:pt x="8661" y="6581"/>
                      <a:pt x="8627" y="6014"/>
                      <a:pt x="8240" y="5490"/>
                    </a:cubicBezTo>
                    <a:cubicBezTo>
                      <a:pt x="7261" y="4167"/>
                      <a:pt x="7432" y="2431"/>
                      <a:pt x="6685" y="1013"/>
                    </a:cubicBezTo>
                    <a:cubicBezTo>
                      <a:pt x="6436" y="558"/>
                      <a:pt x="6118" y="189"/>
                      <a:pt x="5654" y="60"/>
                    </a:cubicBezTo>
                    <a:cubicBezTo>
                      <a:pt x="5509" y="19"/>
                      <a:pt x="5381" y="0"/>
                      <a:pt x="5265"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34"/>
              <p:cNvSpPr/>
              <p:nvPr/>
            </p:nvSpPr>
            <p:spPr>
              <a:xfrm>
                <a:off x="8497002" y="1779389"/>
                <a:ext cx="59" cy="59"/>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4"/>
              <p:cNvSpPr/>
              <p:nvPr/>
            </p:nvSpPr>
            <p:spPr>
              <a:xfrm>
                <a:off x="8312471" y="1309090"/>
                <a:ext cx="285426" cy="475036"/>
              </a:xfrm>
              <a:custGeom>
                <a:rect b="b" l="l" r="r" t="t"/>
                <a:pathLst>
                  <a:path extrusionOk="0" h="8060" w="4877">
                    <a:moveTo>
                      <a:pt x="3024" y="8018"/>
                    </a:moveTo>
                    <a:cubicBezTo>
                      <a:pt x="3021" y="8019"/>
                      <a:pt x="3018" y="8021"/>
                      <a:pt x="3016" y="8023"/>
                    </a:cubicBezTo>
                    <a:cubicBezTo>
                      <a:pt x="3019" y="8022"/>
                      <a:pt x="3022" y="8020"/>
                      <a:pt x="3024" y="8018"/>
                    </a:cubicBezTo>
                    <a:close/>
                    <a:moveTo>
                      <a:pt x="1818" y="0"/>
                    </a:moveTo>
                    <a:cubicBezTo>
                      <a:pt x="1788" y="0"/>
                      <a:pt x="1758" y="11"/>
                      <a:pt x="1736" y="33"/>
                    </a:cubicBezTo>
                    <a:lnTo>
                      <a:pt x="78" y="1365"/>
                    </a:lnTo>
                    <a:cubicBezTo>
                      <a:pt x="26" y="1400"/>
                      <a:pt x="0" y="1468"/>
                      <a:pt x="26" y="1528"/>
                    </a:cubicBezTo>
                    <a:cubicBezTo>
                      <a:pt x="146" y="1795"/>
                      <a:pt x="353" y="2035"/>
                      <a:pt x="516" y="2276"/>
                    </a:cubicBezTo>
                    <a:cubicBezTo>
                      <a:pt x="834" y="2757"/>
                      <a:pt x="1160" y="3238"/>
                      <a:pt x="1478" y="3719"/>
                    </a:cubicBezTo>
                    <a:cubicBezTo>
                      <a:pt x="1753" y="4106"/>
                      <a:pt x="1993" y="4510"/>
                      <a:pt x="2208" y="4939"/>
                    </a:cubicBezTo>
                    <a:cubicBezTo>
                      <a:pt x="2655" y="5867"/>
                      <a:pt x="2844" y="6898"/>
                      <a:pt x="2767" y="7929"/>
                    </a:cubicBezTo>
                    <a:cubicBezTo>
                      <a:pt x="2762" y="8016"/>
                      <a:pt x="2830" y="8059"/>
                      <a:pt x="2904" y="8059"/>
                    </a:cubicBezTo>
                    <a:cubicBezTo>
                      <a:pt x="2960" y="8059"/>
                      <a:pt x="3020" y="8033"/>
                      <a:pt x="3050" y="7980"/>
                    </a:cubicBezTo>
                    <a:lnTo>
                      <a:pt x="3050" y="7980"/>
                    </a:lnTo>
                    <a:cubicBezTo>
                      <a:pt x="3043" y="7995"/>
                      <a:pt x="3036" y="8009"/>
                      <a:pt x="3024" y="8018"/>
                    </a:cubicBezTo>
                    <a:lnTo>
                      <a:pt x="3024" y="8018"/>
                    </a:lnTo>
                    <a:cubicBezTo>
                      <a:pt x="3033" y="8014"/>
                      <a:pt x="3044" y="8013"/>
                      <a:pt x="3050" y="8006"/>
                    </a:cubicBezTo>
                    <a:cubicBezTo>
                      <a:pt x="3110" y="7980"/>
                      <a:pt x="3171" y="7963"/>
                      <a:pt x="3231" y="7946"/>
                    </a:cubicBezTo>
                    <a:cubicBezTo>
                      <a:pt x="3411" y="7886"/>
                      <a:pt x="3591" y="7834"/>
                      <a:pt x="3772" y="7791"/>
                    </a:cubicBezTo>
                    <a:cubicBezTo>
                      <a:pt x="3952" y="7749"/>
                      <a:pt x="4159" y="7697"/>
                      <a:pt x="4348" y="7654"/>
                    </a:cubicBezTo>
                    <a:cubicBezTo>
                      <a:pt x="4426" y="7628"/>
                      <a:pt x="4510" y="7617"/>
                      <a:pt x="4595" y="7617"/>
                    </a:cubicBezTo>
                    <a:cubicBezTo>
                      <a:pt x="4621" y="7617"/>
                      <a:pt x="4648" y="7618"/>
                      <a:pt x="4674" y="7620"/>
                    </a:cubicBezTo>
                    <a:cubicBezTo>
                      <a:pt x="4681" y="7621"/>
                      <a:pt x="4688" y="7621"/>
                      <a:pt x="4694" y="7621"/>
                    </a:cubicBezTo>
                    <a:cubicBezTo>
                      <a:pt x="4804" y="7621"/>
                      <a:pt x="4876" y="7493"/>
                      <a:pt x="4811" y="7396"/>
                    </a:cubicBezTo>
                    <a:cubicBezTo>
                      <a:pt x="3085" y="5437"/>
                      <a:pt x="2062" y="2748"/>
                      <a:pt x="1968" y="145"/>
                    </a:cubicBezTo>
                    <a:cubicBezTo>
                      <a:pt x="1968" y="94"/>
                      <a:pt x="1942" y="42"/>
                      <a:pt x="1890" y="25"/>
                    </a:cubicBezTo>
                    <a:cubicBezTo>
                      <a:pt x="1870" y="9"/>
                      <a:pt x="1844" y="0"/>
                      <a:pt x="1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4"/>
              <p:cNvSpPr/>
              <p:nvPr/>
            </p:nvSpPr>
            <p:spPr>
              <a:xfrm>
                <a:off x="8316977" y="1474579"/>
                <a:ext cx="33184" cy="48977"/>
              </a:xfrm>
              <a:custGeom>
                <a:rect b="b" l="l" r="r" t="t"/>
                <a:pathLst>
                  <a:path extrusionOk="0" h="831" w="567">
                    <a:moveTo>
                      <a:pt x="224" y="1"/>
                    </a:moveTo>
                    <a:cubicBezTo>
                      <a:pt x="224" y="1"/>
                      <a:pt x="1" y="413"/>
                      <a:pt x="18" y="568"/>
                    </a:cubicBezTo>
                    <a:cubicBezTo>
                      <a:pt x="14" y="747"/>
                      <a:pt x="139" y="830"/>
                      <a:pt x="267" y="830"/>
                    </a:cubicBezTo>
                    <a:cubicBezTo>
                      <a:pt x="415" y="830"/>
                      <a:pt x="566" y="719"/>
                      <a:pt x="525" y="516"/>
                    </a:cubicBezTo>
                    <a:cubicBezTo>
                      <a:pt x="516" y="361"/>
                      <a:pt x="224" y="1"/>
                      <a:pt x="2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4"/>
              <p:cNvSpPr/>
              <p:nvPr/>
            </p:nvSpPr>
            <p:spPr>
              <a:xfrm>
                <a:off x="8213504" y="1444227"/>
                <a:ext cx="41670" cy="39076"/>
              </a:xfrm>
              <a:custGeom>
                <a:rect b="b" l="l" r="r" t="t"/>
                <a:pathLst>
                  <a:path extrusionOk="0" h="663" w="712">
                    <a:moveTo>
                      <a:pt x="712" y="0"/>
                    </a:moveTo>
                    <a:cubicBezTo>
                      <a:pt x="712" y="0"/>
                      <a:pt x="265" y="137"/>
                      <a:pt x="171" y="258"/>
                    </a:cubicBezTo>
                    <a:cubicBezTo>
                      <a:pt x="1" y="408"/>
                      <a:pt x="233" y="663"/>
                      <a:pt x="419" y="663"/>
                    </a:cubicBezTo>
                    <a:cubicBezTo>
                      <a:pt x="477" y="663"/>
                      <a:pt x="531" y="637"/>
                      <a:pt x="566" y="576"/>
                    </a:cubicBezTo>
                    <a:cubicBezTo>
                      <a:pt x="669" y="455"/>
                      <a:pt x="712" y="0"/>
                      <a:pt x="7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34"/>
              <p:cNvSpPr/>
              <p:nvPr/>
            </p:nvSpPr>
            <p:spPr>
              <a:xfrm>
                <a:off x="8456268" y="1387473"/>
                <a:ext cx="50390" cy="35363"/>
              </a:xfrm>
              <a:custGeom>
                <a:rect b="b" l="l" r="r" t="t"/>
                <a:pathLst>
                  <a:path extrusionOk="0" h="600" w="861">
                    <a:moveTo>
                      <a:pt x="0" y="1"/>
                    </a:moveTo>
                    <a:cubicBezTo>
                      <a:pt x="0" y="1"/>
                      <a:pt x="164" y="439"/>
                      <a:pt x="293" y="525"/>
                    </a:cubicBezTo>
                    <a:cubicBezTo>
                      <a:pt x="350" y="577"/>
                      <a:pt x="411" y="599"/>
                      <a:pt x="468" y="599"/>
                    </a:cubicBezTo>
                    <a:cubicBezTo>
                      <a:pt x="691" y="599"/>
                      <a:pt x="860" y="263"/>
                      <a:pt x="593" y="112"/>
                    </a:cubicBezTo>
                    <a:cubicBezTo>
                      <a:pt x="473" y="18"/>
                      <a:pt x="0" y="1"/>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4"/>
              <p:cNvSpPr/>
              <p:nvPr/>
            </p:nvSpPr>
            <p:spPr>
              <a:xfrm>
                <a:off x="8472363" y="1450298"/>
                <a:ext cx="49980" cy="35775"/>
              </a:xfrm>
              <a:custGeom>
                <a:rect b="b" l="l" r="r" t="t"/>
                <a:pathLst>
                  <a:path extrusionOk="0" h="607" w="854">
                    <a:moveTo>
                      <a:pt x="0" y="0"/>
                    </a:moveTo>
                    <a:lnTo>
                      <a:pt x="0" y="0"/>
                    </a:lnTo>
                    <a:cubicBezTo>
                      <a:pt x="0" y="0"/>
                      <a:pt x="164" y="438"/>
                      <a:pt x="284" y="533"/>
                    </a:cubicBezTo>
                    <a:cubicBezTo>
                      <a:pt x="341" y="585"/>
                      <a:pt x="402" y="607"/>
                      <a:pt x="459" y="607"/>
                    </a:cubicBezTo>
                    <a:cubicBezTo>
                      <a:pt x="682" y="607"/>
                      <a:pt x="853" y="269"/>
                      <a:pt x="593" y="112"/>
                    </a:cubicBezTo>
                    <a:cubicBezTo>
                      <a:pt x="464" y="17"/>
                      <a:pt x="0" y="0"/>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4"/>
              <p:cNvSpPr/>
              <p:nvPr/>
            </p:nvSpPr>
            <p:spPr>
              <a:xfrm>
                <a:off x="8472363" y="1336553"/>
                <a:ext cx="54019" cy="30942"/>
              </a:xfrm>
              <a:custGeom>
                <a:rect b="b" l="l" r="r" t="t"/>
                <a:pathLst>
                  <a:path extrusionOk="0" h="525" w="923">
                    <a:moveTo>
                      <a:pt x="555" y="1"/>
                    </a:moveTo>
                    <a:cubicBezTo>
                      <a:pt x="522" y="1"/>
                      <a:pt x="485" y="7"/>
                      <a:pt x="447" y="23"/>
                    </a:cubicBezTo>
                    <a:cubicBezTo>
                      <a:pt x="292" y="66"/>
                      <a:pt x="0" y="435"/>
                      <a:pt x="0" y="435"/>
                    </a:cubicBezTo>
                    <a:cubicBezTo>
                      <a:pt x="0" y="435"/>
                      <a:pt x="311" y="525"/>
                      <a:pt x="503" y="525"/>
                    </a:cubicBezTo>
                    <a:cubicBezTo>
                      <a:pt x="542" y="525"/>
                      <a:pt x="576" y="521"/>
                      <a:pt x="602" y="513"/>
                    </a:cubicBezTo>
                    <a:cubicBezTo>
                      <a:pt x="922" y="436"/>
                      <a:pt x="822" y="1"/>
                      <a:pt x="5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4"/>
              <p:cNvSpPr/>
              <p:nvPr/>
            </p:nvSpPr>
            <p:spPr>
              <a:xfrm>
                <a:off x="8278233" y="1444699"/>
                <a:ext cx="36285" cy="47916"/>
              </a:xfrm>
              <a:custGeom>
                <a:rect b="b" l="l" r="r" t="t"/>
                <a:pathLst>
                  <a:path extrusionOk="0" h="813" w="620">
                    <a:moveTo>
                      <a:pt x="474" y="1"/>
                    </a:moveTo>
                    <a:cubicBezTo>
                      <a:pt x="474" y="1"/>
                      <a:pt x="121" y="301"/>
                      <a:pt x="87" y="456"/>
                    </a:cubicBezTo>
                    <a:cubicBezTo>
                      <a:pt x="0" y="671"/>
                      <a:pt x="169" y="812"/>
                      <a:pt x="334" y="812"/>
                    </a:cubicBezTo>
                    <a:cubicBezTo>
                      <a:pt x="446" y="812"/>
                      <a:pt x="557" y="747"/>
                      <a:pt x="585" y="593"/>
                    </a:cubicBezTo>
                    <a:cubicBezTo>
                      <a:pt x="620" y="439"/>
                      <a:pt x="474" y="1"/>
                      <a:pt x="4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4"/>
              <p:cNvSpPr/>
              <p:nvPr/>
            </p:nvSpPr>
            <p:spPr>
              <a:xfrm>
                <a:off x="8330731" y="1408218"/>
                <a:ext cx="177389" cy="390048"/>
              </a:xfrm>
              <a:custGeom>
                <a:rect b="b" l="l" r="r" t="t"/>
                <a:pathLst>
                  <a:path extrusionOk="0" h="6618" w="3031">
                    <a:moveTo>
                      <a:pt x="86" y="0"/>
                    </a:moveTo>
                    <a:cubicBezTo>
                      <a:pt x="42" y="0"/>
                      <a:pt x="1" y="54"/>
                      <a:pt x="32" y="104"/>
                    </a:cubicBezTo>
                    <a:cubicBezTo>
                      <a:pt x="754" y="1058"/>
                      <a:pt x="1501" y="1994"/>
                      <a:pt x="2060" y="3051"/>
                    </a:cubicBezTo>
                    <a:cubicBezTo>
                      <a:pt x="2627" y="4133"/>
                      <a:pt x="2910" y="5328"/>
                      <a:pt x="2764" y="6548"/>
                    </a:cubicBezTo>
                    <a:cubicBezTo>
                      <a:pt x="2759" y="6594"/>
                      <a:pt x="2792" y="6618"/>
                      <a:pt x="2825" y="6618"/>
                    </a:cubicBezTo>
                    <a:cubicBezTo>
                      <a:pt x="2853" y="6618"/>
                      <a:pt x="2880" y="6600"/>
                      <a:pt x="2884" y="6565"/>
                    </a:cubicBezTo>
                    <a:cubicBezTo>
                      <a:pt x="3030" y="5345"/>
                      <a:pt x="2764" y="4168"/>
                      <a:pt x="2214" y="3077"/>
                    </a:cubicBezTo>
                    <a:cubicBezTo>
                      <a:pt x="1664" y="1986"/>
                      <a:pt x="874" y="1006"/>
                      <a:pt x="135" y="27"/>
                    </a:cubicBezTo>
                    <a:cubicBezTo>
                      <a:pt x="121" y="8"/>
                      <a:pt x="103" y="0"/>
                      <a:pt x="8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4"/>
              <p:cNvSpPr/>
              <p:nvPr/>
            </p:nvSpPr>
            <p:spPr>
              <a:xfrm>
                <a:off x="8371816" y="1390832"/>
                <a:ext cx="229008" cy="357810"/>
              </a:xfrm>
              <a:custGeom>
                <a:rect b="b" l="l" r="r" t="t"/>
                <a:pathLst>
                  <a:path extrusionOk="0" h="6071" w="3913">
                    <a:moveTo>
                      <a:pt x="80" y="0"/>
                    </a:moveTo>
                    <a:cubicBezTo>
                      <a:pt x="42" y="0"/>
                      <a:pt x="0" y="39"/>
                      <a:pt x="17" y="90"/>
                    </a:cubicBezTo>
                    <a:lnTo>
                      <a:pt x="17" y="81"/>
                    </a:lnTo>
                    <a:cubicBezTo>
                      <a:pt x="507" y="1396"/>
                      <a:pt x="1323" y="2564"/>
                      <a:pt x="1942" y="3810"/>
                    </a:cubicBezTo>
                    <a:cubicBezTo>
                      <a:pt x="2346" y="4617"/>
                      <a:pt x="2861" y="5812"/>
                      <a:pt x="3832" y="6069"/>
                    </a:cubicBezTo>
                    <a:cubicBezTo>
                      <a:pt x="3837" y="6070"/>
                      <a:pt x="3841" y="6071"/>
                      <a:pt x="3845" y="6071"/>
                    </a:cubicBezTo>
                    <a:cubicBezTo>
                      <a:pt x="3910" y="6071"/>
                      <a:pt x="3913" y="5957"/>
                      <a:pt x="3840" y="5941"/>
                    </a:cubicBezTo>
                    <a:cubicBezTo>
                      <a:pt x="3368" y="5820"/>
                      <a:pt x="3033" y="5416"/>
                      <a:pt x="2766" y="5030"/>
                    </a:cubicBezTo>
                    <a:cubicBezTo>
                      <a:pt x="2466" y="4575"/>
                      <a:pt x="2208" y="4102"/>
                      <a:pt x="1976" y="3604"/>
                    </a:cubicBezTo>
                    <a:cubicBezTo>
                      <a:pt x="1383" y="2401"/>
                      <a:pt x="601" y="1301"/>
                      <a:pt x="129" y="38"/>
                    </a:cubicBezTo>
                    <a:cubicBezTo>
                      <a:pt x="120" y="11"/>
                      <a:pt x="101" y="0"/>
                      <a:pt x="8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4"/>
              <p:cNvSpPr/>
              <p:nvPr/>
            </p:nvSpPr>
            <p:spPr>
              <a:xfrm>
                <a:off x="8279755" y="1193813"/>
                <a:ext cx="86032" cy="153768"/>
              </a:xfrm>
              <a:custGeom>
                <a:rect b="b" l="l" r="r" t="t"/>
                <a:pathLst>
                  <a:path extrusionOk="0" h="2609" w="1470">
                    <a:moveTo>
                      <a:pt x="738" y="0"/>
                    </a:moveTo>
                    <a:cubicBezTo>
                      <a:pt x="697" y="0"/>
                      <a:pt x="662" y="31"/>
                      <a:pt x="662" y="74"/>
                    </a:cubicBezTo>
                    <a:cubicBezTo>
                      <a:pt x="1" y="821"/>
                      <a:pt x="473" y="1869"/>
                      <a:pt x="946" y="2574"/>
                    </a:cubicBezTo>
                    <a:cubicBezTo>
                      <a:pt x="963" y="2597"/>
                      <a:pt x="984" y="2608"/>
                      <a:pt x="1006" y="2608"/>
                    </a:cubicBezTo>
                    <a:cubicBezTo>
                      <a:pt x="1017" y="2608"/>
                      <a:pt x="1029" y="2605"/>
                      <a:pt x="1040" y="2599"/>
                    </a:cubicBezTo>
                    <a:lnTo>
                      <a:pt x="1410" y="2393"/>
                    </a:lnTo>
                    <a:cubicBezTo>
                      <a:pt x="1427" y="2393"/>
                      <a:pt x="1436" y="2385"/>
                      <a:pt x="1436" y="2376"/>
                    </a:cubicBezTo>
                    <a:cubicBezTo>
                      <a:pt x="1470" y="2350"/>
                      <a:pt x="1470" y="2299"/>
                      <a:pt x="1436" y="2273"/>
                    </a:cubicBezTo>
                    <a:cubicBezTo>
                      <a:pt x="1436" y="2273"/>
                      <a:pt x="1436" y="2264"/>
                      <a:pt x="1427" y="2264"/>
                    </a:cubicBezTo>
                    <a:cubicBezTo>
                      <a:pt x="1083" y="1921"/>
                      <a:pt x="980" y="1405"/>
                      <a:pt x="1058" y="941"/>
                    </a:cubicBezTo>
                    <a:cubicBezTo>
                      <a:pt x="1075" y="821"/>
                      <a:pt x="1109" y="709"/>
                      <a:pt x="1161" y="598"/>
                    </a:cubicBezTo>
                    <a:cubicBezTo>
                      <a:pt x="1204" y="512"/>
                      <a:pt x="1272" y="443"/>
                      <a:pt x="1272" y="349"/>
                    </a:cubicBezTo>
                    <a:cubicBezTo>
                      <a:pt x="1272" y="245"/>
                      <a:pt x="1186" y="237"/>
                      <a:pt x="1109" y="185"/>
                    </a:cubicBezTo>
                    <a:cubicBezTo>
                      <a:pt x="1006" y="117"/>
                      <a:pt x="886" y="48"/>
                      <a:pt x="765" y="5"/>
                    </a:cubicBezTo>
                    <a:cubicBezTo>
                      <a:pt x="756" y="2"/>
                      <a:pt x="747" y="0"/>
                      <a:pt x="7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4"/>
              <p:cNvSpPr/>
              <p:nvPr/>
            </p:nvSpPr>
            <p:spPr>
              <a:xfrm>
                <a:off x="8284905" y="1316103"/>
                <a:ext cx="107745" cy="52631"/>
              </a:xfrm>
              <a:custGeom>
                <a:rect b="b" l="l" r="r" t="t"/>
                <a:pathLst>
                  <a:path extrusionOk="0" h="893" w="1841">
                    <a:moveTo>
                      <a:pt x="1668" y="1"/>
                    </a:moveTo>
                    <a:cubicBezTo>
                      <a:pt x="1654" y="1"/>
                      <a:pt x="1638" y="3"/>
                      <a:pt x="1623" y="9"/>
                    </a:cubicBezTo>
                    <a:cubicBezTo>
                      <a:pt x="1377" y="113"/>
                      <a:pt x="1112" y="256"/>
                      <a:pt x="1012" y="511"/>
                    </a:cubicBezTo>
                    <a:lnTo>
                      <a:pt x="1012" y="511"/>
                    </a:lnTo>
                    <a:cubicBezTo>
                      <a:pt x="933" y="497"/>
                      <a:pt x="853" y="490"/>
                      <a:pt x="773" y="490"/>
                    </a:cubicBezTo>
                    <a:cubicBezTo>
                      <a:pt x="548" y="490"/>
                      <a:pt x="324" y="545"/>
                      <a:pt x="119" y="653"/>
                    </a:cubicBezTo>
                    <a:cubicBezTo>
                      <a:pt x="1" y="712"/>
                      <a:pt x="54" y="892"/>
                      <a:pt x="164" y="892"/>
                    </a:cubicBezTo>
                    <a:cubicBezTo>
                      <a:pt x="182" y="892"/>
                      <a:pt x="202" y="888"/>
                      <a:pt x="222" y="877"/>
                    </a:cubicBezTo>
                    <a:cubicBezTo>
                      <a:pt x="396" y="781"/>
                      <a:pt x="589" y="733"/>
                      <a:pt x="783" y="733"/>
                    </a:cubicBezTo>
                    <a:cubicBezTo>
                      <a:pt x="886" y="733"/>
                      <a:pt x="989" y="747"/>
                      <a:pt x="1090" y="774"/>
                    </a:cubicBezTo>
                    <a:cubicBezTo>
                      <a:pt x="1095" y="774"/>
                      <a:pt x="1100" y="775"/>
                      <a:pt x="1105" y="775"/>
                    </a:cubicBezTo>
                    <a:cubicBezTo>
                      <a:pt x="1167" y="775"/>
                      <a:pt x="1219" y="726"/>
                      <a:pt x="1227" y="662"/>
                    </a:cubicBezTo>
                    <a:cubicBezTo>
                      <a:pt x="1262" y="430"/>
                      <a:pt x="1528" y="318"/>
                      <a:pt x="1726" y="232"/>
                    </a:cubicBezTo>
                    <a:cubicBezTo>
                      <a:pt x="1840" y="171"/>
                      <a:pt x="1785" y="1"/>
                      <a:pt x="1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4"/>
              <p:cNvSpPr/>
              <p:nvPr/>
            </p:nvSpPr>
            <p:spPr>
              <a:xfrm>
                <a:off x="8365787" y="1746327"/>
                <a:ext cx="65372" cy="31708"/>
              </a:xfrm>
              <a:custGeom>
                <a:rect b="b" l="l" r="r" t="t"/>
                <a:pathLst>
                  <a:path extrusionOk="0" h="538" w="1117">
                    <a:moveTo>
                      <a:pt x="124" y="0"/>
                    </a:moveTo>
                    <a:cubicBezTo>
                      <a:pt x="63" y="0"/>
                      <a:pt x="1" y="59"/>
                      <a:pt x="34" y="132"/>
                    </a:cubicBezTo>
                    <a:cubicBezTo>
                      <a:pt x="139" y="392"/>
                      <a:pt x="383" y="538"/>
                      <a:pt x="635" y="538"/>
                    </a:cubicBezTo>
                    <a:cubicBezTo>
                      <a:pt x="775" y="538"/>
                      <a:pt x="917" y="493"/>
                      <a:pt x="1040" y="398"/>
                    </a:cubicBezTo>
                    <a:cubicBezTo>
                      <a:pt x="1117" y="342"/>
                      <a:pt x="1056" y="234"/>
                      <a:pt x="975" y="234"/>
                    </a:cubicBezTo>
                    <a:cubicBezTo>
                      <a:pt x="957" y="234"/>
                      <a:pt x="938" y="240"/>
                      <a:pt x="919" y="252"/>
                    </a:cubicBezTo>
                    <a:cubicBezTo>
                      <a:pt x="833" y="323"/>
                      <a:pt x="731" y="356"/>
                      <a:pt x="630" y="356"/>
                    </a:cubicBezTo>
                    <a:cubicBezTo>
                      <a:pt x="449" y="356"/>
                      <a:pt x="272" y="248"/>
                      <a:pt x="206" y="55"/>
                    </a:cubicBezTo>
                    <a:cubicBezTo>
                      <a:pt x="188" y="16"/>
                      <a:pt x="156" y="0"/>
                      <a:pt x="1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4"/>
              <p:cNvSpPr/>
              <p:nvPr/>
            </p:nvSpPr>
            <p:spPr>
              <a:xfrm>
                <a:off x="8382409" y="1719394"/>
                <a:ext cx="50566" cy="20451"/>
              </a:xfrm>
              <a:custGeom>
                <a:rect b="b" l="l" r="r" t="t"/>
                <a:pathLst>
                  <a:path extrusionOk="0" h="347" w="864">
                    <a:moveTo>
                      <a:pt x="134" y="1"/>
                    </a:moveTo>
                    <a:cubicBezTo>
                      <a:pt x="59" y="1"/>
                      <a:pt x="0" y="114"/>
                      <a:pt x="77" y="177"/>
                    </a:cubicBezTo>
                    <a:cubicBezTo>
                      <a:pt x="205" y="287"/>
                      <a:pt x="365" y="347"/>
                      <a:pt x="529" y="347"/>
                    </a:cubicBezTo>
                    <a:cubicBezTo>
                      <a:pt x="607" y="347"/>
                      <a:pt x="687" y="333"/>
                      <a:pt x="764" y="305"/>
                    </a:cubicBezTo>
                    <a:cubicBezTo>
                      <a:pt x="864" y="267"/>
                      <a:pt x="820" y="127"/>
                      <a:pt x="724" y="127"/>
                    </a:cubicBezTo>
                    <a:cubicBezTo>
                      <a:pt x="713" y="127"/>
                      <a:pt x="700" y="129"/>
                      <a:pt x="687" y="134"/>
                    </a:cubicBezTo>
                    <a:cubicBezTo>
                      <a:pt x="635" y="152"/>
                      <a:pt x="582" y="160"/>
                      <a:pt x="530" y="160"/>
                    </a:cubicBezTo>
                    <a:cubicBezTo>
                      <a:pt x="407" y="160"/>
                      <a:pt x="285" y="112"/>
                      <a:pt x="188" y="22"/>
                    </a:cubicBezTo>
                    <a:cubicBezTo>
                      <a:pt x="170" y="7"/>
                      <a:pt x="152"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4"/>
              <p:cNvSpPr/>
              <p:nvPr/>
            </p:nvSpPr>
            <p:spPr>
              <a:xfrm>
                <a:off x="8320079" y="1654035"/>
                <a:ext cx="39680" cy="48447"/>
              </a:xfrm>
              <a:custGeom>
                <a:rect b="b" l="l" r="r" t="t"/>
                <a:pathLst>
                  <a:path extrusionOk="0" h="822" w="678">
                    <a:moveTo>
                      <a:pt x="121" y="0"/>
                    </a:moveTo>
                    <a:cubicBezTo>
                      <a:pt x="60" y="0"/>
                      <a:pt x="0" y="57"/>
                      <a:pt x="34" y="134"/>
                    </a:cubicBezTo>
                    <a:cubicBezTo>
                      <a:pt x="137" y="383"/>
                      <a:pt x="300" y="615"/>
                      <a:pt x="497" y="796"/>
                    </a:cubicBezTo>
                    <a:cubicBezTo>
                      <a:pt x="515" y="814"/>
                      <a:pt x="534" y="821"/>
                      <a:pt x="552" y="821"/>
                    </a:cubicBezTo>
                    <a:cubicBezTo>
                      <a:pt x="621" y="821"/>
                      <a:pt x="677" y="711"/>
                      <a:pt x="609" y="650"/>
                    </a:cubicBezTo>
                    <a:cubicBezTo>
                      <a:pt x="429" y="478"/>
                      <a:pt x="291" y="280"/>
                      <a:pt x="205" y="57"/>
                    </a:cubicBezTo>
                    <a:cubicBezTo>
                      <a:pt x="187" y="17"/>
                      <a:pt x="154" y="0"/>
                      <a:pt x="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4"/>
              <p:cNvSpPr/>
              <p:nvPr/>
            </p:nvSpPr>
            <p:spPr>
              <a:xfrm>
                <a:off x="8589531" y="1654801"/>
                <a:ext cx="53784" cy="25048"/>
              </a:xfrm>
              <a:custGeom>
                <a:rect b="b" l="l" r="r" t="t"/>
                <a:pathLst>
                  <a:path extrusionOk="0" h="425" w="919">
                    <a:moveTo>
                      <a:pt x="791" y="1"/>
                    </a:moveTo>
                    <a:cubicBezTo>
                      <a:pt x="772" y="1"/>
                      <a:pt x="751" y="8"/>
                      <a:pt x="730" y="27"/>
                    </a:cubicBezTo>
                    <a:cubicBezTo>
                      <a:pt x="584" y="166"/>
                      <a:pt x="382" y="242"/>
                      <a:pt x="179" y="242"/>
                    </a:cubicBezTo>
                    <a:cubicBezTo>
                      <a:pt x="168" y="242"/>
                      <a:pt x="157" y="242"/>
                      <a:pt x="146" y="242"/>
                    </a:cubicBezTo>
                    <a:cubicBezTo>
                      <a:pt x="26" y="242"/>
                      <a:pt x="0" y="422"/>
                      <a:pt x="120" y="422"/>
                    </a:cubicBezTo>
                    <a:cubicBezTo>
                      <a:pt x="143" y="423"/>
                      <a:pt x="165" y="424"/>
                      <a:pt x="187" y="424"/>
                    </a:cubicBezTo>
                    <a:cubicBezTo>
                      <a:pt x="431" y="424"/>
                      <a:pt x="670" y="338"/>
                      <a:pt x="851" y="173"/>
                    </a:cubicBezTo>
                    <a:cubicBezTo>
                      <a:pt x="918" y="105"/>
                      <a:pt x="864" y="1"/>
                      <a:pt x="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4"/>
              <p:cNvSpPr/>
              <p:nvPr/>
            </p:nvSpPr>
            <p:spPr>
              <a:xfrm>
                <a:off x="8626929" y="1609186"/>
                <a:ext cx="18962" cy="31591"/>
              </a:xfrm>
              <a:custGeom>
                <a:rect b="b" l="l" r="r" t="t"/>
                <a:pathLst>
                  <a:path extrusionOk="0" h="536" w="324">
                    <a:moveTo>
                      <a:pt x="207" y="1"/>
                    </a:moveTo>
                    <a:cubicBezTo>
                      <a:pt x="157" y="1"/>
                      <a:pt x="104" y="38"/>
                      <a:pt x="109" y="105"/>
                    </a:cubicBezTo>
                    <a:cubicBezTo>
                      <a:pt x="126" y="199"/>
                      <a:pt x="109" y="302"/>
                      <a:pt x="57" y="388"/>
                    </a:cubicBezTo>
                    <a:cubicBezTo>
                      <a:pt x="0" y="458"/>
                      <a:pt x="68" y="536"/>
                      <a:pt x="139" y="536"/>
                    </a:cubicBezTo>
                    <a:cubicBezTo>
                      <a:pt x="165" y="536"/>
                      <a:pt x="191" y="525"/>
                      <a:pt x="212" y="500"/>
                    </a:cubicBezTo>
                    <a:cubicBezTo>
                      <a:pt x="289" y="371"/>
                      <a:pt x="323" y="225"/>
                      <a:pt x="289" y="79"/>
                    </a:cubicBezTo>
                    <a:cubicBezTo>
                      <a:pt x="285" y="25"/>
                      <a:pt x="247" y="1"/>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 name="Google Shape;2487;p34"/>
            <p:cNvGrpSpPr/>
            <p:nvPr/>
          </p:nvGrpSpPr>
          <p:grpSpPr>
            <a:xfrm flipH="1">
              <a:off x="301600" y="1769401"/>
              <a:ext cx="640088" cy="691984"/>
              <a:chOff x="8735150" y="1346213"/>
              <a:chExt cx="640088" cy="691984"/>
            </a:xfrm>
          </p:grpSpPr>
          <p:sp>
            <p:nvSpPr>
              <p:cNvPr id="2488" name="Google Shape;2488;p34"/>
              <p:cNvSpPr/>
              <p:nvPr/>
            </p:nvSpPr>
            <p:spPr>
              <a:xfrm>
                <a:off x="8735150" y="1370730"/>
                <a:ext cx="640088" cy="667467"/>
              </a:xfrm>
              <a:custGeom>
                <a:rect b="b" l="l" r="r" t="t"/>
                <a:pathLst>
                  <a:path extrusionOk="0" h="11325" w="10937">
                    <a:moveTo>
                      <a:pt x="6958" y="1"/>
                    </a:moveTo>
                    <a:cubicBezTo>
                      <a:pt x="6193" y="1"/>
                      <a:pt x="5387" y="1079"/>
                      <a:pt x="4691" y="1419"/>
                    </a:cubicBezTo>
                    <a:cubicBezTo>
                      <a:pt x="3883" y="1814"/>
                      <a:pt x="2973" y="1969"/>
                      <a:pt x="2079" y="2158"/>
                    </a:cubicBezTo>
                    <a:cubicBezTo>
                      <a:pt x="928" y="2398"/>
                      <a:pt x="0" y="2879"/>
                      <a:pt x="189" y="4099"/>
                    </a:cubicBezTo>
                    <a:cubicBezTo>
                      <a:pt x="447" y="5818"/>
                      <a:pt x="1907" y="6926"/>
                      <a:pt x="2672" y="8154"/>
                    </a:cubicBezTo>
                    <a:cubicBezTo>
                      <a:pt x="3170" y="8936"/>
                      <a:pt x="3213" y="9873"/>
                      <a:pt x="3660" y="10586"/>
                    </a:cubicBezTo>
                    <a:cubicBezTo>
                      <a:pt x="3875" y="10921"/>
                      <a:pt x="4158" y="11222"/>
                      <a:pt x="4631" y="11299"/>
                    </a:cubicBezTo>
                    <a:cubicBezTo>
                      <a:pt x="4736" y="11316"/>
                      <a:pt x="4832" y="11324"/>
                      <a:pt x="4921" y="11324"/>
                    </a:cubicBezTo>
                    <a:cubicBezTo>
                      <a:pt x="5497" y="11324"/>
                      <a:pt x="5776" y="10984"/>
                      <a:pt x="6126" y="10560"/>
                    </a:cubicBezTo>
                    <a:cubicBezTo>
                      <a:pt x="6487" y="10122"/>
                      <a:pt x="7243" y="9606"/>
                      <a:pt x="7835" y="9495"/>
                    </a:cubicBezTo>
                    <a:cubicBezTo>
                      <a:pt x="8024" y="9459"/>
                      <a:pt x="8213" y="9450"/>
                      <a:pt x="8401" y="9450"/>
                    </a:cubicBezTo>
                    <a:cubicBezTo>
                      <a:pt x="8619" y="9450"/>
                      <a:pt x="8836" y="9462"/>
                      <a:pt x="9050" y="9462"/>
                    </a:cubicBezTo>
                    <a:cubicBezTo>
                      <a:pt x="9237" y="9462"/>
                      <a:pt x="9423" y="9453"/>
                      <a:pt x="9605" y="9417"/>
                    </a:cubicBezTo>
                    <a:cubicBezTo>
                      <a:pt x="10155" y="9306"/>
                      <a:pt x="10516" y="8799"/>
                      <a:pt x="10636" y="8343"/>
                    </a:cubicBezTo>
                    <a:cubicBezTo>
                      <a:pt x="10937" y="7209"/>
                      <a:pt x="9812" y="6359"/>
                      <a:pt x="9519" y="5268"/>
                    </a:cubicBezTo>
                    <a:cubicBezTo>
                      <a:pt x="9159" y="3893"/>
                      <a:pt x="9339" y="2123"/>
                      <a:pt x="8282" y="766"/>
                    </a:cubicBezTo>
                    <a:cubicBezTo>
                      <a:pt x="7973" y="379"/>
                      <a:pt x="7509" y="18"/>
                      <a:pt x="6985" y="1"/>
                    </a:cubicBezTo>
                    <a:cubicBezTo>
                      <a:pt x="6976" y="1"/>
                      <a:pt x="6967" y="1"/>
                      <a:pt x="69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4"/>
              <p:cNvSpPr/>
              <p:nvPr/>
            </p:nvSpPr>
            <p:spPr>
              <a:xfrm>
                <a:off x="8805498" y="1439684"/>
                <a:ext cx="506944" cy="516705"/>
              </a:xfrm>
              <a:custGeom>
                <a:rect b="b" l="l" r="r" t="t"/>
                <a:pathLst>
                  <a:path extrusionOk="0" h="8767" w="8662">
                    <a:moveTo>
                      <a:pt x="5265" y="0"/>
                    </a:moveTo>
                    <a:cubicBezTo>
                      <a:pt x="4198" y="0"/>
                      <a:pt x="4297" y="1617"/>
                      <a:pt x="3661" y="2199"/>
                    </a:cubicBezTo>
                    <a:cubicBezTo>
                      <a:pt x="3438" y="2403"/>
                      <a:pt x="3213" y="2477"/>
                      <a:pt x="2988" y="2477"/>
                    </a:cubicBezTo>
                    <a:cubicBezTo>
                      <a:pt x="2358" y="2477"/>
                      <a:pt x="1722" y="1890"/>
                      <a:pt x="1098" y="1890"/>
                    </a:cubicBezTo>
                    <a:cubicBezTo>
                      <a:pt x="975" y="1890"/>
                      <a:pt x="853" y="1913"/>
                      <a:pt x="731" y="1967"/>
                    </a:cubicBezTo>
                    <a:cubicBezTo>
                      <a:pt x="1" y="2294"/>
                      <a:pt x="207" y="3505"/>
                      <a:pt x="499" y="4029"/>
                    </a:cubicBezTo>
                    <a:cubicBezTo>
                      <a:pt x="508" y="4038"/>
                      <a:pt x="508" y="4046"/>
                      <a:pt x="516" y="4046"/>
                    </a:cubicBezTo>
                    <a:cubicBezTo>
                      <a:pt x="516" y="4055"/>
                      <a:pt x="516" y="4063"/>
                      <a:pt x="525" y="4063"/>
                    </a:cubicBezTo>
                    <a:cubicBezTo>
                      <a:pt x="1066" y="4966"/>
                      <a:pt x="1599" y="5876"/>
                      <a:pt x="2063" y="6821"/>
                    </a:cubicBezTo>
                    <a:cubicBezTo>
                      <a:pt x="2329" y="7371"/>
                      <a:pt x="2819" y="8385"/>
                      <a:pt x="3360" y="8660"/>
                    </a:cubicBezTo>
                    <a:cubicBezTo>
                      <a:pt x="3513" y="8734"/>
                      <a:pt x="3658" y="8767"/>
                      <a:pt x="3797" y="8767"/>
                    </a:cubicBezTo>
                    <a:cubicBezTo>
                      <a:pt x="4345" y="8767"/>
                      <a:pt x="4782" y="8257"/>
                      <a:pt x="5104" y="7818"/>
                    </a:cubicBezTo>
                    <a:cubicBezTo>
                      <a:pt x="5482" y="7320"/>
                      <a:pt x="5474" y="7113"/>
                      <a:pt x="6135" y="6993"/>
                    </a:cubicBezTo>
                    <a:cubicBezTo>
                      <a:pt x="6228" y="6976"/>
                      <a:pt x="6321" y="6969"/>
                      <a:pt x="6416" y="6969"/>
                    </a:cubicBezTo>
                    <a:cubicBezTo>
                      <a:pt x="6740" y="6969"/>
                      <a:pt x="7071" y="7049"/>
                      <a:pt x="7391" y="7049"/>
                    </a:cubicBezTo>
                    <a:cubicBezTo>
                      <a:pt x="7573" y="7049"/>
                      <a:pt x="7751" y="7023"/>
                      <a:pt x="7922" y="6942"/>
                    </a:cubicBezTo>
                    <a:cubicBezTo>
                      <a:pt x="8661" y="6581"/>
                      <a:pt x="8627" y="6014"/>
                      <a:pt x="8240" y="5490"/>
                    </a:cubicBezTo>
                    <a:cubicBezTo>
                      <a:pt x="7261" y="4167"/>
                      <a:pt x="7432" y="2431"/>
                      <a:pt x="6685" y="1013"/>
                    </a:cubicBezTo>
                    <a:cubicBezTo>
                      <a:pt x="6436" y="558"/>
                      <a:pt x="6118" y="189"/>
                      <a:pt x="5654" y="60"/>
                    </a:cubicBezTo>
                    <a:cubicBezTo>
                      <a:pt x="5509" y="19"/>
                      <a:pt x="5381" y="0"/>
                      <a:pt x="5265"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34"/>
              <p:cNvSpPr/>
              <p:nvPr/>
            </p:nvSpPr>
            <p:spPr>
              <a:xfrm>
                <a:off x="8936771" y="1461490"/>
                <a:ext cx="285426" cy="475036"/>
              </a:xfrm>
              <a:custGeom>
                <a:rect b="b" l="l" r="r" t="t"/>
                <a:pathLst>
                  <a:path extrusionOk="0" h="8060" w="4877">
                    <a:moveTo>
                      <a:pt x="3024" y="8018"/>
                    </a:moveTo>
                    <a:cubicBezTo>
                      <a:pt x="3021" y="8019"/>
                      <a:pt x="3018" y="8021"/>
                      <a:pt x="3016" y="8023"/>
                    </a:cubicBezTo>
                    <a:cubicBezTo>
                      <a:pt x="3019" y="8022"/>
                      <a:pt x="3022" y="8020"/>
                      <a:pt x="3024" y="8018"/>
                    </a:cubicBezTo>
                    <a:close/>
                    <a:moveTo>
                      <a:pt x="1818" y="0"/>
                    </a:moveTo>
                    <a:cubicBezTo>
                      <a:pt x="1788" y="0"/>
                      <a:pt x="1758" y="11"/>
                      <a:pt x="1736" y="33"/>
                    </a:cubicBezTo>
                    <a:lnTo>
                      <a:pt x="78" y="1365"/>
                    </a:lnTo>
                    <a:cubicBezTo>
                      <a:pt x="26" y="1400"/>
                      <a:pt x="0" y="1468"/>
                      <a:pt x="26" y="1528"/>
                    </a:cubicBezTo>
                    <a:cubicBezTo>
                      <a:pt x="146" y="1795"/>
                      <a:pt x="353" y="2035"/>
                      <a:pt x="516" y="2276"/>
                    </a:cubicBezTo>
                    <a:cubicBezTo>
                      <a:pt x="834" y="2757"/>
                      <a:pt x="1160" y="3238"/>
                      <a:pt x="1478" y="3719"/>
                    </a:cubicBezTo>
                    <a:cubicBezTo>
                      <a:pt x="1753" y="4106"/>
                      <a:pt x="1993" y="4510"/>
                      <a:pt x="2208" y="4939"/>
                    </a:cubicBezTo>
                    <a:cubicBezTo>
                      <a:pt x="2655" y="5867"/>
                      <a:pt x="2844" y="6898"/>
                      <a:pt x="2767" y="7929"/>
                    </a:cubicBezTo>
                    <a:cubicBezTo>
                      <a:pt x="2762" y="8016"/>
                      <a:pt x="2830" y="8059"/>
                      <a:pt x="2904" y="8059"/>
                    </a:cubicBezTo>
                    <a:cubicBezTo>
                      <a:pt x="2960" y="8059"/>
                      <a:pt x="3020" y="8033"/>
                      <a:pt x="3050" y="7980"/>
                    </a:cubicBezTo>
                    <a:lnTo>
                      <a:pt x="3050" y="7980"/>
                    </a:lnTo>
                    <a:cubicBezTo>
                      <a:pt x="3043" y="7995"/>
                      <a:pt x="3036" y="8009"/>
                      <a:pt x="3024" y="8018"/>
                    </a:cubicBezTo>
                    <a:lnTo>
                      <a:pt x="3024" y="8018"/>
                    </a:lnTo>
                    <a:cubicBezTo>
                      <a:pt x="3033" y="8014"/>
                      <a:pt x="3044" y="8013"/>
                      <a:pt x="3050" y="8006"/>
                    </a:cubicBezTo>
                    <a:cubicBezTo>
                      <a:pt x="3110" y="7980"/>
                      <a:pt x="3171" y="7963"/>
                      <a:pt x="3231" y="7946"/>
                    </a:cubicBezTo>
                    <a:cubicBezTo>
                      <a:pt x="3411" y="7886"/>
                      <a:pt x="3591" y="7834"/>
                      <a:pt x="3772" y="7791"/>
                    </a:cubicBezTo>
                    <a:cubicBezTo>
                      <a:pt x="3952" y="7749"/>
                      <a:pt x="4159" y="7697"/>
                      <a:pt x="4348" y="7654"/>
                    </a:cubicBezTo>
                    <a:cubicBezTo>
                      <a:pt x="4426" y="7628"/>
                      <a:pt x="4510" y="7617"/>
                      <a:pt x="4595" y="7617"/>
                    </a:cubicBezTo>
                    <a:cubicBezTo>
                      <a:pt x="4621" y="7617"/>
                      <a:pt x="4648" y="7618"/>
                      <a:pt x="4674" y="7620"/>
                    </a:cubicBezTo>
                    <a:cubicBezTo>
                      <a:pt x="4681" y="7621"/>
                      <a:pt x="4688" y="7621"/>
                      <a:pt x="4694" y="7621"/>
                    </a:cubicBezTo>
                    <a:cubicBezTo>
                      <a:pt x="4804" y="7621"/>
                      <a:pt x="4876" y="7493"/>
                      <a:pt x="4811" y="7396"/>
                    </a:cubicBezTo>
                    <a:cubicBezTo>
                      <a:pt x="3085" y="5437"/>
                      <a:pt x="2062" y="2748"/>
                      <a:pt x="1968" y="145"/>
                    </a:cubicBezTo>
                    <a:cubicBezTo>
                      <a:pt x="1968" y="94"/>
                      <a:pt x="1942" y="42"/>
                      <a:pt x="1890" y="25"/>
                    </a:cubicBezTo>
                    <a:cubicBezTo>
                      <a:pt x="1870" y="9"/>
                      <a:pt x="1844" y="0"/>
                      <a:pt x="18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34"/>
              <p:cNvSpPr/>
              <p:nvPr/>
            </p:nvSpPr>
            <p:spPr>
              <a:xfrm>
                <a:off x="9121302" y="1931789"/>
                <a:ext cx="59" cy="59"/>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4"/>
              <p:cNvSpPr/>
              <p:nvPr/>
            </p:nvSpPr>
            <p:spPr>
              <a:xfrm>
                <a:off x="8941277" y="1626979"/>
                <a:ext cx="33184" cy="48977"/>
              </a:xfrm>
              <a:custGeom>
                <a:rect b="b" l="l" r="r" t="t"/>
                <a:pathLst>
                  <a:path extrusionOk="0" h="831" w="567">
                    <a:moveTo>
                      <a:pt x="224" y="1"/>
                    </a:moveTo>
                    <a:cubicBezTo>
                      <a:pt x="224" y="1"/>
                      <a:pt x="1" y="413"/>
                      <a:pt x="18" y="568"/>
                    </a:cubicBezTo>
                    <a:cubicBezTo>
                      <a:pt x="14" y="747"/>
                      <a:pt x="139" y="830"/>
                      <a:pt x="267" y="830"/>
                    </a:cubicBezTo>
                    <a:cubicBezTo>
                      <a:pt x="415" y="830"/>
                      <a:pt x="566" y="719"/>
                      <a:pt x="525" y="516"/>
                    </a:cubicBezTo>
                    <a:cubicBezTo>
                      <a:pt x="516" y="361"/>
                      <a:pt x="224" y="1"/>
                      <a:pt x="2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4"/>
              <p:cNvSpPr/>
              <p:nvPr/>
            </p:nvSpPr>
            <p:spPr>
              <a:xfrm>
                <a:off x="8837804" y="1596627"/>
                <a:ext cx="41670" cy="39076"/>
              </a:xfrm>
              <a:custGeom>
                <a:rect b="b" l="l" r="r" t="t"/>
                <a:pathLst>
                  <a:path extrusionOk="0" h="663" w="712">
                    <a:moveTo>
                      <a:pt x="712" y="0"/>
                    </a:moveTo>
                    <a:cubicBezTo>
                      <a:pt x="712" y="0"/>
                      <a:pt x="265" y="137"/>
                      <a:pt x="171" y="258"/>
                    </a:cubicBezTo>
                    <a:cubicBezTo>
                      <a:pt x="1" y="408"/>
                      <a:pt x="233" y="663"/>
                      <a:pt x="419" y="663"/>
                    </a:cubicBezTo>
                    <a:cubicBezTo>
                      <a:pt x="477" y="663"/>
                      <a:pt x="531" y="637"/>
                      <a:pt x="566" y="576"/>
                    </a:cubicBezTo>
                    <a:cubicBezTo>
                      <a:pt x="669" y="455"/>
                      <a:pt x="712" y="0"/>
                      <a:pt x="7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4"/>
              <p:cNvSpPr/>
              <p:nvPr/>
            </p:nvSpPr>
            <p:spPr>
              <a:xfrm>
                <a:off x="9080568" y="1539873"/>
                <a:ext cx="50390" cy="35363"/>
              </a:xfrm>
              <a:custGeom>
                <a:rect b="b" l="l" r="r" t="t"/>
                <a:pathLst>
                  <a:path extrusionOk="0" h="600" w="861">
                    <a:moveTo>
                      <a:pt x="0" y="1"/>
                    </a:moveTo>
                    <a:cubicBezTo>
                      <a:pt x="0" y="1"/>
                      <a:pt x="164" y="439"/>
                      <a:pt x="293" y="525"/>
                    </a:cubicBezTo>
                    <a:cubicBezTo>
                      <a:pt x="350" y="577"/>
                      <a:pt x="411" y="599"/>
                      <a:pt x="468" y="599"/>
                    </a:cubicBezTo>
                    <a:cubicBezTo>
                      <a:pt x="691" y="599"/>
                      <a:pt x="860" y="263"/>
                      <a:pt x="593" y="112"/>
                    </a:cubicBezTo>
                    <a:cubicBezTo>
                      <a:pt x="473" y="18"/>
                      <a:pt x="0" y="1"/>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4"/>
              <p:cNvSpPr/>
              <p:nvPr/>
            </p:nvSpPr>
            <p:spPr>
              <a:xfrm>
                <a:off x="9096663" y="1602698"/>
                <a:ext cx="49980" cy="35775"/>
              </a:xfrm>
              <a:custGeom>
                <a:rect b="b" l="l" r="r" t="t"/>
                <a:pathLst>
                  <a:path extrusionOk="0" h="607" w="854">
                    <a:moveTo>
                      <a:pt x="0" y="0"/>
                    </a:moveTo>
                    <a:lnTo>
                      <a:pt x="0" y="0"/>
                    </a:lnTo>
                    <a:cubicBezTo>
                      <a:pt x="0" y="0"/>
                      <a:pt x="164" y="438"/>
                      <a:pt x="284" y="533"/>
                    </a:cubicBezTo>
                    <a:cubicBezTo>
                      <a:pt x="341" y="585"/>
                      <a:pt x="402" y="607"/>
                      <a:pt x="459" y="607"/>
                    </a:cubicBezTo>
                    <a:cubicBezTo>
                      <a:pt x="682" y="607"/>
                      <a:pt x="853" y="269"/>
                      <a:pt x="593" y="112"/>
                    </a:cubicBezTo>
                    <a:cubicBezTo>
                      <a:pt x="464" y="17"/>
                      <a:pt x="0" y="0"/>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4"/>
              <p:cNvSpPr/>
              <p:nvPr/>
            </p:nvSpPr>
            <p:spPr>
              <a:xfrm>
                <a:off x="9096663" y="1488953"/>
                <a:ext cx="54019" cy="30942"/>
              </a:xfrm>
              <a:custGeom>
                <a:rect b="b" l="l" r="r" t="t"/>
                <a:pathLst>
                  <a:path extrusionOk="0" h="525" w="923">
                    <a:moveTo>
                      <a:pt x="555" y="1"/>
                    </a:moveTo>
                    <a:cubicBezTo>
                      <a:pt x="522" y="1"/>
                      <a:pt x="485" y="7"/>
                      <a:pt x="447" y="23"/>
                    </a:cubicBezTo>
                    <a:cubicBezTo>
                      <a:pt x="292" y="66"/>
                      <a:pt x="0" y="435"/>
                      <a:pt x="0" y="435"/>
                    </a:cubicBezTo>
                    <a:cubicBezTo>
                      <a:pt x="0" y="435"/>
                      <a:pt x="311" y="525"/>
                      <a:pt x="503" y="525"/>
                    </a:cubicBezTo>
                    <a:cubicBezTo>
                      <a:pt x="542" y="525"/>
                      <a:pt x="576" y="521"/>
                      <a:pt x="602" y="513"/>
                    </a:cubicBezTo>
                    <a:cubicBezTo>
                      <a:pt x="922" y="436"/>
                      <a:pt x="822" y="1"/>
                      <a:pt x="5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4"/>
              <p:cNvSpPr/>
              <p:nvPr/>
            </p:nvSpPr>
            <p:spPr>
              <a:xfrm>
                <a:off x="8902533" y="1597099"/>
                <a:ext cx="36285" cy="47916"/>
              </a:xfrm>
              <a:custGeom>
                <a:rect b="b" l="l" r="r" t="t"/>
                <a:pathLst>
                  <a:path extrusionOk="0" h="813" w="620">
                    <a:moveTo>
                      <a:pt x="474" y="1"/>
                    </a:moveTo>
                    <a:cubicBezTo>
                      <a:pt x="474" y="1"/>
                      <a:pt x="121" y="301"/>
                      <a:pt x="87" y="456"/>
                    </a:cubicBezTo>
                    <a:cubicBezTo>
                      <a:pt x="0" y="671"/>
                      <a:pt x="169" y="812"/>
                      <a:pt x="334" y="812"/>
                    </a:cubicBezTo>
                    <a:cubicBezTo>
                      <a:pt x="446" y="812"/>
                      <a:pt x="557" y="747"/>
                      <a:pt x="585" y="593"/>
                    </a:cubicBezTo>
                    <a:cubicBezTo>
                      <a:pt x="620" y="439"/>
                      <a:pt x="474" y="1"/>
                      <a:pt x="4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4"/>
              <p:cNvSpPr/>
              <p:nvPr/>
            </p:nvSpPr>
            <p:spPr>
              <a:xfrm>
                <a:off x="8955031" y="1560618"/>
                <a:ext cx="177389" cy="390048"/>
              </a:xfrm>
              <a:custGeom>
                <a:rect b="b" l="l" r="r" t="t"/>
                <a:pathLst>
                  <a:path extrusionOk="0" h="6618" w="3031">
                    <a:moveTo>
                      <a:pt x="86" y="0"/>
                    </a:moveTo>
                    <a:cubicBezTo>
                      <a:pt x="42" y="0"/>
                      <a:pt x="1" y="54"/>
                      <a:pt x="32" y="104"/>
                    </a:cubicBezTo>
                    <a:cubicBezTo>
                      <a:pt x="754" y="1058"/>
                      <a:pt x="1501" y="1994"/>
                      <a:pt x="2060" y="3051"/>
                    </a:cubicBezTo>
                    <a:cubicBezTo>
                      <a:pt x="2627" y="4133"/>
                      <a:pt x="2910" y="5328"/>
                      <a:pt x="2764" y="6548"/>
                    </a:cubicBezTo>
                    <a:cubicBezTo>
                      <a:pt x="2759" y="6594"/>
                      <a:pt x="2792" y="6618"/>
                      <a:pt x="2825" y="6618"/>
                    </a:cubicBezTo>
                    <a:cubicBezTo>
                      <a:pt x="2853" y="6618"/>
                      <a:pt x="2880" y="6600"/>
                      <a:pt x="2884" y="6565"/>
                    </a:cubicBezTo>
                    <a:cubicBezTo>
                      <a:pt x="3030" y="5345"/>
                      <a:pt x="2764" y="4168"/>
                      <a:pt x="2214" y="3077"/>
                    </a:cubicBezTo>
                    <a:cubicBezTo>
                      <a:pt x="1664" y="1986"/>
                      <a:pt x="874" y="1006"/>
                      <a:pt x="135" y="27"/>
                    </a:cubicBezTo>
                    <a:cubicBezTo>
                      <a:pt x="121" y="8"/>
                      <a:pt x="103" y="0"/>
                      <a:pt x="8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4"/>
              <p:cNvSpPr/>
              <p:nvPr/>
            </p:nvSpPr>
            <p:spPr>
              <a:xfrm>
                <a:off x="8996116" y="1543232"/>
                <a:ext cx="229008" cy="357810"/>
              </a:xfrm>
              <a:custGeom>
                <a:rect b="b" l="l" r="r" t="t"/>
                <a:pathLst>
                  <a:path extrusionOk="0" h="6071" w="3913">
                    <a:moveTo>
                      <a:pt x="80" y="0"/>
                    </a:moveTo>
                    <a:cubicBezTo>
                      <a:pt x="42" y="0"/>
                      <a:pt x="0" y="39"/>
                      <a:pt x="17" y="90"/>
                    </a:cubicBezTo>
                    <a:lnTo>
                      <a:pt x="17" y="81"/>
                    </a:lnTo>
                    <a:cubicBezTo>
                      <a:pt x="507" y="1396"/>
                      <a:pt x="1323" y="2564"/>
                      <a:pt x="1942" y="3810"/>
                    </a:cubicBezTo>
                    <a:cubicBezTo>
                      <a:pt x="2346" y="4617"/>
                      <a:pt x="2861" y="5812"/>
                      <a:pt x="3832" y="6069"/>
                    </a:cubicBezTo>
                    <a:cubicBezTo>
                      <a:pt x="3837" y="6070"/>
                      <a:pt x="3841" y="6071"/>
                      <a:pt x="3845" y="6071"/>
                    </a:cubicBezTo>
                    <a:cubicBezTo>
                      <a:pt x="3910" y="6071"/>
                      <a:pt x="3913" y="5957"/>
                      <a:pt x="3840" y="5941"/>
                    </a:cubicBezTo>
                    <a:cubicBezTo>
                      <a:pt x="3368" y="5820"/>
                      <a:pt x="3033" y="5416"/>
                      <a:pt x="2766" y="5030"/>
                    </a:cubicBezTo>
                    <a:cubicBezTo>
                      <a:pt x="2466" y="4575"/>
                      <a:pt x="2208" y="4102"/>
                      <a:pt x="1976" y="3604"/>
                    </a:cubicBezTo>
                    <a:cubicBezTo>
                      <a:pt x="1383" y="2401"/>
                      <a:pt x="601" y="1301"/>
                      <a:pt x="129" y="38"/>
                    </a:cubicBezTo>
                    <a:cubicBezTo>
                      <a:pt x="120" y="11"/>
                      <a:pt x="101" y="0"/>
                      <a:pt x="8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4"/>
              <p:cNvSpPr/>
              <p:nvPr/>
            </p:nvSpPr>
            <p:spPr>
              <a:xfrm>
                <a:off x="8904055" y="1346213"/>
                <a:ext cx="86032" cy="153768"/>
              </a:xfrm>
              <a:custGeom>
                <a:rect b="b" l="l" r="r" t="t"/>
                <a:pathLst>
                  <a:path extrusionOk="0" h="2609" w="1470">
                    <a:moveTo>
                      <a:pt x="738" y="0"/>
                    </a:moveTo>
                    <a:cubicBezTo>
                      <a:pt x="697" y="0"/>
                      <a:pt x="662" y="31"/>
                      <a:pt x="662" y="74"/>
                    </a:cubicBezTo>
                    <a:cubicBezTo>
                      <a:pt x="1" y="821"/>
                      <a:pt x="473" y="1869"/>
                      <a:pt x="946" y="2574"/>
                    </a:cubicBezTo>
                    <a:cubicBezTo>
                      <a:pt x="963" y="2597"/>
                      <a:pt x="984" y="2608"/>
                      <a:pt x="1006" y="2608"/>
                    </a:cubicBezTo>
                    <a:cubicBezTo>
                      <a:pt x="1017" y="2608"/>
                      <a:pt x="1029" y="2605"/>
                      <a:pt x="1040" y="2599"/>
                    </a:cubicBezTo>
                    <a:lnTo>
                      <a:pt x="1410" y="2393"/>
                    </a:lnTo>
                    <a:cubicBezTo>
                      <a:pt x="1427" y="2393"/>
                      <a:pt x="1436" y="2385"/>
                      <a:pt x="1436" y="2376"/>
                    </a:cubicBezTo>
                    <a:cubicBezTo>
                      <a:pt x="1470" y="2350"/>
                      <a:pt x="1470" y="2299"/>
                      <a:pt x="1436" y="2273"/>
                    </a:cubicBezTo>
                    <a:cubicBezTo>
                      <a:pt x="1436" y="2273"/>
                      <a:pt x="1436" y="2264"/>
                      <a:pt x="1427" y="2264"/>
                    </a:cubicBezTo>
                    <a:cubicBezTo>
                      <a:pt x="1083" y="1921"/>
                      <a:pt x="980" y="1405"/>
                      <a:pt x="1058" y="941"/>
                    </a:cubicBezTo>
                    <a:cubicBezTo>
                      <a:pt x="1075" y="821"/>
                      <a:pt x="1109" y="709"/>
                      <a:pt x="1161" y="598"/>
                    </a:cubicBezTo>
                    <a:cubicBezTo>
                      <a:pt x="1204" y="512"/>
                      <a:pt x="1272" y="443"/>
                      <a:pt x="1272" y="349"/>
                    </a:cubicBezTo>
                    <a:cubicBezTo>
                      <a:pt x="1272" y="245"/>
                      <a:pt x="1186" y="237"/>
                      <a:pt x="1109" y="185"/>
                    </a:cubicBezTo>
                    <a:cubicBezTo>
                      <a:pt x="1006" y="117"/>
                      <a:pt x="886" y="48"/>
                      <a:pt x="765" y="5"/>
                    </a:cubicBezTo>
                    <a:cubicBezTo>
                      <a:pt x="756" y="2"/>
                      <a:pt x="747" y="0"/>
                      <a:pt x="7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4"/>
              <p:cNvSpPr/>
              <p:nvPr/>
            </p:nvSpPr>
            <p:spPr>
              <a:xfrm>
                <a:off x="8909205" y="1468503"/>
                <a:ext cx="107745" cy="52631"/>
              </a:xfrm>
              <a:custGeom>
                <a:rect b="b" l="l" r="r" t="t"/>
                <a:pathLst>
                  <a:path extrusionOk="0" h="893" w="1841">
                    <a:moveTo>
                      <a:pt x="1668" y="1"/>
                    </a:moveTo>
                    <a:cubicBezTo>
                      <a:pt x="1654" y="1"/>
                      <a:pt x="1638" y="3"/>
                      <a:pt x="1623" y="9"/>
                    </a:cubicBezTo>
                    <a:cubicBezTo>
                      <a:pt x="1377" y="113"/>
                      <a:pt x="1112" y="256"/>
                      <a:pt x="1012" y="511"/>
                    </a:cubicBezTo>
                    <a:lnTo>
                      <a:pt x="1012" y="511"/>
                    </a:lnTo>
                    <a:cubicBezTo>
                      <a:pt x="933" y="497"/>
                      <a:pt x="853" y="490"/>
                      <a:pt x="773" y="490"/>
                    </a:cubicBezTo>
                    <a:cubicBezTo>
                      <a:pt x="548" y="490"/>
                      <a:pt x="324" y="545"/>
                      <a:pt x="119" y="653"/>
                    </a:cubicBezTo>
                    <a:cubicBezTo>
                      <a:pt x="1" y="712"/>
                      <a:pt x="54" y="892"/>
                      <a:pt x="164" y="892"/>
                    </a:cubicBezTo>
                    <a:cubicBezTo>
                      <a:pt x="182" y="892"/>
                      <a:pt x="202" y="888"/>
                      <a:pt x="222" y="877"/>
                    </a:cubicBezTo>
                    <a:cubicBezTo>
                      <a:pt x="396" y="781"/>
                      <a:pt x="589" y="733"/>
                      <a:pt x="783" y="733"/>
                    </a:cubicBezTo>
                    <a:cubicBezTo>
                      <a:pt x="886" y="733"/>
                      <a:pt x="989" y="747"/>
                      <a:pt x="1090" y="774"/>
                    </a:cubicBezTo>
                    <a:cubicBezTo>
                      <a:pt x="1095" y="774"/>
                      <a:pt x="1100" y="775"/>
                      <a:pt x="1105" y="775"/>
                    </a:cubicBezTo>
                    <a:cubicBezTo>
                      <a:pt x="1167" y="775"/>
                      <a:pt x="1219" y="726"/>
                      <a:pt x="1227" y="662"/>
                    </a:cubicBezTo>
                    <a:cubicBezTo>
                      <a:pt x="1262" y="430"/>
                      <a:pt x="1528" y="318"/>
                      <a:pt x="1726" y="232"/>
                    </a:cubicBezTo>
                    <a:cubicBezTo>
                      <a:pt x="1840" y="171"/>
                      <a:pt x="1785" y="1"/>
                      <a:pt x="1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34"/>
              <p:cNvSpPr/>
              <p:nvPr/>
            </p:nvSpPr>
            <p:spPr>
              <a:xfrm>
                <a:off x="8990087" y="1898727"/>
                <a:ext cx="65372" cy="31708"/>
              </a:xfrm>
              <a:custGeom>
                <a:rect b="b" l="l" r="r" t="t"/>
                <a:pathLst>
                  <a:path extrusionOk="0" h="538" w="1117">
                    <a:moveTo>
                      <a:pt x="124" y="0"/>
                    </a:moveTo>
                    <a:cubicBezTo>
                      <a:pt x="63" y="0"/>
                      <a:pt x="1" y="59"/>
                      <a:pt x="34" y="132"/>
                    </a:cubicBezTo>
                    <a:cubicBezTo>
                      <a:pt x="139" y="392"/>
                      <a:pt x="383" y="538"/>
                      <a:pt x="635" y="538"/>
                    </a:cubicBezTo>
                    <a:cubicBezTo>
                      <a:pt x="775" y="538"/>
                      <a:pt x="917" y="493"/>
                      <a:pt x="1040" y="398"/>
                    </a:cubicBezTo>
                    <a:cubicBezTo>
                      <a:pt x="1117" y="342"/>
                      <a:pt x="1056" y="234"/>
                      <a:pt x="975" y="234"/>
                    </a:cubicBezTo>
                    <a:cubicBezTo>
                      <a:pt x="957" y="234"/>
                      <a:pt x="938" y="240"/>
                      <a:pt x="919" y="252"/>
                    </a:cubicBezTo>
                    <a:cubicBezTo>
                      <a:pt x="833" y="323"/>
                      <a:pt x="731" y="356"/>
                      <a:pt x="630" y="356"/>
                    </a:cubicBezTo>
                    <a:cubicBezTo>
                      <a:pt x="449" y="356"/>
                      <a:pt x="272" y="248"/>
                      <a:pt x="206" y="55"/>
                    </a:cubicBezTo>
                    <a:cubicBezTo>
                      <a:pt x="188" y="16"/>
                      <a:pt x="156" y="0"/>
                      <a:pt x="1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34"/>
              <p:cNvSpPr/>
              <p:nvPr/>
            </p:nvSpPr>
            <p:spPr>
              <a:xfrm>
                <a:off x="9006709" y="1871794"/>
                <a:ext cx="50566" cy="20451"/>
              </a:xfrm>
              <a:custGeom>
                <a:rect b="b" l="l" r="r" t="t"/>
                <a:pathLst>
                  <a:path extrusionOk="0" h="347" w="864">
                    <a:moveTo>
                      <a:pt x="134" y="1"/>
                    </a:moveTo>
                    <a:cubicBezTo>
                      <a:pt x="59" y="1"/>
                      <a:pt x="0" y="114"/>
                      <a:pt x="77" y="177"/>
                    </a:cubicBezTo>
                    <a:cubicBezTo>
                      <a:pt x="205" y="287"/>
                      <a:pt x="365" y="347"/>
                      <a:pt x="529" y="347"/>
                    </a:cubicBezTo>
                    <a:cubicBezTo>
                      <a:pt x="607" y="347"/>
                      <a:pt x="687" y="333"/>
                      <a:pt x="764" y="305"/>
                    </a:cubicBezTo>
                    <a:cubicBezTo>
                      <a:pt x="864" y="267"/>
                      <a:pt x="820" y="127"/>
                      <a:pt x="724" y="127"/>
                    </a:cubicBezTo>
                    <a:cubicBezTo>
                      <a:pt x="713" y="127"/>
                      <a:pt x="700" y="129"/>
                      <a:pt x="687" y="134"/>
                    </a:cubicBezTo>
                    <a:cubicBezTo>
                      <a:pt x="635" y="152"/>
                      <a:pt x="582" y="160"/>
                      <a:pt x="530" y="160"/>
                    </a:cubicBezTo>
                    <a:cubicBezTo>
                      <a:pt x="407" y="160"/>
                      <a:pt x="285" y="112"/>
                      <a:pt x="188" y="22"/>
                    </a:cubicBezTo>
                    <a:cubicBezTo>
                      <a:pt x="170" y="7"/>
                      <a:pt x="152" y="1"/>
                      <a:pt x="1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34"/>
              <p:cNvSpPr/>
              <p:nvPr/>
            </p:nvSpPr>
            <p:spPr>
              <a:xfrm>
                <a:off x="8944379" y="1806435"/>
                <a:ext cx="39680" cy="48447"/>
              </a:xfrm>
              <a:custGeom>
                <a:rect b="b" l="l" r="r" t="t"/>
                <a:pathLst>
                  <a:path extrusionOk="0" h="822" w="678">
                    <a:moveTo>
                      <a:pt x="121" y="0"/>
                    </a:moveTo>
                    <a:cubicBezTo>
                      <a:pt x="60" y="0"/>
                      <a:pt x="0" y="57"/>
                      <a:pt x="34" y="134"/>
                    </a:cubicBezTo>
                    <a:cubicBezTo>
                      <a:pt x="137" y="383"/>
                      <a:pt x="300" y="615"/>
                      <a:pt x="497" y="796"/>
                    </a:cubicBezTo>
                    <a:cubicBezTo>
                      <a:pt x="515" y="814"/>
                      <a:pt x="534" y="821"/>
                      <a:pt x="552" y="821"/>
                    </a:cubicBezTo>
                    <a:cubicBezTo>
                      <a:pt x="621" y="821"/>
                      <a:pt x="677" y="711"/>
                      <a:pt x="609" y="650"/>
                    </a:cubicBezTo>
                    <a:cubicBezTo>
                      <a:pt x="429" y="478"/>
                      <a:pt x="291" y="280"/>
                      <a:pt x="205" y="57"/>
                    </a:cubicBezTo>
                    <a:cubicBezTo>
                      <a:pt x="187" y="17"/>
                      <a:pt x="154" y="0"/>
                      <a:pt x="1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34"/>
              <p:cNvSpPr/>
              <p:nvPr/>
            </p:nvSpPr>
            <p:spPr>
              <a:xfrm>
                <a:off x="9213831" y="1807201"/>
                <a:ext cx="53784" cy="25048"/>
              </a:xfrm>
              <a:custGeom>
                <a:rect b="b" l="l" r="r" t="t"/>
                <a:pathLst>
                  <a:path extrusionOk="0" h="425" w="919">
                    <a:moveTo>
                      <a:pt x="791" y="1"/>
                    </a:moveTo>
                    <a:cubicBezTo>
                      <a:pt x="772" y="1"/>
                      <a:pt x="751" y="8"/>
                      <a:pt x="730" y="27"/>
                    </a:cubicBezTo>
                    <a:cubicBezTo>
                      <a:pt x="584" y="166"/>
                      <a:pt x="382" y="242"/>
                      <a:pt x="179" y="242"/>
                    </a:cubicBezTo>
                    <a:cubicBezTo>
                      <a:pt x="168" y="242"/>
                      <a:pt x="157" y="242"/>
                      <a:pt x="146" y="242"/>
                    </a:cubicBezTo>
                    <a:cubicBezTo>
                      <a:pt x="26" y="242"/>
                      <a:pt x="0" y="422"/>
                      <a:pt x="120" y="422"/>
                    </a:cubicBezTo>
                    <a:cubicBezTo>
                      <a:pt x="143" y="423"/>
                      <a:pt x="165" y="424"/>
                      <a:pt x="187" y="424"/>
                    </a:cubicBezTo>
                    <a:cubicBezTo>
                      <a:pt x="431" y="424"/>
                      <a:pt x="670" y="338"/>
                      <a:pt x="851" y="173"/>
                    </a:cubicBezTo>
                    <a:cubicBezTo>
                      <a:pt x="918" y="105"/>
                      <a:pt x="864" y="1"/>
                      <a:pt x="7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4"/>
              <p:cNvSpPr/>
              <p:nvPr/>
            </p:nvSpPr>
            <p:spPr>
              <a:xfrm>
                <a:off x="9251229" y="1761586"/>
                <a:ext cx="18962" cy="31590"/>
              </a:xfrm>
              <a:custGeom>
                <a:rect b="b" l="l" r="r" t="t"/>
                <a:pathLst>
                  <a:path extrusionOk="0" h="536" w="324">
                    <a:moveTo>
                      <a:pt x="207" y="1"/>
                    </a:moveTo>
                    <a:cubicBezTo>
                      <a:pt x="157" y="1"/>
                      <a:pt x="104" y="38"/>
                      <a:pt x="109" y="105"/>
                    </a:cubicBezTo>
                    <a:cubicBezTo>
                      <a:pt x="126" y="199"/>
                      <a:pt x="109" y="302"/>
                      <a:pt x="57" y="388"/>
                    </a:cubicBezTo>
                    <a:cubicBezTo>
                      <a:pt x="0" y="458"/>
                      <a:pt x="68" y="536"/>
                      <a:pt x="139" y="536"/>
                    </a:cubicBezTo>
                    <a:cubicBezTo>
                      <a:pt x="165" y="536"/>
                      <a:pt x="191" y="525"/>
                      <a:pt x="212" y="500"/>
                    </a:cubicBezTo>
                    <a:cubicBezTo>
                      <a:pt x="289" y="371"/>
                      <a:pt x="323" y="225"/>
                      <a:pt x="289" y="79"/>
                    </a:cubicBezTo>
                    <a:cubicBezTo>
                      <a:pt x="285" y="25"/>
                      <a:pt x="247" y="1"/>
                      <a:pt x="2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7" name="Google Shape;2507;p34"/>
            <p:cNvSpPr/>
            <p:nvPr/>
          </p:nvSpPr>
          <p:spPr>
            <a:xfrm>
              <a:off x="354063" y="1350413"/>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4"/>
            <p:cNvSpPr/>
            <p:nvPr/>
          </p:nvSpPr>
          <p:spPr>
            <a:xfrm>
              <a:off x="575900" y="985913"/>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2" name="Shape 2512"/>
        <p:cNvGrpSpPr/>
        <p:nvPr/>
      </p:nvGrpSpPr>
      <p:grpSpPr>
        <a:xfrm>
          <a:off x="0" y="0"/>
          <a:ext cx="0" cy="0"/>
          <a:chOff x="0" y="0"/>
          <a:chExt cx="0" cy="0"/>
        </a:xfrm>
      </p:grpSpPr>
      <p:sp>
        <p:nvSpPr>
          <p:cNvPr id="2513" name="Google Shape;2513;p35"/>
          <p:cNvSpPr txBox="1"/>
          <p:nvPr>
            <p:ph idx="8"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Consulting proposal</a:t>
            </a:r>
            <a:endParaRPr/>
          </a:p>
        </p:txBody>
      </p:sp>
      <p:sp>
        <p:nvSpPr>
          <p:cNvPr id="2514" name="Google Shape;2514;p35"/>
          <p:cNvSpPr txBox="1"/>
          <p:nvPr>
            <p:ph type="title"/>
          </p:nvPr>
        </p:nvSpPr>
        <p:spPr>
          <a:xfrm>
            <a:off x="713100" y="1588875"/>
            <a:ext cx="2328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Services</a:t>
            </a:r>
            <a:endParaRPr/>
          </a:p>
        </p:txBody>
      </p:sp>
      <p:sp>
        <p:nvSpPr>
          <p:cNvPr id="2515" name="Google Shape;2515;p35"/>
          <p:cNvSpPr txBox="1"/>
          <p:nvPr>
            <p:ph idx="2" type="title"/>
          </p:nvPr>
        </p:nvSpPr>
        <p:spPr>
          <a:xfrm>
            <a:off x="3407550" y="1588875"/>
            <a:ext cx="2328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Fees</a:t>
            </a:r>
            <a:endParaRPr/>
          </a:p>
        </p:txBody>
      </p:sp>
      <p:sp>
        <p:nvSpPr>
          <p:cNvPr id="2516" name="Google Shape;2516;p35"/>
          <p:cNvSpPr txBox="1"/>
          <p:nvPr>
            <p:ph idx="1" type="subTitle"/>
          </p:nvPr>
        </p:nvSpPr>
        <p:spPr>
          <a:xfrm>
            <a:off x="713100" y="2046075"/>
            <a:ext cx="23289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a:t>
            </a:r>
            <a:endParaRPr/>
          </a:p>
        </p:txBody>
      </p:sp>
      <p:sp>
        <p:nvSpPr>
          <p:cNvPr id="2517" name="Google Shape;2517;p35"/>
          <p:cNvSpPr txBox="1"/>
          <p:nvPr>
            <p:ph idx="9" type="title"/>
          </p:nvPr>
        </p:nvSpPr>
        <p:spPr>
          <a:xfrm>
            <a:off x="6102000" y="1588875"/>
            <a:ext cx="2328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Invoices</a:t>
            </a:r>
            <a:endParaRPr/>
          </a:p>
        </p:txBody>
      </p:sp>
      <p:sp>
        <p:nvSpPr>
          <p:cNvPr id="2518" name="Google Shape;2518;p35"/>
          <p:cNvSpPr txBox="1"/>
          <p:nvPr>
            <p:ph idx="3" type="subTitle"/>
          </p:nvPr>
        </p:nvSpPr>
        <p:spPr>
          <a:xfrm>
            <a:off x="3407550" y="2046075"/>
            <a:ext cx="23289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It’s terribly hot</a:t>
            </a:r>
            <a:endParaRPr/>
          </a:p>
        </p:txBody>
      </p:sp>
      <p:sp>
        <p:nvSpPr>
          <p:cNvPr id="2519" name="Google Shape;2519;p35"/>
          <p:cNvSpPr txBox="1"/>
          <p:nvPr>
            <p:ph idx="4" type="title"/>
          </p:nvPr>
        </p:nvSpPr>
        <p:spPr>
          <a:xfrm>
            <a:off x="713100" y="3143366"/>
            <a:ext cx="2328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Expenses</a:t>
            </a:r>
            <a:endParaRPr/>
          </a:p>
        </p:txBody>
      </p:sp>
      <p:sp>
        <p:nvSpPr>
          <p:cNvPr id="2520" name="Google Shape;2520;p35"/>
          <p:cNvSpPr txBox="1"/>
          <p:nvPr>
            <p:ph idx="5" type="title"/>
          </p:nvPr>
        </p:nvSpPr>
        <p:spPr>
          <a:xfrm>
            <a:off x="3407550" y="3143366"/>
            <a:ext cx="2328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Materials</a:t>
            </a:r>
            <a:endParaRPr/>
          </a:p>
        </p:txBody>
      </p:sp>
      <p:sp>
        <p:nvSpPr>
          <p:cNvPr id="2521" name="Google Shape;2521;p35"/>
          <p:cNvSpPr txBox="1"/>
          <p:nvPr>
            <p:ph idx="6" type="subTitle"/>
          </p:nvPr>
        </p:nvSpPr>
        <p:spPr>
          <a:xfrm>
            <a:off x="713100" y="3600566"/>
            <a:ext cx="23289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Despite being red, Mars is actually a cold place. It’s full of iron oxide dust</a:t>
            </a:r>
            <a:endParaRPr/>
          </a:p>
        </p:txBody>
      </p:sp>
      <p:sp>
        <p:nvSpPr>
          <p:cNvPr id="2522" name="Google Shape;2522;p35"/>
          <p:cNvSpPr txBox="1"/>
          <p:nvPr>
            <p:ph idx="7" type="subTitle"/>
          </p:nvPr>
        </p:nvSpPr>
        <p:spPr>
          <a:xfrm>
            <a:off x="3407550" y="3590191"/>
            <a:ext cx="23289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a gas giant and the biggest planet in the entire Solar System</a:t>
            </a:r>
            <a:endParaRPr/>
          </a:p>
        </p:txBody>
      </p:sp>
      <p:sp>
        <p:nvSpPr>
          <p:cNvPr id="2523" name="Google Shape;2523;p35"/>
          <p:cNvSpPr txBox="1"/>
          <p:nvPr>
            <p:ph idx="13" type="subTitle"/>
          </p:nvPr>
        </p:nvSpPr>
        <p:spPr>
          <a:xfrm>
            <a:off x="6102000" y="2046075"/>
            <a:ext cx="23289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Earth is the third planet from the Sun and the only one that harbors life</a:t>
            </a:r>
            <a:endParaRPr/>
          </a:p>
        </p:txBody>
      </p:sp>
      <p:sp>
        <p:nvSpPr>
          <p:cNvPr id="2524" name="Google Shape;2524;p35"/>
          <p:cNvSpPr txBox="1"/>
          <p:nvPr>
            <p:ph idx="14" type="title"/>
          </p:nvPr>
        </p:nvSpPr>
        <p:spPr>
          <a:xfrm>
            <a:off x="6102000" y="3143366"/>
            <a:ext cx="2328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Terms</a:t>
            </a:r>
            <a:endParaRPr/>
          </a:p>
        </p:txBody>
      </p:sp>
      <p:sp>
        <p:nvSpPr>
          <p:cNvPr id="2525" name="Google Shape;2525;p35"/>
          <p:cNvSpPr txBox="1"/>
          <p:nvPr>
            <p:ph idx="15" type="subTitle"/>
          </p:nvPr>
        </p:nvSpPr>
        <p:spPr>
          <a:xfrm>
            <a:off x="6102000" y="3590191"/>
            <a:ext cx="2328900" cy="73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a gas giant and has rings. It’s composed mostly of hydrogen and helium</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29" name="Shape 2529"/>
        <p:cNvGrpSpPr/>
        <p:nvPr/>
      </p:nvGrpSpPr>
      <p:grpSpPr>
        <a:xfrm>
          <a:off x="0" y="0"/>
          <a:ext cx="0" cy="0"/>
          <a:chOff x="0" y="0"/>
          <a:chExt cx="0" cy="0"/>
        </a:xfrm>
      </p:grpSpPr>
      <p:sp>
        <p:nvSpPr>
          <p:cNvPr id="2530" name="Google Shape;2530;p36"/>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Business case</a:t>
            </a:r>
            <a:endParaRPr/>
          </a:p>
        </p:txBody>
      </p:sp>
      <p:sp>
        <p:nvSpPr>
          <p:cNvPr id="2531" name="Google Shape;2531;p36"/>
          <p:cNvSpPr/>
          <p:nvPr/>
        </p:nvSpPr>
        <p:spPr>
          <a:xfrm>
            <a:off x="713100" y="1591057"/>
            <a:ext cx="731400" cy="731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Roboto Slab"/>
                <a:ea typeface="Roboto Slab"/>
                <a:cs typeface="Roboto Slab"/>
                <a:sym typeface="Roboto Slab"/>
              </a:rPr>
              <a:t>1</a:t>
            </a:r>
            <a:endParaRPr b="1" sz="3000">
              <a:solidFill>
                <a:schemeClr val="dk1"/>
              </a:solidFill>
              <a:latin typeface="Roboto Slab"/>
              <a:ea typeface="Roboto Slab"/>
              <a:cs typeface="Roboto Slab"/>
              <a:sym typeface="Roboto Slab"/>
            </a:endParaRPr>
          </a:p>
        </p:txBody>
      </p:sp>
      <p:sp>
        <p:nvSpPr>
          <p:cNvPr id="2532" name="Google Shape;2532;p36"/>
          <p:cNvSpPr/>
          <p:nvPr/>
        </p:nvSpPr>
        <p:spPr>
          <a:xfrm>
            <a:off x="1444500" y="1591056"/>
            <a:ext cx="1783200" cy="731400"/>
          </a:xfrm>
          <a:prstGeom prst="rect">
            <a:avLst/>
          </a:prstGeom>
          <a:noFill/>
          <a:ln cap="flat" cmpd="sng" w="28575">
            <a:solidFill>
              <a:schemeClr val="dk1"/>
            </a:solidFill>
            <a:prstDash val="solid"/>
            <a:round/>
            <a:headEnd len="sm" w="sm" type="none"/>
            <a:tailEnd len="sm" w="sm" type="none"/>
          </a:ln>
        </p:spPr>
        <p:txBody>
          <a:bodyPr anchorCtr="0" anchor="ctr" bIns="91425" lIns="137150" spcFirstLastPara="1" rIns="137150"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Mercury is very small and the closest planet to </a:t>
            </a:r>
            <a:r>
              <a:rPr lang="en" sz="1200">
                <a:solidFill>
                  <a:schemeClr val="dk1"/>
                </a:solidFill>
                <a:latin typeface="Open Sans"/>
                <a:ea typeface="Open Sans"/>
                <a:cs typeface="Open Sans"/>
                <a:sym typeface="Open Sans"/>
              </a:rPr>
              <a:t>the Sun</a:t>
            </a:r>
            <a:endParaRPr sz="1800">
              <a:solidFill>
                <a:schemeClr val="dk1"/>
              </a:solidFill>
              <a:latin typeface="Open Sans"/>
              <a:ea typeface="Open Sans"/>
              <a:cs typeface="Open Sans"/>
              <a:sym typeface="Open Sans"/>
            </a:endParaRPr>
          </a:p>
        </p:txBody>
      </p:sp>
      <p:sp>
        <p:nvSpPr>
          <p:cNvPr id="2533" name="Google Shape;2533;p36"/>
          <p:cNvSpPr/>
          <p:nvPr/>
        </p:nvSpPr>
        <p:spPr>
          <a:xfrm>
            <a:off x="3589050" y="2322541"/>
            <a:ext cx="1965900" cy="12801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Roboto Slab"/>
                <a:ea typeface="Roboto Slab"/>
                <a:cs typeface="Roboto Slab"/>
                <a:sym typeface="Roboto Slab"/>
              </a:rPr>
              <a:t>Company </a:t>
            </a:r>
            <a:endParaRPr b="1" sz="1600">
              <a:solidFill>
                <a:schemeClr val="dk1"/>
              </a:solidFill>
              <a:latin typeface="Roboto Slab"/>
              <a:ea typeface="Roboto Slab"/>
              <a:cs typeface="Roboto Slab"/>
              <a:sym typeface="Roboto Slab"/>
            </a:endParaRPr>
          </a:p>
          <a:p>
            <a:pPr indent="0" lvl="0" marL="0" rtl="0" algn="ctr">
              <a:spcBef>
                <a:spcPts val="0"/>
              </a:spcBef>
              <a:spcAft>
                <a:spcPts val="0"/>
              </a:spcAft>
              <a:buNone/>
            </a:pPr>
            <a:r>
              <a:rPr b="1" lang="en" sz="1600">
                <a:solidFill>
                  <a:schemeClr val="dk1"/>
                </a:solidFill>
                <a:latin typeface="Roboto Slab"/>
                <a:ea typeface="Roboto Slab"/>
                <a:cs typeface="Roboto Slab"/>
                <a:sym typeface="Roboto Slab"/>
              </a:rPr>
              <a:t>logo here</a:t>
            </a:r>
            <a:endParaRPr b="1" sz="1600">
              <a:solidFill>
                <a:schemeClr val="dk1"/>
              </a:solidFill>
              <a:latin typeface="Roboto Slab"/>
              <a:ea typeface="Roboto Slab"/>
              <a:cs typeface="Roboto Slab"/>
              <a:sym typeface="Roboto Slab"/>
            </a:endParaRPr>
          </a:p>
        </p:txBody>
      </p:sp>
      <p:sp>
        <p:nvSpPr>
          <p:cNvPr id="2534" name="Google Shape;2534;p36"/>
          <p:cNvSpPr/>
          <p:nvPr/>
        </p:nvSpPr>
        <p:spPr>
          <a:xfrm>
            <a:off x="3589050" y="1591050"/>
            <a:ext cx="19659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lt1"/>
                </a:solidFill>
                <a:latin typeface="Roboto Slab"/>
                <a:ea typeface="Roboto Slab"/>
                <a:cs typeface="Roboto Slab"/>
                <a:sym typeface="Roboto Slab"/>
              </a:rPr>
              <a:t>Business name</a:t>
            </a:r>
            <a:endParaRPr b="1" sz="1600">
              <a:solidFill>
                <a:schemeClr val="lt1"/>
              </a:solidFill>
              <a:latin typeface="Roboto Slab"/>
              <a:ea typeface="Roboto Slab"/>
              <a:cs typeface="Roboto Slab"/>
              <a:sym typeface="Roboto Slab"/>
            </a:endParaRPr>
          </a:p>
        </p:txBody>
      </p:sp>
      <p:sp>
        <p:nvSpPr>
          <p:cNvPr id="2535" name="Google Shape;2535;p36"/>
          <p:cNvSpPr/>
          <p:nvPr/>
        </p:nvSpPr>
        <p:spPr>
          <a:xfrm>
            <a:off x="713100" y="2594714"/>
            <a:ext cx="731400" cy="731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Roboto Slab"/>
                <a:ea typeface="Roboto Slab"/>
                <a:cs typeface="Roboto Slab"/>
                <a:sym typeface="Roboto Slab"/>
              </a:rPr>
              <a:t>2</a:t>
            </a:r>
            <a:endParaRPr b="1" sz="3000">
              <a:solidFill>
                <a:schemeClr val="dk1"/>
              </a:solidFill>
              <a:latin typeface="Roboto Slab"/>
              <a:ea typeface="Roboto Slab"/>
              <a:cs typeface="Roboto Slab"/>
              <a:sym typeface="Roboto Slab"/>
            </a:endParaRPr>
          </a:p>
        </p:txBody>
      </p:sp>
      <p:sp>
        <p:nvSpPr>
          <p:cNvPr id="2536" name="Google Shape;2536;p36"/>
          <p:cNvSpPr/>
          <p:nvPr/>
        </p:nvSpPr>
        <p:spPr>
          <a:xfrm>
            <a:off x="1444500" y="2594713"/>
            <a:ext cx="1783200" cy="731400"/>
          </a:xfrm>
          <a:prstGeom prst="rect">
            <a:avLst/>
          </a:prstGeom>
          <a:noFill/>
          <a:ln cap="flat" cmpd="sng" w="28575">
            <a:solidFill>
              <a:schemeClr val="dk1"/>
            </a:solidFill>
            <a:prstDash val="solid"/>
            <a:round/>
            <a:headEnd len="sm" w="sm" type="none"/>
            <a:tailEnd len="sm" w="sm" type="none"/>
          </a:ln>
        </p:spPr>
        <p:txBody>
          <a:bodyPr anchorCtr="0" anchor="ctr" bIns="91425" lIns="137150" spcFirstLastPara="1" rIns="137150"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Venus is the second planet from the Sun. It’s a hot place</a:t>
            </a:r>
            <a:endParaRPr sz="1800">
              <a:solidFill>
                <a:schemeClr val="dk1"/>
              </a:solidFill>
              <a:latin typeface="Open Sans"/>
              <a:ea typeface="Open Sans"/>
              <a:cs typeface="Open Sans"/>
              <a:sym typeface="Open Sans"/>
            </a:endParaRPr>
          </a:p>
        </p:txBody>
      </p:sp>
      <p:sp>
        <p:nvSpPr>
          <p:cNvPr id="2537" name="Google Shape;2537;p36"/>
          <p:cNvSpPr/>
          <p:nvPr/>
        </p:nvSpPr>
        <p:spPr>
          <a:xfrm>
            <a:off x="713100" y="3602736"/>
            <a:ext cx="731400" cy="731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Roboto Slab"/>
                <a:ea typeface="Roboto Slab"/>
                <a:cs typeface="Roboto Slab"/>
                <a:sym typeface="Roboto Slab"/>
              </a:rPr>
              <a:t>3</a:t>
            </a:r>
            <a:endParaRPr b="1" sz="3000">
              <a:solidFill>
                <a:schemeClr val="dk1"/>
              </a:solidFill>
              <a:latin typeface="Roboto Slab"/>
              <a:ea typeface="Roboto Slab"/>
              <a:cs typeface="Roboto Slab"/>
              <a:sym typeface="Roboto Slab"/>
            </a:endParaRPr>
          </a:p>
        </p:txBody>
      </p:sp>
      <p:sp>
        <p:nvSpPr>
          <p:cNvPr id="2538" name="Google Shape;2538;p36"/>
          <p:cNvSpPr/>
          <p:nvPr/>
        </p:nvSpPr>
        <p:spPr>
          <a:xfrm>
            <a:off x="1444500" y="3602736"/>
            <a:ext cx="1783200" cy="731400"/>
          </a:xfrm>
          <a:prstGeom prst="rect">
            <a:avLst/>
          </a:prstGeom>
          <a:noFill/>
          <a:ln cap="flat" cmpd="sng" w="28575">
            <a:solidFill>
              <a:schemeClr val="dk1"/>
            </a:solidFill>
            <a:prstDash val="solid"/>
            <a:round/>
            <a:headEnd len="sm" w="sm" type="none"/>
            <a:tailEnd len="sm" w="sm" type="none"/>
          </a:ln>
        </p:spPr>
        <p:txBody>
          <a:bodyPr anchorCtr="0" anchor="ctr" bIns="91425" lIns="137150" spcFirstLastPara="1" rIns="137150"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Earth is the third planet from the Sun and our home</a:t>
            </a:r>
            <a:endParaRPr sz="1800">
              <a:solidFill>
                <a:schemeClr val="dk1"/>
              </a:solidFill>
              <a:latin typeface="Open Sans"/>
              <a:ea typeface="Open Sans"/>
              <a:cs typeface="Open Sans"/>
              <a:sym typeface="Open Sans"/>
            </a:endParaRPr>
          </a:p>
        </p:txBody>
      </p:sp>
      <p:sp>
        <p:nvSpPr>
          <p:cNvPr id="2539" name="Google Shape;2539;p36"/>
          <p:cNvSpPr/>
          <p:nvPr/>
        </p:nvSpPr>
        <p:spPr>
          <a:xfrm>
            <a:off x="3589050" y="3876931"/>
            <a:ext cx="19659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lt1"/>
                </a:solidFill>
                <a:latin typeface="Roboto Slab"/>
                <a:ea typeface="Roboto Slab"/>
                <a:cs typeface="Roboto Slab"/>
                <a:sym typeface="Roboto Slab"/>
              </a:rPr>
              <a:t>XX/XX/XX</a:t>
            </a:r>
            <a:endParaRPr b="1" sz="1600">
              <a:solidFill>
                <a:schemeClr val="lt1"/>
              </a:solidFill>
              <a:latin typeface="Roboto Slab"/>
              <a:ea typeface="Roboto Slab"/>
              <a:cs typeface="Roboto Slab"/>
              <a:sym typeface="Roboto Slab"/>
            </a:endParaRPr>
          </a:p>
        </p:txBody>
      </p:sp>
      <p:sp>
        <p:nvSpPr>
          <p:cNvPr id="2540" name="Google Shape;2540;p36"/>
          <p:cNvSpPr/>
          <p:nvPr/>
        </p:nvSpPr>
        <p:spPr>
          <a:xfrm>
            <a:off x="6102000" y="1591057"/>
            <a:ext cx="731400" cy="731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Roboto Slab"/>
                <a:ea typeface="Roboto Slab"/>
                <a:cs typeface="Roboto Slab"/>
                <a:sym typeface="Roboto Slab"/>
              </a:rPr>
              <a:t>4</a:t>
            </a:r>
            <a:endParaRPr b="1" sz="3000">
              <a:solidFill>
                <a:schemeClr val="dk1"/>
              </a:solidFill>
              <a:latin typeface="Roboto Slab"/>
              <a:ea typeface="Roboto Slab"/>
              <a:cs typeface="Roboto Slab"/>
              <a:sym typeface="Roboto Slab"/>
            </a:endParaRPr>
          </a:p>
        </p:txBody>
      </p:sp>
      <p:sp>
        <p:nvSpPr>
          <p:cNvPr id="2541" name="Google Shape;2541;p36"/>
          <p:cNvSpPr/>
          <p:nvPr/>
        </p:nvSpPr>
        <p:spPr>
          <a:xfrm>
            <a:off x="6833400" y="1591056"/>
            <a:ext cx="1783200" cy="731400"/>
          </a:xfrm>
          <a:prstGeom prst="rect">
            <a:avLst/>
          </a:prstGeom>
          <a:noFill/>
          <a:ln cap="flat" cmpd="sng" w="28575">
            <a:solidFill>
              <a:schemeClr val="dk1"/>
            </a:solidFill>
            <a:prstDash val="solid"/>
            <a:round/>
            <a:headEnd len="sm" w="sm" type="none"/>
            <a:tailEnd len="sm" w="sm" type="none"/>
          </a:ln>
        </p:spPr>
        <p:txBody>
          <a:bodyPr anchorCtr="0" anchor="ctr" bIns="91425" lIns="137150" spcFirstLastPara="1" rIns="137150"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Despite being red, Mars is actually a cold place</a:t>
            </a:r>
            <a:endParaRPr sz="1800">
              <a:solidFill>
                <a:schemeClr val="dk1"/>
              </a:solidFill>
              <a:latin typeface="Open Sans"/>
              <a:ea typeface="Open Sans"/>
              <a:cs typeface="Open Sans"/>
              <a:sym typeface="Open Sans"/>
            </a:endParaRPr>
          </a:p>
        </p:txBody>
      </p:sp>
      <p:sp>
        <p:nvSpPr>
          <p:cNvPr id="2542" name="Google Shape;2542;p36"/>
          <p:cNvSpPr/>
          <p:nvPr/>
        </p:nvSpPr>
        <p:spPr>
          <a:xfrm>
            <a:off x="6102000" y="2594714"/>
            <a:ext cx="731400" cy="731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Roboto Slab"/>
                <a:ea typeface="Roboto Slab"/>
                <a:cs typeface="Roboto Slab"/>
                <a:sym typeface="Roboto Slab"/>
              </a:rPr>
              <a:t>5</a:t>
            </a:r>
            <a:endParaRPr b="1" sz="3000">
              <a:solidFill>
                <a:schemeClr val="dk1"/>
              </a:solidFill>
              <a:latin typeface="Roboto Slab"/>
              <a:ea typeface="Roboto Slab"/>
              <a:cs typeface="Roboto Slab"/>
              <a:sym typeface="Roboto Slab"/>
            </a:endParaRPr>
          </a:p>
        </p:txBody>
      </p:sp>
      <p:sp>
        <p:nvSpPr>
          <p:cNvPr id="2543" name="Google Shape;2543;p36"/>
          <p:cNvSpPr/>
          <p:nvPr/>
        </p:nvSpPr>
        <p:spPr>
          <a:xfrm>
            <a:off x="6833400" y="2594713"/>
            <a:ext cx="1783200" cy="731400"/>
          </a:xfrm>
          <a:prstGeom prst="rect">
            <a:avLst/>
          </a:prstGeom>
          <a:noFill/>
          <a:ln cap="flat" cmpd="sng" w="28575">
            <a:solidFill>
              <a:schemeClr val="dk1"/>
            </a:solidFill>
            <a:prstDash val="solid"/>
            <a:round/>
            <a:headEnd len="sm" w="sm" type="none"/>
            <a:tailEnd len="sm" w="sm" type="none"/>
          </a:ln>
        </p:spPr>
        <p:txBody>
          <a:bodyPr anchorCtr="0" anchor="ctr" bIns="91425" lIns="137150" spcFirstLastPara="1" rIns="137150"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Jupiter is a gas giant and the biggest planet of them all</a:t>
            </a:r>
            <a:endParaRPr sz="1800">
              <a:solidFill>
                <a:schemeClr val="dk1"/>
              </a:solidFill>
              <a:latin typeface="Open Sans"/>
              <a:ea typeface="Open Sans"/>
              <a:cs typeface="Open Sans"/>
              <a:sym typeface="Open Sans"/>
            </a:endParaRPr>
          </a:p>
        </p:txBody>
      </p:sp>
      <p:sp>
        <p:nvSpPr>
          <p:cNvPr id="2544" name="Google Shape;2544;p36"/>
          <p:cNvSpPr/>
          <p:nvPr/>
        </p:nvSpPr>
        <p:spPr>
          <a:xfrm>
            <a:off x="6102000" y="3602736"/>
            <a:ext cx="731400" cy="7314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chemeClr val="dk1"/>
                </a:solidFill>
                <a:latin typeface="Roboto Slab"/>
                <a:ea typeface="Roboto Slab"/>
                <a:cs typeface="Roboto Slab"/>
                <a:sym typeface="Roboto Slab"/>
              </a:rPr>
              <a:t>6</a:t>
            </a:r>
            <a:endParaRPr b="1" sz="3000">
              <a:solidFill>
                <a:schemeClr val="dk1"/>
              </a:solidFill>
              <a:latin typeface="Roboto Slab"/>
              <a:ea typeface="Roboto Slab"/>
              <a:cs typeface="Roboto Slab"/>
              <a:sym typeface="Roboto Slab"/>
            </a:endParaRPr>
          </a:p>
        </p:txBody>
      </p:sp>
      <p:sp>
        <p:nvSpPr>
          <p:cNvPr id="2545" name="Google Shape;2545;p36"/>
          <p:cNvSpPr/>
          <p:nvPr/>
        </p:nvSpPr>
        <p:spPr>
          <a:xfrm>
            <a:off x="6833400" y="3602736"/>
            <a:ext cx="1783200" cy="731400"/>
          </a:xfrm>
          <a:prstGeom prst="rect">
            <a:avLst/>
          </a:prstGeom>
          <a:noFill/>
          <a:ln cap="flat" cmpd="sng" w="28575">
            <a:solidFill>
              <a:schemeClr val="dk1"/>
            </a:solidFill>
            <a:prstDash val="solid"/>
            <a:round/>
            <a:headEnd len="sm" w="sm" type="none"/>
            <a:tailEnd len="sm" w="sm" type="none"/>
          </a:ln>
        </p:spPr>
        <p:txBody>
          <a:bodyPr anchorCtr="0" anchor="ctr" bIns="91425" lIns="137150" spcFirstLastPara="1" rIns="137150"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Saturn is composed mostly of hydrogen and helium</a:t>
            </a:r>
            <a:endParaRPr sz="1800">
              <a:solidFill>
                <a:schemeClr val="dk1"/>
              </a:solidFill>
              <a:latin typeface="Open Sans"/>
              <a:ea typeface="Open Sans"/>
              <a:cs typeface="Open Sans"/>
              <a:sym typeface="Open Sans"/>
            </a:endParaRPr>
          </a:p>
        </p:txBody>
      </p:sp>
      <p:grpSp>
        <p:nvGrpSpPr>
          <p:cNvPr id="2546" name="Google Shape;2546;p36"/>
          <p:cNvGrpSpPr/>
          <p:nvPr/>
        </p:nvGrpSpPr>
        <p:grpSpPr>
          <a:xfrm>
            <a:off x="145294" y="486006"/>
            <a:ext cx="926143" cy="1594008"/>
            <a:chOff x="145294" y="486006"/>
            <a:chExt cx="926143" cy="1594008"/>
          </a:xfrm>
        </p:grpSpPr>
        <p:grpSp>
          <p:nvGrpSpPr>
            <p:cNvPr id="2547" name="Google Shape;2547;p36"/>
            <p:cNvGrpSpPr/>
            <p:nvPr/>
          </p:nvGrpSpPr>
          <p:grpSpPr>
            <a:xfrm flipH="1">
              <a:off x="339928" y="547558"/>
              <a:ext cx="731509" cy="926572"/>
              <a:chOff x="3419750" y="356750"/>
              <a:chExt cx="405875" cy="512825"/>
            </a:xfrm>
          </p:grpSpPr>
          <p:sp>
            <p:nvSpPr>
              <p:cNvPr id="2548" name="Google Shape;2548;p36"/>
              <p:cNvSpPr/>
              <p:nvPr/>
            </p:nvSpPr>
            <p:spPr>
              <a:xfrm>
                <a:off x="3419750" y="369375"/>
                <a:ext cx="79950" cy="60275"/>
              </a:xfrm>
              <a:custGeom>
                <a:rect b="b" l="l" r="r" t="t"/>
                <a:pathLst>
                  <a:path extrusionOk="0" h="2411" w="3198">
                    <a:moveTo>
                      <a:pt x="1896" y="1"/>
                    </a:moveTo>
                    <a:cubicBezTo>
                      <a:pt x="1804" y="1"/>
                      <a:pt x="1718" y="23"/>
                      <a:pt x="1647" y="81"/>
                    </a:cubicBezTo>
                    <a:cubicBezTo>
                      <a:pt x="1548" y="155"/>
                      <a:pt x="1507" y="246"/>
                      <a:pt x="1490" y="346"/>
                    </a:cubicBezTo>
                    <a:cubicBezTo>
                      <a:pt x="1324" y="228"/>
                      <a:pt x="1141" y="145"/>
                      <a:pt x="945" y="145"/>
                    </a:cubicBezTo>
                    <a:cubicBezTo>
                      <a:pt x="907" y="145"/>
                      <a:pt x="868" y="148"/>
                      <a:pt x="828" y="155"/>
                    </a:cubicBezTo>
                    <a:cubicBezTo>
                      <a:pt x="448" y="230"/>
                      <a:pt x="497" y="627"/>
                      <a:pt x="596" y="925"/>
                    </a:cubicBezTo>
                    <a:cubicBezTo>
                      <a:pt x="340" y="950"/>
                      <a:pt x="59" y="1057"/>
                      <a:pt x="34" y="1330"/>
                    </a:cubicBezTo>
                    <a:cubicBezTo>
                      <a:pt x="1" y="1703"/>
                      <a:pt x="299" y="1885"/>
                      <a:pt x="613" y="1992"/>
                    </a:cubicBezTo>
                    <a:cubicBezTo>
                      <a:pt x="1135" y="2171"/>
                      <a:pt x="1793" y="2410"/>
                      <a:pt x="2295" y="2410"/>
                    </a:cubicBezTo>
                    <a:cubicBezTo>
                      <a:pt x="2836" y="2410"/>
                      <a:pt x="3197" y="2133"/>
                      <a:pt x="3013" y="1206"/>
                    </a:cubicBezTo>
                    <a:cubicBezTo>
                      <a:pt x="2930" y="801"/>
                      <a:pt x="2789" y="453"/>
                      <a:pt x="2450" y="205"/>
                    </a:cubicBezTo>
                    <a:cubicBezTo>
                      <a:pt x="2320" y="109"/>
                      <a:pt x="2096" y="1"/>
                      <a:pt x="18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6"/>
              <p:cNvSpPr/>
              <p:nvPr/>
            </p:nvSpPr>
            <p:spPr>
              <a:xfrm>
                <a:off x="3449350" y="391350"/>
                <a:ext cx="327925" cy="478225"/>
              </a:xfrm>
              <a:custGeom>
                <a:rect b="b" l="l" r="r" t="t"/>
                <a:pathLst>
                  <a:path extrusionOk="0" h="19129" w="13117">
                    <a:moveTo>
                      <a:pt x="134" y="1"/>
                    </a:moveTo>
                    <a:cubicBezTo>
                      <a:pt x="57" y="1"/>
                      <a:pt x="1" y="110"/>
                      <a:pt x="74" y="170"/>
                    </a:cubicBezTo>
                    <a:cubicBezTo>
                      <a:pt x="3045" y="2313"/>
                      <a:pt x="4948" y="5532"/>
                      <a:pt x="6892" y="8568"/>
                    </a:cubicBezTo>
                    <a:cubicBezTo>
                      <a:pt x="7976" y="10248"/>
                      <a:pt x="9135" y="11861"/>
                      <a:pt x="10144" y="13591"/>
                    </a:cubicBezTo>
                    <a:cubicBezTo>
                      <a:pt x="11178" y="15361"/>
                      <a:pt x="12105" y="17190"/>
                      <a:pt x="12916" y="19076"/>
                    </a:cubicBezTo>
                    <a:cubicBezTo>
                      <a:pt x="12933" y="19113"/>
                      <a:pt x="12964" y="19129"/>
                      <a:pt x="12995" y="19129"/>
                    </a:cubicBezTo>
                    <a:cubicBezTo>
                      <a:pt x="13055" y="19129"/>
                      <a:pt x="13117" y="19072"/>
                      <a:pt x="13090" y="19002"/>
                    </a:cubicBezTo>
                    <a:cubicBezTo>
                      <a:pt x="12254" y="17074"/>
                      <a:pt x="11311" y="15204"/>
                      <a:pt x="10243" y="13392"/>
                    </a:cubicBezTo>
                    <a:cubicBezTo>
                      <a:pt x="9242" y="11704"/>
                      <a:pt x="8100" y="10107"/>
                      <a:pt x="7041" y="8444"/>
                    </a:cubicBezTo>
                    <a:cubicBezTo>
                      <a:pt x="5089" y="5399"/>
                      <a:pt x="3169" y="2172"/>
                      <a:pt x="190" y="21"/>
                    </a:cubicBezTo>
                    <a:cubicBezTo>
                      <a:pt x="171" y="7"/>
                      <a:pt x="152" y="1"/>
                      <a:pt x="1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6"/>
              <p:cNvSpPr/>
              <p:nvPr/>
            </p:nvSpPr>
            <p:spPr>
              <a:xfrm>
                <a:off x="3489250" y="356750"/>
                <a:ext cx="73250" cy="73725"/>
              </a:xfrm>
              <a:custGeom>
                <a:rect b="b" l="l" r="r" t="t"/>
                <a:pathLst>
                  <a:path extrusionOk="0" h="2949" w="2930">
                    <a:moveTo>
                      <a:pt x="1437" y="0"/>
                    </a:moveTo>
                    <a:cubicBezTo>
                      <a:pt x="1207" y="0"/>
                      <a:pt x="1053" y="256"/>
                      <a:pt x="961" y="487"/>
                    </a:cubicBezTo>
                    <a:cubicBezTo>
                      <a:pt x="832" y="397"/>
                      <a:pt x="676" y="326"/>
                      <a:pt x="531" y="326"/>
                    </a:cubicBezTo>
                    <a:cubicBezTo>
                      <a:pt x="434" y="326"/>
                      <a:pt x="342" y="357"/>
                      <a:pt x="266" y="437"/>
                    </a:cubicBezTo>
                    <a:cubicBezTo>
                      <a:pt x="1" y="702"/>
                      <a:pt x="108" y="1024"/>
                      <a:pt x="282" y="1314"/>
                    </a:cubicBezTo>
                    <a:cubicBezTo>
                      <a:pt x="687" y="1993"/>
                      <a:pt x="1227" y="2948"/>
                      <a:pt x="1810" y="2948"/>
                    </a:cubicBezTo>
                    <a:cubicBezTo>
                      <a:pt x="2072" y="2948"/>
                      <a:pt x="2343" y="2755"/>
                      <a:pt x="2615" y="2257"/>
                    </a:cubicBezTo>
                    <a:cubicBezTo>
                      <a:pt x="2814" y="1901"/>
                      <a:pt x="2930" y="1546"/>
                      <a:pt x="2831" y="1140"/>
                    </a:cubicBezTo>
                    <a:cubicBezTo>
                      <a:pt x="2781" y="908"/>
                      <a:pt x="2591" y="528"/>
                      <a:pt x="2301" y="520"/>
                    </a:cubicBezTo>
                    <a:cubicBezTo>
                      <a:pt x="2291" y="519"/>
                      <a:pt x="2280" y="519"/>
                      <a:pt x="2270" y="519"/>
                    </a:cubicBezTo>
                    <a:cubicBezTo>
                      <a:pt x="2162" y="519"/>
                      <a:pt x="2080" y="558"/>
                      <a:pt x="2011" y="619"/>
                    </a:cubicBezTo>
                    <a:cubicBezTo>
                      <a:pt x="1954" y="387"/>
                      <a:pt x="1838" y="172"/>
                      <a:pt x="1631" y="56"/>
                    </a:cubicBezTo>
                    <a:cubicBezTo>
                      <a:pt x="1561" y="17"/>
                      <a:pt x="1497" y="0"/>
                      <a:pt x="14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6"/>
              <p:cNvSpPr/>
              <p:nvPr/>
            </p:nvSpPr>
            <p:spPr>
              <a:xfrm>
                <a:off x="3523950" y="396450"/>
                <a:ext cx="13325" cy="71425"/>
              </a:xfrm>
              <a:custGeom>
                <a:rect b="b" l="l" r="r" t="t"/>
                <a:pathLst>
                  <a:path extrusionOk="0" h="2857" w="533">
                    <a:moveTo>
                      <a:pt x="122" y="1"/>
                    </a:moveTo>
                    <a:cubicBezTo>
                      <a:pt x="63" y="1"/>
                      <a:pt x="1" y="61"/>
                      <a:pt x="28" y="131"/>
                    </a:cubicBezTo>
                    <a:cubicBezTo>
                      <a:pt x="342" y="901"/>
                      <a:pt x="301" y="1935"/>
                      <a:pt x="94" y="2729"/>
                    </a:cubicBezTo>
                    <a:cubicBezTo>
                      <a:pt x="78" y="2803"/>
                      <a:pt x="142" y="2856"/>
                      <a:pt x="197" y="2856"/>
                    </a:cubicBezTo>
                    <a:cubicBezTo>
                      <a:pt x="229" y="2856"/>
                      <a:pt x="259" y="2838"/>
                      <a:pt x="268" y="2796"/>
                    </a:cubicBezTo>
                    <a:cubicBezTo>
                      <a:pt x="483" y="1952"/>
                      <a:pt x="532" y="876"/>
                      <a:pt x="201" y="57"/>
                    </a:cubicBezTo>
                    <a:cubicBezTo>
                      <a:pt x="184" y="17"/>
                      <a:pt x="154" y="1"/>
                      <a:pt x="1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6"/>
              <p:cNvSpPr/>
              <p:nvPr/>
            </p:nvSpPr>
            <p:spPr>
              <a:xfrm>
                <a:off x="3430725" y="430450"/>
                <a:ext cx="96000" cy="71600"/>
              </a:xfrm>
              <a:custGeom>
                <a:rect b="b" l="l" r="r" t="t"/>
                <a:pathLst>
                  <a:path extrusionOk="0" h="2864" w="3840">
                    <a:moveTo>
                      <a:pt x="1044" y="1"/>
                    </a:moveTo>
                    <a:cubicBezTo>
                      <a:pt x="949" y="1"/>
                      <a:pt x="852" y="29"/>
                      <a:pt x="753" y="95"/>
                    </a:cubicBezTo>
                    <a:cubicBezTo>
                      <a:pt x="522" y="252"/>
                      <a:pt x="563" y="550"/>
                      <a:pt x="670" y="790"/>
                    </a:cubicBezTo>
                    <a:cubicBezTo>
                      <a:pt x="364" y="848"/>
                      <a:pt x="0" y="997"/>
                      <a:pt x="124" y="1369"/>
                    </a:cubicBezTo>
                    <a:cubicBezTo>
                      <a:pt x="191" y="1593"/>
                      <a:pt x="389" y="1750"/>
                      <a:pt x="604" y="1849"/>
                    </a:cubicBezTo>
                    <a:cubicBezTo>
                      <a:pt x="522" y="1907"/>
                      <a:pt x="464" y="1990"/>
                      <a:pt x="447" y="2114"/>
                    </a:cubicBezTo>
                    <a:cubicBezTo>
                      <a:pt x="406" y="2395"/>
                      <a:pt x="745" y="2652"/>
                      <a:pt x="960" y="2751"/>
                    </a:cubicBezTo>
                    <a:cubicBezTo>
                      <a:pt x="1135" y="2831"/>
                      <a:pt x="1308" y="2864"/>
                      <a:pt x="1482" y="2864"/>
                    </a:cubicBezTo>
                    <a:cubicBezTo>
                      <a:pt x="1686" y="2864"/>
                      <a:pt x="1892" y="2818"/>
                      <a:pt x="2102" y="2751"/>
                    </a:cubicBezTo>
                    <a:cubicBezTo>
                      <a:pt x="3839" y="2180"/>
                      <a:pt x="2466" y="1038"/>
                      <a:pt x="1605" y="277"/>
                    </a:cubicBezTo>
                    <a:cubicBezTo>
                      <a:pt x="1437" y="126"/>
                      <a:pt x="1246" y="1"/>
                      <a:pt x="10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6"/>
              <p:cNvSpPr/>
              <p:nvPr/>
            </p:nvSpPr>
            <p:spPr>
              <a:xfrm>
                <a:off x="3470875" y="466750"/>
                <a:ext cx="71925" cy="19050"/>
              </a:xfrm>
              <a:custGeom>
                <a:rect b="b" l="l" r="r" t="t"/>
                <a:pathLst>
                  <a:path extrusionOk="0" h="762" w="2877">
                    <a:moveTo>
                      <a:pt x="138" y="0"/>
                    </a:moveTo>
                    <a:cubicBezTo>
                      <a:pt x="59" y="0"/>
                      <a:pt x="0" y="111"/>
                      <a:pt x="82" y="166"/>
                    </a:cubicBezTo>
                    <a:cubicBezTo>
                      <a:pt x="740" y="590"/>
                      <a:pt x="1650" y="762"/>
                      <a:pt x="2453" y="762"/>
                    </a:cubicBezTo>
                    <a:cubicBezTo>
                      <a:pt x="2558" y="762"/>
                      <a:pt x="2662" y="759"/>
                      <a:pt x="2763" y="753"/>
                    </a:cubicBezTo>
                    <a:cubicBezTo>
                      <a:pt x="2876" y="745"/>
                      <a:pt x="2855" y="571"/>
                      <a:pt x="2738" y="571"/>
                    </a:cubicBezTo>
                    <a:cubicBezTo>
                      <a:pt x="2735" y="571"/>
                      <a:pt x="2733" y="571"/>
                      <a:pt x="2730" y="571"/>
                    </a:cubicBezTo>
                    <a:cubicBezTo>
                      <a:pt x="2631" y="577"/>
                      <a:pt x="2529" y="580"/>
                      <a:pt x="2425" y="580"/>
                    </a:cubicBezTo>
                    <a:cubicBezTo>
                      <a:pt x="1669" y="580"/>
                      <a:pt x="808" y="417"/>
                      <a:pt x="190" y="17"/>
                    </a:cubicBezTo>
                    <a:cubicBezTo>
                      <a:pt x="172" y="5"/>
                      <a:pt x="155" y="0"/>
                      <a:pt x="1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6"/>
              <p:cNvSpPr/>
              <p:nvPr/>
            </p:nvSpPr>
            <p:spPr>
              <a:xfrm>
                <a:off x="3553500" y="437400"/>
                <a:ext cx="66525" cy="65450"/>
              </a:xfrm>
              <a:custGeom>
                <a:rect b="b" l="l" r="r" t="t"/>
                <a:pathLst>
                  <a:path extrusionOk="0" h="2618" w="2661">
                    <a:moveTo>
                      <a:pt x="827" y="1"/>
                    </a:moveTo>
                    <a:cubicBezTo>
                      <a:pt x="740" y="1"/>
                      <a:pt x="645" y="28"/>
                      <a:pt x="542" y="90"/>
                    </a:cubicBezTo>
                    <a:cubicBezTo>
                      <a:pt x="194" y="297"/>
                      <a:pt x="393" y="752"/>
                      <a:pt x="699" y="1158"/>
                    </a:cubicBezTo>
                    <a:cubicBezTo>
                      <a:pt x="643" y="1144"/>
                      <a:pt x="589" y="1137"/>
                      <a:pt x="539" y="1137"/>
                    </a:cubicBezTo>
                    <a:cubicBezTo>
                      <a:pt x="431" y="1137"/>
                      <a:pt x="336" y="1170"/>
                      <a:pt x="269" y="1249"/>
                    </a:cubicBezTo>
                    <a:cubicBezTo>
                      <a:pt x="1" y="1537"/>
                      <a:pt x="1079" y="2618"/>
                      <a:pt x="1780" y="2618"/>
                    </a:cubicBezTo>
                    <a:cubicBezTo>
                      <a:pt x="1944" y="2618"/>
                      <a:pt x="2088" y="2558"/>
                      <a:pt x="2189" y="2415"/>
                    </a:cubicBezTo>
                    <a:cubicBezTo>
                      <a:pt x="2478" y="1993"/>
                      <a:pt x="2660" y="1199"/>
                      <a:pt x="2371" y="736"/>
                    </a:cubicBezTo>
                    <a:cubicBezTo>
                      <a:pt x="2293" y="606"/>
                      <a:pt x="2140" y="506"/>
                      <a:pt x="1993" y="506"/>
                    </a:cubicBezTo>
                    <a:cubicBezTo>
                      <a:pt x="1905" y="506"/>
                      <a:pt x="1818" y="542"/>
                      <a:pt x="1750" y="628"/>
                    </a:cubicBezTo>
                    <a:cubicBezTo>
                      <a:pt x="1667" y="719"/>
                      <a:pt x="1618" y="835"/>
                      <a:pt x="1576" y="959"/>
                    </a:cubicBezTo>
                    <a:cubicBezTo>
                      <a:pt x="1429" y="491"/>
                      <a:pt x="1195" y="1"/>
                      <a:pt x="8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6"/>
              <p:cNvSpPr/>
              <p:nvPr/>
            </p:nvSpPr>
            <p:spPr>
              <a:xfrm>
                <a:off x="3600750" y="397700"/>
                <a:ext cx="64150" cy="73900"/>
              </a:xfrm>
              <a:custGeom>
                <a:rect b="b" l="l" r="r" t="t"/>
                <a:pathLst>
                  <a:path extrusionOk="0" h="2956" w="2566">
                    <a:moveTo>
                      <a:pt x="1486" y="1"/>
                    </a:moveTo>
                    <a:cubicBezTo>
                      <a:pt x="1301" y="1"/>
                      <a:pt x="1115" y="161"/>
                      <a:pt x="977" y="321"/>
                    </a:cubicBezTo>
                    <a:cubicBezTo>
                      <a:pt x="861" y="160"/>
                      <a:pt x="689" y="9"/>
                      <a:pt x="502" y="9"/>
                    </a:cubicBezTo>
                    <a:cubicBezTo>
                      <a:pt x="449" y="9"/>
                      <a:pt x="395" y="21"/>
                      <a:pt x="340" y="48"/>
                    </a:cubicBezTo>
                    <a:cubicBezTo>
                      <a:pt x="9" y="205"/>
                      <a:pt x="1" y="553"/>
                      <a:pt x="67" y="876"/>
                    </a:cubicBezTo>
                    <a:cubicBezTo>
                      <a:pt x="243" y="1737"/>
                      <a:pt x="462" y="2956"/>
                      <a:pt x="1151" y="2956"/>
                    </a:cubicBezTo>
                    <a:cubicBezTo>
                      <a:pt x="1370" y="2956"/>
                      <a:pt x="1635" y="2833"/>
                      <a:pt x="1962" y="2539"/>
                    </a:cubicBezTo>
                    <a:cubicBezTo>
                      <a:pt x="2268" y="2274"/>
                      <a:pt x="2491" y="1976"/>
                      <a:pt x="2533" y="1554"/>
                    </a:cubicBezTo>
                    <a:cubicBezTo>
                      <a:pt x="2566" y="1314"/>
                      <a:pt x="2508" y="901"/>
                      <a:pt x="2243" y="793"/>
                    </a:cubicBezTo>
                    <a:cubicBezTo>
                      <a:pt x="2191" y="774"/>
                      <a:pt x="2140" y="766"/>
                      <a:pt x="2093" y="766"/>
                    </a:cubicBezTo>
                    <a:cubicBezTo>
                      <a:pt x="2035" y="766"/>
                      <a:pt x="1982" y="778"/>
                      <a:pt x="1937" y="801"/>
                    </a:cubicBezTo>
                    <a:cubicBezTo>
                      <a:pt x="1953" y="553"/>
                      <a:pt x="1912" y="313"/>
                      <a:pt x="1755" y="139"/>
                    </a:cubicBezTo>
                    <a:cubicBezTo>
                      <a:pt x="1670" y="40"/>
                      <a:pt x="1578" y="1"/>
                      <a:pt x="14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6"/>
              <p:cNvSpPr/>
              <p:nvPr/>
            </p:nvSpPr>
            <p:spPr>
              <a:xfrm>
                <a:off x="3597550" y="439025"/>
                <a:ext cx="34050" cy="132575"/>
              </a:xfrm>
              <a:custGeom>
                <a:rect b="b" l="l" r="r" t="t"/>
                <a:pathLst>
                  <a:path extrusionOk="0" h="5303" w="1362">
                    <a:moveTo>
                      <a:pt x="1259" y="1"/>
                    </a:moveTo>
                    <a:cubicBezTo>
                      <a:pt x="1218" y="1"/>
                      <a:pt x="1179" y="26"/>
                      <a:pt x="1179" y="83"/>
                    </a:cubicBezTo>
                    <a:cubicBezTo>
                      <a:pt x="1179" y="1035"/>
                      <a:pt x="1031" y="1970"/>
                      <a:pt x="840" y="2905"/>
                    </a:cubicBezTo>
                    <a:cubicBezTo>
                      <a:pt x="675" y="3674"/>
                      <a:pt x="551" y="4518"/>
                      <a:pt x="54" y="5155"/>
                    </a:cubicBezTo>
                    <a:cubicBezTo>
                      <a:pt x="1" y="5227"/>
                      <a:pt x="63" y="5302"/>
                      <a:pt x="129" y="5302"/>
                    </a:cubicBezTo>
                    <a:cubicBezTo>
                      <a:pt x="155" y="5302"/>
                      <a:pt x="182" y="5291"/>
                      <a:pt x="203" y="5263"/>
                    </a:cubicBezTo>
                    <a:cubicBezTo>
                      <a:pt x="675" y="4659"/>
                      <a:pt x="832" y="3864"/>
                      <a:pt x="981" y="3120"/>
                    </a:cubicBezTo>
                    <a:cubicBezTo>
                      <a:pt x="1188" y="2119"/>
                      <a:pt x="1361" y="1126"/>
                      <a:pt x="1361" y="100"/>
                    </a:cubicBezTo>
                    <a:cubicBezTo>
                      <a:pt x="1361" y="37"/>
                      <a:pt x="1308" y="1"/>
                      <a:pt x="12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6"/>
              <p:cNvSpPr/>
              <p:nvPr/>
            </p:nvSpPr>
            <p:spPr>
              <a:xfrm>
                <a:off x="3616825" y="468250"/>
                <a:ext cx="76625" cy="75400"/>
              </a:xfrm>
              <a:custGeom>
                <a:rect b="b" l="l" r="r" t="t"/>
                <a:pathLst>
                  <a:path extrusionOk="0" h="3016" w="3065">
                    <a:moveTo>
                      <a:pt x="1634" y="1"/>
                    </a:moveTo>
                    <a:cubicBezTo>
                      <a:pt x="1321" y="1"/>
                      <a:pt x="1143" y="262"/>
                      <a:pt x="1029" y="552"/>
                    </a:cubicBezTo>
                    <a:cubicBezTo>
                      <a:pt x="639" y="1540"/>
                      <a:pt x="1" y="3015"/>
                      <a:pt x="1341" y="3015"/>
                    </a:cubicBezTo>
                    <a:cubicBezTo>
                      <a:pt x="1450" y="3015"/>
                      <a:pt x="1571" y="3006"/>
                      <a:pt x="1708" y="2985"/>
                    </a:cubicBezTo>
                    <a:cubicBezTo>
                      <a:pt x="2105" y="2919"/>
                      <a:pt x="2460" y="2795"/>
                      <a:pt x="2725" y="2472"/>
                    </a:cubicBezTo>
                    <a:cubicBezTo>
                      <a:pt x="2874" y="2282"/>
                      <a:pt x="3064" y="1909"/>
                      <a:pt x="2891" y="1669"/>
                    </a:cubicBezTo>
                    <a:cubicBezTo>
                      <a:pt x="2825" y="1570"/>
                      <a:pt x="2734" y="1521"/>
                      <a:pt x="2634" y="1504"/>
                    </a:cubicBezTo>
                    <a:cubicBezTo>
                      <a:pt x="2783" y="1314"/>
                      <a:pt x="2891" y="1090"/>
                      <a:pt x="2849" y="859"/>
                    </a:cubicBezTo>
                    <a:cubicBezTo>
                      <a:pt x="2817" y="608"/>
                      <a:pt x="2641" y="529"/>
                      <a:pt x="2438" y="529"/>
                    </a:cubicBezTo>
                    <a:cubicBezTo>
                      <a:pt x="2326" y="529"/>
                      <a:pt x="2205" y="553"/>
                      <a:pt x="2096" y="586"/>
                    </a:cubicBezTo>
                    <a:cubicBezTo>
                      <a:pt x="2088" y="329"/>
                      <a:pt x="1989" y="39"/>
                      <a:pt x="1716" y="6"/>
                    </a:cubicBezTo>
                    <a:cubicBezTo>
                      <a:pt x="1687" y="3"/>
                      <a:pt x="1660" y="1"/>
                      <a:pt x="16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6"/>
              <p:cNvSpPr/>
              <p:nvPr/>
            </p:nvSpPr>
            <p:spPr>
              <a:xfrm>
                <a:off x="3606400" y="501550"/>
                <a:ext cx="59625" cy="55625"/>
              </a:xfrm>
              <a:custGeom>
                <a:rect b="b" l="l" r="r" t="t"/>
                <a:pathLst>
                  <a:path extrusionOk="0" h="2225" w="2385">
                    <a:moveTo>
                      <a:pt x="2253" y="0"/>
                    </a:moveTo>
                    <a:cubicBezTo>
                      <a:pt x="2227" y="0"/>
                      <a:pt x="2201" y="12"/>
                      <a:pt x="2182" y="40"/>
                    </a:cubicBezTo>
                    <a:cubicBezTo>
                      <a:pt x="1636" y="859"/>
                      <a:pt x="801" y="1413"/>
                      <a:pt x="73" y="2059"/>
                    </a:cubicBezTo>
                    <a:cubicBezTo>
                      <a:pt x="1" y="2124"/>
                      <a:pt x="57" y="2224"/>
                      <a:pt x="129" y="2224"/>
                    </a:cubicBezTo>
                    <a:cubicBezTo>
                      <a:pt x="148" y="2224"/>
                      <a:pt x="169" y="2217"/>
                      <a:pt x="188" y="2199"/>
                    </a:cubicBezTo>
                    <a:cubicBezTo>
                      <a:pt x="925" y="1546"/>
                      <a:pt x="1777" y="983"/>
                      <a:pt x="2331" y="147"/>
                    </a:cubicBezTo>
                    <a:cubicBezTo>
                      <a:pt x="2385" y="76"/>
                      <a:pt x="2319" y="0"/>
                      <a:pt x="22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6"/>
              <p:cNvSpPr/>
              <p:nvPr/>
            </p:nvSpPr>
            <p:spPr>
              <a:xfrm>
                <a:off x="3587050" y="466775"/>
                <a:ext cx="30750" cy="66325"/>
              </a:xfrm>
              <a:custGeom>
                <a:rect b="b" l="l" r="r" t="t"/>
                <a:pathLst>
                  <a:path extrusionOk="0" h="2653" w="1230">
                    <a:moveTo>
                      <a:pt x="120" y="1"/>
                    </a:moveTo>
                    <a:cubicBezTo>
                      <a:pt x="62" y="1"/>
                      <a:pt x="0" y="61"/>
                      <a:pt x="27" y="132"/>
                    </a:cubicBezTo>
                    <a:cubicBezTo>
                      <a:pt x="334" y="959"/>
                      <a:pt x="838" y="1712"/>
                      <a:pt x="1029" y="2581"/>
                    </a:cubicBezTo>
                    <a:cubicBezTo>
                      <a:pt x="1039" y="2631"/>
                      <a:pt x="1080" y="2653"/>
                      <a:pt x="1121" y="2653"/>
                    </a:cubicBezTo>
                    <a:cubicBezTo>
                      <a:pt x="1176" y="2653"/>
                      <a:pt x="1229" y="2614"/>
                      <a:pt x="1211" y="2548"/>
                    </a:cubicBezTo>
                    <a:cubicBezTo>
                      <a:pt x="1020" y="1662"/>
                      <a:pt x="507" y="901"/>
                      <a:pt x="193" y="57"/>
                    </a:cubicBezTo>
                    <a:cubicBezTo>
                      <a:pt x="179" y="17"/>
                      <a:pt x="150" y="1"/>
                      <a:pt x="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6"/>
              <p:cNvSpPr/>
              <p:nvPr/>
            </p:nvSpPr>
            <p:spPr>
              <a:xfrm>
                <a:off x="3518625" y="510925"/>
                <a:ext cx="64325" cy="66750"/>
              </a:xfrm>
              <a:custGeom>
                <a:rect b="b" l="l" r="r" t="t"/>
                <a:pathLst>
                  <a:path extrusionOk="0" h="2670" w="2573">
                    <a:moveTo>
                      <a:pt x="732" y="0"/>
                    </a:moveTo>
                    <a:cubicBezTo>
                      <a:pt x="676" y="0"/>
                      <a:pt x="617" y="14"/>
                      <a:pt x="555" y="45"/>
                    </a:cubicBezTo>
                    <a:cubicBezTo>
                      <a:pt x="1" y="335"/>
                      <a:pt x="348" y="922"/>
                      <a:pt x="745" y="1377"/>
                    </a:cubicBezTo>
                    <a:cubicBezTo>
                      <a:pt x="662" y="1359"/>
                      <a:pt x="574" y="1346"/>
                      <a:pt x="485" y="1346"/>
                    </a:cubicBezTo>
                    <a:cubicBezTo>
                      <a:pt x="451" y="1346"/>
                      <a:pt x="416" y="1348"/>
                      <a:pt x="381" y="1353"/>
                    </a:cubicBezTo>
                    <a:cubicBezTo>
                      <a:pt x="84" y="1386"/>
                      <a:pt x="34" y="1725"/>
                      <a:pt x="150" y="1948"/>
                    </a:cubicBezTo>
                    <a:cubicBezTo>
                      <a:pt x="387" y="2408"/>
                      <a:pt x="1095" y="2670"/>
                      <a:pt x="1605" y="2670"/>
                    </a:cubicBezTo>
                    <a:cubicBezTo>
                      <a:pt x="1627" y="2670"/>
                      <a:pt x="1650" y="2669"/>
                      <a:pt x="1672" y="2668"/>
                    </a:cubicBezTo>
                    <a:cubicBezTo>
                      <a:pt x="2573" y="2611"/>
                      <a:pt x="2177" y="415"/>
                      <a:pt x="1708" y="415"/>
                    </a:cubicBezTo>
                    <a:cubicBezTo>
                      <a:pt x="1699" y="415"/>
                      <a:pt x="1690" y="416"/>
                      <a:pt x="1680" y="418"/>
                    </a:cubicBezTo>
                    <a:cubicBezTo>
                      <a:pt x="1532" y="451"/>
                      <a:pt x="1440" y="575"/>
                      <a:pt x="1383" y="740"/>
                    </a:cubicBezTo>
                    <a:cubicBezTo>
                      <a:pt x="1225" y="342"/>
                      <a:pt x="1009" y="0"/>
                      <a:pt x="7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6"/>
              <p:cNvSpPr/>
              <p:nvPr/>
            </p:nvSpPr>
            <p:spPr>
              <a:xfrm>
                <a:off x="3456150" y="524425"/>
                <a:ext cx="95200" cy="71925"/>
              </a:xfrm>
              <a:custGeom>
                <a:rect b="b" l="l" r="r" t="t"/>
                <a:pathLst>
                  <a:path extrusionOk="0" h="2877" w="3808">
                    <a:moveTo>
                      <a:pt x="1067" y="0"/>
                    </a:moveTo>
                    <a:cubicBezTo>
                      <a:pt x="973" y="0"/>
                      <a:pt x="877" y="28"/>
                      <a:pt x="779" y="93"/>
                    </a:cubicBezTo>
                    <a:cubicBezTo>
                      <a:pt x="547" y="233"/>
                      <a:pt x="580" y="539"/>
                      <a:pt x="679" y="779"/>
                    </a:cubicBezTo>
                    <a:cubicBezTo>
                      <a:pt x="373" y="829"/>
                      <a:pt x="1" y="970"/>
                      <a:pt x="117" y="1342"/>
                    </a:cubicBezTo>
                    <a:cubicBezTo>
                      <a:pt x="183" y="1574"/>
                      <a:pt x="373" y="1731"/>
                      <a:pt x="588" y="1839"/>
                    </a:cubicBezTo>
                    <a:cubicBezTo>
                      <a:pt x="506" y="1896"/>
                      <a:pt x="448" y="1979"/>
                      <a:pt x="423" y="2103"/>
                    </a:cubicBezTo>
                    <a:cubicBezTo>
                      <a:pt x="373" y="2385"/>
                      <a:pt x="696" y="2649"/>
                      <a:pt x="919" y="2749"/>
                    </a:cubicBezTo>
                    <a:cubicBezTo>
                      <a:pt x="1106" y="2840"/>
                      <a:pt x="1292" y="2877"/>
                      <a:pt x="1480" y="2877"/>
                    </a:cubicBezTo>
                    <a:cubicBezTo>
                      <a:pt x="1668" y="2877"/>
                      <a:pt x="1859" y="2840"/>
                      <a:pt x="2053" y="2782"/>
                    </a:cubicBezTo>
                    <a:cubicBezTo>
                      <a:pt x="3807" y="2261"/>
                      <a:pt x="2475" y="1077"/>
                      <a:pt x="1631" y="291"/>
                    </a:cubicBezTo>
                    <a:cubicBezTo>
                      <a:pt x="1461" y="132"/>
                      <a:pt x="1271" y="0"/>
                      <a:pt x="10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6"/>
              <p:cNvSpPr/>
              <p:nvPr/>
            </p:nvSpPr>
            <p:spPr>
              <a:xfrm>
                <a:off x="3497800" y="563750"/>
                <a:ext cx="130825" cy="47575"/>
              </a:xfrm>
              <a:custGeom>
                <a:rect b="b" l="l" r="r" t="t"/>
                <a:pathLst>
                  <a:path extrusionOk="0" h="1903" w="5233">
                    <a:moveTo>
                      <a:pt x="141" y="1"/>
                    </a:moveTo>
                    <a:cubicBezTo>
                      <a:pt x="58" y="1"/>
                      <a:pt x="0" y="112"/>
                      <a:pt x="89" y="166"/>
                    </a:cubicBezTo>
                    <a:cubicBezTo>
                      <a:pt x="908" y="671"/>
                      <a:pt x="1794" y="1035"/>
                      <a:pt x="2695" y="1366"/>
                    </a:cubicBezTo>
                    <a:cubicBezTo>
                      <a:pt x="3376" y="1615"/>
                      <a:pt x="4089" y="1903"/>
                      <a:pt x="4824" y="1903"/>
                    </a:cubicBezTo>
                    <a:cubicBezTo>
                      <a:pt x="4919" y="1903"/>
                      <a:pt x="5015" y="1898"/>
                      <a:pt x="5112" y="1887"/>
                    </a:cubicBezTo>
                    <a:cubicBezTo>
                      <a:pt x="5233" y="1879"/>
                      <a:pt x="5204" y="1705"/>
                      <a:pt x="5094" y="1705"/>
                    </a:cubicBezTo>
                    <a:cubicBezTo>
                      <a:pt x="5092" y="1705"/>
                      <a:pt x="5089" y="1705"/>
                      <a:pt x="5087" y="1705"/>
                    </a:cubicBezTo>
                    <a:cubicBezTo>
                      <a:pt x="4997" y="1715"/>
                      <a:pt x="4908" y="1719"/>
                      <a:pt x="4819" y="1719"/>
                    </a:cubicBezTo>
                    <a:cubicBezTo>
                      <a:pt x="4077" y="1719"/>
                      <a:pt x="3350" y="1403"/>
                      <a:pt x="2662" y="1159"/>
                    </a:cubicBezTo>
                    <a:cubicBezTo>
                      <a:pt x="1810" y="853"/>
                      <a:pt x="974" y="497"/>
                      <a:pt x="197" y="17"/>
                    </a:cubicBezTo>
                    <a:cubicBezTo>
                      <a:pt x="178" y="6"/>
                      <a:pt x="159" y="1"/>
                      <a:pt x="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6"/>
              <p:cNvSpPr/>
              <p:nvPr/>
            </p:nvSpPr>
            <p:spPr>
              <a:xfrm>
                <a:off x="3504150" y="598075"/>
                <a:ext cx="97250" cy="62050"/>
              </a:xfrm>
              <a:custGeom>
                <a:rect b="b" l="l" r="r" t="t"/>
                <a:pathLst>
                  <a:path extrusionOk="0" h="2482" w="3890">
                    <a:moveTo>
                      <a:pt x="729" y="0"/>
                    </a:moveTo>
                    <a:cubicBezTo>
                      <a:pt x="493" y="0"/>
                      <a:pt x="281" y="76"/>
                      <a:pt x="166" y="324"/>
                    </a:cubicBezTo>
                    <a:cubicBezTo>
                      <a:pt x="59" y="572"/>
                      <a:pt x="249" y="804"/>
                      <a:pt x="464" y="953"/>
                    </a:cubicBezTo>
                    <a:cubicBezTo>
                      <a:pt x="232" y="1160"/>
                      <a:pt x="1" y="1482"/>
                      <a:pt x="298" y="1731"/>
                    </a:cubicBezTo>
                    <a:cubicBezTo>
                      <a:pt x="439" y="1852"/>
                      <a:pt x="619" y="1899"/>
                      <a:pt x="805" y="1899"/>
                    </a:cubicBezTo>
                    <a:cubicBezTo>
                      <a:pt x="859" y="1899"/>
                      <a:pt x="914" y="1895"/>
                      <a:pt x="969" y="1888"/>
                    </a:cubicBezTo>
                    <a:lnTo>
                      <a:pt x="969" y="1888"/>
                    </a:lnTo>
                    <a:cubicBezTo>
                      <a:pt x="927" y="1979"/>
                      <a:pt x="927" y="2086"/>
                      <a:pt x="977" y="2194"/>
                    </a:cubicBezTo>
                    <a:cubicBezTo>
                      <a:pt x="1068" y="2417"/>
                      <a:pt x="1381" y="2481"/>
                      <a:pt x="1621" y="2481"/>
                    </a:cubicBezTo>
                    <a:cubicBezTo>
                      <a:pt x="1666" y="2481"/>
                      <a:pt x="1709" y="2479"/>
                      <a:pt x="1746" y="2475"/>
                    </a:cubicBezTo>
                    <a:cubicBezTo>
                      <a:pt x="2160" y="2417"/>
                      <a:pt x="2450" y="2186"/>
                      <a:pt x="2715" y="1871"/>
                    </a:cubicBezTo>
                    <a:cubicBezTo>
                      <a:pt x="3889" y="473"/>
                      <a:pt x="2127" y="216"/>
                      <a:pt x="993" y="26"/>
                    </a:cubicBezTo>
                    <a:cubicBezTo>
                      <a:pt x="905" y="11"/>
                      <a:pt x="815" y="0"/>
                      <a:pt x="7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6"/>
              <p:cNvSpPr/>
              <p:nvPr/>
            </p:nvSpPr>
            <p:spPr>
              <a:xfrm>
                <a:off x="3533600" y="606475"/>
                <a:ext cx="78300" cy="23100"/>
              </a:xfrm>
              <a:custGeom>
                <a:rect b="b" l="l" r="r" t="t"/>
                <a:pathLst>
                  <a:path extrusionOk="0" h="924" w="3132">
                    <a:moveTo>
                      <a:pt x="2980" y="0"/>
                    </a:moveTo>
                    <a:cubicBezTo>
                      <a:pt x="2971" y="0"/>
                      <a:pt x="2961" y="2"/>
                      <a:pt x="2951" y="5"/>
                    </a:cubicBezTo>
                    <a:cubicBezTo>
                      <a:pt x="2016" y="286"/>
                      <a:pt x="1106" y="700"/>
                      <a:pt x="122" y="741"/>
                    </a:cubicBezTo>
                    <a:cubicBezTo>
                      <a:pt x="0" y="749"/>
                      <a:pt x="29" y="923"/>
                      <a:pt x="139" y="923"/>
                    </a:cubicBezTo>
                    <a:cubicBezTo>
                      <a:pt x="141" y="923"/>
                      <a:pt x="144" y="923"/>
                      <a:pt x="146" y="923"/>
                    </a:cubicBezTo>
                    <a:cubicBezTo>
                      <a:pt x="1156" y="882"/>
                      <a:pt x="2074" y="460"/>
                      <a:pt x="3026" y="170"/>
                    </a:cubicBezTo>
                    <a:cubicBezTo>
                      <a:pt x="3131" y="140"/>
                      <a:pt x="3072" y="0"/>
                      <a:pt x="2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6"/>
              <p:cNvSpPr/>
              <p:nvPr/>
            </p:nvSpPr>
            <p:spPr>
              <a:xfrm>
                <a:off x="3542475" y="544525"/>
                <a:ext cx="45950" cy="58450"/>
              </a:xfrm>
              <a:custGeom>
                <a:rect b="b" l="l" r="r" t="t"/>
                <a:pathLst>
                  <a:path extrusionOk="0" h="2338" w="1838">
                    <a:moveTo>
                      <a:pt x="132" y="0"/>
                    </a:moveTo>
                    <a:cubicBezTo>
                      <a:pt x="65" y="0"/>
                      <a:pt x="1" y="84"/>
                      <a:pt x="56" y="157"/>
                    </a:cubicBezTo>
                    <a:cubicBezTo>
                      <a:pt x="602" y="853"/>
                      <a:pt x="983" y="1688"/>
                      <a:pt x="1628" y="2309"/>
                    </a:cubicBezTo>
                    <a:cubicBezTo>
                      <a:pt x="1648" y="2329"/>
                      <a:pt x="1672" y="2337"/>
                      <a:pt x="1696" y="2337"/>
                    </a:cubicBezTo>
                    <a:cubicBezTo>
                      <a:pt x="1769" y="2337"/>
                      <a:pt x="1838" y="2256"/>
                      <a:pt x="1769" y="2193"/>
                    </a:cubicBezTo>
                    <a:cubicBezTo>
                      <a:pt x="1124" y="1572"/>
                      <a:pt x="751" y="737"/>
                      <a:pt x="197" y="33"/>
                    </a:cubicBezTo>
                    <a:cubicBezTo>
                      <a:pt x="178" y="10"/>
                      <a:pt x="155" y="0"/>
                      <a:pt x="1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6"/>
              <p:cNvSpPr/>
              <p:nvPr/>
            </p:nvSpPr>
            <p:spPr>
              <a:xfrm>
                <a:off x="3733150" y="494825"/>
                <a:ext cx="63925" cy="73875"/>
              </a:xfrm>
              <a:custGeom>
                <a:rect b="b" l="l" r="r" t="t"/>
                <a:pathLst>
                  <a:path extrusionOk="0" h="2955" w="2557">
                    <a:moveTo>
                      <a:pt x="1487" y="0"/>
                    </a:moveTo>
                    <a:cubicBezTo>
                      <a:pt x="1302" y="0"/>
                      <a:pt x="1115" y="159"/>
                      <a:pt x="976" y="325"/>
                    </a:cubicBezTo>
                    <a:cubicBezTo>
                      <a:pt x="860" y="156"/>
                      <a:pt x="687" y="8"/>
                      <a:pt x="498" y="8"/>
                    </a:cubicBezTo>
                    <a:cubicBezTo>
                      <a:pt x="446" y="8"/>
                      <a:pt x="393" y="19"/>
                      <a:pt x="339" y="44"/>
                    </a:cubicBezTo>
                    <a:cubicBezTo>
                      <a:pt x="8" y="201"/>
                      <a:pt x="0" y="549"/>
                      <a:pt x="66" y="880"/>
                    </a:cubicBezTo>
                    <a:cubicBezTo>
                      <a:pt x="243" y="1735"/>
                      <a:pt x="462" y="2955"/>
                      <a:pt x="1154" y="2955"/>
                    </a:cubicBezTo>
                    <a:cubicBezTo>
                      <a:pt x="1371" y="2955"/>
                      <a:pt x="1636" y="2834"/>
                      <a:pt x="1961" y="2543"/>
                    </a:cubicBezTo>
                    <a:cubicBezTo>
                      <a:pt x="2267" y="2270"/>
                      <a:pt x="2491" y="1972"/>
                      <a:pt x="2532" y="1558"/>
                    </a:cubicBezTo>
                    <a:cubicBezTo>
                      <a:pt x="2557" y="1318"/>
                      <a:pt x="2507" y="896"/>
                      <a:pt x="2234" y="789"/>
                    </a:cubicBezTo>
                    <a:cubicBezTo>
                      <a:pt x="2186" y="770"/>
                      <a:pt x="2137" y="761"/>
                      <a:pt x="2090" y="761"/>
                    </a:cubicBezTo>
                    <a:cubicBezTo>
                      <a:pt x="2033" y="761"/>
                      <a:pt x="1978" y="774"/>
                      <a:pt x="1928" y="797"/>
                    </a:cubicBezTo>
                    <a:cubicBezTo>
                      <a:pt x="1953" y="557"/>
                      <a:pt x="1911" y="309"/>
                      <a:pt x="1754" y="135"/>
                    </a:cubicBezTo>
                    <a:cubicBezTo>
                      <a:pt x="1669" y="39"/>
                      <a:pt x="1578" y="0"/>
                      <a:pt x="14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6"/>
              <p:cNvSpPr/>
              <p:nvPr/>
            </p:nvSpPr>
            <p:spPr>
              <a:xfrm>
                <a:off x="3700650" y="536125"/>
                <a:ext cx="63325" cy="190550"/>
              </a:xfrm>
              <a:custGeom>
                <a:rect b="b" l="l" r="r" t="t"/>
                <a:pathLst>
                  <a:path extrusionOk="0" h="7622" w="2533">
                    <a:moveTo>
                      <a:pt x="2432" y="1"/>
                    </a:moveTo>
                    <a:cubicBezTo>
                      <a:pt x="2390" y="1"/>
                      <a:pt x="2351" y="26"/>
                      <a:pt x="2351" y="80"/>
                    </a:cubicBezTo>
                    <a:cubicBezTo>
                      <a:pt x="2351" y="1453"/>
                      <a:pt x="2078" y="2827"/>
                      <a:pt x="1706" y="4142"/>
                    </a:cubicBezTo>
                    <a:cubicBezTo>
                      <a:pt x="1375" y="5334"/>
                      <a:pt x="928" y="6550"/>
                      <a:pt x="59" y="7452"/>
                    </a:cubicBezTo>
                    <a:cubicBezTo>
                      <a:pt x="1" y="7517"/>
                      <a:pt x="59" y="7621"/>
                      <a:pt x="126" y="7621"/>
                    </a:cubicBezTo>
                    <a:cubicBezTo>
                      <a:pt x="145" y="7621"/>
                      <a:pt x="165" y="7613"/>
                      <a:pt x="183" y="7593"/>
                    </a:cubicBezTo>
                    <a:cubicBezTo>
                      <a:pt x="1044" y="6699"/>
                      <a:pt x="1524" y="5508"/>
                      <a:pt x="1855" y="4324"/>
                    </a:cubicBezTo>
                    <a:cubicBezTo>
                      <a:pt x="2235" y="2951"/>
                      <a:pt x="2533" y="1528"/>
                      <a:pt x="2533" y="96"/>
                    </a:cubicBezTo>
                    <a:cubicBezTo>
                      <a:pt x="2533" y="34"/>
                      <a:pt x="2481" y="1"/>
                      <a:pt x="24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6"/>
              <p:cNvSpPr/>
              <p:nvPr/>
            </p:nvSpPr>
            <p:spPr>
              <a:xfrm>
                <a:off x="3749225" y="565275"/>
                <a:ext cx="76400" cy="75375"/>
              </a:xfrm>
              <a:custGeom>
                <a:rect b="b" l="l" r="r" t="t"/>
                <a:pathLst>
                  <a:path extrusionOk="0" h="3015" w="3056">
                    <a:moveTo>
                      <a:pt x="1633" y="0"/>
                    </a:moveTo>
                    <a:cubicBezTo>
                      <a:pt x="1321" y="0"/>
                      <a:pt x="1143" y="262"/>
                      <a:pt x="1029" y="552"/>
                    </a:cubicBezTo>
                    <a:cubicBezTo>
                      <a:pt x="638" y="1539"/>
                      <a:pt x="0" y="3015"/>
                      <a:pt x="1340" y="3015"/>
                    </a:cubicBezTo>
                    <a:cubicBezTo>
                      <a:pt x="1449" y="3015"/>
                      <a:pt x="1571" y="3005"/>
                      <a:pt x="1707" y="2985"/>
                    </a:cubicBezTo>
                    <a:cubicBezTo>
                      <a:pt x="2104" y="2927"/>
                      <a:pt x="2460" y="2794"/>
                      <a:pt x="2725" y="2472"/>
                    </a:cubicBezTo>
                    <a:cubicBezTo>
                      <a:pt x="2874" y="2290"/>
                      <a:pt x="3056" y="1909"/>
                      <a:pt x="2890" y="1677"/>
                    </a:cubicBezTo>
                    <a:cubicBezTo>
                      <a:pt x="2824" y="1570"/>
                      <a:pt x="2733" y="1520"/>
                      <a:pt x="2634" y="1512"/>
                    </a:cubicBezTo>
                    <a:cubicBezTo>
                      <a:pt x="2783" y="1313"/>
                      <a:pt x="2882" y="1090"/>
                      <a:pt x="2849" y="858"/>
                    </a:cubicBezTo>
                    <a:cubicBezTo>
                      <a:pt x="2812" y="608"/>
                      <a:pt x="2637" y="532"/>
                      <a:pt x="2436" y="532"/>
                    </a:cubicBezTo>
                    <a:cubicBezTo>
                      <a:pt x="2325" y="532"/>
                      <a:pt x="2205" y="556"/>
                      <a:pt x="2096" y="585"/>
                    </a:cubicBezTo>
                    <a:cubicBezTo>
                      <a:pt x="2088" y="329"/>
                      <a:pt x="1988" y="39"/>
                      <a:pt x="1715" y="6"/>
                    </a:cubicBezTo>
                    <a:cubicBezTo>
                      <a:pt x="1687" y="2"/>
                      <a:pt x="1660" y="0"/>
                      <a:pt x="16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6"/>
              <p:cNvSpPr/>
              <p:nvPr/>
            </p:nvSpPr>
            <p:spPr>
              <a:xfrm>
                <a:off x="3738775" y="598550"/>
                <a:ext cx="59500" cy="55750"/>
              </a:xfrm>
              <a:custGeom>
                <a:rect b="b" l="l" r="r" t="t"/>
                <a:pathLst>
                  <a:path extrusionOk="0" h="2230" w="2380">
                    <a:moveTo>
                      <a:pt x="2252" y="1"/>
                    </a:moveTo>
                    <a:cubicBezTo>
                      <a:pt x="2227" y="1"/>
                      <a:pt x="2202" y="12"/>
                      <a:pt x="2183" y="40"/>
                    </a:cubicBezTo>
                    <a:cubicBezTo>
                      <a:pt x="1637" y="859"/>
                      <a:pt x="801" y="1414"/>
                      <a:pt x="73" y="2059"/>
                    </a:cubicBezTo>
                    <a:cubicBezTo>
                      <a:pt x="0" y="2125"/>
                      <a:pt x="60" y="2229"/>
                      <a:pt x="134" y="2229"/>
                    </a:cubicBezTo>
                    <a:cubicBezTo>
                      <a:pt x="152" y="2229"/>
                      <a:pt x="171" y="2223"/>
                      <a:pt x="189" y="2208"/>
                    </a:cubicBezTo>
                    <a:cubicBezTo>
                      <a:pt x="925" y="1546"/>
                      <a:pt x="1777" y="983"/>
                      <a:pt x="2332" y="148"/>
                    </a:cubicBezTo>
                    <a:cubicBezTo>
                      <a:pt x="2379" y="76"/>
                      <a:pt x="2316" y="1"/>
                      <a:pt x="2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6"/>
              <p:cNvSpPr/>
              <p:nvPr/>
            </p:nvSpPr>
            <p:spPr>
              <a:xfrm>
                <a:off x="3685900" y="534500"/>
                <a:ext cx="66500" cy="65375"/>
              </a:xfrm>
              <a:custGeom>
                <a:rect b="b" l="l" r="r" t="t"/>
                <a:pathLst>
                  <a:path extrusionOk="0" h="2615" w="2660">
                    <a:moveTo>
                      <a:pt x="824" y="1"/>
                    </a:moveTo>
                    <a:cubicBezTo>
                      <a:pt x="737" y="1"/>
                      <a:pt x="643" y="27"/>
                      <a:pt x="541" y="87"/>
                    </a:cubicBezTo>
                    <a:cubicBezTo>
                      <a:pt x="194" y="302"/>
                      <a:pt x="393" y="749"/>
                      <a:pt x="699" y="1154"/>
                    </a:cubicBezTo>
                    <a:cubicBezTo>
                      <a:pt x="643" y="1144"/>
                      <a:pt x="590" y="1137"/>
                      <a:pt x="539" y="1137"/>
                    </a:cubicBezTo>
                    <a:cubicBezTo>
                      <a:pt x="431" y="1137"/>
                      <a:pt x="336" y="1166"/>
                      <a:pt x="268" y="1245"/>
                    </a:cubicBezTo>
                    <a:cubicBezTo>
                      <a:pt x="0" y="1533"/>
                      <a:pt x="1079" y="2614"/>
                      <a:pt x="1780" y="2614"/>
                    </a:cubicBezTo>
                    <a:cubicBezTo>
                      <a:pt x="1944" y="2614"/>
                      <a:pt x="2087" y="2555"/>
                      <a:pt x="2188" y="2412"/>
                    </a:cubicBezTo>
                    <a:cubicBezTo>
                      <a:pt x="2478" y="1990"/>
                      <a:pt x="2660" y="1204"/>
                      <a:pt x="2370" y="732"/>
                    </a:cubicBezTo>
                    <a:cubicBezTo>
                      <a:pt x="2292" y="603"/>
                      <a:pt x="2140" y="502"/>
                      <a:pt x="1990" y="502"/>
                    </a:cubicBezTo>
                    <a:cubicBezTo>
                      <a:pt x="1901" y="502"/>
                      <a:pt x="1812" y="538"/>
                      <a:pt x="1741" y="625"/>
                    </a:cubicBezTo>
                    <a:cubicBezTo>
                      <a:pt x="1667" y="716"/>
                      <a:pt x="1617" y="832"/>
                      <a:pt x="1576" y="956"/>
                    </a:cubicBezTo>
                    <a:cubicBezTo>
                      <a:pt x="1428" y="486"/>
                      <a:pt x="1194" y="1"/>
                      <a:pt x="8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6"/>
              <p:cNvSpPr/>
              <p:nvPr/>
            </p:nvSpPr>
            <p:spPr>
              <a:xfrm>
                <a:off x="3646350" y="583250"/>
                <a:ext cx="66325" cy="65450"/>
              </a:xfrm>
              <a:custGeom>
                <a:rect b="b" l="l" r="r" t="t"/>
                <a:pathLst>
                  <a:path extrusionOk="0" h="2618" w="2653">
                    <a:moveTo>
                      <a:pt x="825" y="0"/>
                    </a:moveTo>
                    <a:cubicBezTo>
                      <a:pt x="739" y="0"/>
                      <a:pt x="645" y="28"/>
                      <a:pt x="543" y="90"/>
                    </a:cubicBezTo>
                    <a:cubicBezTo>
                      <a:pt x="187" y="296"/>
                      <a:pt x="386" y="751"/>
                      <a:pt x="692" y="1157"/>
                    </a:cubicBezTo>
                    <a:cubicBezTo>
                      <a:pt x="639" y="1144"/>
                      <a:pt x="587" y="1136"/>
                      <a:pt x="537" y="1136"/>
                    </a:cubicBezTo>
                    <a:cubicBezTo>
                      <a:pt x="431" y="1136"/>
                      <a:pt x="335" y="1169"/>
                      <a:pt x="262" y="1248"/>
                    </a:cubicBezTo>
                    <a:cubicBezTo>
                      <a:pt x="0" y="1536"/>
                      <a:pt x="1080" y="2617"/>
                      <a:pt x="1777" y="2617"/>
                    </a:cubicBezTo>
                    <a:cubicBezTo>
                      <a:pt x="1940" y="2617"/>
                      <a:pt x="2082" y="2558"/>
                      <a:pt x="2181" y="2415"/>
                    </a:cubicBezTo>
                    <a:cubicBezTo>
                      <a:pt x="2479" y="1993"/>
                      <a:pt x="2653" y="1198"/>
                      <a:pt x="2372" y="735"/>
                    </a:cubicBezTo>
                    <a:cubicBezTo>
                      <a:pt x="2288" y="604"/>
                      <a:pt x="2131" y="499"/>
                      <a:pt x="1981" y="499"/>
                    </a:cubicBezTo>
                    <a:cubicBezTo>
                      <a:pt x="1894" y="499"/>
                      <a:pt x="1809" y="534"/>
                      <a:pt x="1743" y="619"/>
                    </a:cubicBezTo>
                    <a:cubicBezTo>
                      <a:pt x="1668" y="718"/>
                      <a:pt x="1610" y="834"/>
                      <a:pt x="1577" y="950"/>
                    </a:cubicBezTo>
                    <a:cubicBezTo>
                      <a:pt x="1430" y="489"/>
                      <a:pt x="1191" y="0"/>
                      <a:pt x="8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6"/>
              <p:cNvSpPr/>
              <p:nvPr/>
            </p:nvSpPr>
            <p:spPr>
              <a:xfrm>
                <a:off x="3719425" y="563800"/>
                <a:ext cx="30650" cy="66325"/>
              </a:xfrm>
              <a:custGeom>
                <a:rect b="b" l="l" r="r" t="t"/>
                <a:pathLst>
                  <a:path extrusionOk="0" h="2653" w="1226">
                    <a:moveTo>
                      <a:pt x="120" y="1"/>
                    </a:moveTo>
                    <a:cubicBezTo>
                      <a:pt x="63" y="1"/>
                      <a:pt x="1" y="61"/>
                      <a:pt x="28" y="131"/>
                    </a:cubicBezTo>
                    <a:cubicBezTo>
                      <a:pt x="334" y="959"/>
                      <a:pt x="839" y="1712"/>
                      <a:pt x="1029" y="2580"/>
                    </a:cubicBezTo>
                    <a:cubicBezTo>
                      <a:pt x="1040" y="2630"/>
                      <a:pt x="1079" y="2652"/>
                      <a:pt x="1119" y="2652"/>
                    </a:cubicBezTo>
                    <a:cubicBezTo>
                      <a:pt x="1172" y="2652"/>
                      <a:pt x="1225" y="2613"/>
                      <a:pt x="1211" y="2547"/>
                    </a:cubicBezTo>
                    <a:cubicBezTo>
                      <a:pt x="1021" y="1662"/>
                      <a:pt x="508" y="901"/>
                      <a:pt x="193" y="57"/>
                    </a:cubicBezTo>
                    <a:cubicBezTo>
                      <a:pt x="179" y="17"/>
                      <a:pt x="150" y="1"/>
                      <a:pt x="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6"/>
              <p:cNvSpPr/>
              <p:nvPr/>
            </p:nvSpPr>
            <p:spPr>
              <a:xfrm>
                <a:off x="3670200" y="602900"/>
                <a:ext cx="56900" cy="97625"/>
              </a:xfrm>
              <a:custGeom>
                <a:rect b="b" l="l" r="r" t="t"/>
                <a:pathLst>
                  <a:path extrusionOk="0" h="3905" w="2276">
                    <a:moveTo>
                      <a:pt x="120" y="0"/>
                    </a:moveTo>
                    <a:cubicBezTo>
                      <a:pt x="62" y="0"/>
                      <a:pt x="0" y="60"/>
                      <a:pt x="28" y="131"/>
                    </a:cubicBezTo>
                    <a:cubicBezTo>
                      <a:pt x="259" y="760"/>
                      <a:pt x="681" y="1322"/>
                      <a:pt x="1037" y="1885"/>
                    </a:cubicBezTo>
                    <a:cubicBezTo>
                      <a:pt x="1418" y="2481"/>
                      <a:pt x="1922" y="3134"/>
                      <a:pt x="2080" y="3830"/>
                    </a:cubicBezTo>
                    <a:cubicBezTo>
                      <a:pt x="2091" y="3881"/>
                      <a:pt x="2133" y="3905"/>
                      <a:pt x="2175" y="3905"/>
                    </a:cubicBezTo>
                    <a:cubicBezTo>
                      <a:pt x="2226" y="3905"/>
                      <a:pt x="2275" y="3869"/>
                      <a:pt x="2262" y="3805"/>
                    </a:cubicBezTo>
                    <a:cubicBezTo>
                      <a:pt x="2121" y="3159"/>
                      <a:pt x="1682" y="2564"/>
                      <a:pt x="1335" y="2009"/>
                    </a:cubicBezTo>
                    <a:cubicBezTo>
                      <a:pt x="938" y="1389"/>
                      <a:pt x="458" y="760"/>
                      <a:pt x="193" y="56"/>
                    </a:cubicBezTo>
                    <a:cubicBezTo>
                      <a:pt x="179" y="17"/>
                      <a:pt x="150" y="0"/>
                      <a:pt x="1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6"/>
              <p:cNvSpPr/>
              <p:nvPr/>
            </p:nvSpPr>
            <p:spPr>
              <a:xfrm>
                <a:off x="3728800" y="643350"/>
                <a:ext cx="94750" cy="71975"/>
              </a:xfrm>
              <a:custGeom>
                <a:rect b="b" l="l" r="r" t="t"/>
                <a:pathLst>
                  <a:path extrusionOk="0" h="2879" w="3790">
                    <a:moveTo>
                      <a:pt x="2728" y="0"/>
                    </a:moveTo>
                    <a:cubicBezTo>
                      <a:pt x="2519" y="0"/>
                      <a:pt x="2325" y="138"/>
                      <a:pt x="2152" y="300"/>
                    </a:cubicBezTo>
                    <a:cubicBezTo>
                      <a:pt x="1324" y="1095"/>
                      <a:pt x="0" y="2286"/>
                      <a:pt x="1755" y="2791"/>
                    </a:cubicBezTo>
                    <a:cubicBezTo>
                      <a:pt x="1950" y="2844"/>
                      <a:pt x="2140" y="2879"/>
                      <a:pt x="2327" y="2879"/>
                    </a:cubicBezTo>
                    <a:cubicBezTo>
                      <a:pt x="2519" y="2879"/>
                      <a:pt x="2708" y="2842"/>
                      <a:pt x="2896" y="2749"/>
                    </a:cubicBezTo>
                    <a:cubicBezTo>
                      <a:pt x="3111" y="2642"/>
                      <a:pt x="3434" y="2377"/>
                      <a:pt x="3385" y="2096"/>
                    </a:cubicBezTo>
                    <a:cubicBezTo>
                      <a:pt x="3360" y="1972"/>
                      <a:pt x="3302" y="1889"/>
                      <a:pt x="3219" y="1831"/>
                    </a:cubicBezTo>
                    <a:cubicBezTo>
                      <a:pt x="3434" y="1723"/>
                      <a:pt x="3616" y="1558"/>
                      <a:pt x="3682" y="1334"/>
                    </a:cubicBezTo>
                    <a:cubicBezTo>
                      <a:pt x="3790" y="962"/>
                      <a:pt x="3426" y="821"/>
                      <a:pt x="3111" y="772"/>
                    </a:cubicBezTo>
                    <a:cubicBezTo>
                      <a:pt x="3211" y="540"/>
                      <a:pt x="3236" y="234"/>
                      <a:pt x="3004" y="85"/>
                    </a:cubicBezTo>
                    <a:cubicBezTo>
                      <a:pt x="2910" y="25"/>
                      <a:pt x="2818" y="0"/>
                      <a:pt x="27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6"/>
              <p:cNvSpPr/>
              <p:nvPr/>
            </p:nvSpPr>
            <p:spPr>
              <a:xfrm>
                <a:off x="3718900" y="676600"/>
                <a:ext cx="76175" cy="28975"/>
              </a:xfrm>
              <a:custGeom>
                <a:rect b="b" l="l" r="r" t="t"/>
                <a:pathLst>
                  <a:path extrusionOk="0" h="1159" w="3047">
                    <a:moveTo>
                      <a:pt x="2928" y="1"/>
                    </a:moveTo>
                    <a:cubicBezTo>
                      <a:pt x="2915" y="1"/>
                      <a:pt x="2901" y="4"/>
                      <a:pt x="2887" y="13"/>
                    </a:cubicBezTo>
                    <a:cubicBezTo>
                      <a:pt x="2035" y="534"/>
                      <a:pt x="1042" y="699"/>
                      <a:pt x="99" y="981"/>
                    </a:cubicBezTo>
                    <a:cubicBezTo>
                      <a:pt x="1" y="1018"/>
                      <a:pt x="53" y="1159"/>
                      <a:pt x="151" y="1159"/>
                    </a:cubicBezTo>
                    <a:cubicBezTo>
                      <a:pt x="161" y="1159"/>
                      <a:pt x="171" y="1158"/>
                      <a:pt x="181" y="1155"/>
                    </a:cubicBezTo>
                    <a:cubicBezTo>
                      <a:pt x="1116" y="865"/>
                      <a:pt x="2109" y="699"/>
                      <a:pt x="2961" y="186"/>
                    </a:cubicBezTo>
                    <a:cubicBezTo>
                      <a:pt x="3046" y="130"/>
                      <a:pt x="3004" y="1"/>
                      <a:pt x="29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6"/>
              <p:cNvSpPr/>
              <p:nvPr/>
            </p:nvSpPr>
            <p:spPr>
              <a:xfrm>
                <a:off x="3506025" y="673000"/>
                <a:ext cx="92075" cy="72650"/>
              </a:xfrm>
              <a:custGeom>
                <a:rect b="b" l="l" r="r" t="t"/>
                <a:pathLst>
                  <a:path extrusionOk="0" h="2906" w="3683">
                    <a:moveTo>
                      <a:pt x="1095" y="0"/>
                    </a:moveTo>
                    <a:cubicBezTo>
                      <a:pt x="1015" y="0"/>
                      <a:pt x="931" y="20"/>
                      <a:pt x="844" y="66"/>
                    </a:cubicBezTo>
                    <a:cubicBezTo>
                      <a:pt x="604" y="190"/>
                      <a:pt x="612" y="496"/>
                      <a:pt x="695" y="744"/>
                    </a:cubicBezTo>
                    <a:cubicBezTo>
                      <a:pt x="381" y="769"/>
                      <a:pt x="0" y="877"/>
                      <a:pt x="83" y="1257"/>
                    </a:cubicBezTo>
                    <a:cubicBezTo>
                      <a:pt x="132" y="1489"/>
                      <a:pt x="298" y="1663"/>
                      <a:pt x="505" y="1795"/>
                    </a:cubicBezTo>
                    <a:cubicBezTo>
                      <a:pt x="422" y="1845"/>
                      <a:pt x="356" y="1919"/>
                      <a:pt x="323" y="2035"/>
                    </a:cubicBezTo>
                    <a:cubicBezTo>
                      <a:pt x="248" y="2316"/>
                      <a:pt x="554" y="2606"/>
                      <a:pt x="761" y="2730"/>
                    </a:cubicBezTo>
                    <a:cubicBezTo>
                      <a:pt x="984" y="2857"/>
                      <a:pt x="1210" y="2906"/>
                      <a:pt x="1443" y="2906"/>
                    </a:cubicBezTo>
                    <a:cubicBezTo>
                      <a:pt x="1591" y="2906"/>
                      <a:pt x="1741" y="2886"/>
                      <a:pt x="1895" y="2854"/>
                    </a:cubicBezTo>
                    <a:cubicBezTo>
                      <a:pt x="3682" y="2482"/>
                      <a:pt x="2449" y="1191"/>
                      <a:pt x="1680" y="339"/>
                    </a:cubicBezTo>
                    <a:cubicBezTo>
                      <a:pt x="1515" y="156"/>
                      <a:pt x="1319" y="0"/>
                      <a:pt x="1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6"/>
              <p:cNvSpPr/>
              <p:nvPr/>
            </p:nvSpPr>
            <p:spPr>
              <a:xfrm>
                <a:off x="3546175" y="713525"/>
                <a:ext cx="190650" cy="69150"/>
              </a:xfrm>
              <a:custGeom>
                <a:rect b="b" l="l" r="r" t="t"/>
                <a:pathLst>
                  <a:path extrusionOk="0" h="2766" w="7626">
                    <a:moveTo>
                      <a:pt x="138" y="0"/>
                    </a:moveTo>
                    <a:cubicBezTo>
                      <a:pt x="59" y="0"/>
                      <a:pt x="0" y="113"/>
                      <a:pt x="82" y="174"/>
                    </a:cubicBezTo>
                    <a:cubicBezTo>
                      <a:pt x="1174" y="985"/>
                      <a:pt x="2440" y="1572"/>
                      <a:pt x="3706" y="2061"/>
                    </a:cubicBezTo>
                    <a:cubicBezTo>
                      <a:pt x="4707" y="2444"/>
                      <a:pt x="5765" y="2766"/>
                      <a:pt x="6842" y="2766"/>
                    </a:cubicBezTo>
                    <a:cubicBezTo>
                      <a:pt x="7065" y="2766"/>
                      <a:pt x="7288" y="2752"/>
                      <a:pt x="7512" y="2722"/>
                    </a:cubicBezTo>
                    <a:cubicBezTo>
                      <a:pt x="7626" y="2714"/>
                      <a:pt x="7604" y="2540"/>
                      <a:pt x="7487" y="2540"/>
                    </a:cubicBezTo>
                    <a:cubicBezTo>
                      <a:pt x="7485" y="2540"/>
                      <a:pt x="7482" y="2540"/>
                      <a:pt x="7479" y="2540"/>
                    </a:cubicBezTo>
                    <a:cubicBezTo>
                      <a:pt x="7262" y="2569"/>
                      <a:pt x="7046" y="2583"/>
                      <a:pt x="6829" y="2583"/>
                    </a:cubicBezTo>
                    <a:cubicBezTo>
                      <a:pt x="5739" y="2583"/>
                      <a:pt x="4657" y="2244"/>
                      <a:pt x="3656" y="1837"/>
                    </a:cubicBezTo>
                    <a:cubicBezTo>
                      <a:pt x="2440" y="1357"/>
                      <a:pt x="1240" y="803"/>
                      <a:pt x="190" y="17"/>
                    </a:cubicBezTo>
                    <a:cubicBezTo>
                      <a:pt x="172" y="5"/>
                      <a:pt x="155" y="0"/>
                      <a:pt x="1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6"/>
              <p:cNvSpPr/>
              <p:nvPr/>
            </p:nvSpPr>
            <p:spPr>
              <a:xfrm>
                <a:off x="3546550" y="749550"/>
                <a:ext cx="99125" cy="63925"/>
              </a:xfrm>
              <a:custGeom>
                <a:rect b="b" l="l" r="r" t="t"/>
                <a:pathLst>
                  <a:path extrusionOk="0" h="2557" w="3965">
                    <a:moveTo>
                      <a:pt x="777" y="0"/>
                    </a:moveTo>
                    <a:cubicBezTo>
                      <a:pt x="570" y="0"/>
                      <a:pt x="384" y="70"/>
                      <a:pt x="266" y="280"/>
                    </a:cubicBezTo>
                    <a:cubicBezTo>
                      <a:pt x="133" y="520"/>
                      <a:pt x="307" y="768"/>
                      <a:pt x="514" y="934"/>
                    </a:cubicBezTo>
                    <a:cubicBezTo>
                      <a:pt x="257" y="1124"/>
                      <a:pt x="1" y="1422"/>
                      <a:pt x="282" y="1695"/>
                    </a:cubicBezTo>
                    <a:cubicBezTo>
                      <a:pt x="437" y="1850"/>
                      <a:pt x="658" y="1911"/>
                      <a:pt x="890" y="1911"/>
                    </a:cubicBezTo>
                    <a:cubicBezTo>
                      <a:pt x="905" y="1911"/>
                      <a:pt x="921" y="1911"/>
                      <a:pt x="936" y="1910"/>
                    </a:cubicBezTo>
                    <a:lnTo>
                      <a:pt x="936" y="1910"/>
                    </a:lnTo>
                    <a:cubicBezTo>
                      <a:pt x="886" y="1993"/>
                      <a:pt x="870" y="2101"/>
                      <a:pt x="911" y="2216"/>
                    </a:cubicBezTo>
                    <a:cubicBezTo>
                      <a:pt x="998" y="2476"/>
                      <a:pt x="1376" y="2556"/>
                      <a:pt x="1620" y="2556"/>
                    </a:cubicBezTo>
                    <a:cubicBezTo>
                      <a:pt x="1632" y="2556"/>
                      <a:pt x="1644" y="2556"/>
                      <a:pt x="1656" y="2556"/>
                    </a:cubicBezTo>
                    <a:cubicBezTo>
                      <a:pt x="2078" y="2531"/>
                      <a:pt x="2384" y="2324"/>
                      <a:pt x="2673" y="2034"/>
                    </a:cubicBezTo>
                    <a:cubicBezTo>
                      <a:pt x="3964" y="744"/>
                      <a:pt x="2227" y="338"/>
                      <a:pt x="1118" y="49"/>
                    </a:cubicBezTo>
                    <a:cubicBezTo>
                      <a:pt x="1003" y="20"/>
                      <a:pt x="887" y="0"/>
                      <a:pt x="7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6"/>
              <p:cNvSpPr/>
              <p:nvPr/>
            </p:nvSpPr>
            <p:spPr>
              <a:xfrm>
                <a:off x="3576825" y="764975"/>
                <a:ext cx="78800" cy="17525"/>
              </a:xfrm>
              <a:custGeom>
                <a:rect b="b" l="l" r="r" t="t"/>
                <a:pathLst>
                  <a:path extrusionOk="0" h="701" w="3152">
                    <a:moveTo>
                      <a:pt x="3039" y="0"/>
                    </a:moveTo>
                    <a:cubicBezTo>
                      <a:pt x="3032" y="0"/>
                      <a:pt x="3025" y="1"/>
                      <a:pt x="3018" y="3"/>
                    </a:cubicBezTo>
                    <a:cubicBezTo>
                      <a:pt x="2110" y="200"/>
                      <a:pt x="1210" y="518"/>
                      <a:pt x="274" y="518"/>
                    </a:cubicBezTo>
                    <a:cubicBezTo>
                      <a:pt x="229" y="518"/>
                      <a:pt x="184" y="517"/>
                      <a:pt x="138" y="516"/>
                    </a:cubicBezTo>
                    <a:cubicBezTo>
                      <a:pt x="136" y="515"/>
                      <a:pt x="133" y="515"/>
                      <a:pt x="130" y="515"/>
                    </a:cubicBezTo>
                    <a:cubicBezTo>
                      <a:pt x="14" y="515"/>
                      <a:pt x="0" y="689"/>
                      <a:pt x="114" y="698"/>
                    </a:cubicBezTo>
                    <a:cubicBezTo>
                      <a:pt x="169" y="700"/>
                      <a:pt x="225" y="701"/>
                      <a:pt x="281" y="701"/>
                    </a:cubicBezTo>
                    <a:cubicBezTo>
                      <a:pt x="1228" y="701"/>
                      <a:pt x="2128" y="380"/>
                      <a:pt x="3043" y="185"/>
                    </a:cubicBezTo>
                    <a:cubicBezTo>
                      <a:pt x="3151" y="161"/>
                      <a:pt x="3136" y="0"/>
                      <a:pt x="30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6"/>
              <p:cNvSpPr/>
              <p:nvPr/>
            </p:nvSpPr>
            <p:spPr>
              <a:xfrm>
                <a:off x="3568700" y="664075"/>
                <a:ext cx="61550" cy="68300"/>
              </a:xfrm>
              <a:custGeom>
                <a:rect b="b" l="l" r="r" t="t"/>
                <a:pathLst>
                  <a:path extrusionOk="0" h="2732" w="2462">
                    <a:moveTo>
                      <a:pt x="811" y="0"/>
                    </a:moveTo>
                    <a:cubicBezTo>
                      <a:pt x="761" y="0"/>
                      <a:pt x="709" y="11"/>
                      <a:pt x="654" y="34"/>
                    </a:cubicBezTo>
                    <a:cubicBezTo>
                      <a:pt x="83" y="274"/>
                      <a:pt x="381" y="886"/>
                      <a:pt x="737" y="1374"/>
                    </a:cubicBezTo>
                    <a:cubicBezTo>
                      <a:pt x="636" y="1338"/>
                      <a:pt x="529" y="1315"/>
                      <a:pt x="421" y="1315"/>
                    </a:cubicBezTo>
                    <a:cubicBezTo>
                      <a:pt x="405" y="1315"/>
                      <a:pt x="389" y="1315"/>
                      <a:pt x="372" y="1316"/>
                    </a:cubicBezTo>
                    <a:cubicBezTo>
                      <a:pt x="75" y="1325"/>
                      <a:pt x="0" y="1656"/>
                      <a:pt x="91" y="1887"/>
                    </a:cubicBezTo>
                    <a:cubicBezTo>
                      <a:pt x="298" y="2392"/>
                      <a:pt x="1034" y="2715"/>
                      <a:pt x="1547" y="2731"/>
                    </a:cubicBezTo>
                    <a:cubicBezTo>
                      <a:pt x="1552" y="2731"/>
                      <a:pt x="1557" y="2731"/>
                      <a:pt x="1562" y="2731"/>
                    </a:cubicBezTo>
                    <a:cubicBezTo>
                      <a:pt x="2462" y="2731"/>
                      <a:pt x="2237" y="488"/>
                      <a:pt x="1769" y="488"/>
                    </a:cubicBezTo>
                    <a:cubicBezTo>
                      <a:pt x="1764" y="488"/>
                      <a:pt x="1759" y="488"/>
                      <a:pt x="1754" y="489"/>
                    </a:cubicBezTo>
                    <a:cubicBezTo>
                      <a:pt x="1597" y="514"/>
                      <a:pt x="1489" y="630"/>
                      <a:pt x="1423" y="787"/>
                    </a:cubicBezTo>
                    <a:cubicBezTo>
                      <a:pt x="1296" y="369"/>
                      <a:pt x="1102" y="0"/>
                      <a:pt x="8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6"/>
              <p:cNvSpPr/>
              <p:nvPr/>
            </p:nvSpPr>
            <p:spPr>
              <a:xfrm>
                <a:off x="3592275" y="698225"/>
                <a:ext cx="41075" cy="61650"/>
              </a:xfrm>
              <a:custGeom>
                <a:rect b="b" l="l" r="r" t="t"/>
                <a:pathLst>
                  <a:path extrusionOk="0" h="2466" w="1643">
                    <a:moveTo>
                      <a:pt x="130" y="0"/>
                    </a:moveTo>
                    <a:cubicBezTo>
                      <a:pt x="66" y="0"/>
                      <a:pt x="1" y="83"/>
                      <a:pt x="50" y="157"/>
                    </a:cubicBezTo>
                    <a:cubicBezTo>
                      <a:pt x="538" y="902"/>
                      <a:pt x="844" y="1754"/>
                      <a:pt x="1440" y="2433"/>
                    </a:cubicBezTo>
                    <a:cubicBezTo>
                      <a:pt x="1459" y="2456"/>
                      <a:pt x="1483" y="2466"/>
                      <a:pt x="1507" y="2466"/>
                    </a:cubicBezTo>
                    <a:cubicBezTo>
                      <a:pt x="1576" y="2466"/>
                      <a:pt x="1642" y="2384"/>
                      <a:pt x="1581" y="2317"/>
                    </a:cubicBezTo>
                    <a:cubicBezTo>
                      <a:pt x="993" y="1638"/>
                      <a:pt x="679" y="778"/>
                      <a:pt x="191" y="33"/>
                    </a:cubicBezTo>
                    <a:cubicBezTo>
                      <a:pt x="174" y="10"/>
                      <a:pt x="152" y="0"/>
                      <a:pt x="1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6"/>
              <p:cNvSpPr/>
              <p:nvPr/>
            </p:nvSpPr>
            <p:spPr>
              <a:xfrm>
                <a:off x="3639025" y="687250"/>
                <a:ext cx="61525" cy="68300"/>
              </a:xfrm>
              <a:custGeom>
                <a:rect b="b" l="l" r="r" t="t"/>
                <a:pathLst>
                  <a:path extrusionOk="0" h="2732" w="2461">
                    <a:moveTo>
                      <a:pt x="809" y="1"/>
                    </a:moveTo>
                    <a:cubicBezTo>
                      <a:pt x="760" y="1"/>
                      <a:pt x="709" y="11"/>
                      <a:pt x="654" y="34"/>
                    </a:cubicBezTo>
                    <a:cubicBezTo>
                      <a:pt x="83" y="273"/>
                      <a:pt x="381" y="894"/>
                      <a:pt x="737" y="1382"/>
                    </a:cubicBezTo>
                    <a:cubicBezTo>
                      <a:pt x="621" y="1341"/>
                      <a:pt x="497" y="1316"/>
                      <a:pt x="373" y="1316"/>
                    </a:cubicBezTo>
                    <a:cubicBezTo>
                      <a:pt x="75" y="1324"/>
                      <a:pt x="0" y="1664"/>
                      <a:pt x="91" y="1887"/>
                    </a:cubicBezTo>
                    <a:cubicBezTo>
                      <a:pt x="298" y="2400"/>
                      <a:pt x="1035" y="2723"/>
                      <a:pt x="1556" y="2731"/>
                    </a:cubicBezTo>
                    <a:cubicBezTo>
                      <a:pt x="1561" y="2731"/>
                      <a:pt x="1566" y="2731"/>
                      <a:pt x="1571" y="2731"/>
                    </a:cubicBezTo>
                    <a:cubicBezTo>
                      <a:pt x="2461" y="2731"/>
                      <a:pt x="2238" y="496"/>
                      <a:pt x="1772" y="496"/>
                    </a:cubicBezTo>
                    <a:cubicBezTo>
                      <a:pt x="1766" y="496"/>
                      <a:pt x="1760" y="496"/>
                      <a:pt x="1755" y="497"/>
                    </a:cubicBezTo>
                    <a:cubicBezTo>
                      <a:pt x="1597" y="513"/>
                      <a:pt x="1498" y="629"/>
                      <a:pt x="1424" y="786"/>
                    </a:cubicBezTo>
                    <a:cubicBezTo>
                      <a:pt x="1296" y="375"/>
                      <a:pt x="1101" y="1"/>
                      <a:pt x="8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6"/>
              <p:cNvSpPr/>
              <p:nvPr/>
            </p:nvSpPr>
            <p:spPr>
              <a:xfrm>
                <a:off x="3662625" y="721475"/>
                <a:ext cx="41050" cy="61575"/>
              </a:xfrm>
              <a:custGeom>
                <a:rect b="b" l="l" r="r" t="t"/>
                <a:pathLst>
                  <a:path extrusionOk="0" h="2463" w="1642">
                    <a:moveTo>
                      <a:pt x="126" y="0"/>
                    </a:moveTo>
                    <a:cubicBezTo>
                      <a:pt x="63" y="0"/>
                      <a:pt x="1" y="81"/>
                      <a:pt x="49" y="154"/>
                    </a:cubicBezTo>
                    <a:cubicBezTo>
                      <a:pt x="537" y="899"/>
                      <a:pt x="844" y="1759"/>
                      <a:pt x="1439" y="2429"/>
                    </a:cubicBezTo>
                    <a:cubicBezTo>
                      <a:pt x="1458" y="2453"/>
                      <a:pt x="1483" y="2462"/>
                      <a:pt x="1506" y="2462"/>
                    </a:cubicBezTo>
                    <a:cubicBezTo>
                      <a:pt x="1575" y="2462"/>
                      <a:pt x="1641" y="2381"/>
                      <a:pt x="1580" y="2313"/>
                    </a:cubicBezTo>
                    <a:cubicBezTo>
                      <a:pt x="993" y="1643"/>
                      <a:pt x="686" y="783"/>
                      <a:pt x="190" y="38"/>
                    </a:cubicBezTo>
                    <a:cubicBezTo>
                      <a:pt x="172" y="11"/>
                      <a:pt x="149" y="0"/>
                      <a:pt x="1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6"/>
              <p:cNvSpPr/>
              <p:nvPr/>
            </p:nvSpPr>
            <p:spPr>
              <a:xfrm>
                <a:off x="3610275" y="795050"/>
                <a:ext cx="83375" cy="58850"/>
              </a:xfrm>
              <a:custGeom>
                <a:rect b="b" l="l" r="r" t="t"/>
                <a:pathLst>
                  <a:path extrusionOk="0" h="2354" w="3335">
                    <a:moveTo>
                      <a:pt x="2080" y="1"/>
                    </a:moveTo>
                    <a:cubicBezTo>
                      <a:pt x="1639" y="1"/>
                      <a:pt x="1123" y="98"/>
                      <a:pt x="695" y="173"/>
                    </a:cubicBezTo>
                    <a:cubicBezTo>
                      <a:pt x="364" y="231"/>
                      <a:pt x="50" y="363"/>
                      <a:pt x="17" y="736"/>
                    </a:cubicBezTo>
                    <a:cubicBezTo>
                      <a:pt x="0" y="1009"/>
                      <a:pt x="257" y="1166"/>
                      <a:pt x="513" y="1232"/>
                    </a:cubicBezTo>
                    <a:cubicBezTo>
                      <a:pt x="364" y="1505"/>
                      <a:pt x="257" y="1886"/>
                      <a:pt x="621" y="2018"/>
                    </a:cubicBezTo>
                    <a:cubicBezTo>
                      <a:pt x="698" y="2047"/>
                      <a:pt x="777" y="2060"/>
                      <a:pt x="857" y="2060"/>
                    </a:cubicBezTo>
                    <a:cubicBezTo>
                      <a:pt x="1007" y="2060"/>
                      <a:pt x="1159" y="2014"/>
                      <a:pt x="1299" y="1944"/>
                    </a:cubicBezTo>
                    <a:cubicBezTo>
                      <a:pt x="1299" y="2043"/>
                      <a:pt x="1324" y="2142"/>
                      <a:pt x="1407" y="2233"/>
                    </a:cubicBezTo>
                    <a:cubicBezTo>
                      <a:pt x="1491" y="2321"/>
                      <a:pt x="1611" y="2353"/>
                      <a:pt x="1739" y="2353"/>
                    </a:cubicBezTo>
                    <a:cubicBezTo>
                      <a:pt x="1914" y="2353"/>
                      <a:pt x="2102" y="2292"/>
                      <a:pt x="2226" y="2225"/>
                    </a:cubicBezTo>
                    <a:cubicBezTo>
                      <a:pt x="2598" y="2035"/>
                      <a:pt x="2797" y="1712"/>
                      <a:pt x="2938" y="1331"/>
                    </a:cubicBezTo>
                    <a:cubicBezTo>
                      <a:pt x="3334" y="265"/>
                      <a:pt x="2808" y="1"/>
                      <a:pt x="20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36"/>
              <p:cNvSpPr/>
              <p:nvPr/>
            </p:nvSpPr>
            <p:spPr>
              <a:xfrm>
                <a:off x="3641425" y="779800"/>
                <a:ext cx="67675" cy="46275"/>
              </a:xfrm>
              <a:custGeom>
                <a:rect b="b" l="l" r="r" t="t"/>
                <a:pathLst>
                  <a:path extrusionOk="0" h="1851" w="2707">
                    <a:moveTo>
                      <a:pt x="2570" y="1"/>
                    </a:moveTo>
                    <a:cubicBezTo>
                      <a:pt x="2551" y="1"/>
                      <a:pt x="2531" y="7"/>
                      <a:pt x="2511" y="22"/>
                    </a:cubicBezTo>
                    <a:cubicBezTo>
                      <a:pt x="1725" y="601"/>
                      <a:pt x="1013" y="1304"/>
                      <a:pt x="95" y="1677"/>
                    </a:cubicBezTo>
                    <a:cubicBezTo>
                      <a:pt x="0" y="1713"/>
                      <a:pt x="46" y="1851"/>
                      <a:pt x="137" y="1851"/>
                    </a:cubicBezTo>
                    <a:cubicBezTo>
                      <a:pt x="150" y="1851"/>
                      <a:pt x="163" y="1848"/>
                      <a:pt x="177" y="1842"/>
                    </a:cubicBezTo>
                    <a:cubicBezTo>
                      <a:pt x="1104" y="1462"/>
                      <a:pt x="1832" y="750"/>
                      <a:pt x="2627" y="162"/>
                    </a:cubicBezTo>
                    <a:cubicBezTo>
                      <a:pt x="2706" y="103"/>
                      <a:pt x="2648" y="1"/>
                      <a:pt x="25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6" name="Google Shape;2586;p36"/>
            <p:cNvSpPr/>
            <p:nvPr/>
          </p:nvSpPr>
          <p:spPr>
            <a:xfrm>
              <a:off x="402439" y="486006"/>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7" name="Google Shape;2587;p36"/>
            <p:cNvGrpSpPr/>
            <p:nvPr/>
          </p:nvGrpSpPr>
          <p:grpSpPr>
            <a:xfrm rot="-1800078">
              <a:off x="218321" y="1624586"/>
              <a:ext cx="365737" cy="390122"/>
              <a:chOff x="363475" y="1659425"/>
              <a:chExt cx="252800" cy="273725"/>
            </a:xfrm>
          </p:grpSpPr>
          <p:sp>
            <p:nvSpPr>
              <p:cNvPr id="2588" name="Google Shape;2588;p36"/>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36"/>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36"/>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36"/>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36"/>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36"/>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36"/>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36"/>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36"/>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36"/>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36"/>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99" name="Google Shape;2599;p36"/>
          <p:cNvGrpSpPr/>
          <p:nvPr/>
        </p:nvGrpSpPr>
        <p:grpSpPr>
          <a:xfrm>
            <a:off x="8019422" y="4181725"/>
            <a:ext cx="947503" cy="591083"/>
            <a:chOff x="8019422" y="4181725"/>
            <a:chExt cx="947503" cy="591083"/>
          </a:xfrm>
        </p:grpSpPr>
        <p:sp>
          <p:nvSpPr>
            <p:cNvPr id="2600" name="Google Shape;2600;p36"/>
            <p:cNvSpPr/>
            <p:nvPr/>
          </p:nvSpPr>
          <p:spPr>
            <a:xfrm>
              <a:off x="8738325" y="4181725"/>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1" name="Google Shape;2601;p36"/>
            <p:cNvGrpSpPr/>
            <p:nvPr/>
          </p:nvGrpSpPr>
          <p:grpSpPr>
            <a:xfrm>
              <a:off x="8019422" y="4435400"/>
              <a:ext cx="822956" cy="337408"/>
              <a:chOff x="366450" y="897500"/>
              <a:chExt cx="397525" cy="167100"/>
            </a:xfrm>
          </p:grpSpPr>
          <p:sp>
            <p:nvSpPr>
              <p:cNvPr id="2602" name="Google Shape;2602;p36"/>
              <p:cNvSpPr/>
              <p:nvPr/>
            </p:nvSpPr>
            <p:spPr>
              <a:xfrm>
                <a:off x="441875" y="897500"/>
                <a:ext cx="322100" cy="167100"/>
              </a:xfrm>
              <a:custGeom>
                <a:rect b="b" l="l" r="r" t="t"/>
                <a:pathLst>
                  <a:path extrusionOk="0" h="6684" w="12884">
                    <a:moveTo>
                      <a:pt x="9317" y="1"/>
                    </a:moveTo>
                    <a:cubicBezTo>
                      <a:pt x="8774" y="1"/>
                      <a:pt x="8229" y="328"/>
                      <a:pt x="7811" y="626"/>
                    </a:cubicBezTo>
                    <a:cubicBezTo>
                      <a:pt x="7406" y="907"/>
                      <a:pt x="7017" y="1230"/>
                      <a:pt x="6653" y="1569"/>
                    </a:cubicBezTo>
                    <a:cubicBezTo>
                      <a:pt x="6523" y="1009"/>
                      <a:pt x="6040" y="667"/>
                      <a:pt x="5412" y="667"/>
                    </a:cubicBezTo>
                    <a:cubicBezTo>
                      <a:pt x="5315" y="667"/>
                      <a:pt x="5216" y="676"/>
                      <a:pt x="5114" y="692"/>
                    </a:cubicBezTo>
                    <a:cubicBezTo>
                      <a:pt x="4154" y="849"/>
                      <a:pt x="3765" y="1668"/>
                      <a:pt x="3326" y="2421"/>
                    </a:cubicBezTo>
                    <a:cubicBezTo>
                      <a:pt x="3186" y="2181"/>
                      <a:pt x="2995" y="1983"/>
                      <a:pt x="2714" y="1941"/>
                    </a:cubicBezTo>
                    <a:cubicBezTo>
                      <a:pt x="2677" y="1935"/>
                      <a:pt x="2639" y="1933"/>
                      <a:pt x="2603" y="1933"/>
                    </a:cubicBezTo>
                    <a:cubicBezTo>
                      <a:pt x="2281" y="1933"/>
                      <a:pt x="1984" y="2146"/>
                      <a:pt x="1754" y="2347"/>
                    </a:cubicBezTo>
                    <a:cubicBezTo>
                      <a:pt x="1134" y="2909"/>
                      <a:pt x="703" y="3646"/>
                      <a:pt x="265" y="4341"/>
                    </a:cubicBezTo>
                    <a:cubicBezTo>
                      <a:pt x="50" y="4366"/>
                      <a:pt x="0" y="4730"/>
                      <a:pt x="248" y="4788"/>
                    </a:cubicBezTo>
                    <a:cubicBezTo>
                      <a:pt x="637" y="4887"/>
                      <a:pt x="1026" y="5243"/>
                      <a:pt x="1357" y="5458"/>
                    </a:cubicBezTo>
                    <a:cubicBezTo>
                      <a:pt x="1854" y="5772"/>
                      <a:pt x="2358" y="6103"/>
                      <a:pt x="2904" y="6352"/>
                    </a:cubicBezTo>
                    <a:cubicBezTo>
                      <a:pt x="3173" y="6477"/>
                      <a:pt x="3498" y="6616"/>
                      <a:pt x="3813" y="6616"/>
                    </a:cubicBezTo>
                    <a:cubicBezTo>
                      <a:pt x="3915" y="6616"/>
                      <a:pt x="4015" y="6601"/>
                      <a:pt x="4112" y="6567"/>
                    </a:cubicBezTo>
                    <a:cubicBezTo>
                      <a:pt x="4385" y="6467"/>
                      <a:pt x="4493" y="6227"/>
                      <a:pt x="4526" y="5971"/>
                    </a:cubicBezTo>
                    <a:cubicBezTo>
                      <a:pt x="5254" y="6434"/>
                      <a:pt x="6264" y="6682"/>
                      <a:pt x="7050" y="6682"/>
                    </a:cubicBezTo>
                    <a:cubicBezTo>
                      <a:pt x="7070" y="6683"/>
                      <a:pt x="7090" y="6683"/>
                      <a:pt x="7111" y="6683"/>
                    </a:cubicBezTo>
                    <a:cubicBezTo>
                      <a:pt x="7490" y="6683"/>
                      <a:pt x="7962" y="6605"/>
                      <a:pt x="8158" y="6244"/>
                    </a:cubicBezTo>
                    <a:cubicBezTo>
                      <a:pt x="8299" y="5963"/>
                      <a:pt x="8258" y="5648"/>
                      <a:pt x="8142" y="5367"/>
                    </a:cubicBezTo>
                    <a:lnTo>
                      <a:pt x="8142" y="5367"/>
                    </a:lnTo>
                    <a:cubicBezTo>
                      <a:pt x="8431" y="5422"/>
                      <a:pt x="8759" y="5455"/>
                      <a:pt x="9092" y="5455"/>
                    </a:cubicBezTo>
                    <a:cubicBezTo>
                      <a:pt x="10248" y="5455"/>
                      <a:pt x="11476" y="5066"/>
                      <a:pt x="11419" y="3911"/>
                    </a:cubicBezTo>
                    <a:cubicBezTo>
                      <a:pt x="12138" y="3745"/>
                      <a:pt x="12883" y="2976"/>
                      <a:pt x="12362" y="2322"/>
                    </a:cubicBezTo>
                    <a:cubicBezTo>
                      <a:pt x="11908" y="1750"/>
                      <a:pt x="11251" y="1580"/>
                      <a:pt x="10560" y="1580"/>
                    </a:cubicBezTo>
                    <a:cubicBezTo>
                      <a:pt x="10381" y="1580"/>
                      <a:pt x="10200" y="1592"/>
                      <a:pt x="10020" y="1610"/>
                    </a:cubicBezTo>
                    <a:cubicBezTo>
                      <a:pt x="10086" y="1511"/>
                      <a:pt x="10144" y="1412"/>
                      <a:pt x="10186" y="1313"/>
                    </a:cubicBezTo>
                    <a:cubicBezTo>
                      <a:pt x="10393" y="791"/>
                      <a:pt x="10186" y="171"/>
                      <a:pt x="9590" y="30"/>
                    </a:cubicBezTo>
                    <a:cubicBezTo>
                      <a:pt x="9499" y="10"/>
                      <a:pt x="9408" y="1"/>
                      <a:pt x="93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36"/>
              <p:cNvSpPr/>
              <p:nvPr/>
            </p:nvSpPr>
            <p:spPr>
              <a:xfrm>
                <a:off x="366450" y="964000"/>
                <a:ext cx="348575" cy="75250"/>
              </a:xfrm>
              <a:custGeom>
                <a:rect b="b" l="l" r="r" t="t"/>
                <a:pathLst>
                  <a:path extrusionOk="0" h="3010" w="13943">
                    <a:moveTo>
                      <a:pt x="13781" y="0"/>
                    </a:moveTo>
                    <a:cubicBezTo>
                      <a:pt x="13776" y="0"/>
                      <a:pt x="13771" y="1"/>
                      <a:pt x="13765" y="1"/>
                    </a:cubicBezTo>
                    <a:cubicBezTo>
                      <a:pt x="11482" y="249"/>
                      <a:pt x="9173" y="340"/>
                      <a:pt x="6914" y="829"/>
                    </a:cubicBezTo>
                    <a:cubicBezTo>
                      <a:pt x="4614" y="1333"/>
                      <a:pt x="2397" y="2153"/>
                      <a:pt x="129" y="2781"/>
                    </a:cubicBezTo>
                    <a:cubicBezTo>
                      <a:pt x="1" y="2819"/>
                      <a:pt x="17" y="3010"/>
                      <a:pt x="129" y="3010"/>
                    </a:cubicBezTo>
                    <a:cubicBezTo>
                      <a:pt x="140" y="3010"/>
                      <a:pt x="151" y="3008"/>
                      <a:pt x="162" y="3005"/>
                    </a:cubicBezTo>
                    <a:cubicBezTo>
                      <a:pt x="2372" y="2392"/>
                      <a:pt x="4540" y="1623"/>
                      <a:pt x="6774" y="1093"/>
                    </a:cubicBezTo>
                    <a:cubicBezTo>
                      <a:pt x="9082" y="547"/>
                      <a:pt x="11457" y="473"/>
                      <a:pt x="13798" y="225"/>
                    </a:cubicBezTo>
                    <a:cubicBezTo>
                      <a:pt x="13942" y="209"/>
                      <a:pt x="13916" y="0"/>
                      <a:pt x="137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36"/>
              <p:cNvSpPr/>
              <p:nvPr/>
            </p:nvSpPr>
            <p:spPr>
              <a:xfrm>
                <a:off x="534050" y="986050"/>
                <a:ext cx="94000" cy="52100"/>
              </a:xfrm>
              <a:custGeom>
                <a:rect b="b" l="l" r="r" t="t"/>
                <a:pathLst>
                  <a:path extrusionOk="0" h="2084" w="3760">
                    <a:moveTo>
                      <a:pt x="350" y="0"/>
                    </a:moveTo>
                    <a:cubicBezTo>
                      <a:pt x="280" y="0"/>
                      <a:pt x="208" y="4"/>
                      <a:pt x="136" y="13"/>
                    </a:cubicBezTo>
                    <a:cubicBezTo>
                      <a:pt x="0" y="29"/>
                      <a:pt x="26" y="237"/>
                      <a:pt x="154" y="237"/>
                    </a:cubicBezTo>
                    <a:cubicBezTo>
                      <a:pt x="159" y="237"/>
                      <a:pt x="164" y="237"/>
                      <a:pt x="169" y="236"/>
                    </a:cubicBezTo>
                    <a:cubicBezTo>
                      <a:pt x="233" y="229"/>
                      <a:pt x="297" y="225"/>
                      <a:pt x="360" y="225"/>
                    </a:cubicBezTo>
                    <a:cubicBezTo>
                      <a:pt x="1586" y="225"/>
                      <a:pt x="2499" y="1624"/>
                      <a:pt x="3561" y="2073"/>
                    </a:cubicBezTo>
                    <a:cubicBezTo>
                      <a:pt x="3577" y="2080"/>
                      <a:pt x="3593" y="2083"/>
                      <a:pt x="3607" y="2083"/>
                    </a:cubicBezTo>
                    <a:cubicBezTo>
                      <a:pt x="3710" y="2083"/>
                      <a:pt x="3759" y="1917"/>
                      <a:pt x="3636" y="1866"/>
                    </a:cubicBezTo>
                    <a:cubicBezTo>
                      <a:pt x="2521" y="1387"/>
                      <a:pt x="1645" y="0"/>
                      <a:pt x="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36"/>
              <p:cNvSpPr/>
              <p:nvPr/>
            </p:nvSpPr>
            <p:spPr>
              <a:xfrm>
                <a:off x="620875" y="971675"/>
                <a:ext cx="68075" cy="36425"/>
              </a:xfrm>
              <a:custGeom>
                <a:rect b="b" l="l" r="r" t="t"/>
                <a:pathLst>
                  <a:path extrusionOk="0" h="1457" w="2723">
                    <a:moveTo>
                      <a:pt x="163" y="0"/>
                    </a:moveTo>
                    <a:cubicBezTo>
                      <a:pt x="21" y="0"/>
                      <a:pt x="0" y="216"/>
                      <a:pt x="146" y="224"/>
                    </a:cubicBezTo>
                    <a:cubicBezTo>
                      <a:pt x="1048" y="265"/>
                      <a:pt x="1826" y="877"/>
                      <a:pt x="2496" y="1432"/>
                    </a:cubicBezTo>
                    <a:cubicBezTo>
                      <a:pt x="2518" y="1449"/>
                      <a:pt x="2541" y="1457"/>
                      <a:pt x="2562" y="1457"/>
                    </a:cubicBezTo>
                    <a:cubicBezTo>
                      <a:pt x="2653" y="1457"/>
                      <a:pt x="2722" y="1323"/>
                      <a:pt x="2628" y="1250"/>
                    </a:cubicBezTo>
                    <a:cubicBezTo>
                      <a:pt x="1925" y="679"/>
                      <a:pt x="1114" y="50"/>
                      <a:pt x="171" y="0"/>
                    </a:cubicBezTo>
                    <a:cubicBezTo>
                      <a:pt x="168" y="0"/>
                      <a:pt x="166" y="0"/>
                      <a:pt x="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6"/>
              <p:cNvSpPr/>
              <p:nvPr/>
            </p:nvSpPr>
            <p:spPr>
              <a:xfrm>
                <a:off x="619250" y="937675"/>
                <a:ext cx="51825" cy="37575"/>
              </a:xfrm>
              <a:custGeom>
                <a:rect b="b" l="l" r="r" t="t"/>
                <a:pathLst>
                  <a:path extrusionOk="0" h="1503" w="2073">
                    <a:moveTo>
                      <a:pt x="1912" y="0"/>
                    </a:moveTo>
                    <a:cubicBezTo>
                      <a:pt x="1881" y="0"/>
                      <a:pt x="1850" y="13"/>
                      <a:pt x="1825" y="45"/>
                    </a:cubicBezTo>
                    <a:cubicBezTo>
                      <a:pt x="1353" y="599"/>
                      <a:pt x="708" y="922"/>
                      <a:pt x="104" y="1311"/>
                    </a:cubicBezTo>
                    <a:cubicBezTo>
                      <a:pt x="1" y="1373"/>
                      <a:pt x="86" y="1503"/>
                      <a:pt x="184" y="1503"/>
                    </a:cubicBezTo>
                    <a:cubicBezTo>
                      <a:pt x="204" y="1503"/>
                      <a:pt x="225" y="1497"/>
                      <a:pt x="244" y="1484"/>
                    </a:cubicBezTo>
                    <a:cubicBezTo>
                      <a:pt x="865" y="1087"/>
                      <a:pt x="1527" y="748"/>
                      <a:pt x="2007" y="177"/>
                    </a:cubicBezTo>
                    <a:cubicBezTo>
                      <a:pt x="2073" y="93"/>
                      <a:pt x="1995" y="0"/>
                      <a:pt x="19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6"/>
              <p:cNvSpPr/>
              <p:nvPr/>
            </p:nvSpPr>
            <p:spPr>
              <a:xfrm>
                <a:off x="535000" y="933950"/>
                <a:ext cx="50500" cy="57600"/>
              </a:xfrm>
              <a:custGeom>
                <a:rect b="b" l="l" r="r" t="t"/>
                <a:pathLst>
                  <a:path extrusionOk="0" h="2304" w="2020">
                    <a:moveTo>
                      <a:pt x="1860" y="0"/>
                    </a:moveTo>
                    <a:cubicBezTo>
                      <a:pt x="1830" y="0"/>
                      <a:pt x="1800" y="13"/>
                      <a:pt x="1777" y="45"/>
                    </a:cubicBezTo>
                    <a:cubicBezTo>
                      <a:pt x="1240" y="732"/>
                      <a:pt x="900" y="1642"/>
                      <a:pt x="106" y="2080"/>
                    </a:cubicBezTo>
                    <a:cubicBezTo>
                      <a:pt x="0" y="2144"/>
                      <a:pt x="51" y="2303"/>
                      <a:pt x="145" y="2303"/>
                    </a:cubicBezTo>
                    <a:cubicBezTo>
                      <a:pt x="161" y="2303"/>
                      <a:pt x="179" y="2298"/>
                      <a:pt x="197" y="2287"/>
                    </a:cubicBezTo>
                    <a:cubicBezTo>
                      <a:pt x="1041" y="1824"/>
                      <a:pt x="1397" y="905"/>
                      <a:pt x="1959" y="177"/>
                    </a:cubicBezTo>
                    <a:cubicBezTo>
                      <a:pt x="2020" y="93"/>
                      <a:pt x="1940" y="0"/>
                      <a:pt x="18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6"/>
              <p:cNvSpPr/>
              <p:nvPr/>
            </p:nvSpPr>
            <p:spPr>
              <a:xfrm>
                <a:off x="481850" y="999850"/>
                <a:ext cx="53275" cy="32825"/>
              </a:xfrm>
              <a:custGeom>
                <a:rect b="b" l="l" r="r" t="t"/>
                <a:pathLst>
                  <a:path extrusionOk="0" h="1313" w="2131">
                    <a:moveTo>
                      <a:pt x="188" y="1"/>
                    </a:moveTo>
                    <a:cubicBezTo>
                      <a:pt x="80" y="1"/>
                      <a:pt x="0" y="141"/>
                      <a:pt x="106" y="197"/>
                    </a:cubicBezTo>
                    <a:cubicBezTo>
                      <a:pt x="420" y="371"/>
                      <a:pt x="751" y="495"/>
                      <a:pt x="1049" y="694"/>
                    </a:cubicBezTo>
                    <a:cubicBezTo>
                      <a:pt x="1338" y="892"/>
                      <a:pt x="1587" y="1124"/>
                      <a:pt x="1893" y="1298"/>
                    </a:cubicBezTo>
                    <a:cubicBezTo>
                      <a:pt x="1912" y="1308"/>
                      <a:pt x="1931" y="1312"/>
                      <a:pt x="1950" y="1312"/>
                    </a:cubicBezTo>
                    <a:cubicBezTo>
                      <a:pt x="2052" y="1312"/>
                      <a:pt x="2130" y="1179"/>
                      <a:pt x="2025" y="1116"/>
                    </a:cubicBezTo>
                    <a:cubicBezTo>
                      <a:pt x="1727" y="942"/>
                      <a:pt x="1463" y="719"/>
                      <a:pt x="1181" y="512"/>
                    </a:cubicBezTo>
                    <a:cubicBezTo>
                      <a:pt x="892" y="305"/>
                      <a:pt x="552" y="189"/>
                      <a:pt x="246" y="15"/>
                    </a:cubicBezTo>
                    <a:cubicBezTo>
                      <a:pt x="226" y="5"/>
                      <a:pt x="207" y="1"/>
                      <a:pt x="1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6"/>
              <p:cNvSpPr/>
              <p:nvPr/>
            </p:nvSpPr>
            <p:spPr>
              <a:xfrm>
                <a:off x="477675" y="968825"/>
                <a:ext cx="30775" cy="35675"/>
              </a:xfrm>
              <a:custGeom>
                <a:rect b="b" l="l" r="r" t="t"/>
                <a:pathLst>
                  <a:path extrusionOk="0" h="1427" w="1231">
                    <a:moveTo>
                      <a:pt x="1089" y="0"/>
                    </a:moveTo>
                    <a:cubicBezTo>
                      <a:pt x="1049" y="0"/>
                      <a:pt x="1011" y="22"/>
                      <a:pt x="992" y="73"/>
                    </a:cubicBezTo>
                    <a:cubicBezTo>
                      <a:pt x="827" y="503"/>
                      <a:pt x="529" y="975"/>
                      <a:pt x="107" y="1207"/>
                    </a:cubicBezTo>
                    <a:cubicBezTo>
                      <a:pt x="0" y="1271"/>
                      <a:pt x="53" y="1427"/>
                      <a:pt x="154" y="1427"/>
                    </a:cubicBezTo>
                    <a:cubicBezTo>
                      <a:pt x="170" y="1427"/>
                      <a:pt x="188" y="1423"/>
                      <a:pt x="206" y="1413"/>
                    </a:cubicBezTo>
                    <a:cubicBezTo>
                      <a:pt x="678" y="1149"/>
                      <a:pt x="1009" y="644"/>
                      <a:pt x="1199" y="156"/>
                    </a:cubicBezTo>
                    <a:cubicBezTo>
                      <a:pt x="1231" y="66"/>
                      <a:pt x="1159" y="0"/>
                      <a:pt x="10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3" name="Shape 2613"/>
        <p:cNvGrpSpPr/>
        <p:nvPr/>
      </p:nvGrpSpPr>
      <p:grpSpPr>
        <a:xfrm>
          <a:off x="0" y="0"/>
          <a:ext cx="0" cy="0"/>
          <a:chOff x="0" y="0"/>
          <a:chExt cx="0" cy="0"/>
        </a:xfrm>
      </p:grpSpPr>
      <p:graphicFrame>
        <p:nvGraphicFramePr>
          <p:cNvPr id="2614" name="Google Shape;2614;p37"/>
          <p:cNvGraphicFramePr/>
          <p:nvPr/>
        </p:nvGraphicFramePr>
        <p:xfrm>
          <a:off x="713100" y="1316715"/>
          <a:ext cx="3000000" cy="3000000"/>
        </p:xfrm>
        <a:graphic>
          <a:graphicData uri="http://schemas.openxmlformats.org/drawingml/2006/table">
            <a:tbl>
              <a:tblPr>
                <a:noFill/>
                <a:tableStyleId>{FE88D498-9DBC-4F86-B99D-A6583A7FE9F9}</a:tableStyleId>
              </a:tblPr>
              <a:tblGrid>
                <a:gridCol w="1768900"/>
                <a:gridCol w="742850"/>
                <a:gridCol w="898150"/>
                <a:gridCol w="898150"/>
                <a:gridCol w="898150"/>
                <a:gridCol w="2511550"/>
              </a:tblGrid>
              <a:tr h="493650">
                <a:tc gridSpan="6">
                  <a:txBody>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Manage progress</a:t>
                      </a:r>
                      <a:endParaRPr b="1" sz="2000">
                        <a:solidFill>
                          <a:schemeClr val="lt1"/>
                        </a:solidFill>
                        <a:latin typeface="Roboto Slab"/>
                        <a:ea typeface="Roboto Slab"/>
                        <a:cs typeface="Roboto Slab"/>
                        <a:sym typeface="Roboto Slab"/>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dk1"/>
                    </a:solidFill>
                  </a:tcPr>
                </a:tc>
                <a:tc hMerge="1"/>
                <a:tc hMerge="1"/>
                <a:tc hMerge="1"/>
                <a:tc hMerge="1"/>
                <a:tc hMerge="1"/>
              </a:tr>
              <a:tr h="431925">
                <a:tc gridSpan="2" rowSpan="2">
                  <a:txBody>
                    <a:bodyPr/>
                    <a:lstStyle/>
                    <a:p>
                      <a:pPr indent="0" lvl="0" marL="0" rtl="0" algn="ctr">
                        <a:spcBef>
                          <a:spcPts val="0"/>
                        </a:spcBef>
                        <a:spcAft>
                          <a:spcPts val="0"/>
                        </a:spcAft>
                        <a:buNone/>
                      </a:pPr>
                      <a:r>
                        <a:rPr b="1" lang="en" sz="1600">
                          <a:solidFill>
                            <a:schemeClr val="dk1"/>
                          </a:solidFill>
                          <a:latin typeface="Roboto Slab"/>
                          <a:ea typeface="Roboto Slab"/>
                          <a:cs typeface="Roboto Slab"/>
                          <a:sym typeface="Roboto Slab"/>
                        </a:rPr>
                        <a:t>Progress</a:t>
                      </a:r>
                      <a:endParaRPr b="1" sz="1600">
                        <a:solidFill>
                          <a:schemeClr val="dk1"/>
                        </a:solidFill>
                        <a:latin typeface="Roboto Slab"/>
                        <a:ea typeface="Roboto Slab"/>
                        <a:cs typeface="Roboto Slab"/>
                        <a:sym typeface="Roboto Slab"/>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rowSpan="2" hMerge="1"/>
                <a:tc gridSpan="3">
                  <a:txBody>
                    <a:bodyPr/>
                    <a:lstStyle/>
                    <a:p>
                      <a:pPr indent="0" lvl="0" marL="0" rtl="0" algn="ctr">
                        <a:spcBef>
                          <a:spcPts val="0"/>
                        </a:spcBef>
                        <a:spcAft>
                          <a:spcPts val="0"/>
                        </a:spcAft>
                        <a:buNone/>
                      </a:pPr>
                      <a:r>
                        <a:rPr b="1" lang="en" sz="1600">
                          <a:solidFill>
                            <a:schemeClr val="dk1"/>
                          </a:solidFill>
                          <a:latin typeface="Roboto Slab"/>
                          <a:ea typeface="Roboto Slab"/>
                          <a:cs typeface="Roboto Slab"/>
                          <a:sym typeface="Roboto Slab"/>
                        </a:rPr>
                        <a:t>Status</a:t>
                      </a:r>
                      <a:endParaRPr b="1" sz="1600">
                        <a:solidFill>
                          <a:schemeClr val="dk1"/>
                        </a:solidFill>
                        <a:latin typeface="Roboto Slab"/>
                        <a:ea typeface="Roboto Slab"/>
                        <a:cs typeface="Roboto Slab"/>
                        <a:sym typeface="Roboto Slab"/>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hMerge="1"/>
                <a:tc hMerge="1"/>
                <a:tc rowSpan="2">
                  <a:txBody>
                    <a:bodyPr/>
                    <a:lstStyle/>
                    <a:p>
                      <a:pPr indent="0" lvl="0" marL="0" rtl="0" algn="ctr">
                        <a:spcBef>
                          <a:spcPts val="0"/>
                        </a:spcBef>
                        <a:spcAft>
                          <a:spcPts val="0"/>
                        </a:spcAft>
                        <a:buNone/>
                      </a:pPr>
                      <a:r>
                        <a:rPr b="1" lang="en" sz="1600">
                          <a:solidFill>
                            <a:schemeClr val="dk1"/>
                          </a:solidFill>
                          <a:latin typeface="Roboto Slab"/>
                          <a:ea typeface="Roboto Slab"/>
                          <a:cs typeface="Roboto Slab"/>
                          <a:sym typeface="Roboto Slab"/>
                        </a:rPr>
                        <a:t>Link</a:t>
                      </a:r>
                      <a:endParaRPr b="1" sz="1600">
                        <a:solidFill>
                          <a:schemeClr val="dk1"/>
                        </a:solidFill>
                        <a:latin typeface="Roboto Slab"/>
                        <a:ea typeface="Roboto Slab"/>
                        <a:cs typeface="Roboto Slab"/>
                        <a:sym typeface="Roboto Slab"/>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2575">
                <a:tc gridSpan="2" vMerge="1"/>
                <a:tc hMerge="1" vMerge="1"/>
                <a:tc>
                  <a:txBody>
                    <a:bodyPr/>
                    <a:lstStyle/>
                    <a:p>
                      <a:pPr indent="0" lvl="0" marL="0" rtl="0" algn="ctr">
                        <a:spcBef>
                          <a:spcPts val="0"/>
                        </a:spcBef>
                        <a:spcAft>
                          <a:spcPts val="0"/>
                        </a:spcAft>
                        <a:buClr>
                          <a:schemeClr val="dk1"/>
                        </a:buClr>
                        <a:buSzPts val="1100"/>
                        <a:buFont typeface="Arial"/>
                        <a:buNone/>
                      </a:pPr>
                      <a:r>
                        <a:rPr b="1" lang="en" sz="1200">
                          <a:solidFill>
                            <a:schemeClr val="dk1"/>
                          </a:solidFill>
                          <a:latin typeface="Roboto Slab"/>
                          <a:ea typeface="Roboto Slab"/>
                          <a:cs typeface="Roboto Slab"/>
                          <a:sym typeface="Roboto Slab"/>
                        </a:rPr>
                        <a:t>To do</a:t>
                      </a:r>
                      <a:endParaRPr b="1" sz="1200">
                        <a:solidFill>
                          <a:schemeClr val="dk1"/>
                        </a:solidFill>
                        <a:latin typeface="Roboto Slab"/>
                        <a:ea typeface="Roboto Slab"/>
                        <a:cs typeface="Roboto Slab"/>
                        <a:sym typeface="Roboto Slab"/>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Roboto Slab"/>
                          <a:ea typeface="Roboto Slab"/>
                          <a:cs typeface="Roboto Slab"/>
                          <a:sym typeface="Roboto Slab"/>
                        </a:rPr>
                        <a:t>In prog.</a:t>
                      </a:r>
                      <a:endParaRPr b="1" sz="1200">
                        <a:solidFill>
                          <a:schemeClr val="dk1"/>
                        </a:solidFill>
                        <a:latin typeface="Roboto Slab"/>
                        <a:ea typeface="Roboto Slab"/>
                        <a:cs typeface="Roboto Slab"/>
                        <a:sym typeface="Roboto Slab"/>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1"/>
                          </a:solidFill>
                          <a:latin typeface="Roboto Slab"/>
                          <a:ea typeface="Roboto Slab"/>
                          <a:cs typeface="Roboto Slab"/>
                          <a:sym typeface="Roboto Slab"/>
                        </a:rPr>
                        <a:t>Done</a:t>
                      </a:r>
                      <a:endParaRPr b="1" sz="1200">
                        <a:solidFill>
                          <a:schemeClr val="dk1"/>
                        </a:solidFill>
                        <a:latin typeface="Roboto Slab"/>
                        <a:ea typeface="Roboto Slab"/>
                        <a:cs typeface="Roboto Slab"/>
                        <a:sym typeface="Roboto Slab"/>
                      </a:endParaRPr>
                    </a:p>
                  </a:txBody>
                  <a:tcPr marT="45700" marB="45700" marR="45700" marL="45700"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vMerge="1"/>
              </a:tr>
              <a:tr h="399850">
                <a:tc>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Venus</a:t>
                      </a:r>
                      <a:endParaRPr b="1"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0</a:t>
                      </a:r>
                      <a:r>
                        <a:rPr lang="en" sz="1200">
                          <a:solidFill>
                            <a:schemeClr val="dk1"/>
                          </a:solidFill>
                          <a:latin typeface="Open Sans"/>
                          <a:ea typeface="Open Sans"/>
                          <a:cs typeface="Open Sans"/>
                          <a:sym typeface="Open Sans"/>
                        </a:rPr>
                        <a:t>%</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w</a:t>
                      </a:r>
                      <a:r>
                        <a:rPr lang="en" sz="1200">
                          <a:solidFill>
                            <a:schemeClr val="dk1"/>
                          </a:solidFill>
                          <a:latin typeface="Open Sans"/>
                          <a:ea typeface="Open Sans"/>
                          <a:cs typeface="Open Sans"/>
                          <a:sym typeface="Open Sans"/>
                        </a:rPr>
                        <a:t>ww.yourlinkhere.com</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r>
              <a:tr h="399850">
                <a:tc>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Mars</a:t>
                      </a:r>
                      <a:endParaRPr b="1"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35%</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w</a:t>
                      </a:r>
                      <a:r>
                        <a:rPr lang="en" sz="1200">
                          <a:solidFill>
                            <a:schemeClr val="dk1"/>
                          </a:solidFill>
                          <a:latin typeface="Open Sans"/>
                          <a:ea typeface="Open Sans"/>
                          <a:cs typeface="Open Sans"/>
                          <a:sym typeface="Open Sans"/>
                        </a:rPr>
                        <a:t>ww.yourlinkhere.com</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99850">
                <a:tc>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Neptune</a:t>
                      </a:r>
                      <a:endParaRPr b="1"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0</a:t>
                      </a:r>
                      <a:r>
                        <a:rPr lang="en" sz="1200">
                          <a:solidFill>
                            <a:schemeClr val="dk1"/>
                          </a:solidFill>
                          <a:latin typeface="Open Sans"/>
                          <a:ea typeface="Open Sans"/>
                          <a:cs typeface="Open Sans"/>
                          <a:sym typeface="Open Sans"/>
                        </a:rPr>
                        <a:t>%</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ctr">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www.yourlinkhere.com</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r>
              <a:tr h="399850">
                <a:tc>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Jupiter</a:t>
                      </a:r>
                      <a:endParaRPr b="1"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50</a:t>
                      </a:r>
                      <a:r>
                        <a:rPr lang="en" sz="1200">
                          <a:solidFill>
                            <a:schemeClr val="dk1"/>
                          </a:solidFill>
                          <a:latin typeface="Open Sans"/>
                          <a:ea typeface="Open Sans"/>
                          <a:cs typeface="Open Sans"/>
                          <a:sym typeface="Open Sans"/>
                        </a:rPr>
                        <a:t>%</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www.yourlinkhere.com</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99850">
                <a:tc>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Earth</a:t>
                      </a:r>
                      <a:endParaRPr b="1"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solidFill>
                      <a:srgbClr val="D69069">
                        <a:alpha val="25000"/>
                      </a:srgbClr>
                    </a:solidFill>
                  </a:tcPr>
                </a:tc>
                <a:tc>
                  <a:txBody>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100</a:t>
                      </a:r>
                      <a:r>
                        <a:rPr lang="en" sz="1200">
                          <a:solidFill>
                            <a:schemeClr val="dk1"/>
                          </a:solidFill>
                          <a:latin typeface="Open Sans"/>
                          <a:ea typeface="Open Sans"/>
                          <a:cs typeface="Open Sans"/>
                          <a:sym typeface="Open Sans"/>
                        </a:rPr>
                        <a:t>%</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www.yourlinkhere.com</a:t>
                      </a:r>
                      <a:endParaRPr sz="1200">
                        <a:solidFill>
                          <a:schemeClr val="dk1"/>
                        </a:solidFill>
                        <a:latin typeface="Open Sans"/>
                        <a:ea typeface="Open Sans"/>
                        <a:cs typeface="Open Sans"/>
                        <a:sym typeface="Open Sans"/>
                      </a:endParaRPr>
                    </a:p>
                  </a:txBody>
                  <a:tcPr marT="45700" marB="45700" marR="45700" marL="457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solidFill>
                      <a:srgbClr val="D69069">
                        <a:alpha val="25000"/>
                      </a:srgbClr>
                    </a:solidFill>
                  </a:tcPr>
                </a:tc>
              </a:tr>
            </a:tbl>
          </a:graphicData>
        </a:graphic>
      </p:graphicFrame>
      <p:sp>
        <p:nvSpPr>
          <p:cNvPr id="2615" name="Google Shape;2615;p37"/>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Implement, track &amp; manage progress</a:t>
            </a:r>
            <a:endParaRPr/>
          </a:p>
        </p:txBody>
      </p:sp>
      <p:grpSp>
        <p:nvGrpSpPr>
          <p:cNvPr id="2616" name="Google Shape;2616;p37"/>
          <p:cNvGrpSpPr/>
          <p:nvPr/>
        </p:nvGrpSpPr>
        <p:grpSpPr>
          <a:xfrm>
            <a:off x="8181475" y="812552"/>
            <a:ext cx="810472" cy="1534450"/>
            <a:chOff x="8181475" y="812552"/>
            <a:chExt cx="810472" cy="1534450"/>
          </a:xfrm>
        </p:grpSpPr>
        <p:grpSp>
          <p:nvGrpSpPr>
            <p:cNvPr id="2617" name="Google Shape;2617;p37"/>
            <p:cNvGrpSpPr/>
            <p:nvPr/>
          </p:nvGrpSpPr>
          <p:grpSpPr>
            <a:xfrm>
              <a:off x="8181475" y="904053"/>
              <a:ext cx="579136" cy="731540"/>
              <a:chOff x="2383300" y="1391700"/>
              <a:chExt cx="351375" cy="436975"/>
            </a:xfrm>
          </p:grpSpPr>
          <p:sp>
            <p:nvSpPr>
              <p:cNvPr id="2618" name="Google Shape;2618;p37"/>
              <p:cNvSpPr/>
              <p:nvPr/>
            </p:nvSpPr>
            <p:spPr>
              <a:xfrm>
                <a:off x="2596775" y="1523325"/>
                <a:ext cx="134800" cy="101475"/>
              </a:xfrm>
              <a:custGeom>
                <a:rect b="b" l="l" r="r" t="t"/>
                <a:pathLst>
                  <a:path extrusionOk="0" h="4059" w="5392">
                    <a:moveTo>
                      <a:pt x="3263" y="0"/>
                    </a:moveTo>
                    <a:cubicBezTo>
                      <a:pt x="1748" y="0"/>
                      <a:pt x="0" y="1550"/>
                      <a:pt x="1096" y="2969"/>
                    </a:cubicBezTo>
                    <a:cubicBezTo>
                      <a:pt x="1558" y="3569"/>
                      <a:pt x="2425" y="4058"/>
                      <a:pt x="3227" y="4058"/>
                    </a:cubicBezTo>
                    <a:cubicBezTo>
                      <a:pt x="3469" y="4058"/>
                      <a:pt x="3705" y="4013"/>
                      <a:pt x="3922" y="3914"/>
                    </a:cubicBezTo>
                    <a:cubicBezTo>
                      <a:pt x="5108" y="3372"/>
                      <a:pt x="5392" y="1689"/>
                      <a:pt x="4653" y="666"/>
                    </a:cubicBezTo>
                    <a:cubicBezTo>
                      <a:pt x="4312" y="197"/>
                      <a:pt x="3802" y="0"/>
                      <a:pt x="3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7"/>
              <p:cNvSpPr/>
              <p:nvPr/>
            </p:nvSpPr>
            <p:spPr>
              <a:xfrm>
                <a:off x="2642050" y="1535050"/>
                <a:ext cx="22950" cy="19250"/>
              </a:xfrm>
              <a:custGeom>
                <a:rect b="b" l="l" r="r" t="t"/>
                <a:pathLst>
                  <a:path extrusionOk="0" h="770" w="918">
                    <a:moveTo>
                      <a:pt x="702" y="0"/>
                    </a:moveTo>
                    <a:cubicBezTo>
                      <a:pt x="676" y="0"/>
                      <a:pt x="650" y="6"/>
                      <a:pt x="625" y="17"/>
                    </a:cubicBezTo>
                    <a:cubicBezTo>
                      <a:pt x="522" y="60"/>
                      <a:pt x="428" y="103"/>
                      <a:pt x="333" y="154"/>
                    </a:cubicBezTo>
                    <a:cubicBezTo>
                      <a:pt x="247" y="214"/>
                      <a:pt x="178" y="283"/>
                      <a:pt x="127" y="360"/>
                    </a:cubicBezTo>
                    <a:cubicBezTo>
                      <a:pt x="0" y="534"/>
                      <a:pt x="164" y="770"/>
                      <a:pt x="339" y="770"/>
                    </a:cubicBezTo>
                    <a:cubicBezTo>
                      <a:pt x="390" y="770"/>
                      <a:pt x="442" y="750"/>
                      <a:pt x="488" y="704"/>
                    </a:cubicBezTo>
                    <a:cubicBezTo>
                      <a:pt x="539" y="653"/>
                      <a:pt x="599" y="610"/>
                      <a:pt x="651" y="558"/>
                    </a:cubicBezTo>
                    <a:cubicBezTo>
                      <a:pt x="702" y="498"/>
                      <a:pt x="763" y="412"/>
                      <a:pt x="823" y="352"/>
                    </a:cubicBezTo>
                    <a:cubicBezTo>
                      <a:pt x="891" y="292"/>
                      <a:pt x="917" y="197"/>
                      <a:pt x="883" y="120"/>
                    </a:cubicBezTo>
                    <a:cubicBezTo>
                      <a:pt x="851" y="44"/>
                      <a:pt x="777" y="0"/>
                      <a:pt x="702"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7"/>
              <p:cNvSpPr/>
              <p:nvPr/>
            </p:nvSpPr>
            <p:spPr>
              <a:xfrm>
                <a:off x="2633950" y="1511825"/>
                <a:ext cx="100725" cy="57775"/>
              </a:xfrm>
              <a:custGeom>
                <a:rect b="b" l="l" r="r" t="t"/>
                <a:pathLst>
                  <a:path extrusionOk="0" h="2311" w="4029">
                    <a:moveTo>
                      <a:pt x="1637" y="1"/>
                    </a:moveTo>
                    <a:cubicBezTo>
                      <a:pt x="1447" y="1"/>
                      <a:pt x="1259" y="21"/>
                      <a:pt x="1078" y="61"/>
                    </a:cubicBezTo>
                    <a:cubicBezTo>
                      <a:pt x="0" y="299"/>
                      <a:pt x="1385" y="768"/>
                      <a:pt x="1851" y="768"/>
                    </a:cubicBezTo>
                    <a:cubicBezTo>
                      <a:pt x="1923" y="768"/>
                      <a:pt x="1974" y="756"/>
                      <a:pt x="1989" y="731"/>
                    </a:cubicBezTo>
                    <a:lnTo>
                      <a:pt x="1989" y="731"/>
                    </a:lnTo>
                    <a:cubicBezTo>
                      <a:pt x="1791" y="1066"/>
                      <a:pt x="1705" y="1427"/>
                      <a:pt x="1593" y="1831"/>
                    </a:cubicBezTo>
                    <a:cubicBezTo>
                      <a:pt x="1535" y="2071"/>
                      <a:pt x="1716" y="2310"/>
                      <a:pt x="1931" y="2310"/>
                    </a:cubicBezTo>
                    <a:cubicBezTo>
                      <a:pt x="2000" y="2310"/>
                      <a:pt x="2074" y="2285"/>
                      <a:pt x="2143" y="2226"/>
                    </a:cubicBezTo>
                    <a:cubicBezTo>
                      <a:pt x="2427" y="1985"/>
                      <a:pt x="2624" y="1599"/>
                      <a:pt x="2788" y="1229"/>
                    </a:cubicBezTo>
                    <a:cubicBezTo>
                      <a:pt x="2822" y="1255"/>
                      <a:pt x="2856" y="1272"/>
                      <a:pt x="2891" y="1298"/>
                    </a:cubicBezTo>
                    <a:cubicBezTo>
                      <a:pt x="3140" y="1496"/>
                      <a:pt x="3372" y="1728"/>
                      <a:pt x="3647" y="1899"/>
                    </a:cubicBezTo>
                    <a:cubicBezTo>
                      <a:pt x="3760" y="1965"/>
                      <a:pt x="3841" y="1994"/>
                      <a:pt x="3896" y="1994"/>
                    </a:cubicBezTo>
                    <a:cubicBezTo>
                      <a:pt x="4029" y="1994"/>
                      <a:pt x="4012" y="1828"/>
                      <a:pt x="3939" y="1616"/>
                    </a:cubicBezTo>
                    <a:cubicBezTo>
                      <a:pt x="3819" y="1324"/>
                      <a:pt x="3664" y="1049"/>
                      <a:pt x="3484" y="800"/>
                    </a:cubicBezTo>
                    <a:cubicBezTo>
                      <a:pt x="3044" y="273"/>
                      <a:pt x="2334" y="1"/>
                      <a:pt x="16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7"/>
              <p:cNvSpPr/>
              <p:nvPr/>
            </p:nvSpPr>
            <p:spPr>
              <a:xfrm>
                <a:off x="2409175" y="1568225"/>
                <a:ext cx="118350" cy="101500"/>
              </a:xfrm>
              <a:custGeom>
                <a:rect b="b" l="l" r="r" t="t"/>
                <a:pathLst>
                  <a:path extrusionOk="0" h="4060" w="4734">
                    <a:moveTo>
                      <a:pt x="2383" y="1"/>
                    </a:moveTo>
                    <a:cubicBezTo>
                      <a:pt x="1190" y="1"/>
                      <a:pt x="0" y="708"/>
                      <a:pt x="301" y="2023"/>
                    </a:cubicBezTo>
                    <a:cubicBezTo>
                      <a:pt x="524" y="2985"/>
                      <a:pt x="1443" y="4059"/>
                      <a:pt x="2474" y="4059"/>
                    </a:cubicBezTo>
                    <a:cubicBezTo>
                      <a:pt x="2478" y="4059"/>
                      <a:pt x="2482" y="4059"/>
                      <a:pt x="2486" y="4059"/>
                    </a:cubicBezTo>
                    <a:cubicBezTo>
                      <a:pt x="3777" y="4059"/>
                      <a:pt x="4733" y="2655"/>
                      <a:pt x="4493" y="1422"/>
                    </a:cubicBezTo>
                    <a:cubicBezTo>
                      <a:pt x="4302" y="457"/>
                      <a:pt x="3342" y="1"/>
                      <a:pt x="2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37"/>
              <p:cNvSpPr/>
              <p:nvPr/>
            </p:nvSpPr>
            <p:spPr>
              <a:xfrm>
                <a:off x="2452925" y="1576275"/>
                <a:ext cx="25200" cy="14525"/>
              </a:xfrm>
              <a:custGeom>
                <a:rect b="b" l="l" r="r" t="t"/>
                <a:pathLst>
                  <a:path extrusionOk="0" h="581" w="1008">
                    <a:moveTo>
                      <a:pt x="819" y="0"/>
                    </a:moveTo>
                    <a:lnTo>
                      <a:pt x="810" y="9"/>
                    </a:lnTo>
                    <a:cubicBezTo>
                      <a:pt x="754" y="4"/>
                      <a:pt x="701" y="2"/>
                      <a:pt x="647" y="2"/>
                    </a:cubicBezTo>
                    <a:cubicBezTo>
                      <a:pt x="593" y="2"/>
                      <a:pt x="539" y="4"/>
                      <a:pt x="484" y="9"/>
                    </a:cubicBezTo>
                    <a:cubicBezTo>
                      <a:pt x="389" y="17"/>
                      <a:pt x="295" y="52"/>
                      <a:pt x="217" y="103"/>
                    </a:cubicBezTo>
                    <a:cubicBezTo>
                      <a:pt x="1" y="227"/>
                      <a:pt x="98" y="581"/>
                      <a:pt x="320" y="581"/>
                    </a:cubicBezTo>
                    <a:cubicBezTo>
                      <a:pt x="344" y="581"/>
                      <a:pt x="370" y="577"/>
                      <a:pt x="398" y="567"/>
                    </a:cubicBezTo>
                    <a:cubicBezTo>
                      <a:pt x="475" y="550"/>
                      <a:pt x="544" y="524"/>
                      <a:pt x="613" y="498"/>
                    </a:cubicBezTo>
                    <a:cubicBezTo>
                      <a:pt x="690" y="473"/>
                      <a:pt x="776" y="421"/>
                      <a:pt x="862" y="387"/>
                    </a:cubicBezTo>
                    <a:cubicBezTo>
                      <a:pt x="948" y="361"/>
                      <a:pt x="1008" y="292"/>
                      <a:pt x="1008" y="198"/>
                    </a:cubicBezTo>
                    <a:cubicBezTo>
                      <a:pt x="1008" y="95"/>
                      <a:pt x="922" y="9"/>
                      <a:pt x="819"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37"/>
              <p:cNvSpPr/>
              <p:nvPr/>
            </p:nvSpPr>
            <p:spPr>
              <a:xfrm>
                <a:off x="2461675" y="1556725"/>
                <a:ext cx="72300" cy="74675"/>
              </a:xfrm>
              <a:custGeom>
                <a:rect b="b" l="l" r="r" t="t"/>
                <a:pathLst>
                  <a:path extrusionOk="0" h="2987" w="2892">
                    <a:moveTo>
                      <a:pt x="675" y="1"/>
                    </a:moveTo>
                    <a:cubicBezTo>
                      <a:pt x="0" y="1"/>
                      <a:pt x="1199" y="1039"/>
                      <a:pt x="1460" y="1039"/>
                    </a:cubicBezTo>
                    <a:cubicBezTo>
                      <a:pt x="1473" y="1039"/>
                      <a:pt x="1483" y="1036"/>
                      <a:pt x="1491" y="1031"/>
                    </a:cubicBezTo>
                    <a:lnTo>
                      <a:pt x="1491" y="1031"/>
                    </a:lnTo>
                    <a:cubicBezTo>
                      <a:pt x="1165" y="1246"/>
                      <a:pt x="933" y="1538"/>
                      <a:pt x="666" y="1865"/>
                    </a:cubicBezTo>
                    <a:cubicBezTo>
                      <a:pt x="480" y="2090"/>
                      <a:pt x="610" y="2471"/>
                      <a:pt x="904" y="2471"/>
                    </a:cubicBezTo>
                    <a:cubicBezTo>
                      <a:pt x="935" y="2471"/>
                      <a:pt x="967" y="2466"/>
                      <a:pt x="1001" y="2457"/>
                    </a:cubicBezTo>
                    <a:cubicBezTo>
                      <a:pt x="1362" y="2354"/>
                      <a:pt x="1697" y="2079"/>
                      <a:pt x="1998" y="1813"/>
                    </a:cubicBezTo>
                    <a:cubicBezTo>
                      <a:pt x="2024" y="1847"/>
                      <a:pt x="2041" y="1882"/>
                      <a:pt x="2058" y="1925"/>
                    </a:cubicBezTo>
                    <a:cubicBezTo>
                      <a:pt x="2204" y="2208"/>
                      <a:pt x="2316" y="2518"/>
                      <a:pt x="2496" y="2784"/>
                    </a:cubicBezTo>
                    <a:cubicBezTo>
                      <a:pt x="2600" y="2928"/>
                      <a:pt x="2677" y="2987"/>
                      <a:pt x="2735" y="2987"/>
                    </a:cubicBezTo>
                    <a:cubicBezTo>
                      <a:pt x="2826" y="2987"/>
                      <a:pt x="2867" y="2841"/>
                      <a:pt x="2883" y="2646"/>
                    </a:cubicBezTo>
                    <a:cubicBezTo>
                      <a:pt x="2891" y="2337"/>
                      <a:pt x="2874" y="2019"/>
                      <a:pt x="2814" y="1710"/>
                    </a:cubicBezTo>
                    <a:cubicBezTo>
                      <a:pt x="2591" y="877"/>
                      <a:pt x="1792" y="224"/>
                      <a:pt x="941" y="35"/>
                    </a:cubicBezTo>
                    <a:cubicBezTo>
                      <a:pt x="831" y="11"/>
                      <a:pt x="744" y="1"/>
                      <a:pt x="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7"/>
              <p:cNvSpPr/>
              <p:nvPr/>
            </p:nvSpPr>
            <p:spPr>
              <a:xfrm>
                <a:off x="2486250" y="1454975"/>
                <a:ext cx="127625" cy="101350"/>
              </a:xfrm>
              <a:custGeom>
                <a:rect b="b" l="l" r="r" t="t"/>
                <a:pathLst>
                  <a:path extrusionOk="0" h="4054" w="5105">
                    <a:moveTo>
                      <a:pt x="2843" y="0"/>
                    </a:moveTo>
                    <a:cubicBezTo>
                      <a:pt x="1480" y="0"/>
                      <a:pt x="1" y="1003"/>
                      <a:pt x="628" y="2429"/>
                    </a:cubicBezTo>
                    <a:cubicBezTo>
                      <a:pt x="995" y="3248"/>
                      <a:pt x="1942" y="4053"/>
                      <a:pt x="2872" y="4053"/>
                    </a:cubicBezTo>
                    <a:cubicBezTo>
                      <a:pt x="2967" y="4053"/>
                      <a:pt x="3061" y="4045"/>
                      <a:pt x="3154" y="4027"/>
                    </a:cubicBezTo>
                    <a:cubicBezTo>
                      <a:pt x="4426" y="3787"/>
                      <a:pt x="5104" y="2215"/>
                      <a:pt x="4632" y="1046"/>
                    </a:cubicBezTo>
                    <a:cubicBezTo>
                      <a:pt x="4333" y="315"/>
                      <a:pt x="3606" y="0"/>
                      <a:pt x="28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7"/>
              <p:cNvSpPr/>
              <p:nvPr/>
            </p:nvSpPr>
            <p:spPr>
              <a:xfrm>
                <a:off x="2530475" y="1463375"/>
                <a:ext cx="24775" cy="16850"/>
              </a:xfrm>
              <a:custGeom>
                <a:rect b="b" l="l" r="r" t="t"/>
                <a:pathLst>
                  <a:path extrusionOk="0" h="674" w="991">
                    <a:moveTo>
                      <a:pt x="790" y="1"/>
                    </a:moveTo>
                    <a:cubicBezTo>
                      <a:pt x="777" y="1"/>
                      <a:pt x="763" y="2"/>
                      <a:pt x="749" y="6"/>
                    </a:cubicBezTo>
                    <a:lnTo>
                      <a:pt x="758" y="6"/>
                    </a:lnTo>
                    <a:cubicBezTo>
                      <a:pt x="646" y="23"/>
                      <a:pt x="543" y="49"/>
                      <a:pt x="432" y="74"/>
                    </a:cubicBezTo>
                    <a:cubicBezTo>
                      <a:pt x="346" y="100"/>
                      <a:pt x="260" y="152"/>
                      <a:pt x="182" y="220"/>
                    </a:cubicBezTo>
                    <a:cubicBezTo>
                      <a:pt x="1" y="373"/>
                      <a:pt x="139" y="674"/>
                      <a:pt x="342" y="674"/>
                    </a:cubicBezTo>
                    <a:cubicBezTo>
                      <a:pt x="379" y="674"/>
                      <a:pt x="418" y="664"/>
                      <a:pt x="457" y="641"/>
                    </a:cubicBezTo>
                    <a:cubicBezTo>
                      <a:pt x="518" y="598"/>
                      <a:pt x="586" y="573"/>
                      <a:pt x="646" y="530"/>
                    </a:cubicBezTo>
                    <a:cubicBezTo>
                      <a:pt x="715" y="495"/>
                      <a:pt x="792" y="427"/>
                      <a:pt x="870" y="375"/>
                    </a:cubicBezTo>
                    <a:cubicBezTo>
                      <a:pt x="947" y="332"/>
                      <a:pt x="990" y="246"/>
                      <a:pt x="973" y="160"/>
                    </a:cubicBezTo>
                    <a:cubicBezTo>
                      <a:pt x="958" y="71"/>
                      <a:pt x="878" y="1"/>
                      <a:pt x="79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7"/>
              <p:cNvSpPr/>
              <p:nvPr/>
            </p:nvSpPr>
            <p:spPr>
              <a:xfrm>
                <a:off x="2528950" y="1442650"/>
                <a:ext cx="89350" cy="64050"/>
              </a:xfrm>
              <a:custGeom>
                <a:rect b="b" l="l" r="r" t="t"/>
                <a:pathLst>
                  <a:path extrusionOk="0" h="2562" w="3574">
                    <a:moveTo>
                      <a:pt x="1101" y="1"/>
                    </a:moveTo>
                    <a:cubicBezTo>
                      <a:pt x="0" y="1"/>
                      <a:pt x="1488" y="893"/>
                      <a:pt x="1822" y="893"/>
                    </a:cubicBezTo>
                    <a:cubicBezTo>
                      <a:pt x="1847" y="893"/>
                      <a:pt x="1865" y="888"/>
                      <a:pt x="1876" y="878"/>
                    </a:cubicBezTo>
                    <a:lnTo>
                      <a:pt x="1876" y="878"/>
                    </a:lnTo>
                    <a:cubicBezTo>
                      <a:pt x="1601" y="1153"/>
                      <a:pt x="1429" y="1488"/>
                      <a:pt x="1231" y="1857"/>
                    </a:cubicBezTo>
                    <a:cubicBezTo>
                      <a:pt x="1103" y="2093"/>
                      <a:pt x="1265" y="2406"/>
                      <a:pt x="1511" y="2406"/>
                    </a:cubicBezTo>
                    <a:cubicBezTo>
                      <a:pt x="1561" y="2406"/>
                      <a:pt x="1615" y="2393"/>
                      <a:pt x="1670" y="2364"/>
                    </a:cubicBezTo>
                    <a:cubicBezTo>
                      <a:pt x="2005" y="2201"/>
                      <a:pt x="2288" y="1866"/>
                      <a:pt x="2529" y="1548"/>
                    </a:cubicBezTo>
                    <a:cubicBezTo>
                      <a:pt x="2555" y="1582"/>
                      <a:pt x="2580" y="1616"/>
                      <a:pt x="2606" y="1642"/>
                    </a:cubicBezTo>
                    <a:cubicBezTo>
                      <a:pt x="2804" y="1891"/>
                      <a:pt x="2976" y="2184"/>
                      <a:pt x="3207" y="2407"/>
                    </a:cubicBezTo>
                    <a:cubicBezTo>
                      <a:pt x="3320" y="2516"/>
                      <a:pt x="3400" y="2562"/>
                      <a:pt x="3455" y="2562"/>
                    </a:cubicBezTo>
                    <a:cubicBezTo>
                      <a:pt x="3556" y="2562"/>
                      <a:pt x="3573" y="2407"/>
                      <a:pt x="3551" y="2201"/>
                    </a:cubicBezTo>
                    <a:cubicBezTo>
                      <a:pt x="3508" y="1891"/>
                      <a:pt x="3422" y="1582"/>
                      <a:pt x="3311" y="1290"/>
                    </a:cubicBezTo>
                    <a:cubicBezTo>
                      <a:pt x="2933" y="508"/>
                      <a:pt x="2022" y="27"/>
                      <a:pt x="1146" y="1"/>
                    </a:cubicBezTo>
                    <a:cubicBezTo>
                      <a:pt x="1130" y="1"/>
                      <a:pt x="1115" y="1"/>
                      <a:pt x="11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7"/>
              <p:cNvSpPr/>
              <p:nvPr/>
            </p:nvSpPr>
            <p:spPr>
              <a:xfrm>
                <a:off x="2561700" y="1422325"/>
                <a:ext cx="34675" cy="44450"/>
              </a:xfrm>
              <a:custGeom>
                <a:rect b="b" l="l" r="r" t="t"/>
                <a:pathLst>
                  <a:path extrusionOk="0" h="1778" w="1387">
                    <a:moveTo>
                      <a:pt x="255" y="1"/>
                    </a:moveTo>
                    <a:cubicBezTo>
                      <a:pt x="127" y="1"/>
                      <a:pt x="0" y="154"/>
                      <a:pt x="68" y="282"/>
                    </a:cubicBezTo>
                    <a:cubicBezTo>
                      <a:pt x="291" y="711"/>
                      <a:pt x="592" y="1098"/>
                      <a:pt x="755" y="1562"/>
                    </a:cubicBezTo>
                    <a:cubicBezTo>
                      <a:pt x="785" y="1642"/>
                      <a:pt x="846" y="1676"/>
                      <a:pt x="911" y="1676"/>
                    </a:cubicBezTo>
                    <a:cubicBezTo>
                      <a:pt x="941" y="1676"/>
                      <a:pt x="972" y="1669"/>
                      <a:pt x="1000" y="1655"/>
                    </a:cubicBezTo>
                    <a:lnTo>
                      <a:pt x="1000" y="1655"/>
                    </a:lnTo>
                    <a:cubicBezTo>
                      <a:pt x="1019" y="1740"/>
                      <a:pt x="1087" y="1778"/>
                      <a:pt x="1160" y="1778"/>
                    </a:cubicBezTo>
                    <a:cubicBezTo>
                      <a:pt x="1267" y="1778"/>
                      <a:pt x="1387" y="1695"/>
                      <a:pt x="1382" y="1553"/>
                    </a:cubicBezTo>
                    <a:cubicBezTo>
                      <a:pt x="1348" y="960"/>
                      <a:pt x="772" y="411"/>
                      <a:pt x="360" y="41"/>
                    </a:cubicBezTo>
                    <a:cubicBezTo>
                      <a:pt x="328" y="13"/>
                      <a:pt x="291" y="1"/>
                      <a:pt x="2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7"/>
              <p:cNvSpPr/>
              <p:nvPr/>
            </p:nvSpPr>
            <p:spPr>
              <a:xfrm>
                <a:off x="2583925" y="1452550"/>
                <a:ext cx="48425" cy="23600"/>
              </a:xfrm>
              <a:custGeom>
                <a:rect b="b" l="l" r="r" t="t"/>
                <a:pathLst>
                  <a:path extrusionOk="0" h="944" w="1937">
                    <a:moveTo>
                      <a:pt x="339" y="0"/>
                    </a:moveTo>
                    <a:cubicBezTo>
                      <a:pt x="148" y="0"/>
                      <a:pt x="89" y="235"/>
                      <a:pt x="193" y="339"/>
                    </a:cubicBezTo>
                    <a:lnTo>
                      <a:pt x="193" y="339"/>
                    </a:lnTo>
                    <a:cubicBezTo>
                      <a:pt x="0" y="426"/>
                      <a:pt x="100" y="706"/>
                      <a:pt x="282" y="706"/>
                    </a:cubicBezTo>
                    <a:cubicBezTo>
                      <a:pt x="308" y="706"/>
                      <a:pt x="336" y="700"/>
                      <a:pt x="364" y="688"/>
                    </a:cubicBezTo>
                    <a:cubicBezTo>
                      <a:pt x="411" y="669"/>
                      <a:pt x="460" y="660"/>
                      <a:pt x="512" y="660"/>
                    </a:cubicBezTo>
                    <a:cubicBezTo>
                      <a:pt x="735" y="660"/>
                      <a:pt x="993" y="814"/>
                      <a:pt x="1189" y="877"/>
                    </a:cubicBezTo>
                    <a:cubicBezTo>
                      <a:pt x="1291" y="908"/>
                      <a:pt x="1434" y="944"/>
                      <a:pt x="1568" y="944"/>
                    </a:cubicBezTo>
                    <a:cubicBezTo>
                      <a:pt x="1693" y="944"/>
                      <a:pt x="1810" y="912"/>
                      <a:pt x="1876" y="817"/>
                    </a:cubicBezTo>
                    <a:cubicBezTo>
                      <a:pt x="1936" y="731"/>
                      <a:pt x="1919" y="610"/>
                      <a:pt x="1833" y="542"/>
                    </a:cubicBezTo>
                    <a:cubicBezTo>
                      <a:pt x="1387" y="258"/>
                      <a:pt x="888" y="26"/>
                      <a:pt x="347" y="1"/>
                    </a:cubicBezTo>
                    <a:cubicBezTo>
                      <a:pt x="344" y="0"/>
                      <a:pt x="341" y="0"/>
                      <a:pt x="3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7"/>
              <p:cNvSpPr/>
              <p:nvPr/>
            </p:nvSpPr>
            <p:spPr>
              <a:xfrm>
                <a:off x="2519475" y="1648300"/>
                <a:ext cx="137775" cy="101600"/>
              </a:xfrm>
              <a:custGeom>
                <a:rect b="b" l="l" r="r" t="t"/>
                <a:pathLst>
                  <a:path extrusionOk="0" h="4064" w="5511">
                    <a:moveTo>
                      <a:pt x="3418" y="1"/>
                    </a:moveTo>
                    <a:cubicBezTo>
                      <a:pt x="1807" y="1"/>
                      <a:pt x="1" y="2123"/>
                      <a:pt x="1490" y="3391"/>
                    </a:cubicBezTo>
                    <a:cubicBezTo>
                      <a:pt x="1961" y="3792"/>
                      <a:pt x="2676" y="4064"/>
                      <a:pt x="3347" y="4064"/>
                    </a:cubicBezTo>
                    <a:cubicBezTo>
                      <a:pt x="3753" y="4064"/>
                      <a:pt x="4143" y="3964"/>
                      <a:pt x="4454" y="3734"/>
                    </a:cubicBezTo>
                    <a:cubicBezTo>
                      <a:pt x="5511" y="2961"/>
                      <a:pt x="5434" y="1252"/>
                      <a:pt x="4497" y="410"/>
                    </a:cubicBezTo>
                    <a:cubicBezTo>
                      <a:pt x="4181" y="123"/>
                      <a:pt x="3805" y="1"/>
                      <a:pt x="3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7"/>
              <p:cNvSpPr/>
              <p:nvPr/>
            </p:nvSpPr>
            <p:spPr>
              <a:xfrm>
                <a:off x="2564550" y="1664500"/>
                <a:ext cx="20325" cy="20900"/>
              </a:xfrm>
              <a:custGeom>
                <a:rect b="b" l="l" r="r" t="t"/>
                <a:pathLst>
                  <a:path extrusionOk="0" h="836" w="813">
                    <a:moveTo>
                      <a:pt x="608" y="1"/>
                    </a:moveTo>
                    <a:cubicBezTo>
                      <a:pt x="569" y="1"/>
                      <a:pt x="529" y="13"/>
                      <a:pt x="495" y="37"/>
                    </a:cubicBezTo>
                    <a:cubicBezTo>
                      <a:pt x="400" y="97"/>
                      <a:pt x="314" y="165"/>
                      <a:pt x="237" y="234"/>
                    </a:cubicBezTo>
                    <a:cubicBezTo>
                      <a:pt x="168" y="303"/>
                      <a:pt x="108" y="380"/>
                      <a:pt x="74" y="475"/>
                    </a:cubicBezTo>
                    <a:cubicBezTo>
                      <a:pt x="1" y="657"/>
                      <a:pt x="165" y="835"/>
                      <a:pt x="325" y="835"/>
                    </a:cubicBezTo>
                    <a:cubicBezTo>
                      <a:pt x="391" y="835"/>
                      <a:pt x="456" y="805"/>
                      <a:pt x="503" y="732"/>
                    </a:cubicBezTo>
                    <a:cubicBezTo>
                      <a:pt x="546" y="672"/>
                      <a:pt x="589" y="621"/>
                      <a:pt x="632" y="552"/>
                    </a:cubicBezTo>
                    <a:cubicBezTo>
                      <a:pt x="667" y="492"/>
                      <a:pt x="710" y="397"/>
                      <a:pt x="761" y="320"/>
                    </a:cubicBezTo>
                    <a:cubicBezTo>
                      <a:pt x="813" y="251"/>
                      <a:pt x="813" y="148"/>
                      <a:pt x="770" y="79"/>
                    </a:cubicBezTo>
                    <a:cubicBezTo>
                      <a:pt x="728" y="28"/>
                      <a:pt x="668" y="1"/>
                      <a:pt x="608"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37"/>
              <p:cNvSpPr/>
              <p:nvPr/>
            </p:nvSpPr>
            <p:spPr>
              <a:xfrm>
                <a:off x="2554675" y="1637275"/>
                <a:ext cx="103100" cy="56725"/>
              </a:xfrm>
              <a:custGeom>
                <a:rect b="b" l="l" r="r" t="t"/>
                <a:pathLst>
                  <a:path extrusionOk="0" h="2269" w="4124">
                    <a:moveTo>
                      <a:pt x="1920" y="1"/>
                    </a:moveTo>
                    <a:cubicBezTo>
                      <a:pt x="1545" y="1"/>
                      <a:pt x="1167" y="80"/>
                      <a:pt x="830" y="232"/>
                    </a:cubicBezTo>
                    <a:cubicBezTo>
                      <a:pt x="0" y="607"/>
                      <a:pt x="849" y="793"/>
                      <a:pt x="1426" y="793"/>
                    </a:cubicBezTo>
                    <a:cubicBezTo>
                      <a:pt x="1654" y="793"/>
                      <a:pt x="1839" y="764"/>
                      <a:pt x="1860" y="705"/>
                    </a:cubicBezTo>
                    <a:lnTo>
                      <a:pt x="1860" y="705"/>
                    </a:lnTo>
                    <a:cubicBezTo>
                      <a:pt x="1732" y="1075"/>
                      <a:pt x="1723" y="1444"/>
                      <a:pt x="1697" y="1864"/>
                    </a:cubicBezTo>
                    <a:cubicBezTo>
                      <a:pt x="1686" y="2083"/>
                      <a:pt x="1877" y="2269"/>
                      <a:pt x="2073" y="2269"/>
                    </a:cubicBezTo>
                    <a:cubicBezTo>
                      <a:pt x="2162" y="2269"/>
                      <a:pt x="2252" y="2231"/>
                      <a:pt x="2325" y="2139"/>
                    </a:cubicBezTo>
                    <a:cubicBezTo>
                      <a:pt x="2548" y="1839"/>
                      <a:pt x="2660" y="1418"/>
                      <a:pt x="2746" y="1022"/>
                    </a:cubicBezTo>
                    <a:cubicBezTo>
                      <a:pt x="2780" y="1040"/>
                      <a:pt x="2814" y="1057"/>
                      <a:pt x="2849" y="1074"/>
                    </a:cubicBezTo>
                    <a:cubicBezTo>
                      <a:pt x="3132" y="1220"/>
                      <a:pt x="3416" y="1400"/>
                      <a:pt x="3716" y="1504"/>
                    </a:cubicBezTo>
                    <a:cubicBezTo>
                      <a:pt x="3814" y="1537"/>
                      <a:pt x="3888" y="1552"/>
                      <a:pt x="3942" y="1552"/>
                    </a:cubicBezTo>
                    <a:cubicBezTo>
                      <a:pt x="4124" y="1552"/>
                      <a:pt x="4074" y="1381"/>
                      <a:pt x="3948" y="1168"/>
                    </a:cubicBezTo>
                    <a:cubicBezTo>
                      <a:pt x="3768" y="911"/>
                      <a:pt x="3562" y="670"/>
                      <a:pt x="3330" y="455"/>
                    </a:cubicBezTo>
                    <a:cubicBezTo>
                      <a:pt x="2938" y="148"/>
                      <a:pt x="2431" y="1"/>
                      <a:pt x="1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37"/>
              <p:cNvSpPr/>
              <p:nvPr/>
            </p:nvSpPr>
            <p:spPr>
              <a:xfrm>
                <a:off x="2571000" y="1619975"/>
                <a:ext cx="49600" cy="30825"/>
              </a:xfrm>
              <a:custGeom>
                <a:rect b="b" l="l" r="r" t="t"/>
                <a:pathLst>
                  <a:path extrusionOk="0" h="1233" w="1984">
                    <a:moveTo>
                      <a:pt x="270" y="0"/>
                    </a:moveTo>
                    <a:cubicBezTo>
                      <a:pt x="102" y="0"/>
                      <a:pt x="0" y="235"/>
                      <a:pt x="159" y="348"/>
                    </a:cubicBezTo>
                    <a:cubicBezTo>
                      <a:pt x="537" y="632"/>
                      <a:pt x="967" y="838"/>
                      <a:pt x="1302" y="1173"/>
                    </a:cubicBezTo>
                    <a:cubicBezTo>
                      <a:pt x="1344" y="1215"/>
                      <a:pt x="1393" y="1232"/>
                      <a:pt x="1442" y="1232"/>
                    </a:cubicBezTo>
                    <a:cubicBezTo>
                      <a:pt x="1500" y="1232"/>
                      <a:pt x="1556" y="1208"/>
                      <a:pt x="1597" y="1170"/>
                    </a:cubicBezTo>
                    <a:lnTo>
                      <a:pt x="1597" y="1170"/>
                    </a:lnTo>
                    <a:cubicBezTo>
                      <a:pt x="1634" y="1202"/>
                      <a:pt x="1680" y="1216"/>
                      <a:pt x="1725" y="1216"/>
                    </a:cubicBezTo>
                    <a:cubicBezTo>
                      <a:pt x="1855" y="1216"/>
                      <a:pt x="1983" y="1098"/>
                      <a:pt x="1904" y="950"/>
                    </a:cubicBezTo>
                    <a:cubicBezTo>
                      <a:pt x="1611" y="426"/>
                      <a:pt x="890" y="168"/>
                      <a:pt x="340" y="13"/>
                    </a:cubicBezTo>
                    <a:cubicBezTo>
                      <a:pt x="316" y="4"/>
                      <a:pt x="292" y="0"/>
                      <a:pt x="2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37"/>
              <p:cNvSpPr/>
              <p:nvPr/>
            </p:nvSpPr>
            <p:spPr>
              <a:xfrm>
                <a:off x="2606475" y="1631950"/>
                <a:ext cx="48425" cy="21725"/>
              </a:xfrm>
              <a:custGeom>
                <a:rect b="b" l="l" r="r" t="t"/>
                <a:pathLst>
                  <a:path extrusionOk="0" h="869" w="1937">
                    <a:moveTo>
                      <a:pt x="1225" y="0"/>
                    </a:moveTo>
                    <a:cubicBezTo>
                      <a:pt x="868" y="0"/>
                      <a:pt x="512" y="52"/>
                      <a:pt x="184" y="196"/>
                    </a:cubicBezTo>
                    <a:cubicBezTo>
                      <a:pt x="0" y="271"/>
                      <a:pt x="59" y="513"/>
                      <a:pt x="206" y="559"/>
                    </a:cubicBezTo>
                    <a:lnTo>
                      <a:pt x="206" y="559"/>
                    </a:lnTo>
                    <a:cubicBezTo>
                      <a:pt x="202" y="564"/>
                      <a:pt x="197" y="569"/>
                      <a:pt x="192" y="574"/>
                    </a:cubicBezTo>
                    <a:cubicBezTo>
                      <a:pt x="73" y="712"/>
                      <a:pt x="211" y="869"/>
                      <a:pt x="358" y="869"/>
                    </a:cubicBezTo>
                    <a:cubicBezTo>
                      <a:pt x="412" y="869"/>
                      <a:pt x="467" y="848"/>
                      <a:pt x="510" y="797"/>
                    </a:cubicBezTo>
                    <a:cubicBezTo>
                      <a:pt x="682" y="608"/>
                      <a:pt x="1086" y="651"/>
                      <a:pt x="1318" y="617"/>
                    </a:cubicBezTo>
                    <a:cubicBezTo>
                      <a:pt x="1550" y="582"/>
                      <a:pt x="1885" y="497"/>
                      <a:pt x="1928" y="247"/>
                    </a:cubicBezTo>
                    <a:cubicBezTo>
                      <a:pt x="1936" y="144"/>
                      <a:pt x="1859" y="41"/>
                      <a:pt x="1747" y="33"/>
                    </a:cubicBezTo>
                    <a:cubicBezTo>
                      <a:pt x="1575" y="13"/>
                      <a:pt x="1400" y="0"/>
                      <a:pt x="12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7"/>
              <p:cNvSpPr/>
              <p:nvPr/>
            </p:nvSpPr>
            <p:spPr>
              <a:xfrm>
                <a:off x="2383300" y="1726925"/>
                <a:ext cx="137575" cy="101750"/>
              </a:xfrm>
              <a:custGeom>
                <a:rect b="b" l="l" r="r" t="t"/>
                <a:pathLst>
                  <a:path extrusionOk="0" h="4070" w="5503">
                    <a:moveTo>
                      <a:pt x="3418" y="0"/>
                    </a:moveTo>
                    <a:cubicBezTo>
                      <a:pt x="1807" y="0"/>
                      <a:pt x="1" y="2124"/>
                      <a:pt x="1490" y="3399"/>
                    </a:cubicBezTo>
                    <a:cubicBezTo>
                      <a:pt x="1960" y="3799"/>
                      <a:pt x="2670" y="4070"/>
                      <a:pt x="3339" y="4070"/>
                    </a:cubicBezTo>
                    <a:cubicBezTo>
                      <a:pt x="3748" y="4070"/>
                      <a:pt x="4141" y="3969"/>
                      <a:pt x="4454" y="3734"/>
                    </a:cubicBezTo>
                    <a:cubicBezTo>
                      <a:pt x="5502" y="2969"/>
                      <a:pt x="5434" y="1260"/>
                      <a:pt x="4497" y="409"/>
                    </a:cubicBezTo>
                    <a:cubicBezTo>
                      <a:pt x="4181" y="123"/>
                      <a:pt x="3805" y="0"/>
                      <a:pt x="3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7"/>
              <p:cNvSpPr/>
              <p:nvPr/>
            </p:nvSpPr>
            <p:spPr>
              <a:xfrm>
                <a:off x="2428375" y="1743250"/>
                <a:ext cx="20325" cy="20875"/>
              </a:xfrm>
              <a:custGeom>
                <a:rect b="b" l="l" r="r" t="t"/>
                <a:pathLst>
                  <a:path extrusionOk="0" h="835" w="813">
                    <a:moveTo>
                      <a:pt x="606" y="0"/>
                    </a:moveTo>
                    <a:cubicBezTo>
                      <a:pt x="567" y="0"/>
                      <a:pt x="528" y="13"/>
                      <a:pt x="495" y="40"/>
                    </a:cubicBezTo>
                    <a:cubicBezTo>
                      <a:pt x="409" y="108"/>
                      <a:pt x="314" y="160"/>
                      <a:pt x="237" y="237"/>
                    </a:cubicBezTo>
                    <a:cubicBezTo>
                      <a:pt x="168" y="306"/>
                      <a:pt x="108" y="383"/>
                      <a:pt x="74" y="478"/>
                    </a:cubicBezTo>
                    <a:cubicBezTo>
                      <a:pt x="1" y="661"/>
                      <a:pt x="165" y="835"/>
                      <a:pt x="325" y="835"/>
                    </a:cubicBezTo>
                    <a:cubicBezTo>
                      <a:pt x="391" y="835"/>
                      <a:pt x="456" y="805"/>
                      <a:pt x="503" y="735"/>
                    </a:cubicBezTo>
                    <a:cubicBezTo>
                      <a:pt x="546" y="675"/>
                      <a:pt x="589" y="624"/>
                      <a:pt x="632" y="555"/>
                    </a:cubicBezTo>
                    <a:cubicBezTo>
                      <a:pt x="667" y="495"/>
                      <a:pt x="710" y="392"/>
                      <a:pt x="761" y="323"/>
                    </a:cubicBezTo>
                    <a:cubicBezTo>
                      <a:pt x="813" y="246"/>
                      <a:pt x="813" y="151"/>
                      <a:pt x="770" y="83"/>
                    </a:cubicBezTo>
                    <a:cubicBezTo>
                      <a:pt x="728" y="30"/>
                      <a:pt x="667" y="0"/>
                      <a:pt x="606"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7"/>
              <p:cNvSpPr/>
              <p:nvPr/>
            </p:nvSpPr>
            <p:spPr>
              <a:xfrm>
                <a:off x="2418625" y="1716100"/>
                <a:ext cx="103000" cy="56650"/>
              </a:xfrm>
              <a:custGeom>
                <a:rect b="b" l="l" r="r" t="t"/>
                <a:pathLst>
                  <a:path extrusionOk="0" h="2266" w="4120">
                    <a:moveTo>
                      <a:pt x="1915" y="1"/>
                    </a:moveTo>
                    <a:cubicBezTo>
                      <a:pt x="1540" y="1"/>
                      <a:pt x="1162" y="80"/>
                      <a:pt x="825" y="232"/>
                    </a:cubicBezTo>
                    <a:cubicBezTo>
                      <a:pt x="1" y="604"/>
                      <a:pt x="833" y="786"/>
                      <a:pt x="1409" y="786"/>
                    </a:cubicBezTo>
                    <a:cubicBezTo>
                      <a:pt x="1642" y="786"/>
                      <a:pt x="1834" y="756"/>
                      <a:pt x="1855" y="697"/>
                    </a:cubicBezTo>
                    <a:lnTo>
                      <a:pt x="1855" y="697"/>
                    </a:lnTo>
                    <a:cubicBezTo>
                      <a:pt x="1727" y="1066"/>
                      <a:pt x="1718" y="1444"/>
                      <a:pt x="1692" y="1856"/>
                    </a:cubicBezTo>
                    <a:cubicBezTo>
                      <a:pt x="1681" y="2079"/>
                      <a:pt x="1870" y="2266"/>
                      <a:pt x="2062" y="2266"/>
                    </a:cubicBezTo>
                    <a:cubicBezTo>
                      <a:pt x="2151" y="2266"/>
                      <a:pt x="2240" y="2226"/>
                      <a:pt x="2311" y="2131"/>
                    </a:cubicBezTo>
                    <a:cubicBezTo>
                      <a:pt x="2543" y="1839"/>
                      <a:pt x="2655" y="1418"/>
                      <a:pt x="2741" y="1022"/>
                    </a:cubicBezTo>
                    <a:cubicBezTo>
                      <a:pt x="2775" y="1040"/>
                      <a:pt x="2809" y="1057"/>
                      <a:pt x="2844" y="1074"/>
                    </a:cubicBezTo>
                    <a:cubicBezTo>
                      <a:pt x="3127" y="1211"/>
                      <a:pt x="3411" y="1392"/>
                      <a:pt x="3711" y="1504"/>
                    </a:cubicBezTo>
                    <a:cubicBezTo>
                      <a:pt x="3806" y="1534"/>
                      <a:pt x="3878" y="1547"/>
                      <a:pt x="3931" y="1547"/>
                    </a:cubicBezTo>
                    <a:cubicBezTo>
                      <a:pt x="4120" y="1547"/>
                      <a:pt x="4071" y="1376"/>
                      <a:pt x="3943" y="1169"/>
                    </a:cubicBezTo>
                    <a:cubicBezTo>
                      <a:pt x="3763" y="911"/>
                      <a:pt x="3557" y="670"/>
                      <a:pt x="3325" y="455"/>
                    </a:cubicBezTo>
                    <a:cubicBezTo>
                      <a:pt x="2933" y="148"/>
                      <a:pt x="2426" y="1"/>
                      <a:pt x="19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7"/>
              <p:cNvSpPr/>
              <p:nvPr/>
            </p:nvSpPr>
            <p:spPr>
              <a:xfrm>
                <a:off x="2434775" y="1698625"/>
                <a:ext cx="49650" cy="30875"/>
              </a:xfrm>
              <a:custGeom>
                <a:rect b="b" l="l" r="r" t="t"/>
                <a:pathLst>
                  <a:path extrusionOk="0" h="1235" w="1986">
                    <a:moveTo>
                      <a:pt x="277" y="1"/>
                    </a:moveTo>
                    <a:cubicBezTo>
                      <a:pt x="106" y="1"/>
                      <a:pt x="1" y="233"/>
                      <a:pt x="161" y="355"/>
                    </a:cubicBezTo>
                    <a:cubicBezTo>
                      <a:pt x="540" y="630"/>
                      <a:pt x="969" y="845"/>
                      <a:pt x="1304" y="1172"/>
                    </a:cubicBezTo>
                    <a:cubicBezTo>
                      <a:pt x="1346" y="1216"/>
                      <a:pt x="1397" y="1234"/>
                      <a:pt x="1446" y="1234"/>
                    </a:cubicBezTo>
                    <a:cubicBezTo>
                      <a:pt x="1504" y="1234"/>
                      <a:pt x="1561" y="1209"/>
                      <a:pt x="1602" y="1170"/>
                    </a:cubicBezTo>
                    <a:lnTo>
                      <a:pt x="1602" y="1170"/>
                    </a:lnTo>
                    <a:cubicBezTo>
                      <a:pt x="1639" y="1201"/>
                      <a:pt x="1683" y="1215"/>
                      <a:pt x="1728" y="1215"/>
                    </a:cubicBezTo>
                    <a:cubicBezTo>
                      <a:pt x="1858" y="1215"/>
                      <a:pt x="1985" y="1099"/>
                      <a:pt x="1906" y="957"/>
                    </a:cubicBezTo>
                    <a:cubicBezTo>
                      <a:pt x="1613" y="424"/>
                      <a:pt x="892" y="166"/>
                      <a:pt x="342" y="12"/>
                    </a:cubicBezTo>
                    <a:cubicBezTo>
                      <a:pt x="320" y="4"/>
                      <a:pt x="298" y="1"/>
                      <a:pt x="2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7"/>
              <p:cNvSpPr/>
              <p:nvPr/>
            </p:nvSpPr>
            <p:spPr>
              <a:xfrm>
                <a:off x="2470325" y="1710625"/>
                <a:ext cx="48400" cy="21675"/>
              </a:xfrm>
              <a:custGeom>
                <a:rect b="b" l="l" r="r" t="t"/>
                <a:pathLst>
                  <a:path extrusionOk="0" h="867" w="1936">
                    <a:moveTo>
                      <a:pt x="1198" y="0"/>
                    </a:moveTo>
                    <a:cubicBezTo>
                      <a:pt x="850" y="0"/>
                      <a:pt x="504" y="53"/>
                      <a:pt x="183" y="193"/>
                    </a:cubicBezTo>
                    <a:cubicBezTo>
                      <a:pt x="1" y="274"/>
                      <a:pt x="57" y="509"/>
                      <a:pt x="202" y="560"/>
                    </a:cubicBezTo>
                    <a:lnTo>
                      <a:pt x="202" y="560"/>
                    </a:lnTo>
                    <a:cubicBezTo>
                      <a:pt x="199" y="564"/>
                      <a:pt x="195" y="568"/>
                      <a:pt x="191" y="571"/>
                    </a:cubicBezTo>
                    <a:cubicBezTo>
                      <a:pt x="66" y="710"/>
                      <a:pt x="207" y="866"/>
                      <a:pt x="356" y="866"/>
                    </a:cubicBezTo>
                    <a:cubicBezTo>
                      <a:pt x="410" y="866"/>
                      <a:pt x="466" y="845"/>
                      <a:pt x="509" y="795"/>
                    </a:cubicBezTo>
                    <a:cubicBezTo>
                      <a:pt x="681" y="614"/>
                      <a:pt x="1085" y="649"/>
                      <a:pt x="1317" y="614"/>
                    </a:cubicBezTo>
                    <a:cubicBezTo>
                      <a:pt x="1549" y="580"/>
                      <a:pt x="1884" y="503"/>
                      <a:pt x="1927" y="253"/>
                    </a:cubicBezTo>
                    <a:cubicBezTo>
                      <a:pt x="1936" y="142"/>
                      <a:pt x="1858" y="47"/>
                      <a:pt x="1746" y="39"/>
                    </a:cubicBezTo>
                    <a:cubicBezTo>
                      <a:pt x="1566" y="15"/>
                      <a:pt x="1382" y="0"/>
                      <a:pt x="11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7"/>
              <p:cNvSpPr/>
              <p:nvPr/>
            </p:nvSpPr>
            <p:spPr>
              <a:xfrm>
                <a:off x="2471825" y="1391700"/>
                <a:ext cx="230325" cy="331600"/>
              </a:xfrm>
              <a:custGeom>
                <a:rect b="b" l="l" r="r" t="t"/>
                <a:pathLst>
                  <a:path extrusionOk="0" h="13264" w="9213">
                    <a:moveTo>
                      <a:pt x="8610" y="1"/>
                    </a:moveTo>
                    <a:cubicBezTo>
                      <a:pt x="8557" y="1"/>
                      <a:pt x="8505" y="30"/>
                      <a:pt x="8482" y="98"/>
                    </a:cubicBezTo>
                    <a:cubicBezTo>
                      <a:pt x="8302" y="665"/>
                      <a:pt x="8096" y="1232"/>
                      <a:pt x="7855" y="1782"/>
                    </a:cubicBezTo>
                    <a:cubicBezTo>
                      <a:pt x="6764" y="1867"/>
                      <a:pt x="5407" y="1919"/>
                      <a:pt x="4651" y="2821"/>
                    </a:cubicBezTo>
                    <a:cubicBezTo>
                      <a:pt x="4563" y="2928"/>
                      <a:pt x="4668" y="3048"/>
                      <a:pt x="4777" y="3048"/>
                    </a:cubicBezTo>
                    <a:cubicBezTo>
                      <a:pt x="4818" y="3048"/>
                      <a:pt x="4859" y="3032"/>
                      <a:pt x="4891" y="2993"/>
                    </a:cubicBezTo>
                    <a:cubicBezTo>
                      <a:pt x="5535" y="2211"/>
                      <a:pt x="6755" y="2151"/>
                      <a:pt x="7726" y="2082"/>
                    </a:cubicBezTo>
                    <a:lnTo>
                      <a:pt x="7726" y="2082"/>
                    </a:lnTo>
                    <a:cubicBezTo>
                      <a:pt x="6953" y="3801"/>
                      <a:pt x="5922" y="5407"/>
                      <a:pt x="4840" y="6945"/>
                    </a:cubicBezTo>
                    <a:cubicBezTo>
                      <a:pt x="4642" y="7220"/>
                      <a:pt x="4453" y="7486"/>
                      <a:pt x="4255" y="7753"/>
                    </a:cubicBezTo>
                    <a:lnTo>
                      <a:pt x="4247" y="7753"/>
                    </a:lnTo>
                    <a:cubicBezTo>
                      <a:pt x="3937" y="7686"/>
                      <a:pt x="3594" y="7645"/>
                      <a:pt x="3248" y="7645"/>
                    </a:cubicBezTo>
                    <a:cubicBezTo>
                      <a:pt x="2569" y="7645"/>
                      <a:pt x="1875" y="7804"/>
                      <a:pt x="1386" y="8242"/>
                    </a:cubicBezTo>
                    <a:cubicBezTo>
                      <a:pt x="1277" y="8338"/>
                      <a:pt x="1373" y="8503"/>
                      <a:pt x="1486" y="8503"/>
                    </a:cubicBezTo>
                    <a:cubicBezTo>
                      <a:pt x="1516" y="8503"/>
                      <a:pt x="1546" y="8492"/>
                      <a:pt x="1575" y="8466"/>
                    </a:cubicBezTo>
                    <a:cubicBezTo>
                      <a:pt x="2010" y="8072"/>
                      <a:pt x="2630" y="7935"/>
                      <a:pt x="3240" y="7935"/>
                    </a:cubicBezTo>
                    <a:cubicBezTo>
                      <a:pt x="3521" y="7935"/>
                      <a:pt x="3800" y="7964"/>
                      <a:pt x="4058" y="8010"/>
                    </a:cubicBezTo>
                    <a:cubicBezTo>
                      <a:pt x="2778" y="9720"/>
                      <a:pt x="1412" y="11361"/>
                      <a:pt x="88" y="13036"/>
                    </a:cubicBezTo>
                    <a:cubicBezTo>
                      <a:pt x="1" y="13143"/>
                      <a:pt x="106" y="13264"/>
                      <a:pt x="212" y="13264"/>
                    </a:cubicBezTo>
                    <a:cubicBezTo>
                      <a:pt x="251" y="13264"/>
                      <a:pt x="290" y="13247"/>
                      <a:pt x="320" y="13208"/>
                    </a:cubicBezTo>
                    <a:cubicBezTo>
                      <a:pt x="1669" y="11516"/>
                      <a:pt x="3044" y="9857"/>
                      <a:pt x="4333" y="8131"/>
                    </a:cubicBezTo>
                    <a:cubicBezTo>
                      <a:pt x="5029" y="8620"/>
                      <a:pt x="5432" y="9557"/>
                      <a:pt x="5664" y="10339"/>
                    </a:cubicBezTo>
                    <a:cubicBezTo>
                      <a:pt x="5686" y="10416"/>
                      <a:pt x="5752" y="10451"/>
                      <a:pt x="5814" y="10451"/>
                    </a:cubicBezTo>
                    <a:cubicBezTo>
                      <a:pt x="5898" y="10451"/>
                      <a:pt x="5977" y="10390"/>
                      <a:pt x="5948" y="10287"/>
                    </a:cubicBezTo>
                    <a:cubicBezTo>
                      <a:pt x="5699" y="9428"/>
                      <a:pt x="5261" y="8423"/>
                      <a:pt x="4504" y="7890"/>
                    </a:cubicBezTo>
                    <a:cubicBezTo>
                      <a:pt x="4719" y="7598"/>
                      <a:pt x="4934" y="7297"/>
                      <a:pt x="5149" y="7005"/>
                    </a:cubicBezTo>
                    <a:cubicBezTo>
                      <a:pt x="6214" y="5502"/>
                      <a:pt x="7219" y="3921"/>
                      <a:pt x="7984" y="2228"/>
                    </a:cubicBezTo>
                    <a:cubicBezTo>
                      <a:pt x="8646" y="3251"/>
                      <a:pt x="8920" y="4453"/>
                      <a:pt x="8920" y="5673"/>
                    </a:cubicBezTo>
                    <a:cubicBezTo>
                      <a:pt x="8920" y="5774"/>
                      <a:pt x="9004" y="5829"/>
                      <a:pt x="9081" y="5829"/>
                    </a:cubicBezTo>
                    <a:cubicBezTo>
                      <a:pt x="9149" y="5829"/>
                      <a:pt x="9213" y="5787"/>
                      <a:pt x="9213" y="5699"/>
                    </a:cubicBezTo>
                    <a:cubicBezTo>
                      <a:pt x="9213" y="4350"/>
                      <a:pt x="8895" y="3036"/>
                      <a:pt x="8121" y="1910"/>
                    </a:cubicBezTo>
                    <a:cubicBezTo>
                      <a:pt x="8362" y="1352"/>
                      <a:pt x="8577" y="776"/>
                      <a:pt x="8757" y="192"/>
                    </a:cubicBezTo>
                    <a:cubicBezTo>
                      <a:pt x="8789" y="80"/>
                      <a:pt x="8698" y="1"/>
                      <a:pt x="86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7"/>
              <p:cNvSpPr/>
              <p:nvPr/>
            </p:nvSpPr>
            <p:spPr>
              <a:xfrm>
                <a:off x="2516775" y="1491925"/>
                <a:ext cx="16250" cy="32475"/>
              </a:xfrm>
              <a:custGeom>
                <a:rect b="b" l="l" r="r" t="t"/>
                <a:pathLst>
                  <a:path extrusionOk="0" h="1299" w="650">
                    <a:moveTo>
                      <a:pt x="261" y="1"/>
                    </a:moveTo>
                    <a:cubicBezTo>
                      <a:pt x="193" y="1"/>
                      <a:pt x="129" y="38"/>
                      <a:pt x="103" y="127"/>
                    </a:cubicBezTo>
                    <a:cubicBezTo>
                      <a:pt x="0" y="487"/>
                      <a:pt x="43" y="865"/>
                      <a:pt x="224" y="1192"/>
                    </a:cubicBezTo>
                    <a:cubicBezTo>
                      <a:pt x="261" y="1267"/>
                      <a:pt x="326" y="1299"/>
                      <a:pt x="391" y="1299"/>
                    </a:cubicBezTo>
                    <a:cubicBezTo>
                      <a:pt x="520" y="1299"/>
                      <a:pt x="650" y="1177"/>
                      <a:pt x="576" y="1029"/>
                    </a:cubicBezTo>
                    <a:cubicBezTo>
                      <a:pt x="438" y="797"/>
                      <a:pt x="395" y="522"/>
                      <a:pt x="464" y="264"/>
                    </a:cubicBezTo>
                    <a:cubicBezTo>
                      <a:pt x="508" y="112"/>
                      <a:pt x="379" y="1"/>
                      <a:pt x="26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7"/>
              <p:cNvSpPr/>
              <p:nvPr/>
            </p:nvSpPr>
            <p:spPr>
              <a:xfrm>
                <a:off x="2540700" y="1529800"/>
                <a:ext cx="24475" cy="15625"/>
              </a:xfrm>
              <a:custGeom>
                <a:rect b="b" l="l" r="r" t="t"/>
                <a:pathLst>
                  <a:path extrusionOk="0" h="625" w="979">
                    <a:moveTo>
                      <a:pt x="287" y="0"/>
                    </a:moveTo>
                    <a:cubicBezTo>
                      <a:pt x="120" y="0"/>
                      <a:pt x="1" y="237"/>
                      <a:pt x="177" y="364"/>
                    </a:cubicBezTo>
                    <a:lnTo>
                      <a:pt x="177" y="356"/>
                    </a:lnTo>
                    <a:cubicBezTo>
                      <a:pt x="315" y="467"/>
                      <a:pt x="469" y="553"/>
                      <a:pt x="633" y="613"/>
                    </a:cubicBezTo>
                    <a:cubicBezTo>
                      <a:pt x="655" y="621"/>
                      <a:pt x="676" y="624"/>
                      <a:pt x="696" y="624"/>
                    </a:cubicBezTo>
                    <a:cubicBezTo>
                      <a:pt x="887" y="624"/>
                      <a:pt x="979" y="322"/>
                      <a:pt x="761" y="244"/>
                    </a:cubicBezTo>
                    <a:cubicBezTo>
                      <a:pt x="633" y="201"/>
                      <a:pt x="512" y="124"/>
                      <a:pt x="401" y="38"/>
                    </a:cubicBezTo>
                    <a:cubicBezTo>
                      <a:pt x="362" y="12"/>
                      <a:pt x="323" y="0"/>
                      <a:pt x="28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37"/>
              <p:cNvSpPr/>
              <p:nvPr/>
            </p:nvSpPr>
            <p:spPr>
              <a:xfrm>
                <a:off x="2427425" y="1607875"/>
                <a:ext cx="16800" cy="23825"/>
              </a:xfrm>
              <a:custGeom>
                <a:rect b="b" l="l" r="r" t="t"/>
                <a:pathLst>
                  <a:path extrusionOk="0" h="953" w="672">
                    <a:moveTo>
                      <a:pt x="234" y="0"/>
                    </a:moveTo>
                    <a:cubicBezTo>
                      <a:pt x="143" y="0"/>
                      <a:pt x="51" y="55"/>
                      <a:pt x="35" y="171"/>
                    </a:cubicBezTo>
                    <a:cubicBezTo>
                      <a:pt x="0" y="429"/>
                      <a:pt x="77" y="686"/>
                      <a:pt x="249" y="884"/>
                    </a:cubicBezTo>
                    <a:cubicBezTo>
                      <a:pt x="291" y="932"/>
                      <a:pt x="342" y="953"/>
                      <a:pt x="392" y="953"/>
                    </a:cubicBezTo>
                    <a:cubicBezTo>
                      <a:pt x="536" y="953"/>
                      <a:pt x="671" y="782"/>
                      <a:pt x="550" y="635"/>
                    </a:cubicBezTo>
                    <a:cubicBezTo>
                      <a:pt x="447" y="523"/>
                      <a:pt x="395" y="360"/>
                      <a:pt x="421" y="205"/>
                    </a:cubicBezTo>
                    <a:cubicBezTo>
                      <a:pt x="439" y="72"/>
                      <a:pt x="338" y="0"/>
                      <a:pt x="23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37"/>
              <p:cNvSpPr/>
              <p:nvPr/>
            </p:nvSpPr>
            <p:spPr>
              <a:xfrm>
                <a:off x="2448025" y="1641575"/>
                <a:ext cx="19675" cy="13375"/>
              </a:xfrm>
              <a:custGeom>
                <a:rect b="b" l="l" r="r" t="t"/>
                <a:pathLst>
                  <a:path extrusionOk="0" h="535" w="787">
                    <a:moveTo>
                      <a:pt x="413" y="137"/>
                    </a:moveTo>
                    <a:cubicBezTo>
                      <a:pt x="419" y="139"/>
                      <a:pt x="423" y="140"/>
                      <a:pt x="426" y="141"/>
                    </a:cubicBezTo>
                    <a:lnTo>
                      <a:pt x="426" y="141"/>
                    </a:lnTo>
                    <a:cubicBezTo>
                      <a:pt x="426" y="142"/>
                      <a:pt x="427" y="142"/>
                      <a:pt x="427" y="143"/>
                    </a:cubicBezTo>
                    <a:lnTo>
                      <a:pt x="427" y="143"/>
                    </a:lnTo>
                    <a:cubicBezTo>
                      <a:pt x="425" y="141"/>
                      <a:pt x="420" y="140"/>
                      <a:pt x="413" y="137"/>
                    </a:cubicBezTo>
                    <a:close/>
                    <a:moveTo>
                      <a:pt x="224" y="0"/>
                    </a:moveTo>
                    <a:cubicBezTo>
                      <a:pt x="198" y="0"/>
                      <a:pt x="172" y="6"/>
                      <a:pt x="147" y="17"/>
                    </a:cubicBezTo>
                    <a:cubicBezTo>
                      <a:pt x="44" y="60"/>
                      <a:pt x="1" y="172"/>
                      <a:pt x="44" y="275"/>
                    </a:cubicBezTo>
                    <a:cubicBezTo>
                      <a:pt x="87" y="352"/>
                      <a:pt x="147" y="421"/>
                      <a:pt x="216" y="472"/>
                    </a:cubicBezTo>
                    <a:cubicBezTo>
                      <a:pt x="291" y="510"/>
                      <a:pt x="371" y="534"/>
                      <a:pt x="453" y="534"/>
                    </a:cubicBezTo>
                    <a:cubicBezTo>
                      <a:pt x="482" y="534"/>
                      <a:pt x="512" y="531"/>
                      <a:pt x="542" y="524"/>
                    </a:cubicBezTo>
                    <a:cubicBezTo>
                      <a:pt x="786" y="483"/>
                      <a:pt x="738" y="143"/>
                      <a:pt x="521" y="143"/>
                    </a:cubicBezTo>
                    <a:cubicBezTo>
                      <a:pt x="508" y="143"/>
                      <a:pt x="495" y="144"/>
                      <a:pt x="482" y="146"/>
                    </a:cubicBezTo>
                    <a:cubicBezTo>
                      <a:pt x="462" y="149"/>
                      <a:pt x="456" y="150"/>
                      <a:pt x="456" y="150"/>
                    </a:cubicBezTo>
                    <a:cubicBezTo>
                      <a:pt x="454" y="150"/>
                      <a:pt x="473" y="146"/>
                      <a:pt x="439" y="146"/>
                    </a:cubicBezTo>
                    <a:cubicBezTo>
                      <a:pt x="436" y="146"/>
                      <a:pt x="434" y="146"/>
                      <a:pt x="432" y="146"/>
                    </a:cubicBezTo>
                    <a:lnTo>
                      <a:pt x="432" y="146"/>
                    </a:lnTo>
                    <a:cubicBezTo>
                      <a:pt x="432" y="145"/>
                      <a:pt x="430" y="144"/>
                      <a:pt x="428" y="143"/>
                    </a:cubicBezTo>
                    <a:lnTo>
                      <a:pt x="428" y="143"/>
                    </a:lnTo>
                    <a:cubicBezTo>
                      <a:pt x="427" y="142"/>
                      <a:pt x="427" y="142"/>
                      <a:pt x="426" y="141"/>
                    </a:cubicBezTo>
                    <a:lnTo>
                      <a:pt x="426" y="141"/>
                    </a:lnTo>
                    <a:cubicBezTo>
                      <a:pt x="428" y="141"/>
                      <a:pt x="430" y="142"/>
                      <a:pt x="431" y="142"/>
                    </a:cubicBezTo>
                    <a:cubicBezTo>
                      <a:pt x="439" y="142"/>
                      <a:pt x="425" y="132"/>
                      <a:pt x="421" y="132"/>
                    </a:cubicBezTo>
                    <a:cubicBezTo>
                      <a:pt x="421" y="132"/>
                      <a:pt x="420" y="133"/>
                      <a:pt x="420" y="133"/>
                    </a:cubicBezTo>
                    <a:lnTo>
                      <a:pt x="420" y="133"/>
                    </a:lnTo>
                    <a:cubicBezTo>
                      <a:pt x="415" y="125"/>
                      <a:pt x="408" y="116"/>
                      <a:pt x="404" y="110"/>
                    </a:cubicBezTo>
                    <a:lnTo>
                      <a:pt x="404" y="110"/>
                    </a:lnTo>
                    <a:cubicBezTo>
                      <a:pt x="366" y="41"/>
                      <a:pt x="296" y="0"/>
                      <a:pt x="22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7"/>
              <p:cNvSpPr/>
              <p:nvPr/>
            </p:nvSpPr>
            <p:spPr>
              <a:xfrm>
                <a:off x="2462575" y="1783975"/>
                <a:ext cx="31575" cy="21125"/>
              </a:xfrm>
              <a:custGeom>
                <a:rect b="b" l="l" r="r" t="t"/>
                <a:pathLst>
                  <a:path extrusionOk="0" h="845" w="1263">
                    <a:moveTo>
                      <a:pt x="997" y="0"/>
                    </a:moveTo>
                    <a:cubicBezTo>
                      <a:pt x="958" y="0"/>
                      <a:pt x="917" y="15"/>
                      <a:pt x="879" y="51"/>
                    </a:cubicBezTo>
                    <a:cubicBezTo>
                      <a:pt x="690" y="241"/>
                      <a:pt x="467" y="387"/>
                      <a:pt x="209" y="481"/>
                    </a:cubicBezTo>
                    <a:cubicBezTo>
                      <a:pt x="0" y="551"/>
                      <a:pt x="105" y="844"/>
                      <a:pt x="305" y="844"/>
                    </a:cubicBezTo>
                    <a:cubicBezTo>
                      <a:pt x="326" y="844"/>
                      <a:pt x="349" y="841"/>
                      <a:pt x="373" y="833"/>
                    </a:cubicBezTo>
                    <a:cubicBezTo>
                      <a:pt x="656" y="739"/>
                      <a:pt x="914" y="567"/>
                      <a:pt x="1120" y="352"/>
                    </a:cubicBezTo>
                    <a:cubicBezTo>
                      <a:pt x="1263" y="216"/>
                      <a:pt x="1142" y="0"/>
                      <a:pt x="99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7"/>
              <p:cNvSpPr/>
              <p:nvPr/>
            </p:nvSpPr>
            <p:spPr>
              <a:xfrm>
                <a:off x="2427575" y="1782750"/>
                <a:ext cx="25200" cy="18175"/>
              </a:xfrm>
              <a:custGeom>
                <a:rect b="b" l="l" r="r" t="t"/>
                <a:pathLst>
                  <a:path extrusionOk="0" h="727" w="1008">
                    <a:moveTo>
                      <a:pt x="273" y="1"/>
                    </a:moveTo>
                    <a:cubicBezTo>
                      <a:pt x="134" y="1"/>
                      <a:pt x="1" y="170"/>
                      <a:pt x="114" y="315"/>
                    </a:cubicBezTo>
                    <a:cubicBezTo>
                      <a:pt x="260" y="496"/>
                      <a:pt x="449" y="633"/>
                      <a:pt x="664" y="710"/>
                    </a:cubicBezTo>
                    <a:cubicBezTo>
                      <a:pt x="691" y="721"/>
                      <a:pt x="716" y="726"/>
                      <a:pt x="739" y="726"/>
                    </a:cubicBezTo>
                    <a:cubicBezTo>
                      <a:pt x="923" y="726"/>
                      <a:pt x="1007" y="432"/>
                      <a:pt x="802" y="341"/>
                    </a:cubicBezTo>
                    <a:cubicBezTo>
                      <a:pt x="647" y="290"/>
                      <a:pt x="518" y="195"/>
                      <a:pt x="415" y="75"/>
                    </a:cubicBezTo>
                    <a:cubicBezTo>
                      <a:pt x="374" y="23"/>
                      <a:pt x="323" y="1"/>
                      <a:pt x="2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37"/>
              <p:cNvSpPr/>
              <p:nvPr/>
            </p:nvSpPr>
            <p:spPr>
              <a:xfrm>
                <a:off x="2594050" y="1726075"/>
                <a:ext cx="26475" cy="11300"/>
              </a:xfrm>
              <a:custGeom>
                <a:rect b="b" l="l" r="r" t="t"/>
                <a:pathLst>
                  <a:path extrusionOk="0" h="452" w="1059">
                    <a:moveTo>
                      <a:pt x="277" y="1"/>
                    </a:moveTo>
                    <a:cubicBezTo>
                      <a:pt x="89" y="1"/>
                      <a:pt x="0" y="306"/>
                      <a:pt x="208" y="383"/>
                    </a:cubicBezTo>
                    <a:cubicBezTo>
                      <a:pt x="330" y="428"/>
                      <a:pt x="457" y="452"/>
                      <a:pt x="583" y="452"/>
                    </a:cubicBezTo>
                    <a:cubicBezTo>
                      <a:pt x="697" y="452"/>
                      <a:pt x="811" y="432"/>
                      <a:pt x="921" y="391"/>
                    </a:cubicBezTo>
                    <a:cubicBezTo>
                      <a:pt x="1016" y="349"/>
                      <a:pt x="1059" y="237"/>
                      <a:pt x="1016" y="134"/>
                    </a:cubicBezTo>
                    <a:cubicBezTo>
                      <a:pt x="984" y="64"/>
                      <a:pt x="915" y="23"/>
                      <a:pt x="840" y="23"/>
                    </a:cubicBezTo>
                    <a:cubicBezTo>
                      <a:pt x="813" y="23"/>
                      <a:pt x="785" y="28"/>
                      <a:pt x="758" y="39"/>
                    </a:cubicBezTo>
                    <a:cubicBezTo>
                      <a:pt x="701" y="57"/>
                      <a:pt x="642" y="66"/>
                      <a:pt x="584" y="66"/>
                    </a:cubicBezTo>
                    <a:cubicBezTo>
                      <a:pt x="502" y="66"/>
                      <a:pt x="421" y="49"/>
                      <a:pt x="346" y="13"/>
                    </a:cubicBezTo>
                    <a:cubicBezTo>
                      <a:pt x="322" y="5"/>
                      <a:pt x="299" y="1"/>
                      <a:pt x="277"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7"/>
              <p:cNvSpPr/>
              <p:nvPr/>
            </p:nvSpPr>
            <p:spPr>
              <a:xfrm>
                <a:off x="2568525" y="1710100"/>
                <a:ext cx="21100" cy="15775"/>
              </a:xfrm>
              <a:custGeom>
                <a:rect b="b" l="l" r="r" t="t"/>
                <a:pathLst>
                  <a:path extrusionOk="0" h="631" w="844">
                    <a:moveTo>
                      <a:pt x="222" y="0"/>
                    </a:moveTo>
                    <a:cubicBezTo>
                      <a:pt x="197" y="0"/>
                      <a:pt x="171" y="6"/>
                      <a:pt x="147" y="17"/>
                    </a:cubicBezTo>
                    <a:cubicBezTo>
                      <a:pt x="44" y="60"/>
                      <a:pt x="1" y="180"/>
                      <a:pt x="44" y="274"/>
                    </a:cubicBezTo>
                    <a:cubicBezTo>
                      <a:pt x="147" y="446"/>
                      <a:pt x="301" y="567"/>
                      <a:pt x="490" y="618"/>
                    </a:cubicBezTo>
                    <a:cubicBezTo>
                      <a:pt x="515" y="627"/>
                      <a:pt x="539" y="631"/>
                      <a:pt x="561" y="631"/>
                    </a:cubicBezTo>
                    <a:cubicBezTo>
                      <a:pt x="755" y="631"/>
                      <a:pt x="844" y="327"/>
                      <a:pt x="628" y="257"/>
                    </a:cubicBezTo>
                    <a:cubicBezTo>
                      <a:pt x="542" y="231"/>
                      <a:pt x="456" y="189"/>
                      <a:pt x="396" y="120"/>
                    </a:cubicBezTo>
                    <a:cubicBezTo>
                      <a:pt x="364" y="44"/>
                      <a:pt x="295" y="0"/>
                      <a:pt x="222"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7"/>
              <p:cNvSpPr/>
              <p:nvPr/>
            </p:nvSpPr>
            <p:spPr>
              <a:xfrm>
                <a:off x="2668975" y="1594325"/>
                <a:ext cx="23725" cy="12700"/>
              </a:xfrm>
              <a:custGeom>
                <a:rect b="b" l="l" r="r" t="t"/>
                <a:pathLst>
                  <a:path extrusionOk="0" h="508" w="949">
                    <a:moveTo>
                      <a:pt x="729" y="0"/>
                    </a:moveTo>
                    <a:cubicBezTo>
                      <a:pt x="702" y="0"/>
                      <a:pt x="675" y="6"/>
                      <a:pt x="648" y="17"/>
                    </a:cubicBezTo>
                    <a:cubicBezTo>
                      <a:pt x="510" y="69"/>
                      <a:pt x="373" y="103"/>
                      <a:pt x="235" y="120"/>
                    </a:cubicBezTo>
                    <a:cubicBezTo>
                      <a:pt x="1" y="179"/>
                      <a:pt x="52" y="507"/>
                      <a:pt x="278" y="507"/>
                    </a:cubicBezTo>
                    <a:cubicBezTo>
                      <a:pt x="284" y="507"/>
                      <a:pt x="290" y="507"/>
                      <a:pt x="296" y="507"/>
                    </a:cubicBezTo>
                    <a:cubicBezTo>
                      <a:pt x="467" y="481"/>
                      <a:pt x="639" y="438"/>
                      <a:pt x="811" y="378"/>
                    </a:cubicBezTo>
                    <a:cubicBezTo>
                      <a:pt x="906" y="335"/>
                      <a:pt x="949" y="215"/>
                      <a:pt x="906" y="120"/>
                    </a:cubicBezTo>
                    <a:cubicBezTo>
                      <a:pt x="874" y="44"/>
                      <a:pt x="804" y="0"/>
                      <a:pt x="72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7"/>
              <p:cNvSpPr/>
              <p:nvPr/>
            </p:nvSpPr>
            <p:spPr>
              <a:xfrm>
                <a:off x="2698325" y="1576700"/>
                <a:ext cx="22500" cy="19675"/>
              </a:xfrm>
              <a:custGeom>
                <a:rect b="b" l="l" r="r" t="t"/>
                <a:pathLst>
                  <a:path extrusionOk="0" h="787" w="900">
                    <a:moveTo>
                      <a:pt x="622" y="1"/>
                    </a:moveTo>
                    <a:cubicBezTo>
                      <a:pt x="567" y="1"/>
                      <a:pt x="512" y="26"/>
                      <a:pt x="470" y="86"/>
                    </a:cubicBezTo>
                    <a:cubicBezTo>
                      <a:pt x="385" y="224"/>
                      <a:pt x="281" y="344"/>
                      <a:pt x="161" y="438"/>
                    </a:cubicBezTo>
                    <a:cubicBezTo>
                      <a:pt x="0" y="564"/>
                      <a:pt x="135" y="787"/>
                      <a:pt x="298" y="787"/>
                    </a:cubicBezTo>
                    <a:cubicBezTo>
                      <a:pt x="335" y="787"/>
                      <a:pt x="373" y="775"/>
                      <a:pt x="410" y="748"/>
                    </a:cubicBezTo>
                    <a:cubicBezTo>
                      <a:pt x="556" y="619"/>
                      <a:pt x="685" y="481"/>
                      <a:pt x="788" y="318"/>
                    </a:cubicBezTo>
                    <a:cubicBezTo>
                      <a:pt x="899" y="164"/>
                      <a:pt x="762" y="1"/>
                      <a:pt x="622"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37"/>
            <p:cNvGrpSpPr/>
            <p:nvPr/>
          </p:nvGrpSpPr>
          <p:grpSpPr>
            <a:xfrm>
              <a:off x="8591774" y="1635603"/>
              <a:ext cx="265168" cy="399778"/>
              <a:chOff x="630805" y="4439502"/>
              <a:chExt cx="265168" cy="399778"/>
            </a:xfrm>
          </p:grpSpPr>
          <p:grpSp>
            <p:nvGrpSpPr>
              <p:cNvPr id="2651" name="Google Shape;2651;p37"/>
              <p:cNvGrpSpPr/>
              <p:nvPr/>
            </p:nvGrpSpPr>
            <p:grpSpPr>
              <a:xfrm>
                <a:off x="713088" y="4439502"/>
                <a:ext cx="182885" cy="164598"/>
                <a:chOff x="789375" y="1331850"/>
                <a:chExt cx="141925" cy="126750"/>
              </a:xfrm>
            </p:grpSpPr>
            <p:sp>
              <p:nvSpPr>
                <p:cNvPr id="2652" name="Google Shape;2652;p37"/>
                <p:cNvSpPr/>
                <p:nvPr/>
              </p:nvSpPr>
              <p:spPr>
                <a:xfrm>
                  <a:off x="789375" y="1331850"/>
                  <a:ext cx="141925" cy="126750"/>
                </a:xfrm>
                <a:custGeom>
                  <a:rect b="b" l="l" r="r" t="t"/>
                  <a:pathLst>
                    <a:path extrusionOk="0" h="5070" w="5677">
                      <a:moveTo>
                        <a:pt x="2971" y="0"/>
                      </a:moveTo>
                      <a:cubicBezTo>
                        <a:pt x="1762" y="0"/>
                        <a:pt x="688" y="818"/>
                        <a:pt x="299" y="2067"/>
                      </a:cubicBezTo>
                      <a:cubicBezTo>
                        <a:pt x="1" y="3010"/>
                        <a:pt x="274" y="4045"/>
                        <a:pt x="1101" y="4616"/>
                      </a:cubicBezTo>
                      <a:cubicBezTo>
                        <a:pt x="1546" y="4927"/>
                        <a:pt x="2049" y="5069"/>
                        <a:pt x="2550" y="5069"/>
                      </a:cubicBezTo>
                      <a:cubicBezTo>
                        <a:pt x="3606" y="5069"/>
                        <a:pt x="4654" y="4439"/>
                        <a:pt x="5131" y="3441"/>
                      </a:cubicBezTo>
                      <a:cubicBezTo>
                        <a:pt x="5677" y="2291"/>
                        <a:pt x="5189" y="652"/>
                        <a:pt x="3939" y="181"/>
                      </a:cubicBezTo>
                      <a:cubicBezTo>
                        <a:pt x="3774" y="123"/>
                        <a:pt x="3600" y="73"/>
                        <a:pt x="3435" y="40"/>
                      </a:cubicBezTo>
                      <a:cubicBezTo>
                        <a:pt x="3279" y="13"/>
                        <a:pt x="3124" y="0"/>
                        <a:pt x="29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7"/>
                <p:cNvSpPr/>
                <p:nvPr/>
              </p:nvSpPr>
              <p:spPr>
                <a:xfrm>
                  <a:off x="841500" y="1342425"/>
                  <a:ext cx="29200" cy="22100"/>
                </a:xfrm>
                <a:custGeom>
                  <a:rect b="b" l="l" r="r" t="t"/>
                  <a:pathLst>
                    <a:path extrusionOk="0" h="884" w="1168">
                      <a:moveTo>
                        <a:pt x="754" y="0"/>
                      </a:moveTo>
                      <a:cubicBezTo>
                        <a:pt x="699" y="0"/>
                        <a:pt x="641" y="10"/>
                        <a:pt x="580" y="31"/>
                      </a:cubicBezTo>
                      <a:cubicBezTo>
                        <a:pt x="456" y="72"/>
                        <a:pt x="340" y="130"/>
                        <a:pt x="233" y="205"/>
                      </a:cubicBezTo>
                      <a:cubicBezTo>
                        <a:pt x="75" y="312"/>
                        <a:pt x="1" y="519"/>
                        <a:pt x="100" y="701"/>
                      </a:cubicBezTo>
                      <a:cubicBezTo>
                        <a:pt x="163" y="804"/>
                        <a:pt x="303" y="884"/>
                        <a:pt x="434" y="884"/>
                      </a:cubicBezTo>
                      <a:cubicBezTo>
                        <a:pt x="492" y="884"/>
                        <a:pt x="549" y="869"/>
                        <a:pt x="597" y="833"/>
                      </a:cubicBezTo>
                      <a:cubicBezTo>
                        <a:pt x="671" y="775"/>
                        <a:pt x="746" y="734"/>
                        <a:pt x="828" y="693"/>
                      </a:cubicBezTo>
                      <a:cubicBezTo>
                        <a:pt x="870" y="676"/>
                        <a:pt x="911" y="660"/>
                        <a:pt x="944" y="643"/>
                      </a:cubicBezTo>
                      <a:cubicBezTo>
                        <a:pt x="1043" y="593"/>
                        <a:pt x="1093" y="502"/>
                        <a:pt x="1126" y="403"/>
                      </a:cubicBezTo>
                      <a:cubicBezTo>
                        <a:pt x="1168" y="320"/>
                        <a:pt x="1126" y="171"/>
                        <a:pt x="1052" y="105"/>
                      </a:cubicBezTo>
                      <a:cubicBezTo>
                        <a:pt x="955" y="35"/>
                        <a:pt x="858" y="0"/>
                        <a:pt x="75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 name="Google Shape;2654;p37"/>
              <p:cNvGrpSpPr/>
              <p:nvPr/>
            </p:nvGrpSpPr>
            <p:grpSpPr>
              <a:xfrm>
                <a:off x="630805" y="4691146"/>
                <a:ext cx="164588" cy="148133"/>
                <a:chOff x="915350" y="1147900"/>
                <a:chExt cx="145050" cy="125675"/>
              </a:xfrm>
            </p:grpSpPr>
            <p:sp>
              <p:nvSpPr>
                <p:cNvPr id="2655" name="Google Shape;2655;p37"/>
                <p:cNvSpPr/>
                <p:nvPr/>
              </p:nvSpPr>
              <p:spPr>
                <a:xfrm>
                  <a:off x="915350" y="1147900"/>
                  <a:ext cx="145050" cy="125675"/>
                </a:xfrm>
                <a:custGeom>
                  <a:rect b="b" l="l" r="r" t="t"/>
                  <a:pathLst>
                    <a:path extrusionOk="0" h="5027" w="5802">
                      <a:moveTo>
                        <a:pt x="2761" y="772"/>
                      </a:moveTo>
                      <a:cubicBezTo>
                        <a:pt x="2984" y="772"/>
                        <a:pt x="3215" y="814"/>
                        <a:pt x="3443" y="903"/>
                      </a:cubicBezTo>
                      <a:cubicBezTo>
                        <a:pt x="4436" y="1292"/>
                        <a:pt x="4874" y="2417"/>
                        <a:pt x="4403" y="3360"/>
                      </a:cubicBezTo>
                      <a:cubicBezTo>
                        <a:pt x="4394" y="3385"/>
                        <a:pt x="4386" y="3410"/>
                        <a:pt x="4370" y="3435"/>
                      </a:cubicBezTo>
                      <a:cubicBezTo>
                        <a:pt x="4353" y="3468"/>
                        <a:pt x="4328" y="3493"/>
                        <a:pt x="4312" y="3509"/>
                      </a:cubicBezTo>
                      <a:cubicBezTo>
                        <a:pt x="3964" y="3990"/>
                        <a:pt x="3438" y="4252"/>
                        <a:pt x="2881" y="4252"/>
                      </a:cubicBezTo>
                      <a:cubicBezTo>
                        <a:pt x="2642" y="4252"/>
                        <a:pt x="2398" y="4204"/>
                        <a:pt x="2160" y="4105"/>
                      </a:cubicBezTo>
                      <a:cubicBezTo>
                        <a:pt x="1399" y="3791"/>
                        <a:pt x="861" y="3004"/>
                        <a:pt x="1052" y="2161"/>
                      </a:cubicBezTo>
                      <a:cubicBezTo>
                        <a:pt x="1252" y="1307"/>
                        <a:pt x="1962" y="772"/>
                        <a:pt x="2761" y="772"/>
                      </a:cubicBezTo>
                      <a:close/>
                      <a:moveTo>
                        <a:pt x="2734" y="1"/>
                      </a:moveTo>
                      <a:cubicBezTo>
                        <a:pt x="1582" y="1"/>
                        <a:pt x="558" y="770"/>
                        <a:pt x="274" y="2003"/>
                      </a:cubicBezTo>
                      <a:cubicBezTo>
                        <a:pt x="1" y="3220"/>
                        <a:pt x="770" y="4361"/>
                        <a:pt x="1879" y="4817"/>
                      </a:cubicBezTo>
                      <a:cubicBezTo>
                        <a:pt x="2221" y="4958"/>
                        <a:pt x="2572" y="5026"/>
                        <a:pt x="2915" y="5026"/>
                      </a:cubicBezTo>
                      <a:cubicBezTo>
                        <a:pt x="3718" y="5026"/>
                        <a:pt x="4478" y="4652"/>
                        <a:pt x="4982" y="3956"/>
                      </a:cubicBezTo>
                      <a:cubicBezTo>
                        <a:pt x="5015" y="3923"/>
                        <a:pt x="5040" y="3890"/>
                        <a:pt x="5065" y="3848"/>
                      </a:cubicBezTo>
                      <a:cubicBezTo>
                        <a:pt x="5089" y="3807"/>
                        <a:pt x="5106" y="3774"/>
                        <a:pt x="5114" y="3741"/>
                      </a:cubicBezTo>
                      <a:cubicBezTo>
                        <a:pt x="5801" y="2384"/>
                        <a:pt x="5156" y="754"/>
                        <a:pt x="3724" y="191"/>
                      </a:cubicBezTo>
                      <a:cubicBezTo>
                        <a:pt x="3393" y="62"/>
                        <a:pt x="3058"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7"/>
                <p:cNvSpPr/>
                <p:nvPr/>
              </p:nvSpPr>
              <p:spPr>
                <a:xfrm>
                  <a:off x="936875" y="1167200"/>
                  <a:ext cx="100350" cy="87025"/>
                </a:xfrm>
                <a:custGeom>
                  <a:rect b="b" l="l" r="r" t="t"/>
                  <a:pathLst>
                    <a:path extrusionOk="0" h="3481" w="4014">
                      <a:moveTo>
                        <a:pt x="1875" y="359"/>
                      </a:moveTo>
                      <a:cubicBezTo>
                        <a:pt x="1952" y="359"/>
                        <a:pt x="2031" y="366"/>
                        <a:pt x="2110" y="379"/>
                      </a:cubicBezTo>
                      <a:cubicBezTo>
                        <a:pt x="3111" y="545"/>
                        <a:pt x="3724" y="1595"/>
                        <a:pt x="3219" y="2497"/>
                      </a:cubicBezTo>
                      <a:cubicBezTo>
                        <a:pt x="2949" y="2913"/>
                        <a:pt x="2491" y="3104"/>
                        <a:pt x="2026" y="3104"/>
                      </a:cubicBezTo>
                      <a:cubicBezTo>
                        <a:pt x="1307" y="3104"/>
                        <a:pt x="572" y="2646"/>
                        <a:pt x="497" y="1852"/>
                      </a:cubicBezTo>
                      <a:cubicBezTo>
                        <a:pt x="421" y="1023"/>
                        <a:pt x="1087" y="359"/>
                        <a:pt x="1875" y="359"/>
                      </a:cubicBezTo>
                      <a:close/>
                      <a:moveTo>
                        <a:pt x="1900" y="0"/>
                      </a:moveTo>
                      <a:cubicBezTo>
                        <a:pt x="1101" y="0"/>
                        <a:pt x="391" y="535"/>
                        <a:pt x="191" y="1389"/>
                      </a:cubicBezTo>
                      <a:cubicBezTo>
                        <a:pt x="0" y="2232"/>
                        <a:pt x="538" y="3019"/>
                        <a:pt x="1299" y="3333"/>
                      </a:cubicBezTo>
                      <a:cubicBezTo>
                        <a:pt x="1537" y="3432"/>
                        <a:pt x="1781" y="3480"/>
                        <a:pt x="2020" y="3480"/>
                      </a:cubicBezTo>
                      <a:cubicBezTo>
                        <a:pt x="2577" y="3480"/>
                        <a:pt x="3103" y="3218"/>
                        <a:pt x="3451" y="2737"/>
                      </a:cubicBezTo>
                      <a:cubicBezTo>
                        <a:pt x="3467" y="2721"/>
                        <a:pt x="3492" y="2696"/>
                        <a:pt x="3509" y="2663"/>
                      </a:cubicBezTo>
                      <a:cubicBezTo>
                        <a:pt x="3525" y="2638"/>
                        <a:pt x="3533" y="2613"/>
                        <a:pt x="3542" y="2588"/>
                      </a:cubicBezTo>
                      <a:cubicBezTo>
                        <a:pt x="4013" y="1645"/>
                        <a:pt x="3575" y="520"/>
                        <a:pt x="2582" y="131"/>
                      </a:cubicBezTo>
                      <a:cubicBezTo>
                        <a:pt x="2354" y="42"/>
                        <a:pt x="2123" y="0"/>
                        <a:pt x="19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7"/>
                <p:cNvSpPr/>
                <p:nvPr/>
              </p:nvSpPr>
              <p:spPr>
                <a:xfrm>
                  <a:off x="936875" y="1167200"/>
                  <a:ext cx="100350" cy="87025"/>
                </a:xfrm>
                <a:custGeom>
                  <a:rect b="b" l="l" r="r" t="t"/>
                  <a:pathLst>
                    <a:path extrusionOk="0" h="3481" w="4014">
                      <a:moveTo>
                        <a:pt x="1875" y="359"/>
                      </a:moveTo>
                      <a:cubicBezTo>
                        <a:pt x="1952" y="359"/>
                        <a:pt x="2031" y="366"/>
                        <a:pt x="2110" y="379"/>
                      </a:cubicBezTo>
                      <a:cubicBezTo>
                        <a:pt x="3111" y="545"/>
                        <a:pt x="3724" y="1595"/>
                        <a:pt x="3219" y="2497"/>
                      </a:cubicBezTo>
                      <a:cubicBezTo>
                        <a:pt x="2949" y="2913"/>
                        <a:pt x="2491" y="3104"/>
                        <a:pt x="2026" y="3104"/>
                      </a:cubicBezTo>
                      <a:cubicBezTo>
                        <a:pt x="1307" y="3104"/>
                        <a:pt x="572" y="2646"/>
                        <a:pt x="497" y="1852"/>
                      </a:cubicBezTo>
                      <a:cubicBezTo>
                        <a:pt x="421" y="1023"/>
                        <a:pt x="1087" y="359"/>
                        <a:pt x="1875" y="359"/>
                      </a:cubicBezTo>
                      <a:close/>
                      <a:moveTo>
                        <a:pt x="1900" y="0"/>
                      </a:moveTo>
                      <a:cubicBezTo>
                        <a:pt x="1101" y="0"/>
                        <a:pt x="391" y="535"/>
                        <a:pt x="191" y="1389"/>
                      </a:cubicBezTo>
                      <a:cubicBezTo>
                        <a:pt x="0" y="2232"/>
                        <a:pt x="538" y="3019"/>
                        <a:pt x="1299" y="3333"/>
                      </a:cubicBezTo>
                      <a:cubicBezTo>
                        <a:pt x="1537" y="3432"/>
                        <a:pt x="1781" y="3480"/>
                        <a:pt x="2020" y="3480"/>
                      </a:cubicBezTo>
                      <a:cubicBezTo>
                        <a:pt x="2577" y="3480"/>
                        <a:pt x="3103" y="3218"/>
                        <a:pt x="3451" y="2737"/>
                      </a:cubicBezTo>
                      <a:cubicBezTo>
                        <a:pt x="3467" y="2721"/>
                        <a:pt x="3492" y="2696"/>
                        <a:pt x="3509" y="2663"/>
                      </a:cubicBezTo>
                      <a:cubicBezTo>
                        <a:pt x="3525" y="2638"/>
                        <a:pt x="3533" y="2613"/>
                        <a:pt x="3542" y="2588"/>
                      </a:cubicBezTo>
                      <a:cubicBezTo>
                        <a:pt x="4013" y="1645"/>
                        <a:pt x="3575" y="520"/>
                        <a:pt x="2582" y="131"/>
                      </a:cubicBezTo>
                      <a:cubicBezTo>
                        <a:pt x="2354" y="42"/>
                        <a:pt x="2123" y="0"/>
                        <a:pt x="190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58" name="Google Shape;2658;p37"/>
            <p:cNvSpPr/>
            <p:nvPr/>
          </p:nvSpPr>
          <p:spPr>
            <a:xfrm flipH="1">
              <a:off x="8763347" y="2118402"/>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7"/>
            <p:cNvSpPr/>
            <p:nvPr/>
          </p:nvSpPr>
          <p:spPr>
            <a:xfrm flipH="1">
              <a:off x="8831909" y="812552"/>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0" name="Google Shape;2660;p37"/>
          <p:cNvGrpSpPr/>
          <p:nvPr/>
        </p:nvGrpSpPr>
        <p:grpSpPr>
          <a:xfrm>
            <a:off x="223292" y="4040194"/>
            <a:ext cx="718405" cy="954122"/>
            <a:chOff x="223292" y="4040194"/>
            <a:chExt cx="718405" cy="954122"/>
          </a:xfrm>
        </p:grpSpPr>
        <p:grpSp>
          <p:nvGrpSpPr>
            <p:cNvPr id="2661" name="Google Shape;2661;p37"/>
            <p:cNvGrpSpPr/>
            <p:nvPr/>
          </p:nvGrpSpPr>
          <p:grpSpPr>
            <a:xfrm flipH="1" rot="5400000">
              <a:off x="-19502" y="4282987"/>
              <a:ext cx="822996" cy="337408"/>
              <a:chOff x="366450" y="897500"/>
              <a:chExt cx="397525" cy="167100"/>
            </a:xfrm>
          </p:grpSpPr>
          <p:sp>
            <p:nvSpPr>
              <p:cNvPr id="2662" name="Google Shape;2662;p37"/>
              <p:cNvSpPr/>
              <p:nvPr/>
            </p:nvSpPr>
            <p:spPr>
              <a:xfrm>
                <a:off x="441875" y="897500"/>
                <a:ext cx="322100" cy="167100"/>
              </a:xfrm>
              <a:custGeom>
                <a:rect b="b" l="l" r="r" t="t"/>
                <a:pathLst>
                  <a:path extrusionOk="0" h="6684" w="12884">
                    <a:moveTo>
                      <a:pt x="9317" y="1"/>
                    </a:moveTo>
                    <a:cubicBezTo>
                      <a:pt x="8774" y="1"/>
                      <a:pt x="8229" y="328"/>
                      <a:pt x="7811" y="626"/>
                    </a:cubicBezTo>
                    <a:cubicBezTo>
                      <a:pt x="7406" y="907"/>
                      <a:pt x="7017" y="1230"/>
                      <a:pt x="6653" y="1569"/>
                    </a:cubicBezTo>
                    <a:cubicBezTo>
                      <a:pt x="6523" y="1009"/>
                      <a:pt x="6040" y="667"/>
                      <a:pt x="5412" y="667"/>
                    </a:cubicBezTo>
                    <a:cubicBezTo>
                      <a:pt x="5315" y="667"/>
                      <a:pt x="5216" y="676"/>
                      <a:pt x="5114" y="692"/>
                    </a:cubicBezTo>
                    <a:cubicBezTo>
                      <a:pt x="4154" y="849"/>
                      <a:pt x="3765" y="1668"/>
                      <a:pt x="3326" y="2421"/>
                    </a:cubicBezTo>
                    <a:cubicBezTo>
                      <a:pt x="3186" y="2181"/>
                      <a:pt x="2995" y="1983"/>
                      <a:pt x="2714" y="1941"/>
                    </a:cubicBezTo>
                    <a:cubicBezTo>
                      <a:pt x="2677" y="1935"/>
                      <a:pt x="2639" y="1933"/>
                      <a:pt x="2603" y="1933"/>
                    </a:cubicBezTo>
                    <a:cubicBezTo>
                      <a:pt x="2281" y="1933"/>
                      <a:pt x="1984" y="2146"/>
                      <a:pt x="1754" y="2347"/>
                    </a:cubicBezTo>
                    <a:cubicBezTo>
                      <a:pt x="1134" y="2909"/>
                      <a:pt x="703" y="3646"/>
                      <a:pt x="265" y="4341"/>
                    </a:cubicBezTo>
                    <a:cubicBezTo>
                      <a:pt x="50" y="4366"/>
                      <a:pt x="0" y="4730"/>
                      <a:pt x="248" y="4788"/>
                    </a:cubicBezTo>
                    <a:cubicBezTo>
                      <a:pt x="637" y="4887"/>
                      <a:pt x="1026" y="5243"/>
                      <a:pt x="1357" y="5458"/>
                    </a:cubicBezTo>
                    <a:cubicBezTo>
                      <a:pt x="1854" y="5772"/>
                      <a:pt x="2358" y="6103"/>
                      <a:pt x="2904" y="6352"/>
                    </a:cubicBezTo>
                    <a:cubicBezTo>
                      <a:pt x="3173" y="6477"/>
                      <a:pt x="3498" y="6616"/>
                      <a:pt x="3813" y="6616"/>
                    </a:cubicBezTo>
                    <a:cubicBezTo>
                      <a:pt x="3915" y="6616"/>
                      <a:pt x="4015" y="6601"/>
                      <a:pt x="4112" y="6567"/>
                    </a:cubicBezTo>
                    <a:cubicBezTo>
                      <a:pt x="4385" y="6467"/>
                      <a:pt x="4493" y="6227"/>
                      <a:pt x="4526" y="5971"/>
                    </a:cubicBezTo>
                    <a:cubicBezTo>
                      <a:pt x="5254" y="6434"/>
                      <a:pt x="6264" y="6682"/>
                      <a:pt x="7050" y="6682"/>
                    </a:cubicBezTo>
                    <a:cubicBezTo>
                      <a:pt x="7070" y="6683"/>
                      <a:pt x="7090" y="6683"/>
                      <a:pt x="7111" y="6683"/>
                    </a:cubicBezTo>
                    <a:cubicBezTo>
                      <a:pt x="7490" y="6683"/>
                      <a:pt x="7962" y="6605"/>
                      <a:pt x="8158" y="6244"/>
                    </a:cubicBezTo>
                    <a:cubicBezTo>
                      <a:pt x="8299" y="5963"/>
                      <a:pt x="8258" y="5648"/>
                      <a:pt x="8142" y="5367"/>
                    </a:cubicBezTo>
                    <a:lnTo>
                      <a:pt x="8142" y="5367"/>
                    </a:lnTo>
                    <a:cubicBezTo>
                      <a:pt x="8431" y="5422"/>
                      <a:pt x="8759" y="5455"/>
                      <a:pt x="9092" y="5455"/>
                    </a:cubicBezTo>
                    <a:cubicBezTo>
                      <a:pt x="10248" y="5455"/>
                      <a:pt x="11476" y="5066"/>
                      <a:pt x="11419" y="3911"/>
                    </a:cubicBezTo>
                    <a:cubicBezTo>
                      <a:pt x="12138" y="3745"/>
                      <a:pt x="12883" y="2976"/>
                      <a:pt x="12362" y="2322"/>
                    </a:cubicBezTo>
                    <a:cubicBezTo>
                      <a:pt x="11908" y="1750"/>
                      <a:pt x="11251" y="1580"/>
                      <a:pt x="10560" y="1580"/>
                    </a:cubicBezTo>
                    <a:cubicBezTo>
                      <a:pt x="10381" y="1580"/>
                      <a:pt x="10200" y="1592"/>
                      <a:pt x="10020" y="1610"/>
                    </a:cubicBezTo>
                    <a:cubicBezTo>
                      <a:pt x="10086" y="1511"/>
                      <a:pt x="10144" y="1412"/>
                      <a:pt x="10186" y="1313"/>
                    </a:cubicBezTo>
                    <a:cubicBezTo>
                      <a:pt x="10393" y="791"/>
                      <a:pt x="10186" y="171"/>
                      <a:pt x="9590" y="30"/>
                    </a:cubicBezTo>
                    <a:cubicBezTo>
                      <a:pt x="9499" y="10"/>
                      <a:pt x="9408" y="1"/>
                      <a:pt x="9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7"/>
              <p:cNvSpPr/>
              <p:nvPr/>
            </p:nvSpPr>
            <p:spPr>
              <a:xfrm>
                <a:off x="366450" y="964000"/>
                <a:ext cx="348575" cy="75250"/>
              </a:xfrm>
              <a:custGeom>
                <a:rect b="b" l="l" r="r" t="t"/>
                <a:pathLst>
                  <a:path extrusionOk="0" h="3010" w="13943">
                    <a:moveTo>
                      <a:pt x="13781" y="0"/>
                    </a:moveTo>
                    <a:cubicBezTo>
                      <a:pt x="13776" y="0"/>
                      <a:pt x="13771" y="1"/>
                      <a:pt x="13765" y="1"/>
                    </a:cubicBezTo>
                    <a:cubicBezTo>
                      <a:pt x="11482" y="249"/>
                      <a:pt x="9173" y="340"/>
                      <a:pt x="6914" y="829"/>
                    </a:cubicBezTo>
                    <a:cubicBezTo>
                      <a:pt x="4614" y="1333"/>
                      <a:pt x="2397" y="2153"/>
                      <a:pt x="129" y="2781"/>
                    </a:cubicBezTo>
                    <a:cubicBezTo>
                      <a:pt x="1" y="2819"/>
                      <a:pt x="17" y="3010"/>
                      <a:pt x="129" y="3010"/>
                    </a:cubicBezTo>
                    <a:cubicBezTo>
                      <a:pt x="140" y="3010"/>
                      <a:pt x="151" y="3008"/>
                      <a:pt x="162" y="3005"/>
                    </a:cubicBezTo>
                    <a:cubicBezTo>
                      <a:pt x="2372" y="2392"/>
                      <a:pt x="4540" y="1623"/>
                      <a:pt x="6774" y="1093"/>
                    </a:cubicBezTo>
                    <a:cubicBezTo>
                      <a:pt x="9082" y="547"/>
                      <a:pt x="11457" y="473"/>
                      <a:pt x="13798" y="225"/>
                    </a:cubicBezTo>
                    <a:cubicBezTo>
                      <a:pt x="13942" y="209"/>
                      <a:pt x="13916" y="0"/>
                      <a:pt x="13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7"/>
              <p:cNvSpPr/>
              <p:nvPr/>
            </p:nvSpPr>
            <p:spPr>
              <a:xfrm>
                <a:off x="534050" y="986050"/>
                <a:ext cx="94000" cy="52100"/>
              </a:xfrm>
              <a:custGeom>
                <a:rect b="b" l="l" r="r" t="t"/>
                <a:pathLst>
                  <a:path extrusionOk="0" h="2084" w="3760">
                    <a:moveTo>
                      <a:pt x="350" y="0"/>
                    </a:moveTo>
                    <a:cubicBezTo>
                      <a:pt x="280" y="0"/>
                      <a:pt x="208" y="4"/>
                      <a:pt x="136" y="13"/>
                    </a:cubicBezTo>
                    <a:cubicBezTo>
                      <a:pt x="0" y="29"/>
                      <a:pt x="26" y="237"/>
                      <a:pt x="154" y="237"/>
                    </a:cubicBezTo>
                    <a:cubicBezTo>
                      <a:pt x="159" y="237"/>
                      <a:pt x="164" y="237"/>
                      <a:pt x="169" y="236"/>
                    </a:cubicBezTo>
                    <a:cubicBezTo>
                      <a:pt x="233" y="229"/>
                      <a:pt x="297" y="225"/>
                      <a:pt x="360" y="225"/>
                    </a:cubicBezTo>
                    <a:cubicBezTo>
                      <a:pt x="1586" y="225"/>
                      <a:pt x="2499" y="1624"/>
                      <a:pt x="3561" y="2073"/>
                    </a:cubicBezTo>
                    <a:cubicBezTo>
                      <a:pt x="3577" y="2080"/>
                      <a:pt x="3593" y="2083"/>
                      <a:pt x="3607" y="2083"/>
                    </a:cubicBezTo>
                    <a:cubicBezTo>
                      <a:pt x="3710" y="2083"/>
                      <a:pt x="3759" y="1917"/>
                      <a:pt x="3636" y="1866"/>
                    </a:cubicBezTo>
                    <a:cubicBezTo>
                      <a:pt x="2521" y="1387"/>
                      <a:pt x="1645" y="0"/>
                      <a:pt x="3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7"/>
              <p:cNvSpPr/>
              <p:nvPr/>
            </p:nvSpPr>
            <p:spPr>
              <a:xfrm>
                <a:off x="620875" y="971675"/>
                <a:ext cx="68075" cy="36425"/>
              </a:xfrm>
              <a:custGeom>
                <a:rect b="b" l="l" r="r" t="t"/>
                <a:pathLst>
                  <a:path extrusionOk="0" h="1457" w="2723">
                    <a:moveTo>
                      <a:pt x="163" y="0"/>
                    </a:moveTo>
                    <a:cubicBezTo>
                      <a:pt x="21" y="0"/>
                      <a:pt x="0" y="216"/>
                      <a:pt x="146" y="224"/>
                    </a:cubicBezTo>
                    <a:cubicBezTo>
                      <a:pt x="1048" y="265"/>
                      <a:pt x="1826" y="877"/>
                      <a:pt x="2496" y="1432"/>
                    </a:cubicBezTo>
                    <a:cubicBezTo>
                      <a:pt x="2518" y="1449"/>
                      <a:pt x="2541" y="1457"/>
                      <a:pt x="2562" y="1457"/>
                    </a:cubicBezTo>
                    <a:cubicBezTo>
                      <a:pt x="2653" y="1457"/>
                      <a:pt x="2722" y="1323"/>
                      <a:pt x="2628" y="1250"/>
                    </a:cubicBezTo>
                    <a:cubicBezTo>
                      <a:pt x="1925" y="679"/>
                      <a:pt x="1114" y="50"/>
                      <a:pt x="171" y="0"/>
                    </a:cubicBezTo>
                    <a:cubicBezTo>
                      <a:pt x="168" y="0"/>
                      <a:pt x="166" y="0"/>
                      <a:pt x="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7"/>
              <p:cNvSpPr/>
              <p:nvPr/>
            </p:nvSpPr>
            <p:spPr>
              <a:xfrm>
                <a:off x="619250" y="937675"/>
                <a:ext cx="51825" cy="37575"/>
              </a:xfrm>
              <a:custGeom>
                <a:rect b="b" l="l" r="r" t="t"/>
                <a:pathLst>
                  <a:path extrusionOk="0" h="1503" w="2073">
                    <a:moveTo>
                      <a:pt x="1912" y="0"/>
                    </a:moveTo>
                    <a:cubicBezTo>
                      <a:pt x="1881" y="0"/>
                      <a:pt x="1850" y="13"/>
                      <a:pt x="1825" y="45"/>
                    </a:cubicBezTo>
                    <a:cubicBezTo>
                      <a:pt x="1353" y="599"/>
                      <a:pt x="708" y="922"/>
                      <a:pt x="104" y="1311"/>
                    </a:cubicBezTo>
                    <a:cubicBezTo>
                      <a:pt x="1" y="1373"/>
                      <a:pt x="86" y="1503"/>
                      <a:pt x="184" y="1503"/>
                    </a:cubicBezTo>
                    <a:cubicBezTo>
                      <a:pt x="204" y="1503"/>
                      <a:pt x="225" y="1497"/>
                      <a:pt x="244" y="1484"/>
                    </a:cubicBezTo>
                    <a:cubicBezTo>
                      <a:pt x="865" y="1087"/>
                      <a:pt x="1527" y="748"/>
                      <a:pt x="2007" y="177"/>
                    </a:cubicBezTo>
                    <a:cubicBezTo>
                      <a:pt x="2073" y="93"/>
                      <a:pt x="1995" y="0"/>
                      <a:pt x="19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7"/>
              <p:cNvSpPr/>
              <p:nvPr/>
            </p:nvSpPr>
            <p:spPr>
              <a:xfrm>
                <a:off x="535000" y="933950"/>
                <a:ext cx="50500" cy="57600"/>
              </a:xfrm>
              <a:custGeom>
                <a:rect b="b" l="l" r="r" t="t"/>
                <a:pathLst>
                  <a:path extrusionOk="0" h="2304" w="2020">
                    <a:moveTo>
                      <a:pt x="1860" y="0"/>
                    </a:moveTo>
                    <a:cubicBezTo>
                      <a:pt x="1830" y="0"/>
                      <a:pt x="1800" y="13"/>
                      <a:pt x="1777" y="45"/>
                    </a:cubicBezTo>
                    <a:cubicBezTo>
                      <a:pt x="1240" y="732"/>
                      <a:pt x="900" y="1642"/>
                      <a:pt x="106" y="2080"/>
                    </a:cubicBezTo>
                    <a:cubicBezTo>
                      <a:pt x="0" y="2144"/>
                      <a:pt x="51" y="2303"/>
                      <a:pt x="145" y="2303"/>
                    </a:cubicBezTo>
                    <a:cubicBezTo>
                      <a:pt x="161" y="2303"/>
                      <a:pt x="179" y="2298"/>
                      <a:pt x="197" y="2287"/>
                    </a:cubicBezTo>
                    <a:cubicBezTo>
                      <a:pt x="1041" y="1824"/>
                      <a:pt x="1397" y="905"/>
                      <a:pt x="1959" y="177"/>
                    </a:cubicBezTo>
                    <a:cubicBezTo>
                      <a:pt x="2020" y="93"/>
                      <a:pt x="1940" y="0"/>
                      <a:pt x="18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37"/>
              <p:cNvSpPr/>
              <p:nvPr/>
            </p:nvSpPr>
            <p:spPr>
              <a:xfrm>
                <a:off x="481850" y="999850"/>
                <a:ext cx="53275" cy="32825"/>
              </a:xfrm>
              <a:custGeom>
                <a:rect b="b" l="l" r="r" t="t"/>
                <a:pathLst>
                  <a:path extrusionOk="0" h="1313" w="2131">
                    <a:moveTo>
                      <a:pt x="188" y="1"/>
                    </a:moveTo>
                    <a:cubicBezTo>
                      <a:pt x="80" y="1"/>
                      <a:pt x="0" y="141"/>
                      <a:pt x="106" y="197"/>
                    </a:cubicBezTo>
                    <a:cubicBezTo>
                      <a:pt x="420" y="371"/>
                      <a:pt x="751" y="495"/>
                      <a:pt x="1049" y="694"/>
                    </a:cubicBezTo>
                    <a:cubicBezTo>
                      <a:pt x="1338" y="892"/>
                      <a:pt x="1587" y="1124"/>
                      <a:pt x="1893" y="1298"/>
                    </a:cubicBezTo>
                    <a:cubicBezTo>
                      <a:pt x="1912" y="1308"/>
                      <a:pt x="1931" y="1312"/>
                      <a:pt x="1950" y="1312"/>
                    </a:cubicBezTo>
                    <a:cubicBezTo>
                      <a:pt x="2052" y="1312"/>
                      <a:pt x="2130" y="1179"/>
                      <a:pt x="2025" y="1116"/>
                    </a:cubicBezTo>
                    <a:cubicBezTo>
                      <a:pt x="1727" y="942"/>
                      <a:pt x="1463" y="719"/>
                      <a:pt x="1181" y="512"/>
                    </a:cubicBezTo>
                    <a:cubicBezTo>
                      <a:pt x="892" y="305"/>
                      <a:pt x="552" y="189"/>
                      <a:pt x="246" y="15"/>
                    </a:cubicBezTo>
                    <a:cubicBezTo>
                      <a:pt x="226" y="5"/>
                      <a:pt x="207"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7"/>
              <p:cNvSpPr/>
              <p:nvPr/>
            </p:nvSpPr>
            <p:spPr>
              <a:xfrm>
                <a:off x="477675" y="968825"/>
                <a:ext cx="30775" cy="35675"/>
              </a:xfrm>
              <a:custGeom>
                <a:rect b="b" l="l" r="r" t="t"/>
                <a:pathLst>
                  <a:path extrusionOk="0" h="1427" w="1231">
                    <a:moveTo>
                      <a:pt x="1089" y="0"/>
                    </a:moveTo>
                    <a:cubicBezTo>
                      <a:pt x="1049" y="0"/>
                      <a:pt x="1011" y="22"/>
                      <a:pt x="992" y="73"/>
                    </a:cubicBezTo>
                    <a:cubicBezTo>
                      <a:pt x="827" y="503"/>
                      <a:pt x="529" y="975"/>
                      <a:pt x="107" y="1207"/>
                    </a:cubicBezTo>
                    <a:cubicBezTo>
                      <a:pt x="0" y="1271"/>
                      <a:pt x="53" y="1427"/>
                      <a:pt x="154" y="1427"/>
                    </a:cubicBezTo>
                    <a:cubicBezTo>
                      <a:pt x="170" y="1427"/>
                      <a:pt x="188" y="1423"/>
                      <a:pt x="206" y="1413"/>
                    </a:cubicBezTo>
                    <a:cubicBezTo>
                      <a:pt x="678" y="1149"/>
                      <a:pt x="1009" y="644"/>
                      <a:pt x="1199" y="156"/>
                    </a:cubicBezTo>
                    <a:cubicBezTo>
                      <a:pt x="1231" y="66"/>
                      <a:pt x="1159" y="0"/>
                      <a:pt x="10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37"/>
            <p:cNvGrpSpPr/>
            <p:nvPr/>
          </p:nvGrpSpPr>
          <p:grpSpPr>
            <a:xfrm>
              <a:off x="484506" y="4674271"/>
              <a:ext cx="457192" cy="320044"/>
              <a:chOff x="365606" y="1276946"/>
              <a:chExt cx="457192" cy="320044"/>
            </a:xfrm>
          </p:grpSpPr>
          <p:sp>
            <p:nvSpPr>
              <p:cNvPr id="2671" name="Google Shape;2671;p37"/>
              <p:cNvSpPr/>
              <p:nvPr/>
            </p:nvSpPr>
            <p:spPr>
              <a:xfrm>
                <a:off x="572374" y="1276946"/>
                <a:ext cx="236518" cy="182977"/>
              </a:xfrm>
              <a:custGeom>
                <a:rect b="b" l="l" r="r" t="t"/>
                <a:pathLst>
                  <a:path extrusionOk="0" h="4416" w="5613">
                    <a:moveTo>
                      <a:pt x="4095" y="0"/>
                    </a:moveTo>
                    <a:cubicBezTo>
                      <a:pt x="3445" y="0"/>
                      <a:pt x="2731" y="540"/>
                      <a:pt x="2286" y="899"/>
                    </a:cubicBezTo>
                    <a:cubicBezTo>
                      <a:pt x="1376" y="1618"/>
                      <a:pt x="168" y="2760"/>
                      <a:pt x="35" y="3968"/>
                    </a:cubicBezTo>
                    <a:cubicBezTo>
                      <a:pt x="0" y="4259"/>
                      <a:pt x="226" y="4416"/>
                      <a:pt x="451" y="4416"/>
                    </a:cubicBezTo>
                    <a:cubicBezTo>
                      <a:pt x="599" y="4416"/>
                      <a:pt x="746" y="4349"/>
                      <a:pt x="821" y="4208"/>
                    </a:cubicBezTo>
                    <a:cubicBezTo>
                      <a:pt x="1971" y="3919"/>
                      <a:pt x="3146" y="3811"/>
                      <a:pt x="4139" y="3099"/>
                    </a:cubicBezTo>
                    <a:cubicBezTo>
                      <a:pt x="4859" y="2586"/>
                      <a:pt x="5612" y="899"/>
                      <a:pt x="4718" y="212"/>
                    </a:cubicBezTo>
                    <a:cubicBezTo>
                      <a:pt x="4526" y="62"/>
                      <a:pt x="4315" y="0"/>
                      <a:pt x="4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7"/>
              <p:cNvSpPr/>
              <p:nvPr/>
            </p:nvSpPr>
            <p:spPr>
              <a:xfrm>
                <a:off x="567950" y="1330273"/>
                <a:ext cx="168719" cy="131929"/>
              </a:xfrm>
              <a:custGeom>
                <a:rect b="b" l="l" r="r" t="t"/>
                <a:pathLst>
                  <a:path extrusionOk="0" h="3184" w="4004">
                    <a:moveTo>
                      <a:pt x="3668" y="1"/>
                    </a:moveTo>
                    <a:cubicBezTo>
                      <a:pt x="3628" y="1"/>
                      <a:pt x="3585" y="13"/>
                      <a:pt x="3541" y="42"/>
                    </a:cubicBezTo>
                    <a:cubicBezTo>
                      <a:pt x="2341" y="844"/>
                      <a:pt x="1183" y="1721"/>
                      <a:pt x="173" y="2764"/>
                    </a:cubicBezTo>
                    <a:cubicBezTo>
                      <a:pt x="1" y="2937"/>
                      <a:pt x="169" y="3184"/>
                      <a:pt x="354" y="3184"/>
                    </a:cubicBezTo>
                    <a:cubicBezTo>
                      <a:pt x="408" y="3184"/>
                      <a:pt x="464" y="3162"/>
                      <a:pt x="513" y="3112"/>
                    </a:cubicBezTo>
                    <a:cubicBezTo>
                      <a:pt x="1497" y="2094"/>
                      <a:pt x="2614" y="1242"/>
                      <a:pt x="3789" y="456"/>
                    </a:cubicBezTo>
                    <a:cubicBezTo>
                      <a:pt x="4003" y="317"/>
                      <a:pt x="3871" y="1"/>
                      <a:pt x="3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7"/>
              <p:cNvSpPr/>
              <p:nvPr/>
            </p:nvSpPr>
            <p:spPr>
              <a:xfrm>
                <a:off x="547050" y="1416416"/>
                <a:ext cx="275748" cy="119747"/>
              </a:xfrm>
              <a:custGeom>
                <a:rect b="b" l="l" r="r" t="t"/>
                <a:pathLst>
                  <a:path extrusionOk="0" h="2890" w="6544">
                    <a:moveTo>
                      <a:pt x="3623" y="1"/>
                    </a:moveTo>
                    <a:cubicBezTo>
                      <a:pt x="2504" y="1"/>
                      <a:pt x="1090" y="153"/>
                      <a:pt x="305" y="908"/>
                    </a:cubicBezTo>
                    <a:cubicBezTo>
                      <a:pt x="1" y="1206"/>
                      <a:pt x="287" y="1630"/>
                      <a:pt x="619" y="1630"/>
                    </a:cubicBezTo>
                    <a:cubicBezTo>
                      <a:pt x="666" y="1630"/>
                      <a:pt x="713" y="1622"/>
                      <a:pt x="760" y="1603"/>
                    </a:cubicBezTo>
                    <a:cubicBezTo>
                      <a:pt x="1819" y="2116"/>
                      <a:pt x="2788" y="2787"/>
                      <a:pt x="4012" y="2886"/>
                    </a:cubicBezTo>
                    <a:cubicBezTo>
                      <a:pt x="4046" y="2888"/>
                      <a:pt x="4080" y="2890"/>
                      <a:pt x="4116" y="2890"/>
                    </a:cubicBezTo>
                    <a:cubicBezTo>
                      <a:pt x="5014" y="2890"/>
                      <a:pt x="6543" y="2099"/>
                      <a:pt x="6312" y="1041"/>
                    </a:cubicBezTo>
                    <a:cubicBezTo>
                      <a:pt x="6114" y="98"/>
                      <a:pt x="4765" y="23"/>
                      <a:pt x="4004" y="7"/>
                    </a:cubicBezTo>
                    <a:cubicBezTo>
                      <a:pt x="3882" y="3"/>
                      <a:pt x="3754" y="1"/>
                      <a:pt x="3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7"/>
              <p:cNvSpPr/>
              <p:nvPr/>
            </p:nvSpPr>
            <p:spPr>
              <a:xfrm>
                <a:off x="546670" y="1454329"/>
                <a:ext cx="206052" cy="26560"/>
              </a:xfrm>
              <a:custGeom>
                <a:rect b="b" l="l" r="r" t="t"/>
                <a:pathLst>
                  <a:path extrusionOk="0" h="641" w="4890">
                    <a:moveTo>
                      <a:pt x="1978" y="1"/>
                    </a:moveTo>
                    <a:cubicBezTo>
                      <a:pt x="1421" y="1"/>
                      <a:pt x="864" y="26"/>
                      <a:pt x="306" y="84"/>
                    </a:cubicBezTo>
                    <a:cubicBezTo>
                      <a:pt x="10" y="108"/>
                      <a:pt x="0" y="566"/>
                      <a:pt x="277" y="566"/>
                    </a:cubicBezTo>
                    <a:cubicBezTo>
                      <a:pt x="286" y="566"/>
                      <a:pt x="296" y="565"/>
                      <a:pt x="306" y="564"/>
                    </a:cubicBezTo>
                    <a:cubicBezTo>
                      <a:pt x="853" y="507"/>
                      <a:pt x="1398" y="483"/>
                      <a:pt x="1943" y="483"/>
                    </a:cubicBezTo>
                    <a:cubicBezTo>
                      <a:pt x="2825" y="483"/>
                      <a:pt x="3704" y="547"/>
                      <a:pt x="4584" y="639"/>
                    </a:cubicBezTo>
                    <a:cubicBezTo>
                      <a:pt x="4594" y="640"/>
                      <a:pt x="4604" y="640"/>
                      <a:pt x="4613" y="640"/>
                    </a:cubicBezTo>
                    <a:cubicBezTo>
                      <a:pt x="4890" y="640"/>
                      <a:pt x="4880" y="191"/>
                      <a:pt x="4584" y="159"/>
                    </a:cubicBezTo>
                    <a:cubicBezTo>
                      <a:pt x="3716" y="63"/>
                      <a:pt x="2848" y="1"/>
                      <a:pt x="19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7"/>
              <p:cNvSpPr/>
              <p:nvPr/>
            </p:nvSpPr>
            <p:spPr>
              <a:xfrm>
                <a:off x="365606" y="1356957"/>
                <a:ext cx="278360" cy="240033"/>
              </a:xfrm>
              <a:custGeom>
                <a:rect b="b" l="l" r="r" t="t"/>
                <a:pathLst>
                  <a:path extrusionOk="0" h="5793" w="6606">
                    <a:moveTo>
                      <a:pt x="3547" y="0"/>
                    </a:moveTo>
                    <a:cubicBezTo>
                      <a:pt x="2893" y="0"/>
                      <a:pt x="2235" y="205"/>
                      <a:pt x="1707" y="589"/>
                    </a:cubicBezTo>
                    <a:cubicBezTo>
                      <a:pt x="904" y="1168"/>
                      <a:pt x="524" y="2294"/>
                      <a:pt x="342" y="3237"/>
                    </a:cubicBezTo>
                    <a:cubicBezTo>
                      <a:pt x="0" y="5012"/>
                      <a:pt x="1780" y="5793"/>
                      <a:pt x="3389" y="5793"/>
                    </a:cubicBezTo>
                    <a:cubicBezTo>
                      <a:pt x="3963" y="5793"/>
                      <a:pt x="4516" y="5693"/>
                      <a:pt x="4942" y="5504"/>
                    </a:cubicBezTo>
                    <a:cubicBezTo>
                      <a:pt x="5315" y="5339"/>
                      <a:pt x="5629" y="5074"/>
                      <a:pt x="5877" y="4759"/>
                    </a:cubicBezTo>
                    <a:cubicBezTo>
                      <a:pt x="6407" y="4064"/>
                      <a:pt x="6605" y="3096"/>
                      <a:pt x="6324" y="2244"/>
                    </a:cubicBezTo>
                    <a:cubicBezTo>
                      <a:pt x="6018" y="1317"/>
                      <a:pt x="5538" y="556"/>
                      <a:pt x="4603" y="192"/>
                    </a:cubicBezTo>
                    <a:cubicBezTo>
                      <a:pt x="4268" y="63"/>
                      <a:pt x="3908" y="0"/>
                      <a:pt x="35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7"/>
              <p:cNvSpPr/>
              <p:nvPr/>
            </p:nvSpPr>
            <p:spPr>
              <a:xfrm>
                <a:off x="411072"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7"/>
              <p:cNvSpPr/>
              <p:nvPr/>
            </p:nvSpPr>
            <p:spPr>
              <a:xfrm>
                <a:off x="410497"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7"/>
              <p:cNvSpPr/>
              <p:nvPr/>
            </p:nvSpPr>
            <p:spPr>
              <a:xfrm>
                <a:off x="458435" y="1368310"/>
                <a:ext cx="57897" cy="46697"/>
              </a:xfrm>
              <a:custGeom>
                <a:rect b="b" l="l" r="r" t="t"/>
                <a:pathLst>
                  <a:path extrusionOk="0" h="1127" w="1374">
                    <a:moveTo>
                      <a:pt x="687" y="1"/>
                    </a:moveTo>
                    <a:cubicBezTo>
                      <a:pt x="307" y="1"/>
                      <a:pt x="0" y="257"/>
                      <a:pt x="0" y="564"/>
                    </a:cubicBezTo>
                    <a:cubicBezTo>
                      <a:pt x="0" y="878"/>
                      <a:pt x="307" y="1126"/>
                      <a:pt x="687" y="1126"/>
                    </a:cubicBezTo>
                    <a:cubicBezTo>
                      <a:pt x="1068" y="1126"/>
                      <a:pt x="1374" y="878"/>
                      <a:pt x="1374" y="564"/>
                    </a:cubicBezTo>
                    <a:cubicBezTo>
                      <a:pt x="1374" y="257"/>
                      <a:pt x="1068" y="1"/>
                      <a:pt x="6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7"/>
              <p:cNvSpPr/>
              <p:nvPr/>
            </p:nvSpPr>
            <p:spPr>
              <a:xfrm>
                <a:off x="422533" y="1518512"/>
                <a:ext cx="35606" cy="34723"/>
              </a:xfrm>
              <a:custGeom>
                <a:rect b="b" l="l" r="r" t="t"/>
                <a:pathLst>
                  <a:path extrusionOk="0" h="838" w="845">
                    <a:moveTo>
                      <a:pt x="229" y="0"/>
                    </a:moveTo>
                    <a:cubicBezTo>
                      <a:pt x="212" y="0"/>
                      <a:pt x="193" y="3"/>
                      <a:pt x="174" y="8"/>
                    </a:cubicBezTo>
                    <a:cubicBezTo>
                      <a:pt x="75" y="33"/>
                      <a:pt x="0" y="157"/>
                      <a:pt x="33" y="256"/>
                    </a:cubicBezTo>
                    <a:cubicBezTo>
                      <a:pt x="124" y="496"/>
                      <a:pt x="298" y="670"/>
                      <a:pt x="505" y="811"/>
                    </a:cubicBezTo>
                    <a:cubicBezTo>
                      <a:pt x="534" y="829"/>
                      <a:pt x="567" y="838"/>
                      <a:pt x="600" y="838"/>
                    </a:cubicBezTo>
                    <a:cubicBezTo>
                      <a:pt x="672" y="838"/>
                      <a:pt x="744" y="799"/>
                      <a:pt x="778" y="736"/>
                    </a:cubicBezTo>
                    <a:cubicBezTo>
                      <a:pt x="844" y="637"/>
                      <a:pt x="803" y="521"/>
                      <a:pt x="712" y="463"/>
                    </a:cubicBezTo>
                    <a:cubicBezTo>
                      <a:pt x="596" y="381"/>
                      <a:pt x="472" y="281"/>
                      <a:pt x="422" y="149"/>
                    </a:cubicBezTo>
                    <a:cubicBezTo>
                      <a:pt x="395" y="66"/>
                      <a:pt x="321" y="0"/>
                      <a:pt x="22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7"/>
              <p:cNvSpPr/>
              <p:nvPr/>
            </p:nvSpPr>
            <p:spPr>
              <a:xfrm>
                <a:off x="461216" y="1554395"/>
                <a:ext cx="36660" cy="21049"/>
              </a:xfrm>
              <a:custGeom>
                <a:rect b="b" l="l" r="r" t="t"/>
                <a:pathLst>
                  <a:path extrusionOk="0" h="508" w="870">
                    <a:moveTo>
                      <a:pt x="219" y="0"/>
                    </a:moveTo>
                    <a:cubicBezTo>
                      <a:pt x="152" y="0"/>
                      <a:pt x="87" y="30"/>
                      <a:pt x="50" y="94"/>
                    </a:cubicBezTo>
                    <a:cubicBezTo>
                      <a:pt x="1" y="185"/>
                      <a:pt x="25" y="325"/>
                      <a:pt x="125" y="375"/>
                    </a:cubicBezTo>
                    <a:cubicBezTo>
                      <a:pt x="282" y="450"/>
                      <a:pt x="431" y="507"/>
                      <a:pt x="605" y="507"/>
                    </a:cubicBezTo>
                    <a:cubicBezTo>
                      <a:pt x="607" y="508"/>
                      <a:pt x="610" y="508"/>
                      <a:pt x="613" y="508"/>
                    </a:cubicBezTo>
                    <a:cubicBezTo>
                      <a:pt x="869" y="508"/>
                      <a:pt x="859" y="110"/>
                      <a:pt x="605" y="102"/>
                    </a:cubicBezTo>
                    <a:cubicBezTo>
                      <a:pt x="497" y="102"/>
                      <a:pt x="414" y="69"/>
                      <a:pt x="332" y="28"/>
                    </a:cubicBezTo>
                    <a:cubicBezTo>
                      <a:pt x="296" y="10"/>
                      <a:pt x="257" y="0"/>
                      <a:pt x="21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4" name="Shape 2684"/>
        <p:cNvGrpSpPr/>
        <p:nvPr/>
      </p:nvGrpSpPr>
      <p:grpSpPr>
        <a:xfrm>
          <a:off x="0" y="0"/>
          <a:ext cx="0" cy="0"/>
          <a:chOff x="0" y="0"/>
          <a:chExt cx="0" cy="0"/>
        </a:xfrm>
      </p:grpSpPr>
      <p:sp>
        <p:nvSpPr>
          <p:cNvPr id="2685" name="Google Shape;2685;p38"/>
          <p:cNvSpPr txBox="1"/>
          <p:nvPr>
            <p:ph type="title"/>
          </p:nvPr>
        </p:nvSpPr>
        <p:spPr>
          <a:xfrm>
            <a:off x="1600200" y="1474422"/>
            <a:ext cx="5943600" cy="1372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$489,300</a:t>
            </a:r>
            <a:endParaRPr/>
          </a:p>
        </p:txBody>
      </p:sp>
      <p:sp>
        <p:nvSpPr>
          <p:cNvPr id="2686" name="Google Shape;2686;p38"/>
          <p:cNvSpPr txBox="1"/>
          <p:nvPr>
            <p:ph idx="1" type="subTitle"/>
          </p:nvPr>
        </p:nvSpPr>
        <p:spPr>
          <a:xfrm>
            <a:off x="1600200" y="3211878"/>
            <a:ext cx="5943600" cy="4572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Big numbers catch your audience’s attention</a:t>
            </a:r>
            <a:endParaRPr/>
          </a:p>
        </p:txBody>
      </p:sp>
      <p:cxnSp>
        <p:nvCxnSpPr>
          <p:cNvPr id="2687" name="Google Shape;2687;p38"/>
          <p:cNvCxnSpPr/>
          <p:nvPr/>
        </p:nvCxnSpPr>
        <p:spPr>
          <a:xfrm>
            <a:off x="3598950" y="3029250"/>
            <a:ext cx="1946100" cy="0"/>
          </a:xfrm>
          <a:prstGeom prst="straightConnector1">
            <a:avLst/>
          </a:prstGeom>
          <a:noFill/>
          <a:ln cap="rnd" cmpd="sng" w="28575">
            <a:solidFill>
              <a:schemeClr val="dk1"/>
            </a:solidFill>
            <a:prstDash val="solid"/>
            <a:round/>
            <a:headEnd len="med" w="med" type="none"/>
            <a:tailEnd len="med" w="med" type="none"/>
          </a:ln>
        </p:spPr>
      </p:cxnSp>
      <p:grpSp>
        <p:nvGrpSpPr>
          <p:cNvPr id="2688" name="Google Shape;2688;p38"/>
          <p:cNvGrpSpPr/>
          <p:nvPr/>
        </p:nvGrpSpPr>
        <p:grpSpPr>
          <a:xfrm>
            <a:off x="7356550" y="539391"/>
            <a:ext cx="1150560" cy="2811017"/>
            <a:chOff x="7356550" y="539391"/>
            <a:chExt cx="1150560" cy="2811017"/>
          </a:xfrm>
        </p:grpSpPr>
        <p:grpSp>
          <p:nvGrpSpPr>
            <p:cNvPr id="2689" name="Google Shape;2689;p38"/>
            <p:cNvGrpSpPr/>
            <p:nvPr/>
          </p:nvGrpSpPr>
          <p:grpSpPr>
            <a:xfrm>
              <a:off x="7720301" y="1133690"/>
              <a:ext cx="715132" cy="1097206"/>
              <a:chOff x="8107653" y="539390"/>
              <a:chExt cx="715132" cy="1097206"/>
            </a:xfrm>
          </p:grpSpPr>
          <p:sp>
            <p:nvSpPr>
              <p:cNvPr id="2690" name="Google Shape;2690;p38"/>
              <p:cNvSpPr/>
              <p:nvPr/>
            </p:nvSpPr>
            <p:spPr>
              <a:xfrm>
                <a:off x="8258859" y="737581"/>
                <a:ext cx="239650" cy="464988"/>
              </a:xfrm>
              <a:custGeom>
                <a:rect b="b" l="l" r="r" t="t"/>
                <a:pathLst>
                  <a:path extrusionOk="0" h="10363" w="5338">
                    <a:moveTo>
                      <a:pt x="2602" y="1"/>
                    </a:moveTo>
                    <a:cubicBezTo>
                      <a:pt x="2139" y="1"/>
                      <a:pt x="1780" y="565"/>
                      <a:pt x="1746" y="1062"/>
                    </a:cubicBezTo>
                    <a:cubicBezTo>
                      <a:pt x="522" y="1202"/>
                      <a:pt x="621" y="2907"/>
                      <a:pt x="1001" y="3916"/>
                    </a:cubicBezTo>
                    <a:cubicBezTo>
                      <a:pt x="912" y="3899"/>
                      <a:pt x="822" y="3887"/>
                      <a:pt x="733" y="3887"/>
                    </a:cubicBezTo>
                    <a:cubicBezTo>
                      <a:pt x="575" y="3887"/>
                      <a:pt x="422" y="3923"/>
                      <a:pt x="290" y="4024"/>
                    </a:cubicBezTo>
                    <a:cubicBezTo>
                      <a:pt x="0" y="4239"/>
                      <a:pt x="17" y="4669"/>
                      <a:pt x="75" y="4976"/>
                    </a:cubicBezTo>
                    <a:cubicBezTo>
                      <a:pt x="182" y="5621"/>
                      <a:pt x="522" y="6407"/>
                      <a:pt x="985" y="6936"/>
                    </a:cubicBezTo>
                    <a:cubicBezTo>
                      <a:pt x="786" y="7003"/>
                      <a:pt x="604" y="7119"/>
                      <a:pt x="563" y="7350"/>
                    </a:cubicBezTo>
                    <a:cubicBezTo>
                      <a:pt x="497" y="7689"/>
                      <a:pt x="720" y="8037"/>
                      <a:pt x="894" y="8310"/>
                    </a:cubicBezTo>
                    <a:cubicBezTo>
                      <a:pt x="1167" y="8715"/>
                      <a:pt x="1506" y="9079"/>
                      <a:pt x="1829" y="9444"/>
                    </a:cubicBezTo>
                    <a:cubicBezTo>
                      <a:pt x="2044" y="9675"/>
                      <a:pt x="2383" y="9948"/>
                      <a:pt x="2516" y="10254"/>
                    </a:cubicBezTo>
                    <a:cubicBezTo>
                      <a:pt x="2549" y="10330"/>
                      <a:pt x="2615" y="10363"/>
                      <a:pt x="2681" y="10363"/>
                    </a:cubicBezTo>
                    <a:cubicBezTo>
                      <a:pt x="2782" y="10363"/>
                      <a:pt x="2885" y="10289"/>
                      <a:pt x="2880" y="10180"/>
                    </a:cubicBezTo>
                    <a:cubicBezTo>
                      <a:pt x="3384" y="9733"/>
                      <a:pt x="3930" y="9286"/>
                      <a:pt x="4295" y="8707"/>
                    </a:cubicBezTo>
                    <a:cubicBezTo>
                      <a:pt x="4452" y="8467"/>
                      <a:pt x="4592" y="8161"/>
                      <a:pt x="4501" y="7871"/>
                    </a:cubicBezTo>
                    <a:cubicBezTo>
                      <a:pt x="4427" y="7648"/>
                      <a:pt x="4245" y="7516"/>
                      <a:pt x="4038" y="7441"/>
                    </a:cubicBezTo>
                    <a:cubicBezTo>
                      <a:pt x="4584" y="6986"/>
                      <a:pt x="5196" y="6556"/>
                      <a:pt x="5196" y="5753"/>
                    </a:cubicBezTo>
                    <a:cubicBezTo>
                      <a:pt x="5196" y="5116"/>
                      <a:pt x="4824" y="4661"/>
                      <a:pt x="4278" y="4620"/>
                    </a:cubicBezTo>
                    <a:cubicBezTo>
                      <a:pt x="4510" y="4280"/>
                      <a:pt x="4717" y="3925"/>
                      <a:pt x="4899" y="3561"/>
                    </a:cubicBezTo>
                    <a:cubicBezTo>
                      <a:pt x="5114" y="3114"/>
                      <a:pt x="5337" y="2526"/>
                      <a:pt x="5139" y="2038"/>
                    </a:cubicBezTo>
                    <a:cubicBezTo>
                      <a:pt x="5016" y="1736"/>
                      <a:pt x="4751" y="1593"/>
                      <a:pt x="4474" y="1593"/>
                    </a:cubicBezTo>
                    <a:cubicBezTo>
                      <a:pt x="4320" y="1593"/>
                      <a:pt x="4161" y="1638"/>
                      <a:pt x="4021" y="1724"/>
                    </a:cubicBezTo>
                    <a:cubicBezTo>
                      <a:pt x="3939" y="1773"/>
                      <a:pt x="3873" y="1831"/>
                      <a:pt x="3798" y="1898"/>
                    </a:cubicBezTo>
                    <a:cubicBezTo>
                      <a:pt x="3757" y="1169"/>
                      <a:pt x="3575" y="458"/>
                      <a:pt x="2913" y="85"/>
                    </a:cubicBezTo>
                    <a:cubicBezTo>
                      <a:pt x="2806" y="27"/>
                      <a:pt x="2701" y="1"/>
                      <a:pt x="26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38"/>
              <p:cNvSpPr/>
              <p:nvPr/>
            </p:nvSpPr>
            <p:spPr>
              <a:xfrm>
                <a:off x="8358167" y="798290"/>
                <a:ext cx="44491" cy="521703"/>
              </a:xfrm>
              <a:custGeom>
                <a:rect b="b" l="l" r="r" t="t"/>
                <a:pathLst>
                  <a:path extrusionOk="0" h="11627" w="991">
                    <a:moveTo>
                      <a:pt x="545" y="0"/>
                    </a:moveTo>
                    <a:cubicBezTo>
                      <a:pt x="497" y="0"/>
                      <a:pt x="448" y="34"/>
                      <a:pt x="453" y="98"/>
                    </a:cubicBezTo>
                    <a:cubicBezTo>
                      <a:pt x="552" y="1943"/>
                      <a:pt x="783" y="3788"/>
                      <a:pt x="701" y="5641"/>
                    </a:cubicBezTo>
                    <a:cubicBezTo>
                      <a:pt x="610" y="7611"/>
                      <a:pt x="221" y="9555"/>
                      <a:pt x="6" y="11516"/>
                    </a:cubicBezTo>
                    <a:cubicBezTo>
                      <a:pt x="1" y="11584"/>
                      <a:pt x="61" y="11626"/>
                      <a:pt x="114" y="11626"/>
                    </a:cubicBezTo>
                    <a:cubicBezTo>
                      <a:pt x="151" y="11626"/>
                      <a:pt x="184" y="11605"/>
                      <a:pt x="188" y="11557"/>
                    </a:cubicBezTo>
                    <a:cubicBezTo>
                      <a:pt x="395" y="9621"/>
                      <a:pt x="750" y="7710"/>
                      <a:pt x="875" y="5766"/>
                    </a:cubicBezTo>
                    <a:cubicBezTo>
                      <a:pt x="990" y="3871"/>
                      <a:pt x="742" y="1976"/>
                      <a:pt x="635" y="89"/>
                    </a:cubicBezTo>
                    <a:cubicBezTo>
                      <a:pt x="635" y="29"/>
                      <a:pt x="590" y="0"/>
                      <a:pt x="5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38"/>
              <p:cNvSpPr/>
              <p:nvPr/>
            </p:nvSpPr>
            <p:spPr>
              <a:xfrm>
                <a:off x="8298007" y="941291"/>
                <a:ext cx="97602" cy="122764"/>
              </a:xfrm>
              <a:custGeom>
                <a:rect b="b" l="l" r="r" t="t"/>
                <a:pathLst>
                  <a:path extrusionOk="0" h="2736" w="2174">
                    <a:moveTo>
                      <a:pt x="127" y="0"/>
                    </a:moveTo>
                    <a:cubicBezTo>
                      <a:pt x="63" y="0"/>
                      <a:pt x="1" y="71"/>
                      <a:pt x="47" y="146"/>
                    </a:cubicBezTo>
                    <a:cubicBezTo>
                      <a:pt x="576" y="990"/>
                      <a:pt x="1941" y="1561"/>
                      <a:pt x="1983" y="2653"/>
                    </a:cubicBezTo>
                    <a:cubicBezTo>
                      <a:pt x="1987" y="2709"/>
                      <a:pt x="2031" y="2736"/>
                      <a:pt x="2076" y="2736"/>
                    </a:cubicBezTo>
                    <a:cubicBezTo>
                      <a:pt x="2124" y="2736"/>
                      <a:pt x="2173" y="2705"/>
                      <a:pt x="2173" y="2645"/>
                    </a:cubicBezTo>
                    <a:cubicBezTo>
                      <a:pt x="2123" y="1478"/>
                      <a:pt x="758" y="932"/>
                      <a:pt x="204" y="47"/>
                    </a:cubicBezTo>
                    <a:cubicBezTo>
                      <a:pt x="184" y="14"/>
                      <a:pt x="155" y="0"/>
                      <a:pt x="1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8"/>
              <p:cNvSpPr/>
              <p:nvPr/>
            </p:nvSpPr>
            <p:spPr>
              <a:xfrm>
                <a:off x="8326965" y="845314"/>
                <a:ext cx="69677" cy="88663"/>
              </a:xfrm>
              <a:custGeom>
                <a:rect b="b" l="l" r="r" t="t"/>
                <a:pathLst>
                  <a:path extrusionOk="0" h="1976" w="1552">
                    <a:moveTo>
                      <a:pt x="135" y="1"/>
                    </a:moveTo>
                    <a:cubicBezTo>
                      <a:pt x="62" y="1"/>
                      <a:pt x="0" y="100"/>
                      <a:pt x="72" y="158"/>
                    </a:cubicBezTo>
                    <a:cubicBezTo>
                      <a:pt x="610" y="638"/>
                      <a:pt x="1205" y="1184"/>
                      <a:pt x="1363" y="1913"/>
                    </a:cubicBezTo>
                    <a:cubicBezTo>
                      <a:pt x="1372" y="1957"/>
                      <a:pt x="1403" y="1976"/>
                      <a:pt x="1437" y="1976"/>
                    </a:cubicBezTo>
                    <a:cubicBezTo>
                      <a:pt x="1491" y="1976"/>
                      <a:pt x="1552" y="1926"/>
                      <a:pt x="1536" y="1855"/>
                    </a:cubicBezTo>
                    <a:cubicBezTo>
                      <a:pt x="1379" y="1102"/>
                      <a:pt x="750" y="514"/>
                      <a:pt x="196" y="26"/>
                    </a:cubicBezTo>
                    <a:cubicBezTo>
                      <a:pt x="176" y="8"/>
                      <a:pt x="155" y="1"/>
                      <a:pt x="1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8"/>
              <p:cNvSpPr/>
              <p:nvPr/>
            </p:nvSpPr>
            <p:spPr>
              <a:xfrm>
                <a:off x="8389952" y="855813"/>
                <a:ext cx="47544" cy="79465"/>
              </a:xfrm>
              <a:custGeom>
                <a:rect b="b" l="l" r="r" t="t"/>
                <a:pathLst>
                  <a:path extrusionOk="0" h="1771" w="1059">
                    <a:moveTo>
                      <a:pt x="925" y="0"/>
                    </a:moveTo>
                    <a:cubicBezTo>
                      <a:pt x="902" y="0"/>
                      <a:pt x="880" y="10"/>
                      <a:pt x="862" y="32"/>
                    </a:cubicBezTo>
                    <a:cubicBezTo>
                      <a:pt x="464" y="504"/>
                      <a:pt x="274" y="1083"/>
                      <a:pt x="34" y="1637"/>
                    </a:cubicBezTo>
                    <a:cubicBezTo>
                      <a:pt x="1" y="1709"/>
                      <a:pt x="64" y="1770"/>
                      <a:pt x="125" y="1770"/>
                    </a:cubicBezTo>
                    <a:cubicBezTo>
                      <a:pt x="154" y="1770"/>
                      <a:pt x="183" y="1755"/>
                      <a:pt x="200" y="1720"/>
                    </a:cubicBezTo>
                    <a:cubicBezTo>
                      <a:pt x="431" y="1182"/>
                      <a:pt x="613" y="611"/>
                      <a:pt x="1002" y="156"/>
                    </a:cubicBezTo>
                    <a:cubicBezTo>
                      <a:pt x="1058" y="88"/>
                      <a:pt x="992" y="0"/>
                      <a:pt x="9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8"/>
              <p:cNvSpPr/>
              <p:nvPr/>
            </p:nvSpPr>
            <p:spPr>
              <a:xfrm>
                <a:off x="8386855" y="979654"/>
                <a:ext cx="76321" cy="83099"/>
              </a:xfrm>
              <a:custGeom>
                <a:rect b="b" l="l" r="r" t="t"/>
                <a:pathLst>
                  <a:path extrusionOk="0" h="1852" w="1700">
                    <a:moveTo>
                      <a:pt x="1564" y="0"/>
                    </a:moveTo>
                    <a:cubicBezTo>
                      <a:pt x="1543" y="0"/>
                      <a:pt x="1521" y="8"/>
                      <a:pt x="1501" y="27"/>
                    </a:cubicBezTo>
                    <a:cubicBezTo>
                      <a:pt x="988" y="573"/>
                      <a:pt x="302" y="987"/>
                      <a:pt x="29" y="1715"/>
                    </a:cubicBezTo>
                    <a:cubicBezTo>
                      <a:pt x="1" y="1787"/>
                      <a:pt x="66" y="1852"/>
                      <a:pt x="124" y="1852"/>
                    </a:cubicBezTo>
                    <a:cubicBezTo>
                      <a:pt x="153" y="1852"/>
                      <a:pt x="180" y="1836"/>
                      <a:pt x="194" y="1798"/>
                    </a:cubicBezTo>
                    <a:cubicBezTo>
                      <a:pt x="459" y="1086"/>
                      <a:pt x="1137" y="689"/>
                      <a:pt x="1642" y="151"/>
                    </a:cubicBezTo>
                    <a:cubicBezTo>
                      <a:pt x="1699" y="88"/>
                      <a:pt x="1635" y="0"/>
                      <a:pt x="15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8"/>
              <p:cNvSpPr/>
              <p:nvPr/>
            </p:nvSpPr>
            <p:spPr>
              <a:xfrm>
                <a:off x="8327369" y="1076125"/>
                <a:ext cx="62584" cy="66408"/>
              </a:xfrm>
              <a:custGeom>
                <a:rect b="b" l="l" r="r" t="t"/>
                <a:pathLst>
                  <a:path extrusionOk="0" h="1480" w="1394">
                    <a:moveTo>
                      <a:pt x="137" y="1"/>
                    </a:moveTo>
                    <a:cubicBezTo>
                      <a:pt x="67" y="1"/>
                      <a:pt x="1" y="71"/>
                      <a:pt x="55" y="136"/>
                    </a:cubicBezTo>
                    <a:cubicBezTo>
                      <a:pt x="220" y="335"/>
                      <a:pt x="410" y="508"/>
                      <a:pt x="601" y="682"/>
                    </a:cubicBezTo>
                    <a:cubicBezTo>
                      <a:pt x="832" y="906"/>
                      <a:pt x="990" y="1187"/>
                      <a:pt x="1188" y="1443"/>
                    </a:cubicBezTo>
                    <a:cubicBezTo>
                      <a:pt x="1209" y="1469"/>
                      <a:pt x="1236" y="1480"/>
                      <a:pt x="1262" y="1480"/>
                    </a:cubicBezTo>
                    <a:cubicBezTo>
                      <a:pt x="1329" y="1480"/>
                      <a:pt x="1393" y="1410"/>
                      <a:pt x="1345" y="1344"/>
                    </a:cubicBezTo>
                    <a:cubicBezTo>
                      <a:pt x="1180" y="1137"/>
                      <a:pt x="1056" y="897"/>
                      <a:pt x="874" y="707"/>
                    </a:cubicBezTo>
                    <a:cubicBezTo>
                      <a:pt x="659" y="475"/>
                      <a:pt x="419" y="285"/>
                      <a:pt x="212" y="37"/>
                    </a:cubicBezTo>
                    <a:cubicBezTo>
                      <a:pt x="191" y="11"/>
                      <a:pt x="164" y="1"/>
                      <a:pt x="1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8"/>
              <p:cNvSpPr/>
              <p:nvPr/>
            </p:nvSpPr>
            <p:spPr>
              <a:xfrm>
                <a:off x="8381692" y="1099457"/>
                <a:ext cx="49250" cy="49806"/>
              </a:xfrm>
              <a:custGeom>
                <a:rect b="b" l="l" r="r" t="t"/>
                <a:pathLst>
                  <a:path extrusionOk="0" h="1110" w="1097">
                    <a:moveTo>
                      <a:pt x="958" y="1"/>
                    </a:moveTo>
                    <a:cubicBezTo>
                      <a:pt x="943" y="1"/>
                      <a:pt x="928" y="5"/>
                      <a:pt x="913" y="13"/>
                    </a:cubicBezTo>
                    <a:cubicBezTo>
                      <a:pt x="541" y="237"/>
                      <a:pt x="177" y="568"/>
                      <a:pt x="28" y="973"/>
                    </a:cubicBezTo>
                    <a:cubicBezTo>
                      <a:pt x="0" y="1045"/>
                      <a:pt x="65" y="1110"/>
                      <a:pt x="124" y="1110"/>
                    </a:cubicBezTo>
                    <a:cubicBezTo>
                      <a:pt x="152" y="1110"/>
                      <a:pt x="180" y="1094"/>
                      <a:pt x="193" y="1056"/>
                    </a:cubicBezTo>
                    <a:cubicBezTo>
                      <a:pt x="334" y="675"/>
                      <a:pt x="665" y="377"/>
                      <a:pt x="1012" y="171"/>
                    </a:cubicBezTo>
                    <a:cubicBezTo>
                      <a:pt x="1097" y="121"/>
                      <a:pt x="1038" y="1"/>
                      <a:pt x="9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8"/>
              <p:cNvSpPr/>
              <p:nvPr/>
            </p:nvSpPr>
            <p:spPr>
              <a:xfrm>
                <a:off x="8483962" y="539390"/>
                <a:ext cx="304253" cy="417067"/>
              </a:xfrm>
              <a:custGeom>
                <a:rect b="b" l="l" r="r" t="t"/>
                <a:pathLst>
                  <a:path extrusionOk="0" h="9295" w="6777">
                    <a:moveTo>
                      <a:pt x="5184" y="1"/>
                    </a:moveTo>
                    <a:cubicBezTo>
                      <a:pt x="5175" y="1"/>
                      <a:pt x="5165" y="1"/>
                      <a:pt x="5155" y="1"/>
                    </a:cubicBezTo>
                    <a:cubicBezTo>
                      <a:pt x="4394" y="34"/>
                      <a:pt x="3906" y="589"/>
                      <a:pt x="3542" y="1209"/>
                    </a:cubicBezTo>
                    <a:cubicBezTo>
                      <a:pt x="3509" y="1127"/>
                      <a:pt x="3476" y="1036"/>
                      <a:pt x="3426" y="961"/>
                    </a:cubicBezTo>
                    <a:cubicBezTo>
                      <a:pt x="3275" y="717"/>
                      <a:pt x="3016" y="560"/>
                      <a:pt x="2748" y="560"/>
                    </a:cubicBezTo>
                    <a:cubicBezTo>
                      <a:pt x="2590" y="560"/>
                      <a:pt x="2428" y="615"/>
                      <a:pt x="2284" y="738"/>
                    </a:cubicBezTo>
                    <a:cubicBezTo>
                      <a:pt x="1887" y="1085"/>
                      <a:pt x="1821" y="1706"/>
                      <a:pt x="1812" y="2202"/>
                    </a:cubicBezTo>
                    <a:cubicBezTo>
                      <a:pt x="1804" y="2616"/>
                      <a:pt x="1837" y="3021"/>
                      <a:pt x="1887" y="3427"/>
                    </a:cubicBezTo>
                    <a:cubicBezTo>
                      <a:pt x="1766" y="3377"/>
                      <a:pt x="1644" y="3354"/>
                      <a:pt x="1523" y="3354"/>
                    </a:cubicBezTo>
                    <a:cubicBezTo>
                      <a:pt x="1139" y="3354"/>
                      <a:pt x="775" y="3596"/>
                      <a:pt x="555" y="4031"/>
                    </a:cubicBezTo>
                    <a:cubicBezTo>
                      <a:pt x="199" y="4742"/>
                      <a:pt x="546" y="5404"/>
                      <a:pt x="836" y="6058"/>
                    </a:cubicBezTo>
                    <a:cubicBezTo>
                      <a:pt x="793" y="6053"/>
                      <a:pt x="751" y="6051"/>
                      <a:pt x="709" y="6051"/>
                    </a:cubicBezTo>
                    <a:cubicBezTo>
                      <a:pt x="530" y="6051"/>
                      <a:pt x="358" y="6098"/>
                      <a:pt x="224" y="6232"/>
                    </a:cubicBezTo>
                    <a:cubicBezTo>
                      <a:pt x="9" y="6447"/>
                      <a:pt x="0" y="6786"/>
                      <a:pt x="33" y="7067"/>
                    </a:cubicBezTo>
                    <a:cubicBezTo>
                      <a:pt x="100" y="7746"/>
                      <a:pt x="381" y="8391"/>
                      <a:pt x="638" y="9028"/>
                    </a:cubicBezTo>
                    <a:cubicBezTo>
                      <a:pt x="567" y="9144"/>
                      <a:pt x="680" y="9294"/>
                      <a:pt x="812" y="9294"/>
                    </a:cubicBezTo>
                    <a:cubicBezTo>
                      <a:pt x="850" y="9294"/>
                      <a:pt x="890" y="9282"/>
                      <a:pt x="927" y="9252"/>
                    </a:cubicBezTo>
                    <a:cubicBezTo>
                      <a:pt x="1175" y="9045"/>
                      <a:pt x="1597" y="8954"/>
                      <a:pt x="1903" y="8838"/>
                    </a:cubicBezTo>
                    <a:cubicBezTo>
                      <a:pt x="2359" y="8656"/>
                      <a:pt x="2822" y="8482"/>
                      <a:pt x="3244" y="8242"/>
                    </a:cubicBezTo>
                    <a:cubicBezTo>
                      <a:pt x="3533" y="8085"/>
                      <a:pt x="3881" y="7878"/>
                      <a:pt x="3972" y="7539"/>
                    </a:cubicBezTo>
                    <a:cubicBezTo>
                      <a:pt x="4038" y="7316"/>
                      <a:pt x="3939" y="7125"/>
                      <a:pt x="3782" y="6985"/>
                    </a:cubicBezTo>
                    <a:cubicBezTo>
                      <a:pt x="4435" y="6720"/>
                      <a:pt x="5089" y="6166"/>
                      <a:pt x="5478" y="5644"/>
                    </a:cubicBezTo>
                    <a:cubicBezTo>
                      <a:pt x="5668" y="5396"/>
                      <a:pt x="5883" y="5015"/>
                      <a:pt x="5718" y="4701"/>
                    </a:cubicBezTo>
                    <a:cubicBezTo>
                      <a:pt x="5602" y="4461"/>
                      <a:pt x="5379" y="4345"/>
                      <a:pt x="5130" y="4279"/>
                    </a:cubicBezTo>
                    <a:cubicBezTo>
                      <a:pt x="5925" y="3543"/>
                      <a:pt x="6777" y="2070"/>
                      <a:pt x="5751" y="1400"/>
                    </a:cubicBezTo>
                    <a:cubicBezTo>
                      <a:pt x="5988" y="845"/>
                      <a:pt x="5846" y="1"/>
                      <a:pt x="5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8"/>
              <p:cNvSpPr/>
              <p:nvPr/>
            </p:nvSpPr>
            <p:spPr>
              <a:xfrm>
                <a:off x="8475298" y="592740"/>
                <a:ext cx="224340" cy="475801"/>
              </a:xfrm>
              <a:custGeom>
                <a:rect b="b" l="l" r="r" t="t"/>
                <a:pathLst>
                  <a:path extrusionOk="0" h="10604" w="4997">
                    <a:moveTo>
                      <a:pt x="4868" y="1"/>
                    </a:moveTo>
                    <a:cubicBezTo>
                      <a:pt x="4837" y="1"/>
                      <a:pt x="4806" y="14"/>
                      <a:pt x="4786" y="45"/>
                    </a:cubicBezTo>
                    <a:cubicBezTo>
                      <a:pt x="3842" y="1692"/>
                      <a:pt x="2783" y="3272"/>
                      <a:pt x="2022" y="5010"/>
                    </a:cubicBezTo>
                    <a:cubicBezTo>
                      <a:pt x="1236" y="6780"/>
                      <a:pt x="715" y="8659"/>
                      <a:pt x="28" y="10462"/>
                    </a:cubicBezTo>
                    <a:cubicBezTo>
                      <a:pt x="0" y="10540"/>
                      <a:pt x="66" y="10603"/>
                      <a:pt x="125" y="10603"/>
                    </a:cubicBezTo>
                    <a:cubicBezTo>
                      <a:pt x="153" y="10603"/>
                      <a:pt x="180" y="10589"/>
                      <a:pt x="193" y="10553"/>
                    </a:cubicBezTo>
                    <a:cubicBezTo>
                      <a:pt x="864" y="8783"/>
                      <a:pt x="1393" y="6971"/>
                      <a:pt x="2130" y="5225"/>
                    </a:cubicBezTo>
                    <a:cubicBezTo>
                      <a:pt x="2883" y="3429"/>
                      <a:pt x="3983" y="1816"/>
                      <a:pt x="4951" y="136"/>
                    </a:cubicBezTo>
                    <a:cubicBezTo>
                      <a:pt x="4996" y="63"/>
                      <a:pt x="4933" y="1"/>
                      <a:pt x="48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8"/>
              <p:cNvSpPr/>
              <p:nvPr/>
            </p:nvSpPr>
            <p:spPr>
              <a:xfrm>
                <a:off x="8564639" y="756067"/>
                <a:ext cx="141554" cy="70895"/>
              </a:xfrm>
              <a:custGeom>
                <a:rect b="b" l="l" r="r" t="t"/>
                <a:pathLst>
                  <a:path extrusionOk="0" h="1580" w="3153">
                    <a:moveTo>
                      <a:pt x="3014" y="0"/>
                    </a:moveTo>
                    <a:cubicBezTo>
                      <a:pt x="2999" y="0"/>
                      <a:pt x="2984" y="4"/>
                      <a:pt x="2969" y="13"/>
                    </a:cubicBezTo>
                    <a:cubicBezTo>
                      <a:pt x="2067" y="559"/>
                      <a:pt x="611" y="426"/>
                      <a:pt x="40" y="1444"/>
                    </a:cubicBezTo>
                    <a:cubicBezTo>
                      <a:pt x="1" y="1518"/>
                      <a:pt x="66" y="1580"/>
                      <a:pt x="129" y="1580"/>
                    </a:cubicBezTo>
                    <a:cubicBezTo>
                      <a:pt x="158" y="1580"/>
                      <a:pt x="187" y="1567"/>
                      <a:pt x="206" y="1535"/>
                    </a:cubicBezTo>
                    <a:cubicBezTo>
                      <a:pt x="735" y="575"/>
                      <a:pt x="2208" y="683"/>
                      <a:pt x="3069" y="170"/>
                    </a:cubicBezTo>
                    <a:cubicBezTo>
                      <a:pt x="3153" y="121"/>
                      <a:pt x="3094" y="0"/>
                      <a:pt x="30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8"/>
              <p:cNvSpPr/>
              <p:nvPr/>
            </p:nvSpPr>
            <p:spPr>
              <a:xfrm>
                <a:off x="8622598" y="657308"/>
                <a:ext cx="100565" cy="53261"/>
              </a:xfrm>
              <a:custGeom>
                <a:rect b="b" l="l" r="r" t="t"/>
                <a:pathLst>
                  <a:path extrusionOk="0" h="1187" w="2240">
                    <a:moveTo>
                      <a:pt x="2104" y="0"/>
                    </a:moveTo>
                    <a:cubicBezTo>
                      <a:pt x="2095" y="0"/>
                      <a:pt x="2086" y="2"/>
                      <a:pt x="2076" y="5"/>
                    </a:cubicBezTo>
                    <a:cubicBezTo>
                      <a:pt x="1356" y="187"/>
                      <a:pt x="545" y="427"/>
                      <a:pt x="57" y="1031"/>
                    </a:cubicBezTo>
                    <a:cubicBezTo>
                      <a:pt x="1" y="1099"/>
                      <a:pt x="62" y="1186"/>
                      <a:pt x="127" y="1186"/>
                    </a:cubicBezTo>
                    <a:cubicBezTo>
                      <a:pt x="149" y="1186"/>
                      <a:pt x="171" y="1177"/>
                      <a:pt x="189" y="1155"/>
                    </a:cubicBezTo>
                    <a:cubicBezTo>
                      <a:pt x="661" y="575"/>
                      <a:pt x="1438" y="360"/>
                      <a:pt x="2133" y="178"/>
                    </a:cubicBezTo>
                    <a:cubicBezTo>
                      <a:pt x="2239" y="148"/>
                      <a:pt x="2200" y="0"/>
                      <a:pt x="2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8"/>
              <p:cNvSpPr/>
              <p:nvPr/>
            </p:nvSpPr>
            <p:spPr>
              <a:xfrm>
                <a:off x="8619366" y="621996"/>
                <a:ext cx="15444" cy="88214"/>
              </a:xfrm>
              <a:custGeom>
                <a:rect b="b" l="l" r="r" t="t"/>
                <a:pathLst>
                  <a:path extrusionOk="0" h="1966" w="344">
                    <a:moveTo>
                      <a:pt x="118" y="0"/>
                    </a:moveTo>
                    <a:cubicBezTo>
                      <a:pt x="62" y="0"/>
                      <a:pt x="1" y="50"/>
                      <a:pt x="21" y="121"/>
                    </a:cubicBezTo>
                    <a:cubicBezTo>
                      <a:pt x="162" y="701"/>
                      <a:pt x="62" y="1296"/>
                      <a:pt x="29" y="1884"/>
                    </a:cubicBezTo>
                    <a:cubicBezTo>
                      <a:pt x="25" y="1939"/>
                      <a:pt x="64" y="1966"/>
                      <a:pt x="107" y="1966"/>
                    </a:cubicBezTo>
                    <a:cubicBezTo>
                      <a:pt x="155" y="1966"/>
                      <a:pt x="207" y="1932"/>
                      <a:pt x="211" y="1867"/>
                    </a:cubicBezTo>
                    <a:cubicBezTo>
                      <a:pt x="253" y="1263"/>
                      <a:pt x="344" y="667"/>
                      <a:pt x="195" y="63"/>
                    </a:cubicBezTo>
                    <a:cubicBezTo>
                      <a:pt x="185" y="19"/>
                      <a:pt x="153" y="0"/>
                      <a:pt x="1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38"/>
              <p:cNvSpPr/>
              <p:nvPr/>
            </p:nvSpPr>
            <p:spPr>
              <a:xfrm>
                <a:off x="8540620" y="721113"/>
                <a:ext cx="38116" cy="104278"/>
              </a:xfrm>
              <a:custGeom>
                <a:rect b="b" l="l" r="r" t="t"/>
                <a:pathLst>
                  <a:path extrusionOk="0" h="2324" w="849">
                    <a:moveTo>
                      <a:pt x="115" y="0"/>
                    </a:moveTo>
                    <a:cubicBezTo>
                      <a:pt x="59" y="0"/>
                      <a:pt x="0" y="50"/>
                      <a:pt x="21" y="122"/>
                    </a:cubicBezTo>
                    <a:cubicBezTo>
                      <a:pt x="219" y="808"/>
                      <a:pt x="658" y="1470"/>
                      <a:pt x="567" y="2215"/>
                    </a:cubicBezTo>
                    <a:cubicBezTo>
                      <a:pt x="557" y="2282"/>
                      <a:pt x="614" y="2324"/>
                      <a:pt x="666" y="2324"/>
                    </a:cubicBezTo>
                    <a:cubicBezTo>
                      <a:pt x="705" y="2324"/>
                      <a:pt x="742" y="2301"/>
                      <a:pt x="749" y="2248"/>
                    </a:cubicBezTo>
                    <a:cubicBezTo>
                      <a:pt x="848" y="1462"/>
                      <a:pt x="410" y="792"/>
                      <a:pt x="195" y="64"/>
                    </a:cubicBezTo>
                    <a:cubicBezTo>
                      <a:pt x="182" y="19"/>
                      <a:pt x="149" y="0"/>
                      <a:pt x="1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8"/>
              <p:cNvSpPr/>
              <p:nvPr/>
            </p:nvSpPr>
            <p:spPr>
              <a:xfrm>
                <a:off x="8535412" y="862409"/>
                <a:ext cx="82876" cy="38319"/>
              </a:xfrm>
              <a:custGeom>
                <a:rect b="b" l="l" r="r" t="t"/>
                <a:pathLst>
                  <a:path extrusionOk="0" h="854" w="1846">
                    <a:moveTo>
                      <a:pt x="1728" y="1"/>
                    </a:moveTo>
                    <a:cubicBezTo>
                      <a:pt x="1717" y="1"/>
                      <a:pt x="1705" y="3"/>
                      <a:pt x="1692" y="9"/>
                    </a:cubicBezTo>
                    <a:cubicBezTo>
                      <a:pt x="1428" y="125"/>
                      <a:pt x="1155" y="191"/>
                      <a:pt x="882" y="282"/>
                    </a:cubicBezTo>
                    <a:cubicBezTo>
                      <a:pt x="609" y="365"/>
                      <a:pt x="360" y="539"/>
                      <a:pt x="96" y="663"/>
                    </a:cubicBezTo>
                    <a:cubicBezTo>
                      <a:pt x="1" y="707"/>
                      <a:pt x="35" y="853"/>
                      <a:pt x="118" y="853"/>
                    </a:cubicBezTo>
                    <a:cubicBezTo>
                      <a:pt x="129" y="853"/>
                      <a:pt x="141" y="851"/>
                      <a:pt x="153" y="845"/>
                    </a:cubicBezTo>
                    <a:cubicBezTo>
                      <a:pt x="418" y="721"/>
                      <a:pt x="666" y="555"/>
                      <a:pt x="940" y="456"/>
                    </a:cubicBezTo>
                    <a:cubicBezTo>
                      <a:pt x="1213" y="357"/>
                      <a:pt x="1486" y="307"/>
                      <a:pt x="1750" y="183"/>
                    </a:cubicBezTo>
                    <a:cubicBezTo>
                      <a:pt x="1845" y="146"/>
                      <a:pt x="1811" y="1"/>
                      <a:pt x="17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8"/>
              <p:cNvSpPr/>
              <p:nvPr/>
            </p:nvSpPr>
            <p:spPr>
              <a:xfrm>
                <a:off x="8514940" y="842756"/>
                <a:ext cx="27386" cy="62280"/>
              </a:xfrm>
              <a:custGeom>
                <a:rect b="b" l="l" r="r" t="t"/>
                <a:pathLst>
                  <a:path extrusionOk="0" h="1388" w="610">
                    <a:moveTo>
                      <a:pt x="130" y="1"/>
                    </a:moveTo>
                    <a:cubicBezTo>
                      <a:pt x="65" y="1"/>
                      <a:pt x="0" y="71"/>
                      <a:pt x="47" y="141"/>
                    </a:cubicBezTo>
                    <a:cubicBezTo>
                      <a:pt x="254" y="464"/>
                      <a:pt x="427" y="886"/>
                      <a:pt x="378" y="1275"/>
                    </a:cubicBezTo>
                    <a:cubicBezTo>
                      <a:pt x="368" y="1346"/>
                      <a:pt x="425" y="1387"/>
                      <a:pt x="477" y="1387"/>
                    </a:cubicBezTo>
                    <a:cubicBezTo>
                      <a:pt x="516" y="1387"/>
                      <a:pt x="553" y="1365"/>
                      <a:pt x="560" y="1316"/>
                    </a:cubicBezTo>
                    <a:cubicBezTo>
                      <a:pt x="609" y="877"/>
                      <a:pt x="436" y="406"/>
                      <a:pt x="204" y="42"/>
                    </a:cubicBezTo>
                    <a:cubicBezTo>
                      <a:pt x="185" y="13"/>
                      <a:pt x="157" y="1"/>
                      <a:pt x="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8"/>
              <p:cNvSpPr/>
              <p:nvPr/>
            </p:nvSpPr>
            <p:spPr>
              <a:xfrm>
                <a:off x="8438125" y="855320"/>
                <a:ext cx="384660" cy="327955"/>
              </a:xfrm>
              <a:custGeom>
                <a:rect b="b" l="l" r="r" t="t"/>
                <a:pathLst>
                  <a:path extrusionOk="0" h="7309" w="8568">
                    <a:moveTo>
                      <a:pt x="5224" y="0"/>
                    </a:moveTo>
                    <a:cubicBezTo>
                      <a:pt x="5153" y="0"/>
                      <a:pt x="5078" y="11"/>
                      <a:pt x="5001" y="35"/>
                    </a:cubicBezTo>
                    <a:cubicBezTo>
                      <a:pt x="4497" y="184"/>
                      <a:pt x="4190" y="730"/>
                      <a:pt x="3975" y="1185"/>
                    </a:cubicBezTo>
                    <a:cubicBezTo>
                      <a:pt x="3802" y="1557"/>
                      <a:pt x="3661" y="1938"/>
                      <a:pt x="3545" y="2335"/>
                    </a:cubicBezTo>
                    <a:cubicBezTo>
                      <a:pt x="3357" y="2134"/>
                      <a:pt x="3120" y="2035"/>
                      <a:pt x="2868" y="2035"/>
                    </a:cubicBezTo>
                    <a:cubicBezTo>
                      <a:pt x="2611" y="2035"/>
                      <a:pt x="2340" y="2138"/>
                      <a:pt x="2089" y="2343"/>
                    </a:cubicBezTo>
                    <a:cubicBezTo>
                      <a:pt x="1468" y="2848"/>
                      <a:pt x="1518" y="3593"/>
                      <a:pt x="1518" y="4304"/>
                    </a:cubicBezTo>
                    <a:cubicBezTo>
                      <a:pt x="1390" y="4232"/>
                      <a:pt x="1251" y="4179"/>
                      <a:pt x="1104" y="4179"/>
                    </a:cubicBezTo>
                    <a:cubicBezTo>
                      <a:pt x="1032" y="4179"/>
                      <a:pt x="957" y="4191"/>
                      <a:pt x="881" y="4221"/>
                    </a:cubicBezTo>
                    <a:cubicBezTo>
                      <a:pt x="608" y="4329"/>
                      <a:pt x="459" y="4635"/>
                      <a:pt x="368" y="4900"/>
                    </a:cubicBezTo>
                    <a:cubicBezTo>
                      <a:pt x="161" y="5554"/>
                      <a:pt x="153" y="6257"/>
                      <a:pt x="128" y="6935"/>
                    </a:cubicBezTo>
                    <a:cubicBezTo>
                      <a:pt x="0" y="7033"/>
                      <a:pt x="77" y="7266"/>
                      <a:pt x="246" y="7266"/>
                    </a:cubicBezTo>
                    <a:cubicBezTo>
                      <a:pt x="263" y="7266"/>
                      <a:pt x="282" y="7264"/>
                      <a:pt x="302" y="7258"/>
                    </a:cubicBezTo>
                    <a:cubicBezTo>
                      <a:pt x="401" y="7233"/>
                      <a:pt x="510" y="7224"/>
                      <a:pt x="622" y="7224"/>
                    </a:cubicBezTo>
                    <a:cubicBezTo>
                      <a:pt x="874" y="7224"/>
                      <a:pt x="1143" y="7269"/>
                      <a:pt x="1361" y="7275"/>
                    </a:cubicBezTo>
                    <a:cubicBezTo>
                      <a:pt x="1664" y="7290"/>
                      <a:pt x="1970" y="7309"/>
                      <a:pt x="2276" y="7309"/>
                    </a:cubicBezTo>
                    <a:cubicBezTo>
                      <a:pt x="2462" y="7309"/>
                      <a:pt x="2648" y="7302"/>
                      <a:pt x="2833" y="7283"/>
                    </a:cubicBezTo>
                    <a:cubicBezTo>
                      <a:pt x="3156" y="7250"/>
                      <a:pt x="3562" y="7200"/>
                      <a:pt x="3785" y="6935"/>
                    </a:cubicBezTo>
                    <a:cubicBezTo>
                      <a:pt x="3934" y="6753"/>
                      <a:pt x="3917" y="6546"/>
                      <a:pt x="3835" y="6348"/>
                    </a:cubicBezTo>
                    <a:lnTo>
                      <a:pt x="3835" y="6348"/>
                    </a:lnTo>
                    <a:cubicBezTo>
                      <a:pt x="3869" y="6349"/>
                      <a:pt x="3903" y="6350"/>
                      <a:pt x="3937" y="6350"/>
                    </a:cubicBezTo>
                    <a:cubicBezTo>
                      <a:pt x="4624" y="6350"/>
                      <a:pt x="5392" y="6118"/>
                      <a:pt x="5928" y="5818"/>
                    </a:cubicBezTo>
                    <a:cubicBezTo>
                      <a:pt x="6201" y="5661"/>
                      <a:pt x="6549" y="5405"/>
                      <a:pt x="6532" y="5049"/>
                    </a:cubicBezTo>
                    <a:cubicBezTo>
                      <a:pt x="6524" y="4784"/>
                      <a:pt x="6358" y="4586"/>
                      <a:pt x="6160" y="4428"/>
                    </a:cubicBezTo>
                    <a:cubicBezTo>
                      <a:pt x="7186" y="4081"/>
                      <a:pt x="8567" y="3080"/>
                      <a:pt x="7906" y="2045"/>
                    </a:cubicBezTo>
                    <a:cubicBezTo>
                      <a:pt x="8344" y="1623"/>
                      <a:pt x="8559" y="779"/>
                      <a:pt x="7922" y="523"/>
                    </a:cubicBezTo>
                    <a:cubicBezTo>
                      <a:pt x="7736" y="448"/>
                      <a:pt x="7552" y="416"/>
                      <a:pt x="7371" y="416"/>
                    </a:cubicBezTo>
                    <a:cubicBezTo>
                      <a:pt x="6870" y="416"/>
                      <a:pt x="6393" y="668"/>
                      <a:pt x="5961" y="978"/>
                    </a:cubicBezTo>
                    <a:cubicBezTo>
                      <a:pt x="5969" y="887"/>
                      <a:pt x="5969" y="788"/>
                      <a:pt x="5953" y="705"/>
                    </a:cubicBezTo>
                    <a:cubicBezTo>
                      <a:pt x="5904" y="314"/>
                      <a:pt x="5608" y="0"/>
                      <a:pt x="52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8"/>
              <p:cNvSpPr/>
              <p:nvPr/>
            </p:nvSpPr>
            <p:spPr>
              <a:xfrm>
                <a:off x="8360007" y="918362"/>
                <a:ext cx="396647" cy="348909"/>
              </a:xfrm>
              <a:custGeom>
                <a:rect b="b" l="l" r="r" t="t"/>
                <a:pathLst>
                  <a:path extrusionOk="0" h="7776" w="8835">
                    <a:moveTo>
                      <a:pt x="8711" y="0"/>
                    </a:moveTo>
                    <a:cubicBezTo>
                      <a:pt x="8695" y="0"/>
                      <a:pt x="8678" y="6"/>
                      <a:pt x="8661" y="20"/>
                    </a:cubicBezTo>
                    <a:cubicBezTo>
                      <a:pt x="7155" y="1112"/>
                      <a:pt x="5583" y="2113"/>
                      <a:pt x="4193" y="3354"/>
                    </a:cubicBezTo>
                    <a:cubicBezTo>
                      <a:pt x="2720" y="4678"/>
                      <a:pt x="1454" y="6217"/>
                      <a:pt x="64" y="7624"/>
                    </a:cubicBezTo>
                    <a:cubicBezTo>
                      <a:pt x="0" y="7687"/>
                      <a:pt x="64" y="7775"/>
                      <a:pt x="134" y="7775"/>
                    </a:cubicBezTo>
                    <a:cubicBezTo>
                      <a:pt x="155" y="7775"/>
                      <a:pt x="177" y="7767"/>
                      <a:pt x="196" y="7748"/>
                    </a:cubicBezTo>
                    <a:cubicBezTo>
                      <a:pt x="1553" y="6366"/>
                      <a:pt x="2811" y="4885"/>
                      <a:pt x="4226" y="3569"/>
                    </a:cubicBezTo>
                    <a:cubicBezTo>
                      <a:pt x="5616" y="2287"/>
                      <a:pt x="7238" y="1286"/>
                      <a:pt x="8760" y="177"/>
                    </a:cubicBezTo>
                    <a:cubicBezTo>
                      <a:pt x="8835" y="116"/>
                      <a:pt x="8782" y="0"/>
                      <a:pt x="87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8"/>
              <p:cNvSpPr/>
              <p:nvPr/>
            </p:nvSpPr>
            <p:spPr>
              <a:xfrm>
                <a:off x="8540081" y="1061542"/>
                <a:ext cx="155426" cy="21807"/>
              </a:xfrm>
              <a:custGeom>
                <a:rect b="b" l="l" r="r" t="t"/>
                <a:pathLst>
                  <a:path extrusionOk="0" h="486" w="3462">
                    <a:moveTo>
                      <a:pt x="1133" y="1"/>
                    </a:moveTo>
                    <a:cubicBezTo>
                      <a:pt x="757" y="1"/>
                      <a:pt x="399" y="75"/>
                      <a:pt x="83" y="312"/>
                    </a:cubicBezTo>
                    <a:cubicBezTo>
                      <a:pt x="1" y="374"/>
                      <a:pt x="54" y="486"/>
                      <a:pt x="131" y="486"/>
                    </a:cubicBezTo>
                    <a:cubicBezTo>
                      <a:pt x="147" y="486"/>
                      <a:pt x="165" y="481"/>
                      <a:pt x="182" y="469"/>
                    </a:cubicBezTo>
                    <a:cubicBezTo>
                      <a:pt x="474" y="249"/>
                      <a:pt x="811" y="179"/>
                      <a:pt x="1168" y="179"/>
                    </a:cubicBezTo>
                    <a:cubicBezTo>
                      <a:pt x="1794" y="179"/>
                      <a:pt x="2480" y="394"/>
                      <a:pt x="3088" y="394"/>
                    </a:cubicBezTo>
                    <a:cubicBezTo>
                      <a:pt x="3178" y="394"/>
                      <a:pt x="3265" y="389"/>
                      <a:pt x="3351" y="378"/>
                    </a:cubicBezTo>
                    <a:cubicBezTo>
                      <a:pt x="3462" y="363"/>
                      <a:pt x="3459" y="195"/>
                      <a:pt x="3350" y="195"/>
                    </a:cubicBezTo>
                    <a:cubicBezTo>
                      <a:pt x="3345" y="195"/>
                      <a:pt x="3340" y="196"/>
                      <a:pt x="3334" y="196"/>
                    </a:cubicBezTo>
                    <a:cubicBezTo>
                      <a:pt x="3247" y="207"/>
                      <a:pt x="3157" y="211"/>
                      <a:pt x="3067" y="211"/>
                    </a:cubicBezTo>
                    <a:cubicBezTo>
                      <a:pt x="2450" y="211"/>
                      <a:pt x="1767" y="1"/>
                      <a:pt x="1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38"/>
              <p:cNvSpPr/>
              <p:nvPr/>
            </p:nvSpPr>
            <p:spPr>
              <a:xfrm>
                <a:off x="8639973" y="981494"/>
                <a:ext cx="111968" cy="18531"/>
              </a:xfrm>
              <a:custGeom>
                <a:rect b="b" l="l" r="r" t="t"/>
                <a:pathLst>
                  <a:path extrusionOk="0" h="413" w="2494">
                    <a:moveTo>
                      <a:pt x="1238" y="1"/>
                    </a:moveTo>
                    <a:cubicBezTo>
                      <a:pt x="841" y="1"/>
                      <a:pt x="449" y="62"/>
                      <a:pt x="92" y="243"/>
                    </a:cubicBezTo>
                    <a:cubicBezTo>
                      <a:pt x="0" y="292"/>
                      <a:pt x="58" y="413"/>
                      <a:pt x="143" y="413"/>
                    </a:cubicBezTo>
                    <a:cubicBezTo>
                      <a:pt x="159" y="413"/>
                      <a:pt x="175" y="409"/>
                      <a:pt x="191" y="400"/>
                    </a:cubicBezTo>
                    <a:cubicBezTo>
                      <a:pt x="512" y="238"/>
                      <a:pt x="868" y="183"/>
                      <a:pt x="1231" y="183"/>
                    </a:cubicBezTo>
                    <a:cubicBezTo>
                      <a:pt x="1606" y="183"/>
                      <a:pt x="1988" y="242"/>
                      <a:pt x="2342" y="301"/>
                    </a:cubicBezTo>
                    <a:cubicBezTo>
                      <a:pt x="2347" y="301"/>
                      <a:pt x="2353" y="302"/>
                      <a:pt x="2357" y="302"/>
                    </a:cubicBezTo>
                    <a:cubicBezTo>
                      <a:pt x="2461" y="302"/>
                      <a:pt x="2494" y="142"/>
                      <a:pt x="2375" y="119"/>
                    </a:cubicBezTo>
                    <a:cubicBezTo>
                      <a:pt x="2009" y="58"/>
                      <a:pt x="1622" y="1"/>
                      <a:pt x="12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38"/>
              <p:cNvSpPr/>
              <p:nvPr/>
            </p:nvSpPr>
            <p:spPr>
              <a:xfrm>
                <a:off x="8637818" y="917150"/>
                <a:ext cx="42022" cy="81529"/>
              </a:xfrm>
              <a:custGeom>
                <a:rect b="b" l="l" r="r" t="t"/>
                <a:pathLst>
                  <a:path extrusionOk="0" h="1817" w="936">
                    <a:moveTo>
                      <a:pt x="826" y="0"/>
                    </a:moveTo>
                    <a:cubicBezTo>
                      <a:pt x="787" y="0"/>
                      <a:pt x="751" y="23"/>
                      <a:pt x="744" y="72"/>
                    </a:cubicBezTo>
                    <a:cubicBezTo>
                      <a:pt x="636" y="659"/>
                      <a:pt x="313" y="1156"/>
                      <a:pt x="40" y="1685"/>
                    </a:cubicBezTo>
                    <a:cubicBezTo>
                      <a:pt x="1" y="1753"/>
                      <a:pt x="65" y="1816"/>
                      <a:pt x="128" y="1816"/>
                    </a:cubicBezTo>
                    <a:cubicBezTo>
                      <a:pt x="158" y="1816"/>
                      <a:pt x="187" y="1802"/>
                      <a:pt x="206" y="1768"/>
                    </a:cubicBezTo>
                    <a:cubicBezTo>
                      <a:pt x="487" y="1230"/>
                      <a:pt x="810" y="717"/>
                      <a:pt x="926" y="113"/>
                    </a:cubicBezTo>
                    <a:cubicBezTo>
                      <a:pt x="935" y="41"/>
                      <a:pt x="879" y="0"/>
                      <a:pt x="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8"/>
              <p:cNvSpPr/>
              <p:nvPr/>
            </p:nvSpPr>
            <p:spPr>
              <a:xfrm>
                <a:off x="8541024" y="975526"/>
                <a:ext cx="27296" cy="106028"/>
              </a:xfrm>
              <a:custGeom>
                <a:rect b="b" l="l" r="r" t="t"/>
                <a:pathLst>
                  <a:path extrusionOk="0" h="2363" w="608">
                    <a:moveTo>
                      <a:pt x="480" y="1"/>
                    </a:moveTo>
                    <a:cubicBezTo>
                      <a:pt x="443" y="1"/>
                      <a:pt x="408" y="22"/>
                      <a:pt x="401" y="70"/>
                    </a:cubicBezTo>
                    <a:cubicBezTo>
                      <a:pt x="310" y="798"/>
                      <a:pt x="434" y="1576"/>
                      <a:pt x="45" y="2229"/>
                    </a:cubicBezTo>
                    <a:cubicBezTo>
                      <a:pt x="1" y="2301"/>
                      <a:pt x="64" y="2362"/>
                      <a:pt x="128" y="2362"/>
                    </a:cubicBezTo>
                    <a:cubicBezTo>
                      <a:pt x="160" y="2362"/>
                      <a:pt x="191" y="2347"/>
                      <a:pt x="210" y="2312"/>
                    </a:cubicBezTo>
                    <a:cubicBezTo>
                      <a:pt x="608" y="1642"/>
                      <a:pt x="484" y="856"/>
                      <a:pt x="583" y="111"/>
                    </a:cubicBezTo>
                    <a:cubicBezTo>
                      <a:pt x="593" y="43"/>
                      <a:pt x="534" y="1"/>
                      <a:pt x="4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8"/>
              <p:cNvSpPr/>
              <p:nvPr/>
            </p:nvSpPr>
            <p:spPr>
              <a:xfrm>
                <a:off x="8484097" y="1128309"/>
                <a:ext cx="88308" cy="12250"/>
              </a:xfrm>
              <a:custGeom>
                <a:rect b="b" l="l" r="r" t="t"/>
                <a:pathLst>
                  <a:path extrusionOk="0" h="273" w="1967">
                    <a:moveTo>
                      <a:pt x="819" y="1"/>
                    </a:moveTo>
                    <a:cubicBezTo>
                      <a:pt x="587" y="1"/>
                      <a:pt x="354" y="34"/>
                      <a:pt x="122" y="41"/>
                    </a:cubicBezTo>
                    <a:cubicBezTo>
                      <a:pt x="0" y="41"/>
                      <a:pt x="13" y="223"/>
                      <a:pt x="123" y="223"/>
                    </a:cubicBezTo>
                    <a:cubicBezTo>
                      <a:pt x="125" y="223"/>
                      <a:pt x="127" y="223"/>
                      <a:pt x="130" y="223"/>
                    </a:cubicBezTo>
                    <a:cubicBezTo>
                      <a:pt x="386" y="223"/>
                      <a:pt x="643" y="181"/>
                      <a:pt x="899" y="181"/>
                    </a:cubicBezTo>
                    <a:cubicBezTo>
                      <a:pt x="1222" y="189"/>
                      <a:pt x="1528" y="272"/>
                      <a:pt x="1851" y="272"/>
                    </a:cubicBezTo>
                    <a:cubicBezTo>
                      <a:pt x="1967" y="272"/>
                      <a:pt x="1958" y="90"/>
                      <a:pt x="1843" y="90"/>
                    </a:cubicBezTo>
                    <a:cubicBezTo>
                      <a:pt x="1553" y="90"/>
                      <a:pt x="1280" y="24"/>
                      <a:pt x="990" y="7"/>
                    </a:cubicBezTo>
                    <a:cubicBezTo>
                      <a:pt x="933" y="3"/>
                      <a:pt x="876" y="1"/>
                      <a:pt x="8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38"/>
              <p:cNvSpPr/>
              <p:nvPr/>
            </p:nvSpPr>
            <p:spPr>
              <a:xfrm>
                <a:off x="8477363" y="1076663"/>
                <a:ext cx="20741" cy="63671"/>
              </a:xfrm>
              <a:custGeom>
                <a:rect b="b" l="l" r="r" t="t"/>
                <a:pathLst>
                  <a:path extrusionOk="0" h="1419" w="462">
                    <a:moveTo>
                      <a:pt x="296" y="1"/>
                    </a:moveTo>
                    <a:cubicBezTo>
                      <a:pt x="247" y="1"/>
                      <a:pt x="201" y="34"/>
                      <a:pt x="214" y="99"/>
                    </a:cubicBezTo>
                    <a:cubicBezTo>
                      <a:pt x="272" y="488"/>
                      <a:pt x="247" y="935"/>
                      <a:pt x="40" y="1291"/>
                    </a:cubicBezTo>
                    <a:cubicBezTo>
                      <a:pt x="0" y="1358"/>
                      <a:pt x="65" y="1418"/>
                      <a:pt x="128" y="1418"/>
                    </a:cubicBezTo>
                    <a:cubicBezTo>
                      <a:pt x="157" y="1418"/>
                      <a:pt x="187" y="1405"/>
                      <a:pt x="205" y="1374"/>
                    </a:cubicBezTo>
                    <a:cubicBezTo>
                      <a:pt x="429" y="1001"/>
                      <a:pt x="462" y="513"/>
                      <a:pt x="396" y="83"/>
                    </a:cubicBezTo>
                    <a:cubicBezTo>
                      <a:pt x="388" y="28"/>
                      <a:pt x="341" y="1"/>
                      <a:pt x="2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8"/>
              <p:cNvSpPr/>
              <p:nvPr/>
            </p:nvSpPr>
            <p:spPr>
              <a:xfrm>
                <a:off x="8107653" y="1215850"/>
                <a:ext cx="375232" cy="420746"/>
              </a:xfrm>
              <a:custGeom>
                <a:rect b="b" l="l" r="r" t="t"/>
                <a:pathLst>
                  <a:path extrusionOk="0" h="9377" w="8358">
                    <a:moveTo>
                      <a:pt x="5926" y="1"/>
                    </a:moveTo>
                    <a:cubicBezTo>
                      <a:pt x="5903" y="1"/>
                      <a:pt x="5877" y="6"/>
                      <a:pt x="5850" y="17"/>
                    </a:cubicBezTo>
                    <a:cubicBezTo>
                      <a:pt x="5463" y="191"/>
                      <a:pt x="5037" y="204"/>
                      <a:pt x="4610" y="204"/>
                    </a:cubicBezTo>
                    <a:cubicBezTo>
                      <a:pt x="4535" y="204"/>
                      <a:pt x="4460" y="203"/>
                      <a:pt x="4385" y="203"/>
                    </a:cubicBezTo>
                    <a:cubicBezTo>
                      <a:pt x="4196" y="203"/>
                      <a:pt x="4007" y="206"/>
                      <a:pt x="3823" y="224"/>
                    </a:cubicBezTo>
                    <a:cubicBezTo>
                      <a:pt x="3145" y="299"/>
                      <a:pt x="2458" y="613"/>
                      <a:pt x="1879" y="936"/>
                    </a:cubicBezTo>
                    <a:cubicBezTo>
                      <a:pt x="754" y="1565"/>
                      <a:pt x="1" y="2706"/>
                      <a:pt x="199" y="4022"/>
                    </a:cubicBezTo>
                    <a:cubicBezTo>
                      <a:pt x="340" y="4899"/>
                      <a:pt x="911" y="5619"/>
                      <a:pt x="1358" y="6355"/>
                    </a:cubicBezTo>
                    <a:cubicBezTo>
                      <a:pt x="1912" y="7257"/>
                      <a:pt x="2053" y="8126"/>
                      <a:pt x="1490" y="9078"/>
                    </a:cubicBezTo>
                    <a:cubicBezTo>
                      <a:pt x="1440" y="9160"/>
                      <a:pt x="1482" y="9276"/>
                      <a:pt x="1573" y="9326"/>
                    </a:cubicBezTo>
                    <a:cubicBezTo>
                      <a:pt x="1598" y="9334"/>
                      <a:pt x="1614" y="9342"/>
                      <a:pt x="1639" y="9359"/>
                    </a:cubicBezTo>
                    <a:cubicBezTo>
                      <a:pt x="1663" y="9371"/>
                      <a:pt x="1690" y="9377"/>
                      <a:pt x="1717" y="9377"/>
                    </a:cubicBezTo>
                    <a:cubicBezTo>
                      <a:pt x="1786" y="9377"/>
                      <a:pt x="1858" y="9341"/>
                      <a:pt x="1887" y="9276"/>
                    </a:cubicBezTo>
                    <a:cubicBezTo>
                      <a:pt x="2309" y="8292"/>
                      <a:pt x="3062" y="7894"/>
                      <a:pt x="4096" y="7795"/>
                    </a:cubicBezTo>
                    <a:cubicBezTo>
                      <a:pt x="4965" y="7721"/>
                      <a:pt x="5867" y="7770"/>
                      <a:pt x="6678" y="7390"/>
                    </a:cubicBezTo>
                    <a:cubicBezTo>
                      <a:pt x="7869" y="6827"/>
                      <a:pt x="8358" y="5594"/>
                      <a:pt x="8267" y="4320"/>
                    </a:cubicBezTo>
                    <a:cubicBezTo>
                      <a:pt x="8225" y="3641"/>
                      <a:pt x="8043" y="2913"/>
                      <a:pt x="7745" y="2301"/>
                    </a:cubicBezTo>
                    <a:cubicBezTo>
                      <a:pt x="7431" y="1656"/>
                      <a:pt x="6827" y="1159"/>
                      <a:pt x="6678" y="439"/>
                    </a:cubicBezTo>
                    <a:cubicBezTo>
                      <a:pt x="6657" y="348"/>
                      <a:pt x="6593" y="309"/>
                      <a:pt x="6525" y="309"/>
                    </a:cubicBezTo>
                    <a:cubicBezTo>
                      <a:pt x="6457" y="309"/>
                      <a:pt x="6384" y="348"/>
                      <a:pt x="6347" y="415"/>
                    </a:cubicBezTo>
                    <a:lnTo>
                      <a:pt x="6066" y="274"/>
                    </a:lnTo>
                    <a:cubicBezTo>
                      <a:pt x="6115" y="155"/>
                      <a:pt x="6051" y="1"/>
                      <a:pt x="59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38"/>
              <p:cNvSpPr/>
              <p:nvPr/>
            </p:nvSpPr>
            <p:spPr>
              <a:xfrm>
                <a:off x="8249896" y="1313447"/>
                <a:ext cx="223846" cy="108630"/>
              </a:xfrm>
              <a:custGeom>
                <a:rect b="b" l="l" r="r" t="t"/>
                <a:pathLst>
                  <a:path extrusionOk="0" h="2421" w="4986">
                    <a:moveTo>
                      <a:pt x="269" y="1"/>
                    </a:moveTo>
                    <a:cubicBezTo>
                      <a:pt x="100" y="1"/>
                      <a:pt x="1" y="260"/>
                      <a:pt x="179" y="353"/>
                    </a:cubicBezTo>
                    <a:cubicBezTo>
                      <a:pt x="891" y="717"/>
                      <a:pt x="1536" y="1189"/>
                      <a:pt x="2231" y="1569"/>
                    </a:cubicBezTo>
                    <a:cubicBezTo>
                      <a:pt x="2968" y="1966"/>
                      <a:pt x="3853" y="2074"/>
                      <a:pt x="4623" y="2405"/>
                    </a:cubicBezTo>
                    <a:cubicBezTo>
                      <a:pt x="4648" y="2416"/>
                      <a:pt x="4673" y="2421"/>
                      <a:pt x="4697" y="2421"/>
                    </a:cubicBezTo>
                    <a:cubicBezTo>
                      <a:pt x="4874" y="2421"/>
                      <a:pt x="4985" y="2154"/>
                      <a:pt x="4788" y="2074"/>
                    </a:cubicBezTo>
                    <a:cubicBezTo>
                      <a:pt x="4052" y="1759"/>
                      <a:pt x="3266" y="1611"/>
                      <a:pt x="2529" y="1304"/>
                    </a:cubicBezTo>
                    <a:cubicBezTo>
                      <a:pt x="1760" y="982"/>
                      <a:pt x="1090" y="411"/>
                      <a:pt x="353" y="22"/>
                    </a:cubicBezTo>
                    <a:cubicBezTo>
                      <a:pt x="324" y="7"/>
                      <a:pt x="295" y="1"/>
                      <a:pt x="269"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38"/>
              <p:cNvSpPr/>
              <p:nvPr/>
            </p:nvSpPr>
            <p:spPr>
              <a:xfrm>
                <a:off x="8239423" y="1420801"/>
                <a:ext cx="178862" cy="116079"/>
              </a:xfrm>
              <a:custGeom>
                <a:rect b="b" l="l" r="r" t="t"/>
                <a:pathLst>
                  <a:path extrusionOk="0" h="2587" w="3984">
                    <a:moveTo>
                      <a:pt x="250" y="0"/>
                    </a:moveTo>
                    <a:cubicBezTo>
                      <a:pt x="93" y="0"/>
                      <a:pt x="1" y="253"/>
                      <a:pt x="176" y="358"/>
                    </a:cubicBezTo>
                    <a:cubicBezTo>
                      <a:pt x="747" y="714"/>
                      <a:pt x="1368" y="1004"/>
                      <a:pt x="1963" y="1327"/>
                    </a:cubicBezTo>
                    <a:cubicBezTo>
                      <a:pt x="2534" y="1633"/>
                      <a:pt x="3171" y="1972"/>
                      <a:pt x="3569" y="2510"/>
                    </a:cubicBezTo>
                    <a:cubicBezTo>
                      <a:pt x="3609" y="2564"/>
                      <a:pt x="3663" y="2587"/>
                      <a:pt x="3718" y="2587"/>
                    </a:cubicBezTo>
                    <a:cubicBezTo>
                      <a:pt x="3852" y="2587"/>
                      <a:pt x="3983" y="2447"/>
                      <a:pt x="3883" y="2311"/>
                    </a:cubicBezTo>
                    <a:cubicBezTo>
                      <a:pt x="3486" y="1773"/>
                      <a:pt x="2890" y="1426"/>
                      <a:pt x="2319" y="1103"/>
                    </a:cubicBezTo>
                    <a:cubicBezTo>
                      <a:pt x="1665" y="731"/>
                      <a:pt x="979" y="416"/>
                      <a:pt x="342" y="27"/>
                    </a:cubicBezTo>
                    <a:cubicBezTo>
                      <a:pt x="310" y="8"/>
                      <a:pt x="279" y="0"/>
                      <a:pt x="25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38"/>
              <p:cNvSpPr/>
              <p:nvPr/>
            </p:nvSpPr>
            <p:spPr>
              <a:xfrm>
                <a:off x="8288005" y="1244301"/>
                <a:ext cx="178862" cy="116124"/>
              </a:xfrm>
              <a:custGeom>
                <a:rect b="b" l="l" r="r" t="t"/>
                <a:pathLst>
                  <a:path extrusionOk="0" h="2588" w="3984">
                    <a:moveTo>
                      <a:pt x="253" y="0"/>
                    </a:moveTo>
                    <a:cubicBezTo>
                      <a:pt x="98" y="0"/>
                      <a:pt x="1" y="254"/>
                      <a:pt x="176" y="359"/>
                    </a:cubicBezTo>
                    <a:cubicBezTo>
                      <a:pt x="755" y="706"/>
                      <a:pt x="1367" y="996"/>
                      <a:pt x="1963" y="1318"/>
                    </a:cubicBezTo>
                    <a:cubicBezTo>
                      <a:pt x="2534" y="1633"/>
                      <a:pt x="3179" y="1972"/>
                      <a:pt x="3568" y="2510"/>
                    </a:cubicBezTo>
                    <a:cubicBezTo>
                      <a:pt x="3609" y="2564"/>
                      <a:pt x="3663" y="2587"/>
                      <a:pt x="3717" y="2587"/>
                    </a:cubicBezTo>
                    <a:cubicBezTo>
                      <a:pt x="3852" y="2587"/>
                      <a:pt x="3983" y="2447"/>
                      <a:pt x="3883" y="2311"/>
                    </a:cubicBezTo>
                    <a:cubicBezTo>
                      <a:pt x="3486" y="1773"/>
                      <a:pt x="2890" y="1418"/>
                      <a:pt x="2319" y="1095"/>
                    </a:cubicBezTo>
                    <a:cubicBezTo>
                      <a:pt x="1665" y="731"/>
                      <a:pt x="987" y="417"/>
                      <a:pt x="341" y="28"/>
                    </a:cubicBezTo>
                    <a:cubicBezTo>
                      <a:pt x="311" y="9"/>
                      <a:pt x="281" y="0"/>
                      <a:pt x="25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38"/>
              <p:cNvSpPr/>
              <p:nvPr/>
            </p:nvSpPr>
            <p:spPr>
              <a:xfrm>
                <a:off x="8125883" y="1410857"/>
                <a:ext cx="178054" cy="88618"/>
              </a:xfrm>
              <a:custGeom>
                <a:rect b="b" l="l" r="r" t="t"/>
                <a:pathLst>
                  <a:path extrusionOk="0" h="1975" w="3966">
                    <a:moveTo>
                      <a:pt x="228" y="1"/>
                    </a:moveTo>
                    <a:cubicBezTo>
                      <a:pt x="47" y="1"/>
                      <a:pt x="1" y="312"/>
                      <a:pt x="206" y="373"/>
                    </a:cubicBezTo>
                    <a:cubicBezTo>
                      <a:pt x="1414" y="728"/>
                      <a:pt x="2498" y="1382"/>
                      <a:pt x="3615" y="1953"/>
                    </a:cubicBezTo>
                    <a:cubicBezTo>
                      <a:pt x="3643" y="1968"/>
                      <a:pt x="3671" y="1974"/>
                      <a:pt x="3697" y="1974"/>
                    </a:cubicBezTo>
                    <a:cubicBezTo>
                      <a:pt x="3862" y="1974"/>
                      <a:pt x="3966" y="1715"/>
                      <a:pt x="3780" y="1622"/>
                    </a:cubicBezTo>
                    <a:cubicBezTo>
                      <a:pt x="2638" y="1035"/>
                      <a:pt x="1521" y="373"/>
                      <a:pt x="280" y="9"/>
                    </a:cubicBezTo>
                    <a:cubicBezTo>
                      <a:pt x="262" y="3"/>
                      <a:pt x="244" y="1"/>
                      <a:pt x="228"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38"/>
              <p:cNvSpPr/>
              <p:nvPr/>
            </p:nvSpPr>
            <p:spPr>
              <a:xfrm>
                <a:off x="8208307" y="1256166"/>
                <a:ext cx="187302" cy="92387"/>
              </a:xfrm>
              <a:custGeom>
                <a:rect b="b" l="l" r="r" t="t"/>
                <a:pathLst>
                  <a:path extrusionOk="0" h="2059" w="4172">
                    <a:moveTo>
                      <a:pt x="274" y="0"/>
                    </a:moveTo>
                    <a:cubicBezTo>
                      <a:pt x="102" y="0"/>
                      <a:pt x="1" y="263"/>
                      <a:pt x="188" y="350"/>
                    </a:cubicBezTo>
                    <a:cubicBezTo>
                      <a:pt x="1396" y="912"/>
                      <a:pt x="2629" y="1434"/>
                      <a:pt x="3812" y="2038"/>
                    </a:cubicBezTo>
                    <a:cubicBezTo>
                      <a:pt x="3842" y="2052"/>
                      <a:pt x="3870" y="2059"/>
                      <a:pt x="3897" y="2059"/>
                    </a:cubicBezTo>
                    <a:cubicBezTo>
                      <a:pt x="4068" y="2059"/>
                      <a:pt x="4172" y="1800"/>
                      <a:pt x="3986" y="1707"/>
                    </a:cubicBezTo>
                    <a:cubicBezTo>
                      <a:pt x="2795" y="1103"/>
                      <a:pt x="1570" y="581"/>
                      <a:pt x="354" y="19"/>
                    </a:cubicBezTo>
                    <a:cubicBezTo>
                      <a:pt x="326" y="6"/>
                      <a:pt x="299" y="0"/>
                      <a:pt x="27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0" name="Google Shape;2720;p38"/>
            <p:cNvGrpSpPr/>
            <p:nvPr/>
          </p:nvGrpSpPr>
          <p:grpSpPr>
            <a:xfrm>
              <a:off x="7356550" y="539391"/>
              <a:ext cx="640088" cy="691984"/>
              <a:chOff x="8110850" y="1193813"/>
              <a:chExt cx="640088" cy="691984"/>
            </a:xfrm>
          </p:grpSpPr>
          <p:sp>
            <p:nvSpPr>
              <p:cNvPr id="2721" name="Google Shape;2721;p38"/>
              <p:cNvSpPr/>
              <p:nvPr/>
            </p:nvSpPr>
            <p:spPr>
              <a:xfrm>
                <a:off x="8110850" y="1218330"/>
                <a:ext cx="640088" cy="667467"/>
              </a:xfrm>
              <a:custGeom>
                <a:rect b="b" l="l" r="r" t="t"/>
                <a:pathLst>
                  <a:path extrusionOk="0" h="11325" w="10937">
                    <a:moveTo>
                      <a:pt x="6958" y="1"/>
                    </a:moveTo>
                    <a:cubicBezTo>
                      <a:pt x="6193" y="1"/>
                      <a:pt x="5387" y="1079"/>
                      <a:pt x="4691" y="1419"/>
                    </a:cubicBezTo>
                    <a:cubicBezTo>
                      <a:pt x="3883" y="1814"/>
                      <a:pt x="2973" y="1969"/>
                      <a:pt x="2079" y="2158"/>
                    </a:cubicBezTo>
                    <a:cubicBezTo>
                      <a:pt x="928" y="2398"/>
                      <a:pt x="0" y="2879"/>
                      <a:pt x="189" y="4099"/>
                    </a:cubicBezTo>
                    <a:cubicBezTo>
                      <a:pt x="447" y="5818"/>
                      <a:pt x="1907" y="6926"/>
                      <a:pt x="2672" y="8154"/>
                    </a:cubicBezTo>
                    <a:cubicBezTo>
                      <a:pt x="3170" y="8936"/>
                      <a:pt x="3213" y="9873"/>
                      <a:pt x="3660" y="10586"/>
                    </a:cubicBezTo>
                    <a:cubicBezTo>
                      <a:pt x="3875" y="10921"/>
                      <a:pt x="4158" y="11222"/>
                      <a:pt x="4631" y="11299"/>
                    </a:cubicBezTo>
                    <a:cubicBezTo>
                      <a:pt x="4736" y="11316"/>
                      <a:pt x="4832" y="11324"/>
                      <a:pt x="4921" y="11324"/>
                    </a:cubicBezTo>
                    <a:cubicBezTo>
                      <a:pt x="5497" y="11324"/>
                      <a:pt x="5776" y="10984"/>
                      <a:pt x="6126" y="10560"/>
                    </a:cubicBezTo>
                    <a:cubicBezTo>
                      <a:pt x="6487" y="10122"/>
                      <a:pt x="7243" y="9606"/>
                      <a:pt x="7835" y="9495"/>
                    </a:cubicBezTo>
                    <a:cubicBezTo>
                      <a:pt x="8024" y="9459"/>
                      <a:pt x="8213" y="9450"/>
                      <a:pt x="8401" y="9450"/>
                    </a:cubicBezTo>
                    <a:cubicBezTo>
                      <a:pt x="8619" y="9450"/>
                      <a:pt x="8836" y="9462"/>
                      <a:pt x="9050" y="9462"/>
                    </a:cubicBezTo>
                    <a:cubicBezTo>
                      <a:pt x="9237" y="9462"/>
                      <a:pt x="9423" y="9453"/>
                      <a:pt x="9605" y="9417"/>
                    </a:cubicBezTo>
                    <a:cubicBezTo>
                      <a:pt x="10155" y="9306"/>
                      <a:pt x="10516" y="8799"/>
                      <a:pt x="10636" y="8343"/>
                    </a:cubicBezTo>
                    <a:cubicBezTo>
                      <a:pt x="10937" y="7209"/>
                      <a:pt x="9812" y="6359"/>
                      <a:pt x="9519" y="5268"/>
                    </a:cubicBezTo>
                    <a:cubicBezTo>
                      <a:pt x="9159" y="3893"/>
                      <a:pt x="9339" y="2123"/>
                      <a:pt x="8282" y="766"/>
                    </a:cubicBezTo>
                    <a:cubicBezTo>
                      <a:pt x="7973" y="379"/>
                      <a:pt x="7509" y="18"/>
                      <a:pt x="6985" y="1"/>
                    </a:cubicBezTo>
                    <a:cubicBezTo>
                      <a:pt x="6976" y="1"/>
                      <a:pt x="6967" y="1"/>
                      <a:pt x="6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38"/>
              <p:cNvSpPr/>
              <p:nvPr/>
            </p:nvSpPr>
            <p:spPr>
              <a:xfrm>
                <a:off x="8181198" y="1287284"/>
                <a:ext cx="506944" cy="516705"/>
              </a:xfrm>
              <a:custGeom>
                <a:rect b="b" l="l" r="r" t="t"/>
                <a:pathLst>
                  <a:path extrusionOk="0" h="8767" w="8662">
                    <a:moveTo>
                      <a:pt x="5265" y="0"/>
                    </a:moveTo>
                    <a:cubicBezTo>
                      <a:pt x="4198" y="0"/>
                      <a:pt x="4297" y="1617"/>
                      <a:pt x="3661" y="2199"/>
                    </a:cubicBezTo>
                    <a:cubicBezTo>
                      <a:pt x="3438" y="2403"/>
                      <a:pt x="3213" y="2477"/>
                      <a:pt x="2988" y="2477"/>
                    </a:cubicBezTo>
                    <a:cubicBezTo>
                      <a:pt x="2358" y="2477"/>
                      <a:pt x="1722" y="1890"/>
                      <a:pt x="1098" y="1890"/>
                    </a:cubicBezTo>
                    <a:cubicBezTo>
                      <a:pt x="975" y="1890"/>
                      <a:pt x="853" y="1913"/>
                      <a:pt x="731" y="1967"/>
                    </a:cubicBezTo>
                    <a:cubicBezTo>
                      <a:pt x="1" y="2294"/>
                      <a:pt x="207" y="3505"/>
                      <a:pt x="499" y="4029"/>
                    </a:cubicBezTo>
                    <a:cubicBezTo>
                      <a:pt x="508" y="4038"/>
                      <a:pt x="508" y="4046"/>
                      <a:pt x="516" y="4046"/>
                    </a:cubicBezTo>
                    <a:cubicBezTo>
                      <a:pt x="516" y="4055"/>
                      <a:pt x="516" y="4063"/>
                      <a:pt x="525" y="4063"/>
                    </a:cubicBezTo>
                    <a:cubicBezTo>
                      <a:pt x="1066" y="4966"/>
                      <a:pt x="1599" y="5876"/>
                      <a:pt x="2063" y="6821"/>
                    </a:cubicBezTo>
                    <a:cubicBezTo>
                      <a:pt x="2329" y="7371"/>
                      <a:pt x="2819" y="8385"/>
                      <a:pt x="3360" y="8660"/>
                    </a:cubicBezTo>
                    <a:cubicBezTo>
                      <a:pt x="3513" y="8734"/>
                      <a:pt x="3658" y="8767"/>
                      <a:pt x="3797" y="8767"/>
                    </a:cubicBezTo>
                    <a:cubicBezTo>
                      <a:pt x="4345" y="8767"/>
                      <a:pt x="4782" y="8257"/>
                      <a:pt x="5104" y="7818"/>
                    </a:cubicBezTo>
                    <a:cubicBezTo>
                      <a:pt x="5482" y="7320"/>
                      <a:pt x="5474" y="7113"/>
                      <a:pt x="6135" y="6993"/>
                    </a:cubicBezTo>
                    <a:cubicBezTo>
                      <a:pt x="6228" y="6976"/>
                      <a:pt x="6321" y="6969"/>
                      <a:pt x="6416" y="6969"/>
                    </a:cubicBezTo>
                    <a:cubicBezTo>
                      <a:pt x="6740" y="6969"/>
                      <a:pt x="7071" y="7049"/>
                      <a:pt x="7391" y="7049"/>
                    </a:cubicBezTo>
                    <a:cubicBezTo>
                      <a:pt x="7573" y="7049"/>
                      <a:pt x="7751" y="7023"/>
                      <a:pt x="7922" y="6942"/>
                    </a:cubicBezTo>
                    <a:cubicBezTo>
                      <a:pt x="8661" y="6581"/>
                      <a:pt x="8627" y="6014"/>
                      <a:pt x="8240" y="5490"/>
                    </a:cubicBezTo>
                    <a:cubicBezTo>
                      <a:pt x="7261" y="4167"/>
                      <a:pt x="7432" y="2431"/>
                      <a:pt x="6685" y="1013"/>
                    </a:cubicBezTo>
                    <a:cubicBezTo>
                      <a:pt x="6436" y="558"/>
                      <a:pt x="6118" y="189"/>
                      <a:pt x="5654" y="60"/>
                    </a:cubicBezTo>
                    <a:cubicBezTo>
                      <a:pt x="5509" y="19"/>
                      <a:pt x="5381" y="0"/>
                      <a:pt x="5265"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38"/>
              <p:cNvSpPr/>
              <p:nvPr/>
            </p:nvSpPr>
            <p:spPr>
              <a:xfrm>
                <a:off x="8497002" y="1779389"/>
                <a:ext cx="59" cy="59"/>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38"/>
              <p:cNvSpPr/>
              <p:nvPr/>
            </p:nvSpPr>
            <p:spPr>
              <a:xfrm>
                <a:off x="8312471" y="1309090"/>
                <a:ext cx="285426" cy="475036"/>
              </a:xfrm>
              <a:custGeom>
                <a:rect b="b" l="l" r="r" t="t"/>
                <a:pathLst>
                  <a:path extrusionOk="0" h="8060" w="4877">
                    <a:moveTo>
                      <a:pt x="3024" y="8018"/>
                    </a:moveTo>
                    <a:cubicBezTo>
                      <a:pt x="3021" y="8019"/>
                      <a:pt x="3018" y="8021"/>
                      <a:pt x="3016" y="8023"/>
                    </a:cubicBezTo>
                    <a:cubicBezTo>
                      <a:pt x="3019" y="8022"/>
                      <a:pt x="3022" y="8020"/>
                      <a:pt x="3024" y="8018"/>
                    </a:cubicBezTo>
                    <a:close/>
                    <a:moveTo>
                      <a:pt x="1818" y="0"/>
                    </a:moveTo>
                    <a:cubicBezTo>
                      <a:pt x="1788" y="0"/>
                      <a:pt x="1758" y="11"/>
                      <a:pt x="1736" y="33"/>
                    </a:cubicBezTo>
                    <a:lnTo>
                      <a:pt x="78" y="1365"/>
                    </a:lnTo>
                    <a:cubicBezTo>
                      <a:pt x="26" y="1400"/>
                      <a:pt x="0" y="1468"/>
                      <a:pt x="26" y="1528"/>
                    </a:cubicBezTo>
                    <a:cubicBezTo>
                      <a:pt x="146" y="1795"/>
                      <a:pt x="353" y="2035"/>
                      <a:pt x="516" y="2276"/>
                    </a:cubicBezTo>
                    <a:cubicBezTo>
                      <a:pt x="834" y="2757"/>
                      <a:pt x="1160" y="3238"/>
                      <a:pt x="1478" y="3719"/>
                    </a:cubicBezTo>
                    <a:cubicBezTo>
                      <a:pt x="1753" y="4106"/>
                      <a:pt x="1993" y="4510"/>
                      <a:pt x="2208" y="4939"/>
                    </a:cubicBezTo>
                    <a:cubicBezTo>
                      <a:pt x="2655" y="5867"/>
                      <a:pt x="2844" y="6898"/>
                      <a:pt x="2767" y="7929"/>
                    </a:cubicBezTo>
                    <a:cubicBezTo>
                      <a:pt x="2762" y="8016"/>
                      <a:pt x="2830" y="8059"/>
                      <a:pt x="2904" y="8059"/>
                    </a:cubicBezTo>
                    <a:cubicBezTo>
                      <a:pt x="2960" y="8059"/>
                      <a:pt x="3020" y="8033"/>
                      <a:pt x="3050" y="7980"/>
                    </a:cubicBezTo>
                    <a:lnTo>
                      <a:pt x="3050" y="7980"/>
                    </a:lnTo>
                    <a:cubicBezTo>
                      <a:pt x="3043" y="7995"/>
                      <a:pt x="3036" y="8009"/>
                      <a:pt x="3024" y="8018"/>
                    </a:cubicBezTo>
                    <a:lnTo>
                      <a:pt x="3024" y="8018"/>
                    </a:lnTo>
                    <a:cubicBezTo>
                      <a:pt x="3033" y="8014"/>
                      <a:pt x="3044" y="8013"/>
                      <a:pt x="3050" y="8006"/>
                    </a:cubicBezTo>
                    <a:cubicBezTo>
                      <a:pt x="3110" y="7980"/>
                      <a:pt x="3171" y="7963"/>
                      <a:pt x="3231" y="7946"/>
                    </a:cubicBezTo>
                    <a:cubicBezTo>
                      <a:pt x="3411" y="7886"/>
                      <a:pt x="3591" y="7834"/>
                      <a:pt x="3772" y="7791"/>
                    </a:cubicBezTo>
                    <a:cubicBezTo>
                      <a:pt x="3952" y="7749"/>
                      <a:pt x="4159" y="7697"/>
                      <a:pt x="4348" y="7654"/>
                    </a:cubicBezTo>
                    <a:cubicBezTo>
                      <a:pt x="4426" y="7628"/>
                      <a:pt x="4510" y="7617"/>
                      <a:pt x="4595" y="7617"/>
                    </a:cubicBezTo>
                    <a:cubicBezTo>
                      <a:pt x="4621" y="7617"/>
                      <a:pt x="4648" y="7618"/>
                      <a:pt x="4674" y="7620"/>
                    </a:cubicBezTo>
                    <a:cubicBezTo>
                      <a:pt x="4681" y="7621"/>
                      <a:pt x="4688" y="7621"/>
                      <a:pt x="4694" y="7621"/>
                    </a:cubicBezTo>
                    <a:cubicBezTo>
                      <a:pt x="4804" y="7621"/>
                      <a:pt x="4876" y="7493"/>
                      <a:pt x="4811" y="7396"/>
                    </a:cubicBezTo>
                    <a:cubicBezTo>
                      <a:pt x="3085" y="5437"/>
                      <a:pt x="2062" y="2748"/>
                      <a:pt x="1968" y="145"/>
                    </a:cubicBezTo>
                    <a:cubicBezTo>
                      <a:pt x="1968" y="94"/>
                      <a:pt x="1942" y="42"/>
                      <a:pt x="1890" y="25"/>
                    </a:cubicBezTo>
                    <a:cubicBezTo>
                      <a:pt x="1870" y="9"/>
                      <a:pt x="1844" y="0"/>
                      <a:pt x="1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38"/>
              <p:cNvSpPr/>
              <p:nvPr/>
            </p:nvSpPr>
            <p:spPr>
              <a:xfrm>
                <a:off x="8316977" y="1474579"/>
                <a:ext cx="33184" cy="48977"/>
              </a:xfrm>
              <a:custGeom>
                <a:rect b="b" l="l" r="r" t="t"/>
                <a:pathLst>
                  <a:path extrusionOk="0" h="831" w="567">
                    <a:moveTo>
                      <a:pt x="224" y="1"/>
                    </a:moveTo>
                    <a:cubicBezTo>
                      <a:pt x="224" y="1"/>
                      <a:pt x="1" y="413"/>
                      <a:pt x="18" y="568"/>
                    </a:cubicBezTo>
                    <a:cubicBezTo>
                      <a:pt x="14" y="747"/>
                      <a:pt x="139" y="830"/>
                      <a:pt x="267" y="830"/>
                    </a:cubicBezTo>
                    <a:cubicBezTo>
                      <a:pt x="415" y="830"/>
                      <a:pt x="566" y="719"/>
                      <a:pt x="525" y="516"/>
                    </a:cubicBezTo>
                    <a:cubicBezTo>
                      <a:pt x="516" y="361"/>
                      <a:pt x="224" y="1"/>
                      <a:pt x="2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38"/>
              <p:cNvSpPr/>
              <p:nvPr/>
            </p:nvSpPr>
            <p:spPr>
              <a:xfrm>
                <a:off x="8213504" y="1444227"/>
                <a:ext cx="41670" cy="39076"/>
              </a:xfrm>
              <a:custGeom>
                <a:rect b="b" l="l" r="r" t="t"/>
                <a:pathLst>
                  <a:path extrusionOk="0" h="663" w="712">
                    <a:moveTo>
                      <a:pt x="712" y="0"/>
                    </a:moveTo>
                    <a:cubicBezTo>
                      <a:pt x="712" y="0"/>
                      <a:pt x="265" y="137"/>
                      <a:pt x="171" y="258"/>
                    </a:cubicBezTo>
                    <a:cubicBezTo>
                      <a:pt x="1" y="408"/>
                      <a:pt x="233" y="663"/>
                      <a:pt x="419" y="663"/>
                    </a:cubicBezTo>
                    <a:cubicBezTo>
                      <a:pt x="477" y="663"/>
                      <a:pt x="531" y="637"/>
                      <a:pt x="566" y="576"/>
                    </a:cubicBezTo>
                    <a:cubicBezTo>
                      <a:pt x="669" y="455"/>
                      <a:pt x="712" y="0"/>
                      <a:pt x="7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38"/>
              <p:cNvSpPr/>
              <p:nvPr/>
            </p:nvSpPr>
            <p:spPr>
              <a:xfrm>
                <a:off x="8456268" y="1387473"/>
                <a:ext cx="50390" cy="35363"/>
              </a:xfrm>
              <a:custGeom>
                <a:rect b="b" l="l" r="r" t="t"/>
                <a:pathLst>
                  <a:path extrusionOk="0" h="600" w="861">
                    <a:moveTo>
                      <a:pt x="0" y="1"/>
                    </a:moveTo>
                    <a:cubicBezTo>
                      <a:pt x="0" y="1"/>
                      <a:pt x="164" y="439"/>
                      <a:pt x="293" y="525"/>
                    </a:cubicBezTo>
                    <a:cubicBezTo>
                      <a:pt x="350" y="577"/>
                      <a:pt x="411" y="599"/>
                      <a:pt x="468" y="599"/>
                    </a:cubicBezTo>
                    <a:cubicBezTo>
                      <a:pt x="691" y="599"/>
                      <a:pt x="860" y="263"/>
                      <a:pt x="593" y="112"/>
                    </a:cubicBezTo>
                    <a:cubicBezTo>
                      <a:pt x="473" y="18"/>
                      <a:pt x="0" y="1"/>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38"/>
              <p:cNvSpPr/>
              <p:nvPr/>
            </p:nvSpPr>
            <p:spPr>
              <a:xfrm>
                <a:off x="8472363" y="1450298"/>
                <a:ext cx="49980" cy="35775"/>
              </a:xfrm>
              <a:custGeom>
                <a:rect b="b" l="l" r="r" t="t"/>
                <a:pathLst>
                  <a:path extrusionOk="0" h="607" w="854">
                    <a:moveTo>
                      <a:pt x="0" y="0"/>
                    </a:moveTo>
                    <a:lnTo>
                      <a:pt x="0" y="0"/>
                    </a:lnTo>
                    <a:cubicBezTo>
                      <a:pt x="0" y="0"/>
                      <a:pt x="164" y="438"/>
                      <a:pt x="284" y="533"/>
                    </a:cubicBezTo>
                    <a:cubicBezTo>
                      <a:pt x="341" y="585"/>
                      <a:pt x="402" y="607"/>
                      <a:pt x="459" y="607"/>
                    </a:cubicBezTo>
                    <a:cubicBezTo>
                      <a:pt x="682" y="607"/>
                      <a:pt x="853" y="269"/>
                      <a:pt x="593" y="112"/>
                    </a:cubicBezTo>
                    <a:cubicBezTo>
                      <a:pt x="464" y="17"/>
                      <a:pt x="0" y="0"/>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38"/>
              <p:cNvSpPr/>
              <p:nvPr/>
            </p:nvSpPr>
            <p:spPr>
              <a:xfrm>
                <a:off x="8472363" y="1336553"/>
                <a:ext cx="54019" cy="30942"/>
              </a:xfrm>
              <a:custGeom>
                <a:rect b="b" l="l" r="r" t="t"/>
                <a:pathLst>
                  <a:path extrusionOk="0" h="525" w="923">
                    <a:moveTo>
                      <a:pt x="555" y="1"/>
                    </a:moveTo>
                    <a:cubicBezTo>
                      <a:pt x="522" y="1"/>
                      <a:pt x="485" y="7"/>
                      <a:pt x="447" y="23"/>
                    </a:cubicBezTo>
                    <a:cubicBezTo>
                      <a:pt x="292" y="66"/>
                      <a:pt x="0" y="435"/>
                      <a:pt x="0" y="435"/>
                    </a:cubicBezTo>
                    <a:cubicBezTo>
                      <a:pt x="0" y="435"/>
                      <a:pt x="311" y="525"/>
                      <a:pt x="503" y="525"/>
                    </a:cubicBezTo>
                    <a:cubicBezTo>
                      <a:pt x="542" y="525"/>
                      <a:pt x="576" y="521"/>
                      <a:pt x="602" y="513"/>
                    </a:cubicBezTo>
                    <a:cubicBezTo>
                      <a:pt x="922" y="436"/>
                      <a:pt x="822" y="1"/>
                      <a:pt x="5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38"/>
              <p:cNvSpPr/>
              <p:nvPr/>
            </p:nvSpPr>
            <p:spPr>
              <a:xfrm>
                <a:off x="8278233" y="1444699"/>
                <a:ext cx="36285" cy="47916"/>
              </a:xfrm>
              <a:custGeom>
                <a:rect b="b" l="l" r="r" t="t"/>
                <a:pathLst>
                  <a:path extrusionOk="0" h="813" w="620">
                    <a:moveTo>
                      <a:pt x="474" y="1"/>
                    </a:moveTo>
                    <a:cubicBezTo>
                      <a:pt x="474" y="1"/>
                      <a:pt x="121" y="301"/>
                      <a:pt x="87" y="456"/>
                    </a:cubicBezTo>
                    <a:cubicBezTo>
                      <a:pt x="0" y="671"/>
                      <a:pt x="169" y="812"/>
                      <a:pt x="334" y="812"/>
                    </a:cubicBezTo>
                    <a:cubicBezTo>
                      <a:pt x="446" y="812"/>
                      <a:pt x="557" y="747"/>
                      <a:pt x="585" y="593"/>
                    </a:cubicBezTo>
                    <a:cubicBezTo>
                      <a:pt x="620" y="439"/>
                      <a:pt x="474" y="1"/>
                      <a:pt x="4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38"/>
              <p:cNvSpPr/>
              <p:nvPr/>
            </p:nvSpPr>
            <p:spPr>
              <a:xfrm>
                <a:off x="8330731" y="1408218"/>
                <a:ext cx="177389" cy="390048"/>
              </a:xfrm>
              <a:custGeom>
                <a:rect b="b" l="l" r="r" t="t"/>
                <a:pathLst>
                  <a:path extrusionOk="0" h="6618" w="3031">
                    <a:moveTo>
                      <a:pt x="86" y="0"/>
                    </a:moveTo>
                    <a:cubicBezTo>
                      <a:pt x="42" y="0"/>
                      <a:pt x="1" y="54"/>
                      <a:pt x="32" y="104"/>
                    </a:cubicBezTo>
                    <a:cubicBezTo>
                      <a:pt x="754" y="1058"/>
                      <a:pt x="1501" y="1994"/>
                      <a:pt x="2060" y="3051"/>
                    </a:cubicBezTo>
                    <a:cubicBezTo>
                      <a:pt x="2627" y="4133"/>
                      <a:pt x="2910" y="5328"/>
                      <a:pt x="2764" y="6548"/>
                    </a:cubicBezTo>
                    <a:cubicBezTo>
                      <a:pt x="2759" y="6594"/>
                      <a:pt x="2792" y="6618"/>
                      <a:pt x="2825" y="6618"/>
                    </a:cubicBezTo>
                    <a:cubicBezTo>
                      <a:pt x="2853" y="6618"/>
                      <a:pt x="2880" y="6600"/>
                      <a:pt x="2884" y="6565"/>
                    </a:cubicBezTo>
                    <a:cubicBezTo>
                      <a:pt x="3030" y="5345"/>
                      <a:pt x="2764" y="4168"/>
                      <a:pt x="2214" y="3077"/>
                    </a:cubicBezTo>
                    <a:cubicBezTo>
                      <a:pt x="1664" y="1986"/>
                      <a:pt x="874" y="1006"/>
                      <a:pt x="135" y="27"/>
                    </a:cubicBezTo>
                    <a:cubicBezTo>
                      <a:pt x="121" y="8"/>
                      <a:pt x="103" y="0"/>
                      <a:pt x="8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38"/>
              <p:cNvSpPr/>
              <p:nvPr/>
            </p:nvSpPr>
            <p:spPr>
              <a:xfrm>
                <a:off x="8371816" y="1390832"/>
                <a:ext cx="229008" cy="357810"/>
              </a:xfrm>
              <a:custGeom>
                <a:rect b="b" l="l" r="r" t="t"/>
                <a:pathLst>
                  <a:path extrusionOk="0" h="6071" w="3913">
                    <a:moveTo>
                      <a:pt x="80" y="0"/>
                    </a:moveTo>
                    <a:cubicBezTo>
                      <a:pt x="42" y="0"/>
                      <a:pt x="0" y="39"/>
                      <a:pt x="17" y="90"/>
                    </a:cubicBezTo>
                    <a:lnTo>
                      <a:pt x="17" y="81"/>
                    </a:lnTo>
                    <a:cubicBezTo>
                      <a:pt x="507" y="1396"/>
                      <a:pt x="1323" y="2564"/>
                      <a:pt x="1942" y="3810"/>
                    </a:cubicBezTo>
                    <a:cubicBezTo>
                      <a:pt x="2346" y="4617"/>
                      <a:pt x="2861" y="5812"/>
                      <a:pt x="3832" y="6069"/>
                    </a:cubicBezTo>
                    <a:cubicBezTo>
                      <a:pt x="3837" y="6070"/>
                      <a:pt x="3841" y="6071"/>
                      <a:pt x="3845" y="6071"/>
                    </a:cubicBezTo>
                    <a:cubicBezTo>
                      <a:pt x="3910" y="6071"/>
                      <a:pt x="3913" y="5957"/>
                      <a:pt x="3840" y="5941"/>
                    </a:cubicBezTo>
                    <a:cubicBezTo>
                      <a:pt x="3368" y="5820"/>
                      <a:pt x="3033" y="5416"/>
                      <a:pt x="2766" y="5030"/>
                    </a:cubicBezTo>
                    <a:cubicBezTo>
                      <a:pt x="2466" y="4575"/>
                      <a:pt x="2208" y="4102"/>
                      <a:pt x="1976" y="3604"/>
                    </a:cubicBezTo>
                    <a:cubicBezTo>
                      <a:pt x="1383" y="2401"/>
                      <a:pt x="601" y="1301"/>
                      <a:pt x="129" y="38"/>
                    </a:cubicBezTo>
                    <a:cubicBezTo>
                      <a:pt x="120" y="11"/>
                      <a:pt x="101" y="0"/>
                      <a:pt x="8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38"/>
              <p:cNvSpPr/>
              <p:nvPr/>
            </p:nvSpPr>
            <p:spPr>
              <a:xfrm>
                <a:off x="8279755" y="1193813"/>
                <a:ext cx="86032" cy="153768"/>
              </a:xfrm>
              <a:custGeom>
                <a:rect b="b" l="l" r="r" t="t"/>
                <a:pathLst>
                  <a:path extrusionOk="0" h="2609" w="1470">
                    <a:moveTo>
                      <a:pt x="738" y="0"/>
                    </a:moveTo>
                    <a:cubicBezTo>
                      <a:pt x="697" y="0"/>
                      <a:pt x="662" y="31"/>
                      <a:pt x="662" y="74"/>
                    </a:cubicBezTo>
                    <a:cubicBezTo>
                      <a:pt x="1" y="821"/>
                      <a:pt x="473" y="1869"/>
                      <a:pt x="946" y="2574"/>
                    </a:cubicBezTo>
                    <a:cubicBezTo>
                      <a:pt x="963" y="2597"/>
                      <a:pt x="984" y="2608"/>
                      <a:pt x="1006" y="2608"/>
                    </a:cubicBezTo>
                    <a:cubicBezTo>
                      <a:pt x="1017" y="2608"/>
                      <a:pt x="1029" y="2605"/>
                      <a:pt x="1040" y="2599"/>
                    </a:cubicBezTo>
                    <a:lnTo>
                      <a:pt x="1410" y="2393"/>
                    </a:lnTo>
                    <a:cubicBezTo>
                      <a:pt x="1427" y="2393"/>
                      <a:pt x="1436" y="2385"/>
                      <a:pt x="1436" y="2376"/>
                    </a:cubicBezTo>
                    <a:cubicBezTo>
                      <a:pt x="1470" y="2350"/>
                      <a:pt x="1470" y="2299"/>
                      <a:pt x="1436" y="2273"/>
                    </a:cubicBezTo>
                    <a:cubicBezTo>
                      <a:pt x="1436" y="2273"/>
                      <a:pt x="1436" y="2264"/>
                      <a:pt x="1427" y="2264"/>
                    </a:cubicBezTo>
                    <a:cubicBezTo>
                      <a:pt x="1083" y="1921"/>
                      <a:pt x="980" y="1405"/>
                      <a:pt x="1058" y="941"/>
                    </a:cubicBezTo>
                    <a:cubicBezTo>
                      <a:pt x="1075" y="821"/>
                      <a:pt x="1109" y="709"/>
                      <a:pt x="1161" y="598"/>
                    </a:cubicBezTo>
                    <a:cubicBezTo>
                      <a:pt x="1204" y="512"/>
                      <a:pt x="1272" y="443"/>
                      <a:pt x="1272" y="349"/>
                    </a:cubicBezTo>
                    <a:cubicBezTo>
                      <a:pt x="1272" y="245"/>
                      <a:pt x="1186" y="237"/>
                      <a:pt x="1109" y="185"/>
                    </a:cubicBezTo>
                    <a:cubicBezTo>
                      <a:pt x="1006" y="117"/>
                      <a:pt x="886" y="48"/>
                      <a:pt x="765" y="5"/>
                    </a:cubicBezTo>
                    <a:cubicBezTo>
                      <a:pt x="756" y="2"/>
                      <a:pt x="747" y="0"/>
                      <a:pt x="7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38"/>
              <p:cNvSpPr/>
              <p:nvPr/>
            </p:nvSpPr>
            <p:spPr>
              <a:xfrm>
                <a:off x="8284905" y="1316103"/>
                <a:ext cx="107745" cy="52631"/>
              </a:xfrm>
              <a:custGeom>
                <a:rect b="b" l="l" r="r" t="t"/>
                <a:pathLst>
                  <a:path extrusionOk="0" h="893" w="1841">
                    <a:moveTo>
                      <a:pt x="1668" y="1"/>
                    </a:moveTo>
                    <a:cubicBezTo>
                      <a:pt x="1654" y="1"/>
                      <a:pt x="1638" y="3"/>
                      <a:pt x="1623" y="9"/>
                    </a:cubicBezTo>
                    <a:cubicBezTo>
                      <a:pt x="1377" y="113"/>
                      <a:pt x="1112" y="256"/>
                      <a:pt x="1012" y="511"/>
                    </a:cubicBezTo>
                    <a:lnTo>
                      <a:pt x="1012" y="511"/>
                    </a:lnTo>
                    <a:cubicBezTo>
                      <a:pt x="933" y="497"/>
                      <a:pt x="853" y="490"/>
                      <a:pt x="773" y="490"/>
                    </a:cubicBezTo>
                    <a:cubicBezTo>
                      <a:pt x="548" y="490"/>
                      <a:pt x="324" y="545"/>
                      <a:pt x="119" y="653"/>
                    </a:cubicBezTo>
                    <a:cubicBezTo>
                      <a:pt x="1" y="712"/>
                      <a:pt x="54" y="892"/>
                      <a:pt x="164" y="892"/>
                    </a:cubicBezTo>
                    <a:cubicBezTo>
                      <a:pt x="182" y="892"/>
                      <a:pt x="202" y="888"/>
                      <a:pt x="222" y="877"/>
                    </a:cubicBezTo>
                    <a:cubicBezTo>
                      <a:pt x="396" y="781"/>
                      <a:pt x="589" y="733"/>
                      <a:pt x="783" y="733"/>
                    </a:cubicBezTo>
                    <a:cubicBezTo>
                      <a:pt x="886" y="733"/>
                      <a:pt x="989" y="747"/>
                      <a:pt x="1090" y="774"/>
                    </a:cubicBezTo>
                    <a:cubicBezTo>
                      <a:pt x="1095" y="774"/>
                      <a:pt x="1100" y="775"/>
                      <a:pt x="1105" y="775"/>
                    </a:cubicBezTo>
                    <a:cubicBezTo>
                      <a:pt x="1167" y="775"/>
                      <a:pt x="1219" y="726"/>
                      <a:pt x="1227" y="662"/>
                    </a:cubicBezTo>
                    <a:cubicBezTo>
                      <a:pt x="1262" y="430"/>
                      <a:pt x="1528" y="318"/>
                      <a:pt x="1726" y="232"/>
                    </a:cubicBezTo>
                    <a:cubicBezTo>
                      <a:pt x="1840" y="171"/>
                      <a:pt x="1785" y="1"/>
                      <a:pt x="1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38"/>
              <p:cNvSpPr/>
              <p:nvPr/>
            </p:nvSpPr>
            <p:spPr>
              <a:xfrm>
                <a:off x="8365787" y="1746327"/>
                <a:ext cx="65372" cy="31708"/>
              </a:xfrm>
              <a:custGeom>
                <a:rect b="b" l="l" r="r" t="t"/>
                <a:pathLst>
                  <a:path extrusionOk="0" h="538" w="1117">
                    <a:moveTo>
                      <a:pt x="124" y="0"/>
                    </a:moveTo>
                    <a:cubicBezTo>
                      <a:pt x="63" y="0"/>
                      <a:pt x="1" y="59"/>
                      <a:pt x="34" y="132"/>
                    </a:cubicBezTo>
                    <a:cubicBezTo>
                      <a:pt x="139" y="392"/>
                      <a:pt x="383" y="538"/>
                      <a:pt x="635" y="538"/>
                    </a:cubicBezTo>
                    <a:cubicBezTo>
                      <a:pt x="775" y="538"/>
                      <a:pt x="917" y="493"/>
                      <a:pt x="1040" y="398"/>
                    </a:cubicBezTo>
                    <a:cubicBezTo>
                      <a:pt x="1117" y="342"/>
                      <a:pt x="1056" y="234"/>
                      <a:pt x="975" y="234"/>
                    </a:cubicBezTo>
                    <a:cubicBezTo>
                      <a:pt x="957" y="234"/>
                      <a:pt x="938" y="240"/>
                      <a:pt x="919" y="252"/>
                    </a:cubicBezTo>
                    <a:cubicBezTo>
                      <a:pt x="833" y="323"/>
                      <a:pt x="731" y="356"/>
                      <a:pt x="630" y="356"/>
                    </a:cubicBezTo>
                    <a:cubicBezTo>
                      <a:pt x="449" y="356"/>
                      <a:pt x="272" y="248"/>
                      <a:pt x="206" y="55"/>
                    </a:cubicBezTo>
                    <a:cubicBezTo>
                      <a:pt x="188" y="16"/>
                      <a:pt x="156" y="0"/>
                      <a:pt x="1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38"/>
              <p:cNvSpPr/>
              <p:nvPr/>
            </p:nvSpPr>
            <p:spPr>
              <a:xfrm>
                <a:off x="8382409" y="1719394"/>
                <a:ext cx="50566" cy="20451"/>
              </a:xfrm>
              <a:custGeom>
                <a:rect b="b" l="l" r="r" t="t"/>
                <a:pathLst>
                  <a:path extrusionOk="0" h="347" w="864">
                    <a:moveTo>
                      <a:pt x="134" y="1"/>
                    </a:moveTo>
                    <a:cubicBezTo>
                      <a:pt x="59" y="1"/>
                      <a:pt x="0" y="114"/>
                      <a:pt x="77" y="177"/>
                    </a:cubicBezTo>
                    <a:cubicBezTo>
                      <a:pt x="205" y="287"/>
                      <a:pt x="365" y="347"/>
                      <a:pt x="529" y="347"/>
                    </a:cubicBezTo>
                    <a:cubicBezTo>
                      <a:pt x="607" y="347"/>
                      <a:pt x="687" y="333"/>
                      <a:pt x="764" y="305"/>
                    </a:cubicBezTo>
                    <a:cubicBezTo>
                      <a:pt x="864" y="267"/>
                      <a:pt x="820" y="127"/>
                      <a:pt x="724" y="127"/>
                    </a:cubicBezTo>
                    <a:cubicBezTo>
                      <a:pt x="713" y="127"/>
                      <a:pt x="700" y="129"/>
                      <a:pt x="687" y="134"/>
                    </a:cubicBezTo>
                    <a:cubicBezTo>
                      <a:pt x="635" y="152"/>
                      <a:pt x="582" y="160"/>
                      <a:pt x="530" y="160"/>
                    </a:cubicBezTo>
                    <a:cubicBezTo>
                      <a:pt x="407" y="160"/>
                      <a:pt x="285" y="112"/>
                      <a:pt x="188" y="22"/>
                    </a:cubicBezTo>
                    <a:cubicBezTo>
                      <a:pt x="170" y="7"/>
                      <a:pt x="152"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38"/>
              <p:cNvSpPr/>
              <p:nvPr/>
            </p:nvSpPr>
            <p:spPr>
              <a:xfrm>
                <a:off x="8320079" y="1654035"/>
                <a:ext cx="39680" cy="48447"/>
              </a:xfrm>
              <a:custGeom>
                <a:rect b="b" l="l" r="r" t="t"/>
                <a:pathLst>
                  <a:path extrusionOk="0" h="822" w="678">
                    <a:moveTo>
                      <a:pt x="121" y="0"/>
                    </a:moveTo>
                    <a:cubicBezTo>
                      <a:pt x="60" y="0"/>
                      <a:pt x="0" y="57"/>
                      <a:pt x="34" y="134"/>
                    </a:cubicBezTo>
                    <a:cubicBezTo>
                      <a:pt x="137" y="383"/>
                      <a:pt x="300" y="615"/>
                      <a:pt x="497" y="796"/>
                    </a:cubicBezTo>
                    <a:cubicBezTo>
                      <a:pt x="515" y="814"/>
                      <a:pt x="534" y="821"/>
                      <a:pt x="552" y="821"/>
                    </a:cubicBezTo>
                    <a:cubicBezTo>
                      <a:pt x="621" y="821"/>
                      <a:pt x="677" y="711"/>
                      <a:pt x="609" y="650"/>
                    </a:cubicBezTo>
                    <a:cubicBezTo>
                      <a:pt x="429" y="478"/>
                      <a:pt x="291" y="280"/>
                      <a:pt x="205" y="57"/>
                    </a:cubicBezTo>
                    <a:cubicBezTo>
                      <a:pt x="187" y="17"/>
                      <a:pt x="154" y="0"/>
                      <a:pt x="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38"/>
              <p:cNvSpPr/>
              <p:nvPr/>
            </p:nvSpPr>
            <p:spPr>
              <a:xfrm>
                <a:off x="8589531" y="1654801"/>
                <a:ext cx="53784" cy="25048"/>
              </a:xfrm>
              <a:custGeom>
                <a:rect b="b" l="l" r="r" t="t"/>
                <a:pathLst>
                  <a:path extrusionOk="0" h="425" w="919">
                    <a:moveTo>
                      <a:pt x="791" y="1"/>
                    </a:moveTo>
                    <a:cubicBezTo>
                      <a:pt x="772" y="1"/>
                      <a:pt x="751" y="8"/>
                      <a:pt x="730" y="27"/>
                    </a:cubicBezTo>
                    <a:cubicBezTo>
                      <a:pt x="584" y="166"/>
                      <a:pt x="382" y="242"/>
                      <a:pt x="179" y="242"/>
                    </a:cubicBezTo>
                    <a:cubicBezTo>
                      <a:pt x="168" y="242"/>
                      <a:pt x="157" y="242"/>
                      <a:pt x="146" y="242"/>
                    </a:cubicBezTo>
                    <a:cubicBezTo>
                      <a:pt x="26" y="242"/>
                      <a:pt x="0" y="422"/>
                      <a:pt x="120" y="422"/>
                    </a:cubicBezTo>
                    <a:cubicBezTo>
                      <a:pt x="143" y="423"/>
                      <a:pt x="165" y="424"/>
                      <a:pt x="187" y="424"/>
                    </a:cubicBezTo>
                    <a:cubicBezTo>
                      <a:pt x="431" y="424"/>
                      <a:pt x="670" y="338"/>
                      <a:pt x="851" y="173"/>
                    </a:cubicBezTo>
                    <a:cubicBezTo>
                      <a:pt x="918" y="105"/>
                      <a:pt x="864" y="1"/>
                      <a:pt x="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38"/>
              <p:cNvSpPr/>
              <p:nvPr/>
            </p:nvSpPr>
            <p:spPr>
              <a:xfrm>
                <a:off x="8626929" y="1609186"/>
                <a:ext cx="18962" cy="31591"/>
              </a:xfrm>
              <a:custGeom>
                <a:rect b="b" l="l" r="r" t="t"/>
                <a:pathLst>
                  <a:path extrusionOk="0" h="536" w="324">
                    <a:moveTo>
                      <a:pt x="207" y="1"/>
                    </a:moveTo>
                    <a:cubicBezTo>
                      <a:pt x="157" y="1"/>
                      <a:pt x="104" y="38"/>
                      <a:pt x="109" y="105"/>
                    </a:cubicBezTo>
                    <a:cubicBezTo>
                      <a:pt x="126" y="199"/>
                      <a:pt x="109" y="302"/>
                      <a:pt x="57" y="388"/>
                    </a:cubicBezTo>
                    <a:cubicBezTo>
                      <a:pt x="0" y="458"/>
                      <a:pt x="68" y="536"/>
                      <a:pt x="139" y="536"/>
                    </a:cubicBezTo>
                    <a:cubicBezTo>
                      <a:pt x="165" y="536"/>
                      <a:pt x="191" y="525"/>
                      <a:pt x="212" y="500"/>
                    </a:cubicBezTo>
                    <a:cubicBezTo>
                      <a:pt x="289" y="371"/>
                      <a:pt x="323" y="225"/>
                      <a:pt x="289" y="79"/>
                    </a:cubicBezTo>
                    <a:cubicBezTo>
                      <a:pt x="285" y="25"/>
                      <a:pt x="247" y="1"/>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 name="Google Shape;2740;p38"/>
            <p:cNvGrpSpPr/>
            <p:nvPr/>
          </p:nvGrpSpPr>
          <p:grpSpPr>
            <a:xfrm>
              <a:off x="8049918" y="2257203"/>
              <a:ext cx="457192" cy="320044"/>
              <a:chOff x="365606" y="1276946"/>
              <a:chExt cx="457192" cy="320044"/>
            </a:xfrm>
          </p:grpSpPr>
          <p:sp>
            <p:nvSpPr>
              <p:cNvPr id="2741" name="Google Shape;2741;p38"/>
              <p:cNvSpPr/>
              <p:nvPr/>
            </p:nvSpPr>
            <p:spPr>
              <a:xfrm>
                <a:off x="572374" y="1276946"/>
                <a:ext cx="236518" cy="182977"/>
              </a:xfrm>
              <a:custGeom>
                <a:rect b="b" l="l" r="r" t="t"/>
                <a:pathLst>
                  <a:path extrusionOk="0" h="4416" w="5613">
                    <a:moveTo>
                      <a:pt x="4095" y="0"/>
                    </a:moveTo>
                    <a:cubicBezTo>
                      <a:pt x="3445" y="0"/>
                      <a:pt x="2731" y="540"/>
                      <a:pt x="2286" y="899"/>
                    </a:cubicBezTo>
                    <a:cubicBezTo>
                      <a:pt x="1376" y="1618"/>
                      <a:pt x="168" y="2760"/>
                      <a:pt x="35" y="3968"/>
                    </a:cubicBezTo>
                    <a:cubicBezTo>
                      <a:pt x="0" y="4259"/>
                      <a:pt x="226" y="4416"/>
                      <a:pt x="451" y="4416"/>
                    </a:cubicBezTo>
                    <a:cubicBezTo>
                      <a:pt x="599" y="4416"/>
                      <a:pt x="746" y="4349"/>
                      <a:pt x="821" y="4208"/>
                    </a:cubicBezTo>
                    <a:cubicBezTo>
                      <a:pt x="1971" y="3919"/>
                      <a:pt x="3146" y="3811"/>
                      <a:pt x="4139" y="3099"/>
                    </a:cubicBezTo>
                    <a:cubicBezTo>
                      <a:pt x="4859" y="2586"/>
                      <a:pt x="5612" y="899"/>
                      <a:pt x="4718" y="212"/>
                    </a:cubicBezTo>
                    <a:cubicBezTo>
                      <a:pt x="4526" y="62"/>
                      <a:pt x="4315" y="0"/>
                      <a:pt x="4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38"/>
              <p:cNvSpPr/>
              <p:nvPr/>
            </p:nvSpPr>
            <p:spPr>
              <a:xfrm>
                <a:off x="567950" y="1330273"/>
                <a:ext cx="168719" cy="131929"/>
              </a:xfrm>
              <a:custGeom>
                <a:rect b="b" l="l" r="r" t="t"/>
                <a:pathLst>
                  <a:path extrusionOk="0" h="3184" w="4004">
                    <a:moveTo>
                      <a:pt x="3668" y="1"/>
                    </a:moveTo>
                    <a:cubicBezTo>
                      <a:pt x="3628" y="1"/>
                      <a:pt x="3585" y="13"/>
                      <a:pt x="3541" y="42"/>
                    </a:cubicBezTo>
                    <a:cubicBezTo>
                      <a:pt x="2341" y="844"/>
                      <a:pt x="1183" y="1721"/>
                      <a:pt x="173" y="2764"/>
                    </a:cubicBezTo>
                    <a:cubicBezTo>
                      <a:pt x="1" y="2937"/>
                      <a:pt x="169" y="3184"/>
                      <a:pt x="354" y="3184"/>
                    </a:cubicBezTo>
                    <a:cubicBezTo>
                      <a:pt x="408" y="3184"/>
                      <a:pt x="464" y="3162"/>
                      <a:pt x="513" y="3112"/>
                    </a:cubicBezTo>
                    <a:cubicBezTo>
                      <a:pt x="1497" y="2094"/>
                      <a:pt x="2614" y="1242"/>
                      <a:pt x="3789" y="456"/>
                    </a:cubicBezTo>
                    <a:cubicBezTo>
                      <a:pt x="4003" y="317"/>
                      <a:pt x="3871" y="1"/>
                      <a:pt x="3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38"/>
              <p:cNvSpPr/>
              <p:nvPr/>
            </p:nvSpPr>
            <p:spPr>
              <a:xfrm>
                <a:off x="547050" y="1416416"/>
                <a:ext cx="275748" cy="119747"/>
              </a:xfrm>
              <a:custGeom>
                <a:rect b="b" l="l" r="r" t="t"/>
                <a:pathLst>
                  <a:path extrusionOk="0" h="2890" w="6544">
                    <a:moveTo>
                      <a:pt x="3623" y="1"/>
                    </a:moveTo>
                    <a:cubicBezTo>
                      <a:pt x="2504" y="1"/>
                      <a:pt x="1090" y="153"/>
                      <a:pt x="305" y="908"/>
                    </a:cubicBezTo>
                    <a:cubicBezTo>
                      <a:pt x="1" y="1206"/>
                      <a:pt x="287" y="1630"/>
                      <a:pt x="619" y="1630"/>
                    </a:cubicBezTo>
                    <a:cubicBezTo>
                      <a:pt x="666" y="1630"/>
                      <a:pt x="713" y="1622"/>
                      <a:pt x="760" y="1603"/>
                    </a:cubicBezTo>
                    <a:cubicBezTo>
                      <a:pt x="1819" y="2116"/>
                      <a:pt x="2788" y="2787"/>
                      <a:pt x="4012" y="2886"/>
                    </a:cubicBezTo>
                    <a:cubicBezTo>
                      <a:pt x="4046" y="2888"/>
                      <a:pt x="4080" y="2890"/>
                      <a:pt x="4116" y="2890"/>
                    </a:cubicBezTo>
                    <a:cubicBezTo>
                      <a:pt x="5014" y="2890"/>
                      <a:pt x="6543" y="2099"/>
                      <a:pt x="6312" y="1041"/>
                    </a:cubicBezTo>
                    <a:cubicBezTo>
                      <a:pt x="6114" y="98"/>
                      <a:pt x="4765" y="23"/>
                      <a:pt x="4004" y="7"/>
                    </a:cubicBezTo>
                    <a:cubicBezTo>
                      <a:pt x="3882" y="3"/>
                      <a:pt x="3754" y="1"/>
                      <a:pt x="3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38"/>
              <p:cNvSpPr/>
              <p:nvPr/>
            </p:nvSpPr>
            <p:spPr>
              <a:xfrm>
                <a:off x="546670" y="1454329"/>
                <a:ext cx="206052" cy="26560"/>
              </a:xfrm>
              <a:custGeom>
                <a:rect b="b" l="l" r="r" t="t"/>
                <a:pathLst>
                  <a:path extrusionOk="0" h="641" w="4890">
                    <a:moveTo>
                      <a:pt x="1978" y="1"/>
                    </a:moveTo>
                    <a:cubicBezTo>
                      <a:pt x="1421" y="1"/>
                      <a:pt x="864" y="26"/>
                      <a:pt x="306" y="84"/>
                    </a:cubicBezTo>
                    <a:cubicBezTo>
                      <a:pt x="10" y="108"/>
                      <a:pt x="0" y="566"/>
                      <a:pt x="277" y="566"/>
                    </a:cubicBezTo>
                    <a:cubicBezTo>
                      <a:pt x="286" y="566"/>
                      <a:pt x="296" y="565"/>
                      <a:pt x="306" y="564"/>
                    </a:cubicBezTo>
                    <a:cubicBezTo>
                      <a:pt x="853" y="507"/>
                      <a:pt x="1398" y="483"/>
                      <a:pt x="1943" y="483"/>
                    </a:cubicBezTo>
                    <a:cubicBezTo>
                      <a:pt x="2825" y="483"/>
                      <a:pt x="3704" y="547"/>
                      <a:pt x="4584" y="639"/>
                    </a:cubicBezTo>
                    <a:cubicBezTo>
                      <a:pt x="4594" y="640"/>
                      <a:pt x="4604" y="640"/>
                      <a:pt x="4613" y="640"/>
                    </a:cubicBezTo>
                    <a:cubicBezTo>
                      <a:pt x="4890" y="640"/>
                      <a:pt x="4880" y="191"/>
                      <a:pt x="4584" y="159"/>
                    </a:cubicBezTo>
                    <a:cubicBezTo>
                      <a:pt x="3716" y="63"/>
                      <a:pt x="2848" y="1"/>
                      <a:pt x="19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38"/>
              <p:cNvSpPr/>
              <p:nvPr/>
            </p:nvSpPr>
            <p:spPr>
              <a:xfrm>
                <a:off x="365606" y="1356957"/>
                <a:ext cx="278360" cy="240033"/>
              </a:xfrm>
              <a:custGeom>
                <a:rect b="b" l="l" r="r" t="t"/>
                <a:pathLst>
                  <a:path extrusionOk="0" h="5793" w="6606">
                    <a:moveTo>
                      <a:pt x="3547" y="0"/>
                    </a:moveTo>
                    <a:cubicBezTo>
                      <a:pt x="2893" y="0"/>
                      <a:pt x="2235" y="205"/>
                      <a:pt x="1707" y="589"/>
                    </a:cubicBezTo>
                    <a:cubicBezTo>
                      <a:pt x="904" y="1168"/>
                      <a:pt x="524" y="2294"/>
                      <a:pt x="342" y="3237"/>
                    </a:cubicBezTo>
                    <a:cubicBezTo>
                      <a:pt x="0" y="5012"/>
                      <a:pt x="1780" y="5793"/>
                      <a:pt x="3389" y="5793"/>
                    </a:cubicBezTo>
                    <a:cubicBezTo>
                      <a:pt x="3963" y="5793"/>
                      <a:pt x="4516" y="5693"/>
                      <a:pt x="4942" y="5504"/>
                    </a:cubicBezTo>
                    <a:cubicBezTo>
                      <a:pt x="5315" y="5339"/>
                      <a:pt x="5629" y="5074"/>
                      <a:pt x="5877" y="4759"/>
                    </a:cubicBezTo>
                    <a:cubicBezTo>
                      <a:pt x="6407" y="4064"/>
                      <a:pt x="6605" y="3096"/>
                      <a:pt x="6324" y="2244"/>
                    </a:cubicBezTo>
                    <a:cubicBezTo>
                      <a:pt x="6018" y="1317"/>
                      <a:pt x="5538" y="556"/>
                      <a:pt x="4603" y="192"/>
                    </a:cubicBezTo>
                    <a:cubicBezTo>
                      <a:pt x="4268" y="63"/>
                      <a:pt x="3908" y="0"/>
                      <a:pt x="35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38"/>
              <p:cNvSpPr/>
              <p:nvPr/>
            </p:nvSpPr>
            <p:spPr>
              <a:xfrm>
                <a:off x="411072"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38"/>
              <p:cNvSpPr/>
              <p:nvPr/>
            </p:nvSpPr>
            <p:spPr>
              <a:xfrm>
                <a:off x="410497"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38"/>
              <p:cNvSpPr/>
              <p:nvPr/>
            </p:nvSpPr>
            <p:spPr>
              <a:xfrm>
                <a:off x="458435" y="1368310"/>
                <a:ext cx="57897" cy="46697"/>
              </a:xfrm>
              <a:custGeom>
                <a:rect b="b" l="l" r="r" t="t"/>
                <a:pathLst>
                  <a:path extrusionOk="0" h="1127" w="1374">
                    <a:moveTo>
                      <a:pt x="687" y="1"/>
                    </a:moveTo>
                    <a:cubicBezTo>
                      <a:pt x="307" y="1"/>
                      <a:pt x="0" y="257"/>
                      <a:pt x="0" y="564"/>
                    </a:cubicBezTo>
                    <a:cubicBezTo>
                      <a:pt x="0" y="878"/>
                      <a:pt x="307" y="1126"/>
                      <a:pt x="687" y="1126"/>
                    </a:cubicBezTo>
                    <a:cubicBezTo>
                      <a:pt x="1068" y="1126"/>
                      <a:pt x="1374" y="878"/>
                      <a:pt x="1374" y="564"/>
                    </a:cubicBezTo>
                    <a:cubicBezTo>
                      <a:pt x="1374" y="257"/>
                      <a:pt x="1068" y="1"/>
                      <a:pt x="6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38"/>
              <p:cNvSpPr/>
              <p:nvPr/>
            </p:nvSpPr>
            <p:spPr>
              <a:xfrm>
                <a:off x="422533" y="1518512"/>
                <a:ext cx="35606" cy="34723"/>
              </a:xfrm>
              <a:custGeom>
                <a:rect b="b" l="l" r="r" t="t"/>
                <a:pathLst>
                  <a:path extrusionOk="0" h="838" w="845">
                    <a:moveTo>
                      <a:pt x="229" y="0"/>
                    </a:moveTo>
                    <a:cubicBezTo>
                      <a:pt x="212" y="0"/>
                      <a:pt x="193" y="3"/>
                      <a:pt x="174" y="8"/>
                    </a:cubicBezTo>
                    <a:cubicBezTo>
                      <a:pt x="75" y="33"/>
                      <a:pt x="0" y="157"/>
                      <a:pt x="33" y="256"/>
                    </a:cubicBezTo>
                    <a:cubicBezTo>
                      <a:pt x="124" y="496"/>
                      <a:pt x="298" y="670"/>
                      <a:pt x="505" y="811"/>
                    </a:cubicBezTo>
                    <a:cubicBezTo>
                      <a:pt x="534" y="829"/>
                      <a:pt x="567" y="838"/>
                      <a:pt x="600" y="838"/>
                    </a:cubicBezTo>
                    <a:cubicBezTo>
                      <a:pt x="672" y="838"/>
                      <a:pt x="744" y="799"/>
                      <a:pt x="778" y="736"/>
                    </a:cubicBezTo>
                    <a:cubicBezTo>
                      <a:pt x="844" y="637"/>
                      <a:pt x="803" y="521"/>
                      <a:pt x="712" y="463"/>
                    </a:cubicBezTo>
                    <a:cubicBezTo>
                      <a:pt x="596" y="381"/>
                      <a:pt x="472" y="281"/>
                      <a:pt x="422" y="149"/>
                    </a:cubicBezTo>
                    <a:cubicBezTo>
                      <a:pt x="395" y="66"/>
                      <a:pt x="321" y="0"/>
                      <a:pt x="22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38"/>
              <p:cNvSpPr/>
              <p:nvPr/>
            </p:nvSpPr>
            <p:spPr>
              <a:xfrm>
                <a:off x="461216" y="1554395"/>
                <a:ext cx="36660" cy="21049"/>
              </a:xfrm>
              <a:custGeom>
                <a:rect b="b" l="l" r="r" t="t"/>
                <a:pathLst>
                  <a:path extrusionOk="0" h="508" w="870">
                    <a:moveTo>
                      <a:pt x="219" y="0"/>
                    </a:moveTo>
                    <a:cubicBezTo>
                      <a:pt x="152" y="0"/>
                      <a:pt x="87" y="30"/>
                      <a:pt x="50" y="94"/>
                    </a:cubicBezTo>
                    <a:cubicBezTo>
                      <a:pt x="1" y="185"/>
                      <a:pt x="25" y="325"/>
                      <a:pt x="125" y="375"/>
                    </a:cubicBezTo>
                    <a:cubicBezTo>
                      <a:pt x="282" y="450"/>
                      <a:pt x="431" y="507"/>
                      <a:pt x="605" y="507"/>
                    </a:cubicBezTo>
                    <a:cubicBezTo>
                      <a:pt x="607" y="508"/>
                      <a:pt x="610" y="508"/>
                      <a:pt x="613" y="508"/>
                    </a:cubicBezTo>
                    <a:cubicBezTo>
                      <a:pt x="869" y="508"/>
                      <a:pt x="859" y="110"/>
                      <a:pt x="605" y="102"/>
                    </a:cubicBezTo>
                    <a:cubicBezTo>
                      <a:pt x="497" y="102"/>
                      <a:pt x="414" y="69"/>
                      <a:pt x="332" y="28"/>
                    </a:cubicBezTo>
                    <a:cubicBezTo>
                      <a:pt x="296" y="10"/>
                      <a:pt x="257" y="0"/>
                      <a:pt x="21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1" name="Google Shape;2751;p38"/>
            <p:cNvGrpSpPr/>
            <p:nvPr/>
          </p:nvGrpSpPr>
          <p:grpSpPr>
            <a:xfrm>
              <a:off x="7607938" y="2558289"/>
              <a:ext cx="822973" cy="792120"/>
              <a:chOff x="8065133" y="2400235"/>
              <a:chExt cx="731531" cy="705863"/>
            </a:xfrm>
          </p:grpSpPr>
          <p:sp>
            <p:nvSpPr>
              <p:cNvPr id="2752" name="Google Shape;2752;p38"/>
              <p:cNvSpPr/>
              <p:nvPr/>
            </p:nvSpPr>
            <p:spPr>
              <a:xfrm>
                <a:off x="8065133" y="2590008"/>
                <a:ext cx="343247" cy="184871"/>
              </a:xfrm>
              <a:custGeom>
                <a:rect b="b" l="l" r="r" t="t"/>
                <a:pathLst>
                  <a:path extrusionOk="0" h="5279" w="9862">
                    <a:moveTo>
                      <a:pt x="3096" y="0"/>
                    </a:moveTo>
                    <a:cubicBezTo>
                      <a:pt x="2674" y="0"/>
                      <a:pt x="2610" y="544"/>
                      <a:pt x="2665" y="866"/>
                    </a:cubicBezTo>
                    <a:cubicBezTo>
                      <a:pt x="2690" y="1048"/>
                      <a:pt x="2748" y="1238"/>
                      <a:pt x="2814" y="1428"/>
                    </a:cubicBezTo>
                    <a:cubicBezTo>
                      <a:pt x="2599" y="1271"/>
                      <a:pt x="2375" y="1122"/>
                      <a:pt x="2177" y="990"/>
                    </a:cubicBezTo>
                    <a:cubicBezTo>
                      <a:pt x="1772" y="718"/>
                      <a:pt x="1207" y="306"/>
                      <a:pt x="687" y="306"/>
                    </a:cubicBezTo>
                    <a:cubicBezTo>
                      <a:pt x="654" y="306"/>
                      <a:pt x="621" y="308"/>
                      <a:pt x="588" y="311"/>
                    </a:cubicBezTo>
                    <a:cubicBezTo>
                      <a:pt x="1" y="378"/>
                      <a:pt x="232" y="1197"/>
                      <a:pt x="522" y="1445"/>
                    </a:cubicBezTo>
                    <a:cubicBezTo>
                      <a:pt x="836" y="1718"/>
                      <a:pt x="1291" y="1834"/>
                      <a:pt x="1680" y="1925"/>
                    </a:cubicBezTo>
                    <a:cubicBezTo>
                      <a:pt x="1639" y="1941"/>
                      <a:pt x="1606" y="1958"/>
                      <a:pt x="1565" y="1974"/>
                    </a:cubicBezTo>
                    <a:cubicBezTo>
                      <a:pt x="1234" y="2140"/>
                      <a:pt x="1234" y="2620"/>
                      <a:pt x="1498" y="2835"/>
                    </a:cubicBezTo>
                    <a:cubicBezTo>
                      <a:pt x="1763" y="3047"/>
                      <a:pt x="2176" y="3068"/>
                      <a:pt x="2534" y="3068"/>
                    </a:cubicBezTo>
                    <a:cubicBezTo>
                      <a:pt x="2624" y="3068"/>
                      <a:pt x="2710" y="3067"/>
                      <a:pt x="2789" y="3067"/>
                    </a:cubicBezTo>
                    <a:cubicBezTo>
                      <a:pt x="3037" y="3067"/>
                      <a:pt x="3294" y="3042"/>
                      <a:pt x="3542" y="3017"/>
                    </a:cubicBezTo>
                    <a:lnTo>
                      <a:pt x="3542" y="3017"/>
                    </a:lnTo>
                    <a:cubicBezTo>
                      <a:pt x="3310" y="3315"/>
                      <a:pt x="3211" y="3679"/>
                      <a:pt x="3608" y="3927"/>
                    </a:cubicBezTo>
                    <a:cubicBezTo>
                      <a:pt x="3835" y="4069"/>
                      <a:pt x="4113" y="4125"/>
                      <a:pt x="4396" y="4125"/>
                    </a:cubicBezTo>
                    <a:cubicBezTo>
                      <a:pt x="4525" y="4125"/>
                      <a:pt x="4656" y="4113"/>
                      <a:pt x="4783" y="4093"/>
                    </a:cubicBezTo>
                    <a:lnTo>
                      <a:pt x="4783" y="4093"/>
                    </a:lnTo>
                    <a:cubicBezTo>
                      <a:pt x="4767" y="4142"/>
                      <a:pt x="4767" y="4200"/>
                      <a:pt x="4775" y="4266"/>
                    </a:cubicBezTo>
                    <a:cubicBezTo>
                      <a:pt x="4825" y="4531"/>
                      <a:pt x="5131" y="4647"/>
                      <a:pt x="5362" y="4713"/>
                    </a:cubicBezTo>
                    <a:cubicBezTo>
                      <a:pt x="5612" y="4789"/>
                      <a:pt x="5873" y="4811"/>
                      <a:pt x="6137" y="4811"/>
                    </a:cubicBezTo>
                    <a:cubicBezTo>
                      <a:pt x="6389" y="4811"/>
                      <a:pt x="6643" y="4791"/>
                      <a:pt x="6893" y="4779"/>
                    </a:cubicBezTo>
                    <a:cubicBezTo>
                      <a:pt x="6984" y="4779"/>
                      <a:pt x="7323" y="4721"/>
                      <a:pt x="7638" y="4680"/>
                    </a:cubicBezTo>
                    <a:cubicBezTo>
                      <a:pt x="8267" y="4961"/>
                      <a:pt x="8920" y="5177"/>
                      <a:pt x="9615" y="5276"/>
                    </a:cubicBezTo>
                    <a:cubicBezTo>
                      <a:pt x="9625" y="5277"/>
                      <a:pt x="9635" y="5278"/>
                      <a:pt x="9644" y="5278"/>
                    </a:cubicBezTo>
                    <a:cubicBezTo>
                      <a:pt x="9826" y="5278"/>
                      <a:pt x="9861" y="4985"/>
                      <a:pt x="9657" y="4953"/>
                    </a:cubicBezTo>
                    <a:cubicBezTo>
                      <a:pt x="9094" y="4870"/>
                      <a:pt x="8565" y="4713"/>
                      <a:pt x="8052" y="4506"/>
                    </a:cubicBezTo>
                    <a:cubicBezTo>
                      <a:pt x="7621" y="4093"/>
                      <a:pt x="7265" y="3629"/>
                      <a:pt x="6910" y="3133"/>
                    </a:cubicBezTo>
                    <a:cubicBezTo>
                      <a:pt x="6732" y="2887"/>
                      <a:pt x="6231" y="2405"/>
                      <a:pt x="5913" y="2405"/>
                    </a:cubicBezTo>
                    <a:cubicBezTo>
                      <a:pt x="5802" y="2405"/>
                      <a:pt x="5713" y="2464"/>
                      <a:pt x="5669" y="2612"/>
                    </a:cubicBezTo>
                    <a:cubicBezTo>
                      <a:pt x="5652" y="2678"/>
                      <a:pt x="5644" y="2744"/>
                      <a:pt x="5644" y="2835"/>
                    </a:cubicBezTo>
                    <a:cubicBezTo>
                      <a:pt x="5453" y="2363"/>
                      <a:pt x="5379" y="1817"/>
                      <a:pt x="4916" y="1511"/>
                    </a:cubicBezTo>
                    <a:cubicBezTo>
                      <a:pt x="4796" y="1432"/>
                      <a:pt x="4698" y="1398"/>
                      <a:pt x="4616" y="1398"/>
                    </a:cubicBezTo>
                    <a:cubicBezTo>
                      <a:pt x="4380" y="1398"/>
                      <a:pt x="4284" y="1684"/>
                      <a:pt x="4229" y="2016"/>
                    </a:cubicBezTo>
                    <a:cubicBezTo>
                      <a:pt x="4229" y="1668"/>
                      <a:pt x="3964" y="1263"/>
                      <a:pt x="3856" y="932"/>
                    </a:cubicBezTo>
                    <a:cubicBezTo>
                      <a:pt x="3749" y="568"/>
                      <a:pt x="3617" y="71"/>
                      <a:pt x="3170" y="5"/>
                    </a:cubicBezTo>
                    <a:cubicBezTo>
                      <a:pt x="3144" y="2"/>
                      <a:pt x="3120" y="0"/>
                      <a:pt x="3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38"/>
              <p:cNvSpPr/>
              <p:nvPr/>
            </p:nvSpPr>
            <p:spPr>
              <a:xfrm>
                <a:off x="8105681" y="2624118"/>
                <a:ext cx="231801" cy="126562"/>
              </a:xfrm>
              <a:custGeom>
                <a:rect b="b" l="l" r="r" t="t"/>
                <a:pathLst>
                  <a:path extrusionOk="0" h="3614" w="6660">
                    <a:moveTo>
                      <a:pt x="123" y="1"/>
                    </a:moveTo>
                    <a:cubicBezTo>
                      <a:pt x="55" y="1"/>
                      <a:pt x="1" y="94"/>
                      <a:pt x="69" y="148"/>
                    </a:cubicBezTo>
                    <a:cubicBezTo>
                      <a:pt x="1996" y="1654"/>
                      <a:pt x="4239" y="2713"/>
                      <a:pt x="6514" y="3607"/>
                    </a:cubicBezTo>
                    <a:cubicBezTo>
                      <a:pt x="6525" y="3612"/>
                      <a:pt x="6536" y="3614"/>
                      <a:pt x="6546" y="3614"/>
                    </a:cubicBezTo>
                    <a:cubicBezTo>
                      <a:pt x="6619" y="3614"/>
                      <a:pt x="6659" y="3494"/>
                      <a:pt x="6572" y="3458"/>
                    </a:cubicBezTo>
                    <a:cubicBezTo>
                      <a:pt x="4322" y="2573"/>
                      <a:pt x="2087" y="1522"/>
                      <a:pt x="168" y="16"/>
                    </a:cubicBezTo>
                    <a:cubicBezTo>
                      <a:pt x="153" y="5"/>
                      <a:pt x="137" y="1"/>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38"/>
              <p:cNvSpPr/>
              <p:nvPr/>
            </p:nvSpPr>
            <p:spPr>
              <a:xfrm>
                <a:off x="8248451" y="2400235"/>
                <a:ext cx="198841" cy="326632"/>
              </a:xfrm>
              <a:custGeom>
                <a:rect b="b" l="l" r="r" t="t"/>
                <a:pathLst>
                  <a:path extrusionOk="0" h="9327" w="5713">
                    <a:moveTo>
                      <a:pt x="705" y="0"/>
                    </a:moveTo>
                    <a:cubicBezTo>
                      <a:pt x="470" y="0"/>
                      <a:pt x="269" y="103"/>
                      <a:pt x="253" y="385"/>
                    </a:cubicBezTo>
                    <a:cubicBezTo>
                      <a:pt x="228" y="931"/>
                      <a:pt x="708" y="1519"/>
                      <a:pt x="1014" y="1932"/>
                    </a:cubicBezTo>
                    <a:cubicBezTo>
                      <a:pt x="1163" y="2123"/>
                      <a:pt x="1312" y="2346"/>
                      <a:pt x="1485" y="2553"/>
                    </a:cubicBezTo>
                    <a:cubicBezTo>
                      <a:pt x="1295" y="2495"/>
                      <a:pt x="1097" y="2445"/>
                      <a:pt x="923" y="2429"/>
                    </a:cubicBezTo>
                    <a:cubicBezTo>
                      <a:pt x="879" y="2424"/>
                      <a:pt x="831" y="2421"/>
                      <a:pt x="781" y="2421"/>
                    </a:cubicBezTo>
                    <a:cubicBezTo>
                      <a:pt x="438" y="2421"/>
                      <a:pt x="0" y="2557"/>
                      <a:pt x="87" y="2983"/>
                    </a:cubicBezTo>
                    <a:cubicBezTo>
                      <a:pt x="178" y="3422"/>
                      <a:pt x="675" y="3529"/>
                      <a:pt x="1047" y="3620"/>
                    </a:cubicBezTo>
                    <a:cubicBezTo>
                      <a:pt x="1370" y="3699"/>
                      <a:pt x="1761" y="3928"/>
                      <a:pt x="2098" y="3928"/>
                    </a:cubicBezTo>
                    <a:cubicBezTo>
                      <a:pt x="2114" y="3928"/>
                      <a:pt x="2131" y="3928"/>
                      <a:pt x="2147" y="3927"/>
                    </a:cubicBezTo>
                    <a:lnTo>
                      <a:pt x="2147" y="3927"/>
                    </a:lnTo>
                    <a:cubicBezTo>
                      <a:pt x="1709" y="4026"/>
                      <a:pt x="1353" y="4191"/>
                      <a:pt x="1684" y="4638"/>
                    </a:cubicBezTo>
                    <a:cubicBezTo>
                      <a:pt x="2007" y="5085"/>
                      <a:pt x="2553" y="5143"/>
                      <a:pt x="3041" y="5300"/>
                    </a:cubicBezTo>
                    <a:cubicBezTo>
                      <a:pt x="2950" y="5300"/>
                      <a:pt x="2884" y="5317"/>
                      <a:pt x="2818" y="5341"/>
                    </a:cubicBezTo>
                    <a:cubicBezTo>
                      <a:pt x="2255" y="5540"/>
                      <a:pt x="3066" y="6326"/>
                      <a:pt x="3405" y="6549"/>
                    </a:cubicBezTo>
                    <a:cubicBezTo>
                      <a:pt x="3918" y="6872"/>
                      <a:pt x="4398" y="7211"/>
                      <a:pt x="4837" y="7617"/>
                    </a:cubicBezTo>
                    <a:cubicBezTo>
                      <a:pt x="5068" y="8113"/>
                      <a:pt x="5258" y="8643"/>
                      <a:pt x="5366" y="9197"/>
                    </a:cubicBezTo>
                    <a:cubicBezTo>
                      <a:pt x="5387" y="9286"/>
                      <a:pt x="5458" y="9326"/>
                      <a:pt x="5528" y="9326"/>
                    </a:cubicBezTo>
                    <a:cubicBezTo>
                      <a:pt x="5621" y="9326"/>
                      <a:pt x="5712" y="9257"/>
                      <a:pt x="5689" y="9139"/>
                    </a:cubicBezTo>
                    <a:cubicBezTo>
                      <a:pt x="5548" y="8444"/>
                      <a:pt x="5300" y="7807"/>
                      <a:pt x="4994" y="7195"/>
                    </a:cubicBezTo>
                    <a:cubicBezTo>
                      <a:pt x="5010" y="6880"/>
                      <a:pt x="5052" y="6541"/>
                      <a:pt x="5052" y="6442"/>
                    </a:cubicBezTo>
                    <a:cubicBezTo>
                      <a:pt x="5052" y="5937"/>
                      <a:pt x="5076" y="5408"/>
                      <a:pt x="4903" y="4919"/>
                    </a:cubicBezTo>
                    <a:cubicBezTo>
                      <a:pt x="4820" y="4696"/>
                      <a:pt x="4688" y="4398"/>
                      <a:pt x="4423" y="4357"/>
                    </a:cubicBezTo>
                    <a:cubicBezTo>
                      <a:pt x="4407" y="4355"/>
                      <a:pt x="4392" y="4354"/>
                      <a:pt x="4376" y="4354"/>
                    </a:cubicBezTo>
                    <a:cubicBezTo>
                      <a:pt x="4334" y="4354"/>
                      <a:pt x="4291" y="4361"/>
                      <a:pt x="4249" y="4373"/>
                    </a:cubicBezTo>
                    <a:cubicBezTo>
                      <a:pt x="4299" y="3968"/>
                      <a:pt x="4241" y="3529"/>
                      <a:pt x="4026" y="3215"/>
                    </a:cubicBezTo>
                    <a:cubicBezTo>
                      <a:pt x="3900" y="3036"/>
                      <a:pt x="3756" y="2965"/>
                      <a:pt x="3610" y="2965"/>
                    </a:cubicBezTo>
                    <a:cubicBezTo>
                      <a:pt x="3440" y="2965"/>
                      <a:pt x="3267" y="3061"/>
                      <a:pt x="3115" y="3190"/>
                    </a:cubicBezTo>
                    <a:cubicBezTo>
                      <a:pt x="3124" y="2942"/>
                      <a:pt x="3132" y="2685"/>
                      <a:pt x="3124" y="2437"/>
                    </a:cubicBezTo>
                    <a:cubicBezTo>
                      <a:pt x="3107" y="2040"/>
                      <a:pt x="3099" y="1477"/>
                      <a:pt x="2818" y="1163"/>
                    </a:cubicBezTo>
                    <a:cubicBezTo>
                      <a:pt x="2715" y="1049"/>
                      <a:pt x="2563" y="991"/>
                      <a:pt x="2413" y="991"/>
                    </a:cubicBezTo>
                    <a:cubicBezTo>
                      <a:pt x="2226" y="991"/>
                      <a:pt x="2044" y="1082"/>
                      <a:pt x="1965" y="1271"/>
                    </a:cubicBezTo>
                    <a:cubicBezTo>
                      <a:pt x="1949" y="1312"/>
                      <a:pt x="1932" y="1353"/>
                      <a:pt x="1924" y="1395"/>
                    </a:cubicBezTo>
                    <a:cubicBezTo>
                      <a:pt x="1808" y="1006"/>
                      <a:pt x="1676" y="551"/>
                      <a:pt x="1386" y="261"/>
                    </a:cubicBezTo>
                    <a:cubicBezTo>
                      <a:pt x="1249" y="119"/>
                      <a:pt x="958" y="0"/>
                      <a:pt x="7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38"/>
              <p:cNvSpPr/>
              <p:nvPr/>
            </p:nvSpPr>
            <p:spPr>
              <a:xfrm>
                <a:off x="8280576" y="2433819"/>
                <a:ext cx="139220" cy="223953"/>
              </a:xfrm>
              <a:custGeom>
                <a:rect b="b" l="l" r="r" t="t"/>
                <a:pathLst>
                  <a:path extrusionOk="0" h="6395" w="4000">
                    <a:moveTo>
                      <a:pt x="116" y="1"/>
                    </a:moveTo>
                    <a:cubicBezTo>
                      <a:pt x="57" y="1"/>
                      <a:pt x="0" y="76"/>
                      <a:pt x="49" y="138"/>
                    </a:cubicBezTo>
                    <a:cubicBezTo>
                      <a:pt x="1655" y="1975"/>
                      <a:pt x="2821" y="4142"/>
                      <a:pt x="3822" y="6352"/>
                    </a:cubicBezTo>
                    <a:cubicBezTo>
                      <a:pt x="3836" y="6382"/>
                      <a:pt x="3862" y="6395"/>
                      <a:pt x="3889" y="6395"/>
                    </a:cubicBezTo>
                    <a:cubicBezTo>
                      <a:pt x="3942" y="6395"/>
                      <a:pt x="3999" y="6343"/>
                      <a:pt x="3971" y="6277"/>
                    </a:cubicBezTo>
                    <a:cubicBezTo>
                      <a:pt x="2962" y="4060"/>
                      <a:pt x="1787" y="1875"/>
                      <a:pt x="174" y="30"/>
                    </a:cubicBezTo>
                    <a:cubicBezTo>
                      <a:pt x="157" y="9"/>
                      <a:pt x="136" y="1"/>
                      <a:pt x="1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38"/>
              <p:cNvSpPr/>
              <p:nvPr/>
            </p:nvSpPr>
            <p:spPr>
              <a:xfrm>
                <a:off x="8101052" y="2480816"/>
                <a:ext cx="295564" cy="244615"/>
              </a:xfrm>
              <a:custGeom>
                <a:rect b="b" l="l" r="r" t="t"/>
                <a:pathLst>
                  <a:path extrusionOk="0" h="6985" w="8492">
                    <a:moveTo>
                      <a:pt x="798" y="0"/>
                    </a:moveTo>
                    <a:cubicBezTo>
                      <a:pt x="427" y="0"/>
                      <a:pt x="0" y="179"/>
                      <a:pt x="135" y="591"/>
                    </a:cubicBezTo>
                    <a:cubicBezTo>
                      <a:pt x="317" y="1121"/>
                      <a:pt x="979" y="1485"/>
                      <a:pt x="1418" y="1758"/>
                    </a:cubicBezTo>
                    <a:cubicBezTo>
                      <a:pt x="1616" y="1882"/>
                      <a:pt x="1848" y="2031"/>
                      <a:pt x="2080" y="2163"/>
                    </a:cubicBezTo>
                    <a:cubicBezTo>
                      <a:pt x="1881" y="2172"/>
                      <a:pt x="1683" y="2205"/>
                      <a:pt x="1509" y="2254"/>
                    </a:cubicBezTo>
                    <a:cubicBezTo>
                      <a:pt x="1178" y="2345"/>
                      <a:pt x="665" y="2660"/>
                      <a:pt x="938" y="3074"/>
                    </a:cubicBezTo>
                    <a:cubicBezTo>
                      <a:pt x="1083" y="3299"/>
                      <a:pt x="1329" y="3358"/>
                      <a:pt x="1583" y="3358"/>
                    </a:cubicBezTo>
                    <a:cubicBezTo>
                      <a:pt x="1748" y="3358"/>
                      <a:pt x="1917" y="3333"/>
                      <a:pt x="2063" y="3313"/>
                    </a:cubicBezTo>
                    <a:cubicBezTo>
                      <a:pt x="2411" y="3264"/>
                      <a:pt x="2882" y="3347"/>
                      <a:pt x="3205" y="3198"/>
                    </a:cubicBezTo>
                    <a:lnTo>
                      <a:pt x="3205" y="3198"/>
                    </a:lnTo>
                    <a:cubicBezTo>
                      <a:pt x="2824" y="3446"/>
                      <a:pt x="2560" y="3735"/>
                      <a:pt x="3031" y="4033"/>
                    </a:cubicBezTo>
                    <a:cubicBezTo>
                      <a:pt x="3253" y="4169"/>
                      <a:pt x="3485" y="4209"/>
                      <a:pt x="3723" y="4209"/>
                    </a:cubicBezTo>
                    <a:cubicBezTo>
                      <a:pt x="3991" y="4209"/>
                      <a:pt x="4265" y="4158"/>
                      <a:pt x="4537" y="4141"/>
                    </a:cubicBezTo>
                    <a:lnTo>
                      <a:pt x="4537" y="4141"/>
                    </a:lnTo>
                    <a:cubicBezTo>
                      <a:pt x="4455" y="4174"/>
                      <a:pt x="4397" y="4215"/>
                      <a:pt x="4347" y="4257"/>
                    </a:cubicBezTo>
                    <a:cubicBezTo>
                      <a:pt x="3892" y="4654"/>
                      <a:pt x="4934" y="5084"/>
                      <a:pt x="5340" y="5167"/>
                    </a:cubicBezTo>
                    <a:cubicBezTo>
                      <a:pt x="5936" y="5283"/>
                      <a:pt x="6507" y="5415"/>
                      <a:pt x="7061" y="5630"/>
                    </a:cubicBezTo>
                    <a:cubicBezTo>
                      <a:pt x="7458" y="6011"/>
                      <a:pt x="7830" y="6433"/>
                      <a:pt x="8137" y="6913"/>
                    </a:cubicBezTo>
                    <a:cubicBezTo>
                      <a:pt x="8170" y="6963"/>
                      <a:pt x="8217" y="6985"/>
                      <a:pt x="8264" y="6985"/>
                    </a:cubicBezTo>
                    <a:cubicBezTo>
                      <a:pt x="8378" y="6985"/>
                      <a:pt x="8492" y="6860"/>
                      <a:pt x="8410" y="6731"/>
                    </a:cubicBezTo>
                    <a:cubicBezTo>
                      <a:pt x="8029" y="6143"/>
                      <a:pt x="7566" y="5639"/>
                      <a:pt x="7053" y="5183"/>
                    </a:cubicBezTo>
                    <a:cubicBezTo>
                      <a:pt x="6953" y="4886"/>
                      <a:pt x="6862" y="4546"/>
                      <a:pt x="6829" y="4464"/>
                    </a:cubicBezTo>
                    <a:cubicBezTo>
                      <a:pt x="6639" y="3992"/>
                      <a:pt x="6465" y="3487"/>
                      <a:pt x="6126" y="3098"/>
                    </a:cubicBezTo>
                    <a:cubicBezTo>
                      <a:pt x="5987" y="2945"/>
                      <a:pt x="5791" y="2748"/>
                      <a:pt x="5571" y="2748"/>
                    </a:cubicBezTo>
                    <a:cubicBezTo>
                      <a:pt x="5542" y="2748"/>
                      <a:pt x="5511" y="2751"/>
                      <a:pt x="5481" y="2759"/>
                    </a:cubicBezTo>
                    <a:cubicBezTo>
                      <a:pt x="5414" y="2767"/>
                      <a:pt x="5365" y="2800"/>
                      <a:pt x="5323" y="2834"/>
                    </a:cubicBezTo>
                    <a:cubicBezTo>
                      <a:pt x="5216" y="2436"/>
                      <a:pt x="5001" y="2056"/>
                      <a:pt x="4686" y="1841"/>
                    </a:cubicBezTo>
                    <a:cubicBezTo>
                      <a:pt x="4569" y="1763"/>
                      <a:pt x="4462" y="1729"/>
                      <a:pt x="4365" y="1729"/>
                    </a:cubicBezTo>
                    <a:cubicBezTo>
                      <a:pt x="4132" y="1729"/>
                      <a:pt x="3954" y="1922"/>
                      <a:pt x="3826" y="2155"/>
                    </a:cubicBezTo>
                    <a:cubicBezTo>
                      <a:pt x="3743" y="1915"/>
                      <a:pt x="3660" y="1675"/>
                      <a:pt x="3553" y="1444"/>
                    </a:cubicBezTo>
                    <a:cubicBezTo>
                      <a:pt x="3395" y="1088"/>
                      <a:pt x="3189" y="566"/>
                      <a:pt x="2808" y="376"/>
                    </a:cubicBezTo>
                    <a:cubicBezTo>
                      <a:pt x="2737" y="340"/>
                      <a:pt x="2660" y="323"/>
                      <a:pt x="2582" y="323"/>
                    </a:cubicBezTo>
                    <a:cubicBezTo>
                      <a:pt x="2323" y="323"/>
                      <a:pt x="2061" y="512"/>
                      <a:pt x="2055" y="798"/>
                    </a:cubicBezTo>
                    <a:cubicBezTo>
                      <a:pt x="2055" y="840"/>
                      <a:pt x="2055" y="881"/>
                      <a:pt x="2063" y="922"/>
                    </a:cubicBezTo>
                    <a:cubicBezTo>
                      <a:pt x="1807" y="600"/>
                      <a:pt x="1517" y="236"/>
                      <a:pt x="1137" y="62"/>
                    </a:cubicBezTo>
                    <a:cubicBezTo>
                      <a:pt x="1047" y="21"/>
                      <a:pt x="926" y="0"/>
                      <a:pt x="7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38"/>
              <p:cNvSpPr/>
              <p:nvPr/>
            </p:nvSpPr>
            <p:spPr>
              <a:xfrm>
                <a:off x="8135300" y="2510128"/>
                <a:ext cx="210396" cy="159971"/>
              </a:xfrm>
              <a:custGeom>
                <a:rect b="b" l="l" r="r" t="t"/>
                <a:pathLst>
                  <a:path extrusionOk="0" h="4568" w="6045">
                    <a:moveTo>
                      <a:pt x="121" y="1"/>
                    </a:moveTo>
                    <a:cubicBezTo>
                      <a:pt x="44" y="1"/>
                      <a:pt x="1" y="116"/>
                      <a:pt x="86" y="151"/>
                    </a:cubicBezTo>
                    <a:cubicBezTo>
                      <a:pt x="2246" y="1268"/>
                      <a:pt x="4132" y="2865"/>
                      <a:pt x="5878" y="4545"/>
                    </a:cubicBezTo>
                    <a:cubicBezTo>
                      <a:pt x="5894" y="4561"/>
                      <a:pt x="5912" y="4568"/>
                      <a:pt x="5929" y="4568"/>
                    </a:cubicBezTo>
                    <a:cubicBezTo>
                      <a:pt x="5991" y="4568"/>
                      <a:pt x="6044" y="4479"/>
                      <a:pt x="5986" y="4421"/>
                    </a:cubicBezTo>
                    <a:cubicBezTo>
                      <a:pt x="4232" y="2733"/>
                      <a:pt x="2337" y="1136"/>
                      <a:pt x="161" y="11"/>
                    </a:cubicBezTo>
                    <a:cubicBezTo>
                      <a:pt x="147" y="4"/>
                      <a:pt x="133" y="1"/>
                      <a:pt x="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38"/>
              <p:cNvSpPr/>
              <p:nvPr/>
            </p:nvSpPr>
            <p:spPr>
              <a:xfrm>
                <a:off x="8344478" y="2684002"/>
                <a:ext cx="452187" cy="422096"/>
              </a:xfrm>
              <a:custGeom>
                <a:rect b="b" l="l" r="r" t="t"/>
                <a:pathLst>
                  <a:path extrusionOk="0" h="12053" w="12992">
                    <a:moveTo>
                      <a:pt x="3004" y="1"/>
                    </a:moveTo>
                    <a:cubicBezTo>
                      <a:pt x="2315" y="1"/>
                      <a:pt x="1677" y="296"/>
                      <a:pt x="1134" y="821"/>
                    </a:cubicBezTo>
                    <a:cubicBezTo>
                      <a:pt x="125" y="1806"/>
                      <a:pt x="1" y="3105"/>
                      <a:pt x="704" y="4296"/>
                    </a:cubicBezTo>
                    <a:cubicBezTo>
                      <a:pt x="1515" y="5653"/>
                      <a:pt x="2946" y="6597"/>
                      <a:pt x="4179" y="7507"/>
                    </a:cubicBezTo>
                    <a:cubicBezTo>
                      <a:pt x="6132" y="8946"/>
                      <a:pt x="8167" y="10279"/>
                      <a:pt x="10335" y="11362"/>
                    </a:cubicBezTo>
                    <a:cubicBezTo>
                      <a:pt x="10855" y="11619"/>
                      <a:pt x="11583" y="12053"/>
                      <a:pt x="12224" y="12053"/>
                    </a:cubicBezTo>
                    <a:cubicBezTo>
                      <a:pt x="12328" y="12053"/>
                      <a:pt x="12430" y="12041"/>
                      <a:pt x="12528" y="12016"/>
                    </a:cubicBezTo>
                    <a:cubicBezTo>
                      <a:pt x="12991" y="11892"/>
                      <a:pt x="12908" y="11338"/>
                      <a:pt x="12793" y="11007"/>
                    </a:cubicBezTo>
                    <a:cubicBezTo>
                      <a:pt x="12445" y="9964"/>
                      <a:pt x="11659" y="9021"/>
                      <a:pt x="11014" y="8144"/>
                    </a:cubicBezTo>
                    <a:cubicBezTo>
                      <a:pt x="10294" y="7201"/>
                      <a:pt x="9624" y="6241"/>
                      <a:pt x="8962" y="5264"/>
                    </a:cubicBezTo>
                    <a:cubicBezTo>
                      <a:pt x="8250" y="4214"/>
                      <a:pt x="7497" y="3188"/>
                      <a:pt x="6653" y="2244"/>
                    </a:cubicBezTo>
                    <a:cubicBezTo>
                      <a:pt x="5892" y="1400"/>
                      <a:pt x="4982" y="540"/>
                      <a:pt x="3890" y="159"/>
                    </a:cubicBezTo>
                    <a:cubicBezTo>
                      <a:pt x="3588" y="52"/>
                      <a:pt x="3291" y="1"/>
                      <a:pt x="30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38"/>
              <p:cNvSpPr/>
              <p:nvPr/>
            </p:nvSpPr>
            <p:spPr>
              <a:xfrm rot="298922">
                <a:off x="8468407" y="2820118"/>
                <a:ext cx="81198" cy="101207"/>
              </a:xfrm>
              <a:custGeom>
                <a:rect b="b" l="l" r="r" t="t"/>
                <a:pathLst>
                  <a:path extrusionOk="0" h="2890" w="2333">
                    <a:moveTo>
                      <a:pt x="2050" y="1"/>
                    </a:moveTo>
                    <a:cubicBezTo>
                      <a:pt x="2004" y="1"/>
                      <a:pt x="1957" y="19"/>
                      <a:pt x="1917" y="63"/>
                    </a:cubicBezTo>
                    <a:cubicBezTo>
                      <a:pt x="1214" y="849"/>
                      <a:pt x="684" y="1759"/>
                      <a:pt x="97" y="2628"/>
                    </a:cubicBezTo>
                    <a:cubicBezTo>
                      <a:pt x="0" y="2765"/>
                      <a:pt x="134" y="2890"/>
                      <a:pt x="271" y="2890"/>
                    </a:cubicBezTo>
                    <a:cubicBezTo>
                      <a:pt x="332" y="2890"/>
                      <a:pt x="395" y="2864"/>
                      <a:pt x="436" y="2802"/>
                    </a:cubicBezTo>
                    <a:cubicBezTo>
                      <a:pt x="1007" y="1966"/>
                      <a:pt x="1520" y="1081"/>
                      <a:pt x="2207" y="328"/>
                    </a:cubicBezTo>
                    <a:cubicBezTo>
                      <a:pt x="2332" y="183"/>
                      <a:pt x="2196" y="1"/>
                      <a:pt x="2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38"/>
              <p:cNvSpPr/>
              <p:nvPr/>
            </p:nvSpPr>
            <p:spPr>
              <a:xfrm>
                <a:off x="8521337" y="2824257"/>
                <a:ext cx="98463" cy="92943"/>
              </a:xfrm>
              <a:custGeom>
                <a:rect b="b" l="l" r="r" t="t"/>
                <a:pathLst>
                  <a:path extrusionOk="0" h="2654" w="2829">
                    <a:moveTo>
                      <a:pt x="2562" y="0"/>
                    </a:moveTo>
                    <a:cubicBezTo>
                      <a:pt x="2529" y="0"/>
                      <a:pt x="2493" y="11"/>
                      <a:pt x="2458" y="35"/>
                    </a:cubicBezTo>
                    <a:cubicBezTo>
                      <a:pt x="1564" y="672"/>
                      <a:pt x="869" y="1532"/>
                      <a:pt x="133" y="2335"/>
                    </a:cubicBezTo>
                    <a:cubicBezTo>
                      <a:pt x="1" y="2473"/>
                      <a:pt x="136" y="2654"/>
                      <a:pt x="280" y="2654"/>
                    </a:cubicBezTo>
                    <a:cubicBezTo>
                      <a:pt x="327" y="2654"/>
                      <a:pt x="374" y="2636"/>
                      <a:pt x="414" y="2592"/>
                    </a:cubicBezTo>
                    <a:cubicBezTo>
                      <a:pt x="1126" y="1814"/>
                      <a:pt x="1796" y="970"/>
                      <a:pt x="2665" y="357"/>
                    </a:cubicBezTo>
                    <a:cubicBezTo>
                      <a:pt x="2829" y="241"/>
                      <a:pt x="2721" y="0"/>
                      <a:pt x="2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38"/>
              <p:cNvSpPr/>
              <p:nvPr/>
            </p:nvSpPr>
            <p:spPr>
              <a:xfrm>
                <a:off x="8558746" y="2883868"/>
                <a:ext cx="105668" cy="81877"/>
              </a:xfrm>
              <a:custGeom>
                <a:rect b="b" l="l" r="r" t="t"/>
                <a:pathLst>
                  <a:path extrusionOk="0" h="2338" w="3036">
                    <a:moveTo>
                      <a:pt x="2789" y="0"/>
                    </a:moveTo>
                    <a:cubicBezTo>
                      <a:pt x="2787" y="0"/>
                      <a:pt x="2784" y="0"/>
                      <a:pt x="2782" y="0"/>
                    </a:cubicBezTo>
                    <a:cubicBezTo>
                      <a:pt x="1648" y="25"/>
                      <a:pt x="812" y="1258"/>
                      <a:pt x="126" y="2019"/>
                    </a:cubicBezTo>
                    <a:cubicBezTo>
                      <a:pt x="0" y="2157"/>
                      <a:pt x="132" y="2338"/>
                      <a:pt x="275" y="2338"/>
                    </a:cubicBezTo>
                    <a:cubicBezTo>
                      <a:pt x="320" y="2338"/>
                      <a:pt x="367" y="2320"/>
                      <a:pt x="407" y="2276"/>
                    </a:cubicBezTo>
                    <a:cubicBezTo>
                      <a:pt x="730" y="1912"/>
                      <a:pt x="1044" y="1547"/>
                      <a:pt x="1392" y="1200"/>
                    </a:cubicBezTo>
                    <a:cubicBezTo>
                      <a:pt x="1764" y="828"/>
                      <a:pt x="2244" y="397"/>
                      <a:pt x="2798" y="381"/>
                    </a:cubicBezTo>
                    <a:cubicBezTo>
                      <a:pt x="3036" y="381"/>
                      <a:pt x="3022" y="0"/>
                      <a:pt x="2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38"/>
              <p:cNvSpPr/>
              <p:nvPr/>
            </p:nvSpPr>
            <p:spPr>
              <a:xfrm>
                <a:off x="8655508" y="2991513"/>
                <a:ext cx="90145" cy="64122"/>
              </a:xfrm>
              <a:custGeom>
                <a:rect b="b" l="l" r="r" t="t"/>
                <a:pathLst>
                  <a:path extrusionOk="0" h="1831" w="2590">
                    <a:moveTo>
                      <a:pt x="2339" y="1"/>
                    </a:moveTo>
                    <a:cubicBezTo>
                      <a:pt x="2317" y="1"/>
                      <a:pt x="2293" y="5"/>
                      <a:pt x="2267" y="15"/>
                    </a:cubicBezTo>
                    <a:cubicBezTo>
                      <a:pt x="1440" y="338"/>
                      <a:pt x="737" y="859"/>
                      <a:pt x="133" y="1513"/>
                    </a:cubicBezTo>
                    <a:cubicBezTo>
                      <a:pt x="0" y="1645"/>
                      <a:pt x="132" y="1831"/>
                      <a:pt x="279" y="1831"/>
                    </a:cubicBezTo>
                    <a:cubicBezTo>
                      <a:pt x="325" y="1831"/>
                      <a:pt x="373" y="1813"/>
                      <a:pt x="414" y="1769"/>
                    </a:cubicBezTo>
                    <a:cubicBezTo>
                      <a:pt x="977" y="1174"/>
                      <a:pt x="1614" y="685"/>
                      <a:pt x="2383" y="379"/>
                    </a:cubicBezTo>
                    <a:cubicBezTo>
                      <a:pt x="2589" y="298"/>
                      <a:pt x="2520" y="1"/>
                      <a:pt x="23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38"/>
              <p:cNvSpPr/>
              <p:nvPr/>
            </p:nvSpPr>
            <p:spPr>
              <a:xfrm rot="-735740">
                <a:off x="8366703" y="2718239"/>
                <a:ext cx="140827" cy="81950"/>
              </a:xfrm>
              <a:custGeom>
                <a:rect b="b" l="l" r="r" t="t"/>
                <a:pathLst>
                  <a:path extrusionOk="0" h="2340" w="4046">
                    <a:moveTo>
                      <a:pt x="3811" y="1"/>
                    </a:moveTo>
                    <a:cubicBezTo>
                      <a:pt x="3804" y="1"/>
                      <a:pt x="3796" y="1"/>
                      <a:pt x="3788" y="2"/>
                    </a:cubicBezTo>
                    <a:cubicBezTo>
                      <a:pt x="3085" y="85"/>
                      <a:pt x="2398" y="217"/>
                      <a:pt x="1745" y="523"/>
                    </a:cubicBezTo>
                    <a:cubicBezTo>
                      <a:pt x="1066" y="838"/>
                      <a:pt x="528" y="1392"/>
                      <a:pt x="106" y="2004"/>
                    </a:cubicBezTo>
                    <a:cubicBezTo>
                      <a:pt x="1" y="2153"/>
                      <a:pt x="133" y="2339"/>
                      <a:pt x="265" y="2339"/>
                    </a:cubicBezTo>
                    <a:cubicBezTo>
                      <a:pt x="309" y="2339"/>
                      <a:pt x="353" y="2319"/>
                      <a:pt x="388" y="2269"/>
                    </a:cubicBezTo>
                    <a:cubicBezTo>
                      <a:pt x="760" y="1731"/>
                      <a:pt x="1199" y="1268"/>
                      <a:pt x="1769" y="937"/>
                    </a:cubicBezTo>
                    <a:cubicBezTo>
                      <a:pt x="2382" y="589"/>
                      <a:pt x="3110" y="465"/>
                      <a:pt x="3805" y="383"/>
                    </a:cubicBezTo>
                    <a:cubicBezTo>
                      <a:pt x="4045" y="359"/>
                      <a:pt x="4037" y="1"/>
                      <a:pt x="3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38"/>
              <p:cNvSpPr/>
              <p:nvPr/>
            </p:nvSpPr>
            <p:spPr>
              <a:xfrm>
                <a:off x="8441146" y="2729086"/>
                <a:ext cx="86804" cy="60269"/>
              </a:xfrm>
              <a:custGeom>
                <a:rect b="b" l="l" r="r" t="t"/>
                <a:pathLst>
                  <a:path extrusionOk="0" h="1721" w="2494">
                    <a:moveTo>
                      <a:pt x="2234" y="1"/>
                    </a:moveTo>
                    <a:cubicBezTo>
                      <a:pt x="2213" y="1"/>
                      <a:pt x="2192" y="5"/>
                      <a:pt x="2169" y="13"/>
                    </a:cubicBezTo>
                    <a:cubicBezTo>
                      <a:pt x="1366" y="294"/>
                      <a:pt x="704" y="782"/>
                      <a:pt x="133" y="1403"/>
                    </a:cubicBezTo>
                    <a:cubicBezTo>
                      <a:pt x="1" y="1535"/>
                      <a:pt x="138" y="1721"/>
                      <a:pt x="283" y="1721"/>
                    </a:cubicBezTo>
                    <a:cubicBezTo>
                      <a:pt x="329" y="1721"/>
                      <a:pt x="375" y="1703"/>
                      <a:pt x="415" y="1659"/>
                    </a:cubicBezTo>
                    <a:cubicBezTo>
                      <a:pt x="944" y="1097"/>
                      <a:pt x="1548" y="642"/>
                      <a:pt x="2285" y="377"/>
                    </a:cubicBezTo>
                    <a:cubicBezTo>
                      <a:pt x="2493" y="310"/>
                      <a:pt x="2420" y="1"/>
                      <a:pt x="2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38"/>
              <p:cNvSpPr/>
              <p:nvPr/>
            </p:nvSpPr>
            <p:spPr>
              <a:xfrm>
                <a:off x="8704798" y="3028886"/>
                <a:ext cx="62023" cy="49939"/>
              </a:xfrm>
              <a:custGeom>
                <a:rect b="b" l="l" r="r" t="t"/>
                <a:pathLst>
                  <a:path extrusionOk="0" h="1426" w="1782">
                    <a:moveTo>
                      <a:pt x="1538" y="1"/>
                    </a:moveTo>
                    <a:cubicBezTo>
                      <a:pt x="1516" y="1"/>
                      <a:pt x="1492" y="5"/>
                      <a:pt x="1467" y="15"/>
                    </a:cubicBezTo>
                    <a:cubicBezTo>
                      <a:pt x="921" y="247"/>
                      <a:pt x="523" y="677"/>
                      <a:pt x="126" y="1099"/>
                    </a:cubicBezTo>
                    <a:cubicBezTo>
                      <a:pt x="0" y="1238"/>
                      <a:pt x="134" y="1425"/>
                      <a:pt x="278" y="1425"/>
                    </a:cubicBezTo>
                    <a:cubicBezTo>
                      <a:pt x="323" y="1425"/>
                      <a:pt x="368" y="1407"/>
                      <a:pt x="408" y="1364"/>
                    </a:cubicBezTo>
                    <a:cubicBezTo>
                      <a:pt x="747" y="992"/>
                      <a:pt x="1103" y="586"/>
                      <a:pt x="1583" y="388"/>
                    </a:cubicBezTo>
                    <a:cubicBezTo>
                      <a:pt x="1782" y="299"/>
                      <a:pt x="1718" y="1"/>
                      <a:pt x="1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66" name="Google Shape;2766;p38"/>
          <p:cNvGrpSpPr/>
          <p:nvPr/>
        </p:nvGrpSpPr>
        <p:grpSpPr>
          <a:xfrm>
            <a:off x="7185384" y="665633"/>
            <a:ext cx="1291275" cy="2774850"/>
            <a:chOff x="7185384" y="665633"/>
            <a:chExt cx="1291275" cy="2774850"/>
          </a:xfrm>
        </p:grpSpPr>
        <p:sp>
          <p:nvSpPr>
            <p:cNvPr id="2767" name="Google Shape;2767;p38"/>
            <p:cNvSpPr/>
            <p:nvPr/>
          </p:nvSpPr>
          <p:spPr>
            <a:xfrm>
              <a:off x="8111650" y="665633"/>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38"/>
            <p:cNvSpPr/>
            <p:nvPr/>
          </p:nvSpPr>
          <p:spPr>
            <a:xfrm>
              <a:off x="7185384" y="1087954"/>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38"/>
            <p:cNvSpPr/>
            <p:nvPr/>
          </p:nvSpPr>
          <p:spPr>
            <a:xfrm>
              <a:off x="8385159" y="1942229"/>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38"/>
            <p:cNvSpPr/>
            <p:nvPr/>
          </p:nvSpPr>
          <p:spPr>
            <a:xfrm>
              <a:off x="7722350" y="3211883"/>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1" name="Google Shape;2771;p38"/>
          <p:cNvGrpSpPr/>
          <p:nvPr/>
        </p:nvGrpSpPr>
        <p:grpSpPr>
          <a:xfrm>
            <a:off x="713096" y="1942230"/>
            <a:ext cx="1746412" cy="2711146"/>
            <a:chOff x="713096" y="1942230"/>
            <a:chExt cx="1746412" cy="2711146"/>
          </a:xfrm>
        </p:grpSpPr>
        <p:grpSp>
          <p:nvGrpSpPr>
            <p:cNvPr id="2772" name="Google Shape;2772;p38"/>
            <p:cNvGrpSpPr/>
            <p:nvPr/>
          </p:nvGrpSpPr>
          <p:grpSpPr>
            <a:xfrm>
              <a:off x="713096" y="3457841"/>
              <a:ext cx="1371629" cy="1146252"/>
              <a:chOff x="-292722" y="3666003"/>
              <a:chExt cx="1005814" cy="852929"/>
            </a:xfrm>
          </p:grpSpPr>
          <p:sp>
            <p:nvSpPr>
              <p:cNvPr id="2773" name="Google Shape;2773;p38"/>
              <p:cNvSpPr/>
              <p:nvPr/>
            </p:nvSpPr>
            <p:spPr>
              <a:xfrm>
                <a:off x="-292722" y="3861149"/>
                <a:ext cx="944751" cy="657784"/>
              </a:xfrm>
              <a:custGeom>
                <a:rect b="b" l="l" r="r" t="t"/>
                <a:pathLst>
                  <a:path extrusionOk="0" h="14602" w="21026">
                    <a:moveTo>
                      <a:pt x="7119" y="0"/>
                    </a:moveTo>
                    <a:cubicBezTo>
                      <a:pt x="6291" y="0"/>
                      <a:pt x="5546" y="364"/>
                      <a:pt x="5263" y="1266"/>
                    </a:cubicBezTo>
                    <a:cubicBezTo>
                      <a:pt x="3550" y="1456"/>
                      <a:pt x="1928" y="2350"/>
                      <a:pt x="993" y="3831"/>
                    </a:cubicBezTo>
                    <a:cubicBezTo>
                      <a:pt x="58" y="5329"/>
                      <a:pt x="1" y="7099"/>
                      <a:pt x="249" y="8787"/>
                    </a:cubicBezTo>
                    <a:cubicBezTo>
                      <a:pt x="480" y="10351"/>
                      <a:pt x="985" y="12031"/>
                      <a:pt x="2011" y="13263"/>
                    </a:cubicBezTo>
                    <a:cubicBezTo>
                      <a:pt x="2475" y="13810"/>
                      <a:pt x="3103" y="14198"/>
                      <a:pt x="3823" y="14265"/>
                    </a:cubicBezTo>
                    <a:cubicBezTo>
                      <a:pt x="3874" y="14269"/>
                      <a:pt x="3924" y="14270"/>
                      <a:pt x="3974" y="14270"/>
                    </a:cubicBezTo>
                    <a:cubicBezTo>
                      <a:pt x="4663" y="14270"/>
                      <a:pt x="5311" y="13911"/>
                      <a:pt x="5850" y="13487"/>
                    </a:cubicBezTo>
                    <a:cubicBezTo>
                      <a:pt x="6599" y="14209"/>
                      <a:pt x="7669" y="14602"/>
                      <a:pt x="8735" y="14602"/>
                    </a:cubicBezTo>
                    <a:cubicBezTo>
                      <a:pt x="9342" y="14602"/>
                      <a:pt x="9948" y="14474"/>
                      <a:pt x="10492" y="14207"/>
                    </a:cubicBezTo>
                    <a:cubicBezTo>
                      <a:pt x="11039" y="14474"/>
                      <a:pt x="11647" y="14602"/>
                      <a:pt x="12256" y="14602"/>
                    </a:cubicBezTo>
                    <a:cubicBezTo>
                      <a:pt x="13325" y="14602"/>
                      <a:pt x="14397" y="14209"/>
                      <a:pt x="15151" y="13487"/>
                    </a:cubicBezTo>
                    <a:cubicBezTo>
                      <a:pt x="15744" y="13939"/>
                      <a:pt x="16402" y="14233"/>
                      <a:pt x="17067" y="14233"/>
                    </a:cubicBezTo>
                    <a:cubicBezTo>
                      <a:pt x="17571" y="14233"/>
                      <a:pt x="18080" y="14065"/>
                      <a:pt x="18568" y="13669"/>
                    </a:cubicBezTo>
                    <a:cubicBezTo>
                      <a:pt x="19768" y="12693"/>
                      <a:pt x="20305" y="10938"/>
                      <a:pt x="20620" y="9490"/>
                    </a:cubicBezTo>
                    <a:cubicBezTo>
                      <a:pt x="20967" y="7860"/>
                      <a:pt x="21025" y="6206"/>
                      <a:pt x="20372" y="4642"/>
                    </a:cubicBezTo>
                    <a:cubicBezTo>
                      <a:pt x="19561" y="2730"/>
                      <a:pt x="17699" y="1547"/>
                      <a:pt x="15705" y="1208"/>
                    </a:cubicBezTo>
                    <a:cubicBezTo>
                      <a:pt x="15408" y="349"/>
                      <a:pt x="14683" y="1"/>
                      <a:pt x="13876" y="1"/>
                    </a:cubicBezTo>
                    <a:cubicBezTo>
                      <a:pt x="13401" y="1"/>
                      <a:pt x="12897" y="122"/>
                      <a:pt x="12437" y="331"/>
                    </a:cubicBezTo>
                    <a:cubicBezTo>
                      <a:pt x="11750" y="645"/>
                      <a:pt x="10947" y="1216"/>
                      <a:pt x="10501" y="1928"/>
                    </a:cubicBezTo>
                    <a:cubicBezTo>
                      <a:pt x="10045" y="1216"/>
                      <a:pt x="9243" y="645"/>
                      <a:pt x="8564" y="331"/>
                    </a:cubicBezTo>
                    <a:cubicBezTo>
                      <a:pt x="8104" y="122"/>
                      <a:pt x="7598" y="0"/>
                      <a:pt x="71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38"/>
              <p:cNvSpPr/>
              <p:nvPr/>
            </p:nvSpPr>
            <p:spPr>
              <a:xfrm>
                <a:off x="-59813" y="3911906"/>
                <a:ext cx="484206" cy="570842"/>
              </a:xfrm>
              <a:custGeom>
                <a:rect b="b" l="l" r="r" t="t"/>
                <a:pathLst>
                  <a:path extrusionOk="0" h="14193" w="13893">
                    <a:moveTo>
                      <a:pt x="12683" y="0"/>
                    </a:moveTo>
                    <a:cubicBezTo>
                      <a:pt x="10668" y="0"/>
                      <a:pt x="8626" y="43"/>
                      <a:pt x="6694" y="663"/>
                    </a:cubicBezTo>
                    <a:cubicBezTo>
                      <a:pt x="6611" y="696"/>
                      <a:pt x="6570" y="754"/>
                      <a:pt x="6562" y="821"/>
                    </a:cubicBezTo>
                    <a:cubicBezTo>
                      <a:pt x="6545" y="779"/>
                      <a:pt x="6504" y="738"/>
                      <a:pt x="6438" y="721"/>
                    </a:cubicBezTo>
                    <a:cubicBezTo>
                      <a:pt x="4699" y="279"/>
                      <a:pt x="2893" y="249"/>
                      <a:pt x="1104" y="249"/>
                    </a:cubicBezTo>
                    <a:cubicBezTo>
                      <a:pt x="816" y="249"/>
                      <a:pt x="528" y="250"/>
                      <a:pt x="240" y="250"/>
                    </a:cubicBezTo>
                    <a:cubicBezTo>
                      <a:pt x="0" y="258"/>
                      <a:pt x="0" y="638"/>
                      <a:pt x="240" y="638"/>
                    </a:cubicBezTo>
                    <a:cubicBezTo>
                      <a:pt x="653" y="637"/>
                      <a:pt x="1067" y="633"/>
                      <a:pt x="1481" y="633"/>
                    </a:cubicBezTo>
                    <a:cubicBezTo>
                      <a:pt x="2813" y="633"/>
                      <a:pt x="4149" y="668"/>
                      <a:pt x="5461" y="895"/>
                    </a:cubicBezTo>
                    <a:cubicBezTo>
                      <a:pt x="3773" y="1259"/>
                      <a:pt x="2631" y="2897"/>
                      <a:pt x="2044" y="4544"/>
                    </a:cubicBezTo>
                    <a:cubicBezTo>
                      <a:pt x="1622" y="5752"/>
                      <a:pt x="1622" y="6952"/>
                      <a:pt x="1639" y="8218"/>
                    </a:cubicBezTo>
                    <a:cubicBezTo>
                      <a:pt x="1663" y="10170"/>
                      <a:pt x="1779" y="12123"/>
                      <a:pt x="2061" y="14051"/>
                    </a:cubicBezTo>
                    <a:cubicBezTo>
                      <a:pt x="2074" y="14150"/>
                      <a:pt x="2141" y="14192"/>
                      <a:pt x="2215" y="14192"/>
                    </a:cubicBezTo>
                    <a:cubicBezTo>
                      <a:pt x="2326" y="14192"/>
                      <a:pt x="2453" y="14096"/>
                      <a:pt x="2433" y="13952"/>
                    </a:cubicBezTo>
                    <a:cubicBezTo>
                      <a:pt x="2185" y="12247"/>
                      <a:pt x="2069" y="10526"/>
                      <a:pt x="2027" y="8805"/>
                    </a:cubicBezTo>
                    <a:cubicBezTo>
                      <a:pt x="1994" y="7547"/>
                      <a:pt x="1936" y="6306"/>
                      <a:pt x="2276" y="5082"/>
                    </a:cubicBezTo>
                    <a:cubicBezTo>
                      <a:pt x="2782" y="3262"/>
                      <a:pt x="4109" y="1200"/>
                      <a:pt x="6146" y="1200"/>
                    </a:cubicBezTo>
                    <a:cubicBezTo>
                      <a:pt x="6174" y="1200"/>
                      <a:pt x="6202" y="1200"/>
                      <a:pt x="6231" y="1201"/>
                    </a:cubicBezTo>
                    <a:cubicBezTo>
                      <a:pt x="4775" y="3195"/>
                      <a:pt x="4444" y="5553"/>
                      <a:pt x="4692" y="7994"/>
                    </a:cubicBezTo>
                    <a:cubicBezTo>
                      <a:pt x="4890" y="10013"/>
                      <a:pt x="5304" y="12479"/>
                      <a:pt x="6909" y="13885"/>
                    </a:cubicBezTo>
                    <a:cubicBezTo>
                      <a:pt x="6950" y="13919"/>
                      <a:pt x="6994" y="13933"/>
                      <a:pt x="7037" y="13933"/>
                    </a:cubicBezTo>
                    <a:cubicBezTo>
                      <a:pt x="7193" y="13933"/>
                      <a:pt x="7325" y="13742"/>
                      <a:pt x="7182" y="13612"/>
                    </a:cubicBezTo>
                    <a:cubicBezTo>
                      <a:pt x="5652" y="12272"/>
                      <a:pt x="5279" y="9914"/>
                      <a:pt x="5072" y="7994"/>
                    </a:cubicBezTo>
                    <a:cubicBezTo>
                      <a:pt x="4808" y="5578"/>
                      <a:pt x="5147" y="3195"/>
                      <a:pt x="6678" y="1242"/>
                    </a:cubicBezTo>
                    <a:cubicBezTo>
                      <a:pt x="6694" y="1242"/>
                      <a:pt x="6711" y="1234"/>
                      <a:pt x="6727" y="1234"/>
                    </a:cubicBezTo>
                    <a:cubicBezTo>
                      <a:pt x="6740" y="1238"/>
                      <a:pt x="6754" y="1240"/>
                      <a:pt x="6770" y="1240"/>
                    </a:cubicBezTo>
                    <a:cubicBezTo>
                      <a:pt x="6785" y="1240"/>
                      <a:pt x="6802" y="1238"/>
                      <a:pt x="6818" y="1234"/>
                    </a:cubicBezTo>
                    <a:cubicBezTo>
                      <a:pt x="6990" y="1207"/>
                      <a:pt x="7158" y="1194"/>
                      <a:pt x="7320" y="1194"/>
                    </a:cubicBezTo>
                    <a:cubicBezTo>
                      <a:pt x="9368" y="1194"/>
                      <a:pt x="10650" y="3273"/>
                      <a:pt x="11179" y="5082"/>
                    </a:cubicBezTo>
                    <a:cubicBezTo>
                      <a:pt x="11518" y="6240"/>
                      <a:pt x="11460" y="7415"/>
                      <a:pt x="11435" y="8606"/>
                    </a:cubicBezTo>
                    <a:cubicBezTo>
                      <a:pt x="11402" y="10394"/>
                      <a:pt x="11286" y="12189"/>
                      <a:pt x="11030" y="13952"/>
                    </a:cubicBezTo>
                    <a:cubicBezTo>
                      <a:pt x="11010" y="14096"/>
                      <a:pt x="11134" y="14192"/>
                      <a:pt x="11243" y="14192"/>
                    </a:cubicBezTo>
                    <a:cubicBezTo>
                      <a:pt x="11315" y="14192"/>
                      <a:pt x="11381" y="14150"/>
                      <a:pt x="11394" y="14051"/>
                    </a:cubicBezTo>
                    <a:cubicBezTo>
                      <a:pt x="11667" y="12189"/>
                      <a:pt x="11783" y="10294"/>
                      <a:pt x="11816" y="8416"/>
                    </a:cubicBezTo>
                    <a:cubicBezTo>
                      <a:pt x="11841" y="7067"/>
                      <a:pt x="11841" y="5826"/>
                      <a:pt x="11410" y="4544"/>
                    </a:cubicBezTo>
                    <a:cubicBezTo>
                      <a:pt x="10798" y="2740"/>
                      <a:pt x="9449" y="961"/>
                      <a:pt x="7505" y="829"/>
                    </a:cubicBezTo>
                    <a:cubicBezTo>
                      <a:pt x="9174" y="415"/>
                      <a:pt x="10905" y="381"/>
                      <a:pt x="12624" y="381"/>
                    </a:cubicBezTo>
                    <a:cubicBezTo>
                      <a:pt x="12968" y="381"/>
                      <a:pt x="13311" y="382"/>
                      <a:pt x="13653" y="382"/>
                    </a:cubicBezTo>
                    <a:cubicBezTo>
                      <a:pt x="13893" y="382"/>
                      <a:pt x="13893" y="1"/>
                      <a:pt x="13653" y="1"/>
                    </a:cubicBezTo>
                    <a:cubicBezTo>
                      <a:pt x="13330" y="1"/>
                      <a:pt x="13007" y="0"/>
                      <a:pt x="126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38"/>
              <p:cNvSpPr/>
              <p:nvPr/>
            </p:nvSpPr>
            <p:spPr>
              <a:xfrm>
                <a:off x="135215" y="3727674"/>
                <a:ext cx="134258" cy="231724"/>
              </a:xfrm>
              <a:custGeom>
                <a:rect b="b" l="l" r="r" t="t"/>
                <a:pathLst>
                  <a:path extrusionOk="0" h="5144" w="2988">
                    <a:moveTo>
                      <a:pt x="1845" y="1"/>
                    </a:moveTo>
                    <a:cubicBezTo>
                      <a:pt x="1299" y="1"/>
                      <a:pt x="819" y="547"/>
                      <a:pt x="596" y="1002"/>
                    </a:cubicBezTo>
                    <a:cubicBezTo>
                      <a:pt x="0" y="2193"/>
                      <a:pt x="480" y="3633"/>
                      <a:pt x="406" y="4891"/>
                    </a:cubicBezTo>
                    <a:cubicBezTo>
                      <a:pt x="398" y="5053"/>
                      <a:pt x="542" y="5143"/>
                      <a:pt x="679" y="5143"/>
                    </a:cubicBezTo>
                    <a:cubicBezTo>
                      <a:pt x="696" y="5143"/>
                      <a:pt x="712" y="5142"/>
                      <a:pt x="728" y="5139"/>
                    </a:cubicBezTo>
                    <a:cubicBezTo>
                      <a:pt x="852" y="5114"/>
                      <a:pt x="977" y="5089"/>
                      <a:pt x="1101" y="5073"/>
                    </a:cubicBezTo>
                    <a:cubicBezTo>
                      <a:pt x="1216" y="5048"/>
                      <a:pt x="1274" y="4974"/>
                      <a:pt x="1283" y="4883"/>
                    </a:cubicBezTo>
                    <a:cubicBezTo>
                      <a:pt x="1283" y="4874"/>
                      <a:pt x="1283" y="4874"/>
                      <a:pt x="1283" y="4866"/>
                    </a:cubicBezTo>
                    <a:cubicBezTo>
                      <a:pt x="1291" y="4858"/>
                      <a:pt x="1291" y="4841"/>
                      <a:pt x="1291" y="4825"/>
                    </a:cubicBezTo>
                    <a:cubicBezTo>
                      <a:pt x="1266" y="3633"/>
                      <a:pt x="1647" y="1929"/>
                      <a:pt x="2822" y="1358"/>
                    </a:cubicBezTo>
                    <a:cubicBezTo>
                      <a:pt x="2937" y="1300"/>
                      <a:pt x="2987" y="1118"/>
                      <a:pt x="2913" y="1010"/>
                    </a:cubicBezTo>
                    <a:cubicBezTo>
                      <a:pt x="2805" y="845"/>
                      <a:pt x="2706" y="696"/>
                      <a:pt x="2565" y="563"/>
                    </a:cubicBezTo>
                    <a:cubicBezTo>
                      <a:pt x="2408" y="406"/>
                      <a:pt x="2085" y="1"/>
                      <a:pt x="1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38"/>
              <p:cNvSpPr/>
              <p:nvPr/>
            </p:nvSpPr>
            <p:spPr>
              <a:xfrm>
                <a:off x="172059" y="3666003"/>
                <a:ext cx="541032" cy="262312"/>
              </a:xfrm>
              <a:custGeom>
                <a:rect b="b" l="l" r="r" t="t"/>
                <a:pathLst>
                  <a:path extrusionOk="0" h="5823" w="12041">
                    <a:moveTo>
                      <a:pt x="9472" y="2040"/>
                    </a:moveTo>
                    <a:cubicBezTo>
                      <a:pt x="9860" y="2321"/>
                      <a:pt x="10179" y="2794"/>
                      <a:pt x="10160" y="3248"/>
                    </a:cubicBezTo>
                    <a:cubicBezTo>
                      <a:pt x="10151" y="3482"/>
                      <a:pt x="10075" y="3578"/>
                      <a:pt x="9981" y="3578"/>
                    </a:cubicBezTo>
                    <a:cubicBezTo>
                      <a:pt x="9896" y="3578"/>
                      <a:pt x="9796" y="3498"/>
                      <a:pt x="9721" y="3372"/>
                    </a:cubicBezTo>
                    <a:cubicBezTo>
                      <a:pt x="9630" y="3215"/>
                      <a:pt x="9597" y="3008"/>
                      <a:pt x="9564" y="2834"/>
                    </a:cubicBezTo>
                    <a:cubicBezTo>
                      <a:pt x="9507" y="2584"/>
                      <a:pt x="9462" y="2304"/>
                      <a:pt x="9472" y="2040"/>
                    </a:cubicBezTo>
                    <a:close/>
                    <a:moveTo>
                      <a:pt x="6017" y="2805"/>
                    </a:moveTo>
                    <a:lnTo>
                      <a:pt x="6017" y="2805"/>
                    </a:lnTo>
                    <a:cubicBezTo>
                      <a:pt x="6474" y="2834"/>
                      <a:pt x="7553" y="2923"/>
                      <a:pt x="7537" y="3496"/>
                    </a:cubicBezTo>
                    <a:cubicBezTo>
                      <a:pt x="7528" y="3777"/>
                      <a:pt x="7314" y="3899"/>
                      <a:pt x="7046" y="3899"/>
                    </a:cubicBezTo>
                    <a:cubicBezTo>
                      <a:pt x="6551" y="3899"/>
                      <a:pt x="5874" y="3481"/>
                      <a:pt x="5998" y="2884"/>
                    </a:cubicBezTo>
                    <a:cubicBezTo>
                      <a:pt x="6004" y="2857"/>
                      <a:pt x="6010" y="2831"/>
                      <a:pt x="6017" y="2805"/>
                    </a:cubicBezTo>
                    <a:close/>
                    <a:moveTo>
                      <a:pt x="11270" y="1"/>
                    </a:moveTo>
                    <a:cubicBezTo>
                      <a:pt x="10490" y="1"/>
                      <a:pt x="9736" y="618"/>
                      <a:pt x="9399" y="1312"/>
                    </a:cubicBezTo>
                    <a:cubicBezTo>
                      <a:pt x="9349" y="1412"/>
                      <a:pt x="9309" y="1524"/>
                      <a:pt x="9278" y="1643"/>
                    </a:cubicBezTo>
                    <a:lnTo>
                      <a:pt x="9278" y="1643"/>
                    </a:lnTo>
                    <a:cubicBezTo>
                      <a:pt x="9086" y="1559"/>
                      <a:pt x="8872" y="1501"/>
                      <a:pt x="8638" y="1469"/>
                    </a:cubicBezTo>
                    <a:cubicBezTo>
                      <a:pt x="8483" y="1450"/>
                      <a:pt x="8322" y="1439"/>
                      <a:pt x="8159" y="1439"/>
                    </a:cubicBezTo>
                    <a:cubicBezTo>
                      <a:pt x="7495" y="1439"/>
                      <a:pt x="6789" y="1610"/>
                      <a:pt x="6271" y="2015"/>
                    </a:cubicBezTo>
                    <a:cubicBezTo>
                      <a:pt x="6096" y="2157"/>
                      <a:pt x="5953" y="2336"/>
                      <a:pt x="5857" y="2532"/>
                    </a:cubicBezTo>
                    <a:lnTo>
                      <a:pt x="5857" y="2532"/>
                    </a:lnTo>
                    <a:cubicBezTo>
                      <a:pt x="5794" y="2529"/>
                      <a:pt x="5731" y="2528"/>
                      <a:pt x="5669" y="2528"/>
                    </a:cubicBezTo>
                    <a:cubicBezTo>
                      <a:pt x="4675" y="2528"/>
                      <a:pt x="3672" y="2805"/>
                      <a:pt x="2771" y="3190"/>
                    </a:cubicBezTo>
                    <a:cubicBezTo>
                      <a:pt x="1621" y="3687"/>
                      <a:pt x="512" y="4464"/>
                      <a:pt x="41" y="5672"/>
                    </a:cubicBezTo>
                    <a:cubicBezTo>
                      <a:pt x="1" y="5763"/>
                      <a:pt x="79" y="5823"/>
                      <a:pt x="160" y="5823"/>
                    </a:cubicBezTo>
                    <a:cubicBezTo>
                      <a:pt x="212" y="5823"/>
                      <a:pt x="266" y="5797"/>
                      <a:pt x="289" y="5739"/>
                    </a:cubicBezTo>
                    <a:cubicBezTo>
                      <a:pt x="885" y="4224"/>
                      <a:pt x="2597" y="3397"/>
                      <a:pt x="4078" y="3016"/>
                    </a:cubicBezTo>
                    <a:cubicBezTo>
                      <a:pt x="4596" y="2883"/>
                      <a:pt x="5126" y="2792"/>
                      <a:pt x="5658" y="2792"/>
                    </a:cubicBezTo>
                    <a:cubicBezTo>
                      <a:pt x="5692" y="2792"/>
                      <a:pt x="5726" y="2792"/>
                      <a:pt x="5760" y="2793"/>
                    </a:cubicBezTo>
                    <a:lnTo>
                      <a:pt x="5760" y="2793"/>
                    </a:lnTo>
                    <a:cubicBezTo>
                      <a:pt x="5667" y="3160"/>
                      <a:pt x="5748" y="3547"/>
                      <a:pt x="6097" y="3827"/>
                    </a:cubicBezTo>
                    <a:cubicBezTo>
                      <a:pt x="6321" y="4008"/>
                      <a:pt x="6710" y="4147"/>
                      <a:pt x="7059" y="4147"/>
                    </a:cubicBezTo>
                    <a:cubicBezTo>
                      <a:pt x="7446" y="4147"/>
                      <a:pt x="7785" y="3975"/>
                      <a:pt x="7794" y="3496"/>
                    </a:cubicBezTo>
                    <a:cubicBezTo>
                      <a:pt x="7810" y="2741"/>
                      <a:pt x="6703" y="2602"/>
                      <a:pt x="6131" y="2549"/>
                    </a:cubicBezTo>
                    <a:lnTo>
                      <a:pt x="6131" y="2549"/>
                    </a:lnTo>
                    <a:cubicBezTo>
                      <a:pt x="6377" y="2149"/>
                      <a:pt x="6877" y="1921"/>
                      <a:pt x="7314" y="1808"/>
                    </a:cubicBezTo>
                    <a:cubicBezTo>
                      <a:pt x="7592" y="1735"/>
                      <a:pt x="7890" y="1694"/>
                      <a:pt x="8187" y="1694"/>
                    </a:cubicBezTo>
                    <a:cubicBezTo>
                      <a:pt x="8492" y="1694"/>
                      <a:pt x="8796" y="1737"/>
                      <a:pt x="9076" y="1833"/>
                    </a:cubicBezTo>
                    <a:cubicBezTo>
                      <a:pt x="9127" y="1850"/>
                      <a:pt x="9179" y="1870"/>
                      <a:pt x="9230" y="1895"/>
                    </a:cubicBezTo>
                    <a:lnTo>
                      <a:pt x="9230" y="1895"/>
                    </a:lnTo>
                    <a:cubicBezTo>
                      <a:pt x="9151" y="2482"/>
                      <a:pt x="9271" y="3174"/>
                      <a:pt x="9556" y="3604"/>
                    </a:cubicBezTo>
                    <a:cubicBezTo>
                      <a:pt x="9660" y="3754"/>
                      <a:pt x="9800" y="3856"/>
                      <a:pt x="9957" y="3856"/>
                    </a:cubicBezTo>
                    <a:cubicBezTo>
                      <a:pt x="10025" y="3856"/>
                      <a:pt x="10096" y="3837"/>
                      <a:pt x="10168" y="3794"/>
                    </a:cubicBezTo>
                    <a:cubicBezTo>
                      <a:pt x="10499" y="3612"/>
                      <a:pt x="10450" y="3190"/>
                      <a:pt x="10350" y="2892"/>
                    </a:cubicBezTo>
                    <a:cubicBezTo>
                      <a:pt x="10182" y="2379"/>
                      <a:pt x="9899" y="2002"/>
                      <a:pt x="9505" y="1762"/>
                    </a:cubicBezTo>
                    <a:lnTo>
                      <a:pt x="9505" y="1762"/>
                    </a:lnTo>
                    <a:cubicBezTo>
                      <a:pt x="9667" y="1009"/>
                      <a:pt x="10474" y="257"/>
                      <a:pt x="11264" y="257"/>
                    </a:cubicBezTo>
                    <a:cubicBezTo>
                      <a:pt x="11440" y="257"/>
                      <a:pt x="11615" y="294"/>
                      <a:pt x="11782" y="377"/>
                    </a:cubicBezTo>
                    <a:cubicBezTo>
                      <a:pt x="11804" y="389"/>
                      <a:pt x="11827" y="395"/>
                      <a:pt x="11848" y="395"/>
                    </a:cubicBezTo>
                    <a:cubicBezTo>
                      <a:pt x="11964" y="395"/>
                      <a:pt x="12040" y="224"/>
                      <a:pt x="11914" y="154"/>
                    </a:cubicBezTo>
                    <a:cubicBezTo>
                      <a:pt x="11703" y="48"/>
                      <a:pt x="11485" y="1"/>
                      <a:pt x="112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38"/>
              <p:cNvSpPr/>
              <p:nvPr/>
            </p:nvSpPr>
            <p:spPr>
              <a:xfrm>
                <a:off x="-154510" y="3735422"/>
                <a:ext cx="311652" cy="192893"/>
              </a:xfrm>
              <a:custGeom>
                <a:rect b="b" l="l" r="r" t="t"/>
                <a:pathLst>
                  <a:path extrusionOk="0" h="4282" w="6936">
                    <a:moveTo>
                      <a:pt x="2535" y="517"/>
                    </a:moveTo>
                    <a:lnTo>
                      <a:pt x="2535" y="517"/>
                    </a:lnTo>
                    <a:cubicBezTo>
                      <a:pt x="2846" y="644"/>
                      <a:pt x="3229" y="884"/>
                      <a:pt x="3354" y="1169"/>
                    </a:cubicBezTo>
                    <a:cubicBezTo>
                      <a:pt x="3495" y="1478"/>
                      <a:pt x="3295" y="1595"/>
                      <a:pt x="3058" y="1595"/>
                    </a:cubicBezTo>
                    <a:cubicBezTo>
                      <a:pt x="2920" y="1595"/>
                      <a:pt x="2770" y="1556"/>
                      <a:pt x="2667" y="1492"/>
                    </a:cubicBezTo>
                    <a:cubicBezTo>
                      <a:pt x="2452" y="1360"/>
                      <a:pt x="2146" y="1037"/>
                      <a:pt x="2303" y="747"/>
                    </a:cubicBezTo>
                    <a:cubicBezTo>
                      <a:pt x="2351" y="655"/>
                      <a:pt x="2434" y="579"/>
                      <a:pt x="2535" y="517"/>
                    </a:cubicBezTo>
                    <a:close/>
                    <a:moveTo>
                      <a:pt x="3695" y="0"/>
                    </a:moveTo>
                    <a:cubicBezTo>
                      <a:pt x="3532" y="0"/>
                      <a:pt x="3366" y="19"/>
                      <a:pt x="3196" y="52"/>
                    </a:cubicBezTo>
                    <a:cubicBezTo>
                      <a:pt x="2994" y="87"/>
                      <a:pt x="2744" y="144"/>
                      <a:pt x="2524" y="245"/>
                    </a:cubicBezTo>
                    <a:lnTo>
                      <a:pt x="2524" y="245"/>
                    </a:lnTo>
                    <a:cubicBezTo>
                      <a:pt x="2471" y="226"/>
                      <a:pt x="2421" y="211"/>
                      <a:pt x="2377" y="201"/>
                    </a:cubicBezTo>
                    <a:cubicBezTo>
                      <a:pt x="2242" y="171"/>
                      <a:pt x="2103" y="156"/>
                      <a:pt x="1963" y="156"/>
                    </a:cubicBezTo>
                    <a:cubicBezTo>
                      <a:pt x="1003" y="156"/>
                      <a:pt x="1" y="848"/>
                      <a:pt x="44" y="1881"/>
                    </a:cubicBezTo>
                    <a:cubicBezTo>
                      <a:pt x="44" y="1964"/>
                      <a:pt x="110" y="2005"/>
                      <a:pt x="175" y="2005"/>
                    </a:cubicBezTo>
                    <a:cubicBezTo>
                      <a:pt x="240" y="2005"/>
                      <a:pt x="305" y="1964"/>
                      <a:pt x="300" y="1881"/>
                    </a:cubicBezTo>
                    <a:cubicBezTo>
                      <a:pt x="266" y="1010"/>
                      <a:pt x="1140" y="409"/>
                      <a:pt x="1966" y="409"/>
                    </a:cubicBezTo>
                    <a:cubicBezTo>
                      <a:pt x="2055" y="409"/>
                      <a:pt x="2144" y="416"/>
                      <a:pt x="2231" y="430"/>
                    </a:cubicBezTo>
                    <a:lnTo>
                      <a:pt x="2231" y="430"/>
                    </a:lnTo>
                    <a:cubicBezTo>
                      <a:pt x="2158" y="495"/>
                      <a:pt x="2097" y="570"/>
                      <a:pt x="2055" y="656"/>
                    </a:cubicBezTo>
                    <a:cubicBezTo>
                      <a:pt x="1786" y="1206"/>
                      <a:pt x="2480" y="1897"/>
                      <a:pt x="3065" y="1897"/>
                    </a:cubicBezTo>
                    <a:cubicBezTo>
                      <a:pt x="3202" y="1897"/>
                      <a:pt x="3333" y="1859"/>
                      <a:pt x="3445" y="1773"/>
                    </a:cubicBezTo>
                    <a:cubicBezTo>
                      <a:pt x="4044" y="1321"/>
                      <a:pt x="3401" y="702"/>
                      <a:pt x="2832" y="388"/>
                    </a:cubicBezTo>
                    <a:lnTo>
                      <a:pt x="2832" y="388"/>
                    </a:lnTo>
                    <a:cubicBezTo>
                      <a:pt x="3089" y="306"/>
                      <a:pt x="3377" y="272"/>
                      <a:pt x="3569" y="259"/>
                    </a:cubicBezTo>
                    <a:cubicBezTo>
                      <a:pt x="3608" y="256"/>
                      <a:pt x="3647" y="255"/>
                      <a:pt x="3686" y="255"/>
                    </a:cubicBezTo>
                    <a:cubicBezTo>
                      <a:pt x="4177" y="255"/>
                      <a:pt x="4570" y="496"/>
                      <a:pt x="4893" y="880"/>
                    </a:cubicBezTo>
                    <a:cubicBezTo>
                      <a:pt x="5670" y="1831"/>
                      <a:pt x="6200" y="3064"/>
                      <a:pt x="6647" y="4198"/>
                    </a:cubicBezTo>
                    <a:cubicBezTo>
                      <a:pt x="6670" y="4256"/>
                      <a:pt x="6723" y="4282"/>
                      <a:pt x="6776" y="4282"/>
                    </a:cubicBezTo>
                    <a:cubicBezTo>
                      <a:pt x="6857" y="4282"/>
                      <a:pt x="6935" y="4222"/>
                      <a:pt x="6895" y="4131"/>
                    </a:cubicBezTo>
                    <a:cubicBezTo>
                      <a:pt x="6597" y="3362"/>
                      <a:pt x="6266" y="2592"/>
                      <a:pt x="5844" y="1881"/>
                    </a:cubicBezTo>
                    <a:cubicBezTo>
                      <a:pt x="5521" y="1326"/>
                      <a:pt x="5182" y="656"/>
                      <a:pt x="4636" y="284"/>
                    </a:cubicBezTo>
                    <a:cubicBezTo>
                      <a:pt x="4337" y="79"/>
                      <a:pt x="4023" y="0"/>
                      <a:pt x="36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38"/>
              <p:cNvSpPr/>
              <p:nvPr/>
            </p:nvSpPr>
            <p:spPr>
              <a:xfrm>
                <a:off x="209533" y="3727674"/>
                <a:ext cx="59176" cy="58967"/>
              </a:xfrm>
              <a:custGeom>
                <a:rect b="b" l="l" r="r" t="t"/>
                <a:pathLst>
                  <a:path extrusionOk="0" h="1309" w="1317">
                    <a:moveTo>
                      <a:pt x="191" y="1"/>
                    </a:moveTo>
                    <a:cubicBezTo>
                      <a:pt x="125" y="1"/>
                      <a:pt x="59" y="9"/>
                      <a:pt x="1" y="26"/>
                    </a:cubicBezTo>
                    <a:cubicBezTo>
                      <a:pt x="59" y="638"/>
                      <a:pt x="555" y="1143"/>
                      <a:pt x="1226" y="1308"/>
                    </a:cubicBezTo>
                    <a:cubicBezTo>
                      <a:pt x="1300" y="1234"/>
                      <a:pt x="1317" y="1093"/>
                      <a:pt x="1259" y="1010"/>
                    </a:cubicBezTo>
                    <a:cubicBezTo>
                      <a:pt x="1151" y="845"/>
                      <a:pt x="1052" y="696"/>
                      <a:pt x="911" y="563"/>
                    </a:cubicBezTo>
                    <a:cubicBezTo>
                      <a:pt x="754" y="406"/>
                      <a:pt x="431" y="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38"/>
              <p:cNvSpPr/>
              <p:nvPr/>
            </p:nvSpPr>
            <p:spPr>
              <a:xfrm>
                <a:off x="-191400" y="4322931"/>
                <a:ext cx="21882" cy="56760"/>
              </a:xfrm>
              <a:custGeom>
                <a:rect b="b" l="l" r="r" t="t"/>
                <a:pathLst>
                  <a:path extrusionOk="0" h="1260" w="487">
                    <a:moveTo>
                      <a:pt x="125" y="1"/>
                    </a:moveTo>
                    <a:cubicBezTo>
                      <a:pt x="62" y="1"/>
                      <a:pt x="0" y="42"/>
                      <a:pt x="4" y="125"/>
                    </a:cubicBezTo>
                    <a:cubicBezTo>
                      <a:pt x="4" y="489"/>
                      <a:pt x="79" y="836"/>
                      <a:pt x="211" y="1176"/>
                    </a:cubicBezTo>
                    <a:cubicBezTo>
                      <a:pt x="234" y="1234"/>
                      <a:pt x="285" y="1260"/>
                      <a:pt x="335" y="1260"/>
                    </a:cubicBezTo>
                    <a:cubicBezTo>
                      <a:pt x="412" y="1260"/>
                      <a:pt x="486" y="1200"/>
                      <a:pt x="451" y="1109"/>
                    </a:cubicBezTo>
                    <a:cubicBezTo>
                      <a:pt x="327" y="787"/>
                      <a:pt x="261" y="464"/>
                      <a:pt x="253" y="125"/>
                    </a:cubicBezTo>
                    <a:cubicBezTo>
                      <a:pt x="253" y="42"/>
                      <a:pt x="188" y="1"/>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38"/>
              <p:cNvSpPr/>
              <p:nvPr/>
            </p:nvSpPr>
            <p:spPr>
              <a:xfrm>
                <a:off x="-151994" y="4371763"/>
                <a:ext cx="29026" cy="47615"/>
              </a:xfrm>
              <a:custGeom>
                <a:rect b="b" l="l" r="r" t="t"/>
                <a:pathLst>
                  <a:path extrusionOk="0" h="1057" w="646">
                    <a:moveTo>
                      <a:pt x="126" y="1"/>
                    </a:moveTo>
                    <a:cubicBezTo>
                      <a:pt x="62" y="1"/>
                      <a:pt x="0" y="42"/>
                      <a:pt x="4" y="125"/>
                    </a:cubicBezTo>
                    <a:cubicBezTo>
                      <a:pt x="13" y="456"/>
                      <a:pt x="170" y="737"/>
                      <a:pt x="360" y="1002"/>
                    </a:cubicBezTo>
                    <a:cubicBezTo>
                      <a:pt x="389" y="1040"/>
                      <a:pt x="428" y="1057"/>
                      <a:pt x="466" y="1057"/>
                    </a:cubicBezTo>
                    <a:cubicBezTo>
                      <a:pt x="559" y="1057"/>
                      <a:pt x="646" y="963"/>
                      <a:pt x="575" y="869"/>
                    </a:cubicBezTo>
                    <a:cubicBezTo>
                      <a:pt x="418" y="646"/>
                      <a:pt x="269" y="406"/>
                      <a:pt x="261" y="125"/>
                    </a:cubicBezTo>
                    <a:cubicBezTo>
                      <a:pt x="257" y="42"/>
                      <a:pt x="191"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38"/>
              <p:cNvSpPr/>
              <p:nvPr/>
            </p:nvSpPr>
            <p:spPr>
              <a:xfrm>
                <a:off x="-182323" y="4399332"/>
                <a:ext cx="38148" cy="53967"/>
              </a:xfrm>
              <a:custGeom>
                <a:rect b="b" l="l" r="r" t="t"/>
                <a:pathLst>
                  <a:path extrusionOk="0" h="1198" w="849">
                    <a:moveTo>
                      <a:pt x="126" y="1"/>
                    </a:moveTo>
                    <a:cubicBezTo>
                      <a:pt x="63" y="1"/>
                      <a:pt x="1" y="42"/>
                      <a:pt x="1" y="125"/>
                    </a:cubicBezTo>
                    <a:cubicBezTo>
                      <a:pt x="9" y="572"/>
                      <a:pt x="233" y="944"/>
                      <a:pt x="605" y="1176"/>
                    </a:cubicBezTo>
                    <a:cubicBezTo>
                      <a:pt x="628" y="1191"/>
                      <a:pt x="651" y="1197"/>
                      <a:pt x="672" y="1197"/>
                    </a:cubicBezTo>
                    <a:cubicBezTo>
                      <a:pt x="779" y="1197"/>
                      <a:pt x="848" y="1030"/>
                      <a:pt x="737" y="961"/>
                    </a:cubicBezTo>
                    <a:cubicBezTo>
                      <a:pt x="431" y="770"/>
                      <a:pt x="266" y="481"/>
                      <a:pt x="257" y="125"/>
                    </a:cubicBezTo>
                    <a:cubicBezTo>
                      <a:pt x="253" y="42"/>
                      <a:pt x="189"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38"/>
              <p:cNvSpPr/>
              <p:nvPr/>
            </p:nvSpPr>
            <p:spPr>
              <a:xfrm>
                <a:off x="248743" y="4042105"/>
                <a:ext cx="42686" cy="53922"/>
              </a:xfrm>
              <a:custGeom>
                <a:rect b="b" l="l" r="r" t="t"/>
                <a:pathLst>
                  <a:path extrusionOk="0" h="1197" w="950">
                    <a:moveTo>
                      <a:pt x="188" y="0"/>
                    </a:moveTo>
                    <a:cubicBezTo>
                      <a:pt x="90" y="0"/>
                      <a:pt x="1" y="130"/>
                      <a:pt x="90" y="219"/>
                    </a:cubicBezTo>
                    <a:cubicBezTo>
                      <a:pt x="339" y="476"/>
                      <a:pt x="529" y="782"/>
                      <a:pt x="669" y="1113"/>
                    </a:cubicBezTo>
                    <a:cubicBezTo>
                      <a:pt x="692" y="1171"/>
                      <a:pt x="744" y="1196"/>
                      <a:pt x="794" y="1196"/>
                    </a:cubicBezTo>
                    <a:cubicBezTo>
                      <a:pt x="873" y="1196"/>
                      <a:pt x="950" y="1134"/>
                      <a:pt x="909" y="1038"/>
                    </a:cubicBezTo>
                    <a:cubicBezTo>
                      <a:pt x="760" y="666"/>
                      <a:pt x="554" y="327"/>
                      <a:pt x="272" y="37"/>
                    </a:cubicBezTo>
                    <a:cubicBezTo>
                      <a:pt x="246" y="11"/>
                      <a:pt x="217"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38"/>
              <p:cNvSpPr/>
              <p:nvPr/>
            </p:nvSpPr>
            <p:spPr>
              <a:xfrm>
                <a:off x="293676" y="4145895"/>
                <a:ext cx="11548" cy="57075"/>
              </a:xfrm>
              <a:custGeom>
                <a:rect b="b" l="l" r="r" t="t"/>
                <a:pathLst>
                  <a:path extrusionOk="0" h="1267" w="257">
                    <a:moveTo>
                      <a:pt x="129" y="0"/>
                    </a:moveTo>
                    <a:cubicBezTo>
                      <a:pt x="65" y="0"/>
                      <a:pt x="0" y="42"/>
                      <a:pt x="0" y="125"/>
                    </a:cubicBezTo>
                    <a:lnTo>
                      <a:pt x="0" y="1142"/>
                    </a:lnTo>
                    <a:cubicBezTo>
                      <a:pt x="0" y="1225"/>
                      <a:pt x="65" y="1266"/>
                      <a:pt x="129" y="1266"/>
                    </a:cubicBezTo>
                    <a:cubicBezTo>
                      <a:pt x="193" y="1266"/>
                      <a:pt x="257" y="1225"/>
                      <a:pt x="257" y="1142"/>
                    </a:cubicBezTo>
                    <a:lnTo>
                      <a:pt x="257" y="125"/>
                    </a:lnTo>
                    <a:cubicBezTo>
                      <a:pt x="257" y="42"/>
                      <a:pt x="193" y="0"/>
                      <a:pt x="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38"/>
              <p:cNvSpPr/>
              <p:nvPr/>
            </p:nvSpPr>
            <p:spPr>
              <a:xfrm>
                <a:off x="273321" y="4396043"/>
                <a:ext cx="35407" cy="60364"/>
              </a:xfrm>
              <a:custGeom>
                <a:rect b="b" l="l" r="r" t="t"/>
                <a:pathLst>
                  <a:path extrusionOk="0" h="1340" w="788">
                    <a:moveTo>
                      <a:pt x="632" y="0"/>
                    </a:moveTo>
                    <a:cubicBezTo>
                      <a:pt x="583" y="0"/>
                      <a:pt x="538" y="28"/>
                      <a:pt x="528" y="90"/>
                    </a:cubicBezTo>
                    <a:cubicBezTo>
                      <a:pt x="462" y="463"/>
                      <a:pt x="354" y="835"/>
                      <a:pt x="89" y="1116"/>
                    </a:cubicBezTo>
                    <a:cubicBezTo>
                      <a:pt x="1" y="1211"/>
                      <a:pt x="86" y="1340"/>
                      <a:pt x="180" y="1340"/>
                    </a:cubicBezTo>
                    <a:cubicBezTo>
                      <a:pt x="208" y="1340"/>
                      <a:pt x="238" y="1328"/>
                      <a:pt x="263" y="1298"/>
                    </a:cubicBezTo>
                    <a:cubicBezTo>
                      <a:pt x="561" y="984"/>
                      <a:pt x="702" y="579"/>
                      <a:pt x="768" y="157"/>
                    </a:cubicBezTo>
                    <a:cubicBezTo>
                      <a:pt x="788" y="62"/>
                      <a:pt x="706" y="0"/>
                      <a:pt x="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38"/>
              <p:cNvSpPr/>
              <p:nvPr/>
            </p:nvSpPr>
            <p:spPr>
              <a:xfrm>
                <a:off x="481914" y="4390097"/>
                <a:ext cx="35676" cy="56580"/>
              </a:xfrm>
              <a:custGeom>
                <a:rect b="b" l="l" r="r" t="t"/>
                <a:pathLst>
                  <a:path extrusionOk="0" h="1256" w="794">
                    <a:moveTo>
                      <a:pt x="640" y="0"/>
                    </a:moveTo>
                    <a:cubicBezTo>
                      <a:pt x="590" y="0"/>
                      <a:pt x="542" y="27"/>
                      <a:pt x="525" y="90"/>
                    </a:cubicBezTo>
                    <a:cubicBezTo>
                      <a:pt x="451" y="446"/>
                      <a:pt x="277" y="777"/>
                      <a:pt x="70" y="1075"/>
                    </a:cubicBezTo>
                    <a:cubicBezTo>
                      <a:pt x="1" y="1167"/>
                      <a:pt x="85" y="1255"/>
                      <a:pt x="175" y="1255"/>
                    </a:cubicBezTo>
                    <a:cubicBezTo>
                      <a:pt x="215" y="1255"/>
                      <a:pt x="255" y="1239"/>
                      <a:pt x="285" y="1199"/>
                    </a:cubicBezTo>
                    <a:cubicBezTo>
                      <a:pt x="509" y="893"/>
                      <a:pt x="691" y="537"/>
                      <a:pt x="773" y="156"/>
                    </a:cubicBezTo>
                    <a:cubicBezTo>
                      <a:pt x="793" y="62"/>
                      <a:pt x="715" y="0"/>
                      <a:pt x="6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38"/>
              <p:cNvSpPr/>
              <p:nvPr/>
            </p:nvSpPr>
            <p:spPr>
              <a:xfrm>
                <a:off x="543516" y="4344239"/>
                <a:ext cx="25522" cy="59778"/>
              </a:xfrm>
              <a:custGeom>
                <a:rect b="b" l="l" r="r" t="t"/>
                <a:pathLst>
                  <a:path extrusionOk="0" h="1327" w="568">
                    <a:moveTo>
                      <a:pt x="413" y="0"/>
                    </a:moveTo>
                    <a:cubicBezTo>
                      <a:pt x="364" y="0"/>
                      <a:pt x="318" y="28"/>
                      <a:pt x="304" y="90"/>
                    </a:cubicBezTo>
                    <a:cubicBezTo>
                      <a:pt x="246" y="463"/>
                      <a:pt x="172" y="827"/>
                      <a:pt x="40" y="1174"/>
                    </a:cubicBezTo>
                    <a:cubicBezTo>
                      <a:pt x="0" y="1268"/>
                      <a:pt x="73" y="1327"/>
                      <a:pt x="150" y="1327"/>
                    </a:cubicBezTo>
                    <a:cubicBezTo>
                      <a:pt x="202" y="1327"/>
                      <a:pt x="256" y="1300"/>
                      <a:pt x="280" y="1240"/>
                    </a:cubicBezTo>
                    <a:cubicBezTo>
                      <a:pt x="420" y="893"/>
                      <a:pt x="486" y="529"/>
                      <a:pt x="553" y="156"/>
                    </a:cubicBezTo>
                    <a:cubicBezTo>
                      <a:pt x="568" y="62"/>
                      <a:pt x="487" y="0"/>
                      <a:pt x="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38"/>
              <p:cNvSpPr/>
              <p:nvPr/>
            </p:nvSpPr>
            <p:spPr>
              <a:xfrm>
                <a:off x="532103" y="4316670"/>
                <a:ext cx="18962" cy="54147"/>
              </a:xfrm>
              <a:custGeom>
                <a:rect b="b" l="l" r="r" t="t"/>
                <a:pathLst>
                  <a:path extrusionOk="0" h="1202" w="422">
                    <a:moveTo>
                      <a:pt x="266" y="1"/>
                    </a:moveTo>
                    <a:cubicBezTo>
                      <a:pt x="217" y="1"/>
                      <a:pt x="169" y="28"/>
                      <a:pt x="153" y="90"/>
                    </a:cubicBezTo>
                    <a:cubicBezTo>
                      <a:pt x="87" y="404"/>
                      <a:pt x="78" y="727"/>
                      <a:pt x="21" y="1042"/>
                    </a:cubicBezTo>
                    <a:cubicBezTo>
                      <a:pt x="1" y="1136"/>
                      <a:pt x="83" y="1201"/>
                      <a:pt x="157" y="1201"/>
                    </a:cubicBezTo>
                    <a:cubicBezTo>
                      <a:pt x="206" y="1201"/>
                      <a:pt x="251" y="1173"/>
                      <a:pt x="261" y="1108"/>
                    </a:cubicBezTo>
                    <a:cubicBezTo>
                      <a:pt x="327" y="793"/>
                      <a:pt x="327" y="471"/>
                      <a:pt x="401" y="164"/>
                    </a:cubicBezTo>
                    <a:cubicBezTo>
                      <a:pt x="421" y="64"/>
                      <a:pt x="341" y="1"/>
                      <a:pt x="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38"/>
              <p:cNvSpPr/>
              <p:nvPr/>
            </p:nvSpPr>
            <p:spPr>
              <a:xfrm>
                <a:off x="586112" y="4295362"/>
                <a:ext cx="19051" cy="48156"/>
              </a:xfrm>
              <a:custGeom>
                <a:rect b="b" l="l" r="r" t="t"/>
                <a:pathLst>
                  <a:path extrusionOk="0" h="1069" w="424">
                    <a:moveTo>
                      <a:pt x="296" y="0"/>
                    </a:moveTo>
                    <a:cubicBezTo>
                      <a:pt x="231" y="0"/>
                      <a:pt x="167" y="42"/>
                      <a:pt x="167" y="124"/>
                    </a:cubicBezTo>
                    <a:cubicBezTo>
                      <a:pt x="167" y="381"/>
                      <a:pt x="159" y="637"/>
                      <a:pt x="51" y="877"/>
                    </a:cubicBezTo>
                    <a:cubicBezTo>
                      <a:pt x="1" y="979"/>
                      <a:pt x="88" y="1069"/>
                      <a:pt x="170" y="1069"/>
                    </a:cubicBezTo>
                    <a:cubicBezTo>
                      <a:pt x="208" y="1069"/>
                      <a:pt x="245" y="1049"/>
                      <a:pt x="267" y="1002"/>
                    </a:cubicBezTo>
                    <a:cubicBezTo>
                      <a:pt x="399" y="720"/>
                      <a:pt x="424" y="431"/>
                      <a:pt x="424" y="124"/>
                    </a:cubicBezTo>
                    <a:cubicBezTo>
                      <a:pt x="424" y="42"/>
                      <a:pt x="360"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38"/>
              <p:cNvSpPr/>
              <p:nvPr/>
            </p:nvSpPr>
            <p:spPr>
              <a:xfrm>
                <a:off x="-228020" y="4032960"/>
                <a:ext cx="31992" cy="60048"/>
              </a:xfrm>
              <a:custGeom>
                <a:rect b="b" l="l" r="r" t="t"/>
                <a:pathLst>
                  <a:path extrusionOk="0" h="1333" w="712">
                    <a:moveTo>
                      <a:pt x="535" y="0"/>
                    </a:moveTo>
                    <a:cubicBezTo>
                      <a:pt x="505" y="0"/>
                      <a:pt x="474" y="12"/>
                      <a:pt x="447" y="42"/>
                    </a:cubicBezTo>
                    <a:cubicBezTo>
                      <a:pt x="141" y="356"/>
                      <a:pt x="9" y="778"/>
                      <a:pt x="0" y="1208"/>
                    </a:cubicBezTo>
                    <a:cubicBezTo>
                      <a:pt x="0" y="1291"/>
                      <a:pt x="64" y="1332"/>
                      <a:pt x="128" y="1332"/>
                    </a:cubicBezTo>
                    <a:cubicBezTo>
                      <a:pt x="193" y="1332"/>
                      <a:pt x="257" y="1291"/>
                      <a:pt x="257" y="1208"/>
                    </a:cubicBezTo>
                    <a:cubicBezTo>
                      <a:pt x="265" y="844"/>
                      <a:pt x="373" y="489"/>
                      <a:pt x="629" y="215"/>
                    </a:cubicBezTo>
                    <a:cubicBezTo>
                      <a:pt x="711" y="127"/>
                      <a:pt x="629" y="0"/>
                      <a:pt x="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38"/>
              <p:cNvSpPr/>
              <p:nvPr/>
            </p:nvSpPr>
            <p:spPr>
              <a:xfrm>
                <a:off x="-250351" y="4118506"/>
                <a:ext cx="20444" cy="53877"/>
              </a:xfrm>
              <a:custGeom>
                <a:rect b="b" l="l" r="r" t="t"/>
                <a:pathLst>
                  <a:path extrusionOk="0" h="1196" w="455">
                    <a:moveTo>
                      <a:pt x="285" y="0"/>
                    </a:moveTo>
                    <a:cubicBezTo>
                      <a:pt x="247" y="0"/>
                      <a:pt x="209" y="19"/>
                      <a:pt x="183" y="62"/>
                    </a:cubicBezTo>
                    <a:cubicBezTo>
                      <a:pt x="1" y="352"/>
                      <a:pt x="26" y="741"/>
                      <a:pt x="26" y="1072"/>
                    </a:cubicBezTo>
                    <a:cubicBezTo>
                      <a:pt x="26" y="1155"/>
                      <a:pt x="90" y="1196"/>
                      <a:pt x="154" y="1196"/>
                    </a:cubicBezTo>
                    <a:cubicBezTo>
                      <a:pt x="218" y="1196"/>
                      <a:pt x="282" y="1155"/>
                      <a:pt x="282" y="1072"/>
                    </a:cubicBezTo>
                    <a:cubicBezTo>
                      <a:pt x="282" y="790"/>
                      <a:pt x="249" y="443"/>
                      <a:pt x="398" y="186"/>
                    </a:cubicBezTo>
                    <a:cubicBezTo>
                      <a:pt x="455" y="90"/>
                      <a:pt x="371" y="0"/>
                      <a:pt x="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38"/>
              <p:cNvSpPr/>
              <p:nvPr/>
            </p:nvSpPr>
            <p:spPr>
              <a:xfrm>
                <a:off x="530216" y="4014851"/>
                <a:ext cx="42012" cy="44822"/>
              </a:xfrm>
              <a:custGeom>
                <a:rect b="b" l="l" r="r" t="t"/>
                <a:pathLst>
                  <a:path extrusionOk="0" h="995" w="935">
                    <a:moveTo>
                      <a:pt x="185" y="1"/>
                    </a:moveTo>
                    <a:cubicBezTo>
                      <a:pt x="53" y="1"/>
                      <a:pt x="1" y="215"/>
                      <a:pt x="154" y="245"/>
                    </a:cubicBezTo>
                    <a:cubicBezTo>
                      <a:pt x="476" y="320"/>
                      <a:pt x="617" y="593"/>
                      <a:pt x="675" y="899"/>
                    </a:cubicBezTo>
                    <a:cubicBezTo>
                      <a:pt x="685" y="966"/>
                      <a:pt x="731" y="995"/>
                      <a:pt x="781" y="995"/>
                    </a:cubicBezTo>
                    <a:cubicBezTo>
                      <a:pt x="854" y="995"/>
                      <a:pt x="935" y="931"/>
                      <a:pt x="915" y="833"/>
                    </a:cubicBezTo>
                    <a:cubicBezTo>
                      <a:pt x="849" y="444"/>
                      <a:pt x="625" y="96"/>
                      <a:pt x="220" y="5"/>
                    </a:cubicBezTo>
                    <a:cubicBezTo>
                      <a:pt x="208" y="2"/>
                      <a:pt x="196"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38"/>
              <p:cNvSpPr/>
              <p:nvPr/>
            </p:nvSpPr>
            <p:spPr>
              <a:xfrm>
                <a:off x="582293" y="4082197"/>
                <a:ext cx="25836" cy="56670"/>
              </a:xfrm>
              <a:custGeom>
                <a:rect b="b" l="l" r="r" t="t"/>
                <a:pathLst>
                  <a:path extrusionOk="0" h="1258" w="575">
                    <a:moveTo>
                      <a:pt x="179" y="1"/>
                    </a:moveTo>
                    <a:cubicBezTo>
                      <a:pt x="89" y="1"/>
                      <a:pt x="1" y="89"/>
                      <a:pt x="70" y="182"/>
                    </a:cubicBezTo>
                    <a:cubicBezTo>
                      <a:pt x="269" y="463"/>
                      <a:pt x="318" y="794"/>
                      <a:pt x="318" y="1133"/>
                    </a:cubicBezTo>
                    <a:cubicBezTo>
                      <a:pt x="318" y="1216"/>
                      <a:pt x="383" y="1257"/>
                      <a:pt x="447" y="1257"/>
                    </a:cubicBezTo>
                    <a:cubicBezTo>
                      <a:pt x="511" y="1257"/>
                      <a:pt x="575" y="1216"/>
                      <a:pt x="575" y="1133"/>
                    </a:cubicBezTo>
                    <a:cubicBezTo>
                      <a:pt x="567" y="752"/>
                      <a:pt x="509" y="372"/>
                      <a:pt x="285" y="57"/>
                    </a:cubicBezTo>
                    <a:cubicBezTo>
                      <a:pt x="258" y="17"/>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3" name="Google Shape;2793;p38"/>
            <p:cNvGrpSpPr/>
            <p:nvPr/>
          </p:nvGrpSpPr>
          <p:grpSpPr>
            <a:xfrm>
              <a:off x="1636551" y="4315968"/>
              <a:ext cx="822956" cy="337408"/>
              <a:chOff x="366450" y="897500"/>
              <a:chExt cx="397525" cy="167100"/>
            </a:xfrm>
          </p:grpSpPr>
          <p:sp>
            <p:nvSpPr>
              <p:cNvPr id="2794" name="Google Shape;2794;p38"/>
              <p:cNvSpPr/>
              <p:nvPr/>
            </p:nvSpPr>
            <p:spPr>
              <a:xfrm>
                <a:off x="441875" y="897500"/>
                <a:ext cx="322100" cy="167100"/>
              </a:xfrm>
              <a:custGeom>
                <a:rect b="b" l="l" r="r" t="t"/>
                <a:pathLst>
                  <a:path extrusionOk="0" h="6684" w="12884">
                    <a:moveTo>
                      <a:pt x="9317" y="1"/>
                    </a:moveTo>
                    <a:cubicBezTo>
                      <a:pt x="8774" y="1"/>
                      <a:pt x="8229" y="328"/>
                      <a:pt x="7811" y="626"/>
                    </a:cubicBezTo>
                    <a:cubicBezTo>
                      <a:pt x="7406" y="907"/>
                      <a:pt x="7017" y="1230"/>
                      <a:pt x="6653" y="1569"/>
                    </a:cubicBezTo>
                    <a:cubicBezTo>
                      <a:pt x="6523" y="1009"/>
                      <a:pt x="6040" y="667"/>
                      <a:pt x="5412" y="667"/>
                    </a:cubicBezTo>
                    <a:cubicBezTo>
                      <a:pt x="5315" y="667"/>
                      <a:pt x="5216" y="676"/>
                      <a:pt x="5114" y="692"/>
                    </a:cubicBezTo>
                    <a:cubicBezTo>
                      <a:pt x="4154" y="849"/>
                      <a:pt x="3765" y="1668"/>
                      <a:pt x="3326" y="2421"/>
                    </a:cubicBezTo>
                    <a:cubicBezTo>
                      <a:pt x="3186" y="2181"/>
                      <a:pt x="2995" y="1983"/>
                      <a:pt x="2714" y="1941"/>
                    </a:cubicBezTo>
                    <a:cubicBezTo>
                      <a:pt x="2677" y="1935"/>
                      <a:pt x="2639" y="1933"/>
                      <a:pt x="2603" y="1933"/>
                    </a:cubicBezTo>
                    <a:cubicBezTo>
                      <a:pt x="2281" y="1933"/>
                      <a:pt x="1984" y="2146"/>
                      <a:pt x="1754" y="2347"/>
                    </a:cubicBezTo>
                    <a:cubicBezTo>
                      <a:pt x="1134" y="2909"/>
                      <a:pt x="703" y="3646"/>
                      <a:pt x="265" y="4341"/>
                    </a:cubicBezTo>
                    <a:cubicBezTo>
                      <a:pt x="50" y="4366"/>
                      <a:pt x="0" y="4730"/>
                      <a:pt x="248" y="4788"/>
                    </a:cubicBezTo>
                    <a:cubicBezTo>
                      <a:pt x="637" y="4887"/>
                      <a:pt x="1026" y="5243"/>
                      <a:pt x="1357" y="5458"/>
                    </a:cubicBezTo>
                    <a:cubicBezTo>
                      <a:pt x="1854" y="5772"/>
                      <a:pt x="2358" y="6103"/>
                      <a:pt x="2904" y="6352"/>
                    </a:cubicBezTo>
                    <a:cubicBezTo>
                      <a:pt x="3173" y="6477"/>
                      <a:pt x="3498" y="6616"/>
                      <a:pt x="3813" y="6616"/>
                    </a:cubicBezTo>
                    <a:cubicBezTo>
                      <a:pt x="3915" y="6616"/>
                      <a:pt x="4015" y="6601"/>
                      <a:pt x="4112" y="6567"/>
                    </a:cubicBezTo>
                    <a:cubicBezTo>
                      <a:pt x="4385" y="6467"/>
                      <a:pt x="4493" y="6227"/>
                      <a:pt x="4526" y="5971"/>
                    </a:cubicBezTo>
                    <a:cubicBezTo>
                      <a:pt x="5254" y="6434"/>
                      <a:pt x="6264" y="6682"/>
                      <a:pt x="7050" y="6682"/>
                    </a:cubicBezTo>
                    <a:cubicBezTo>
                      <a:pt x="7070" y="6683"/>
                      <a:pt x="7090" y="6683"/>
                      <a:pt x="7111" y="6683"/>
                    </a:cubicBezTo>
                    <a:cubicBezTo>
                      <a:pt x="7490" y="6683"/>
                      <a:pt x="7962" y="6605"/>
                      <a:pt x="8158" y="6244"/>
                    </a:cubicBezTo>
                    <a:cubicBezTo>
                      <a:pt x="8299" y="5963"/>
                      <a:pt x="8258" y="5648"/>
                      <a:pt x="8142" y="5367"/>
                    </a:cubicBezTo>
                    <a:lnTo>
                      <a:pt x="8142" y="5367"/>
                    </a:lnTo>
                    <a:cubicBezTo>
                      <a:pt x="8431" y="5422"/>
                      <a:pt x="8759" y="5455"/>
                      <a:pt x="9092" y="5455"/>
                    </a:cubicBezTo>
                    <a:cubicBezTo>
                      <a:pt x="10248" y="5455"/>
                      <a:pt x="11476" y="5066"/>
                      <a:pt x="11419" y="3911"/>
                    </a:cubicBezTo>
                    <a:cubicBezTo>
                      <a:pt x="12138" y="3745"/>
                      <a:pt x="12883" y="2976"/>
                      <a:pt x="12362" y="2322"/>
                    </a:cubicBezTo>
                    <a:cubicBezTo>
                      <a:pt x="11908" y="1750"/>
                      <a:pt x="11251" y="1580"/>
                      <a:pt x="10560" y="1580"/>
                    </a:cubicBezTo>
                    <a:cubicBezTo>
                      <a:pt x="10381" y="1580"/>
                      <a:pt x="10200" y="1592"/>
                      <a:pt x="10020" y="1610"/>
                    </a:cubicBezTo>
                    <a:cubicBezTo>
                      <a:pt x="10086" y="1511"/>
                      <a:pt x="10144" y="1412"/>
                      <a:pt x="10186" y="1313"/>
                    </a:cubicBezTo>
                    <a:cubicBezTo>
                      <a:pt x="10393" y="791"/>
                      <a:pt x="10186" y="171"/>
                      <a:pt x="9590" y="30"/>
                    </a:cubicBezTo>
                    <a:cubicBezTo>
                      <a:pt x="9499" y="10"/>
                      <a:pt x="9408" y="1"/>
                      <a:pt x="9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38"/>
              <p:cNvSpPr/>
              <p:nvPr/>
            </p:nvSpPr>
            <p:spPr>
              <a:xfrm>
                <a:off x="366450" y="964000"/>
                <a:ext cx="348575" cy="75250"/>
              </a:xfrm>
              <a:custGeom>
                <a:rect b="b" l="l" r="r" t="t"/>
                <a:pathLst>
                  <a:path extrusionOk="0" h="3010" w="13943">
                    <a:moveTo>
                      <a:pt x="13781" y="0"/>
                    </a:moveTo>
                    <a:cubicBezTo>
                      <a:pt x="13776" y="0"/>
                      <a:pt x="13771" y="1"/>
                      <a:pt x="13765" y="1"/>
                    </a:cubicBezTo>
                    <a:cubicBezTo>
                      <a:pt x="11482" y="249"/>
                      <a:pt x="9173" y="340"/>
                      <a:pt x="6914" y="829"/>
                    </a:cubicBezTo>
                    <a:cubicBezTo>
                      <a:pt x="4614" y="1333"/>
                      <a:pt x="2397" y="2153"/>
                      <a:pt x="129" y="2781"/>
                    </a:cubicBezTo>
                    <a:cubicBezTo>
                      <a:pt x="1" y="2819"/>
                      <a:pt x="17" y="3010"/>
                      <a:pt x="129" y="3010"/>
                    </a:cubicBezTo>
                    <a:cubicBezTo>
                      <a:pt x="140" y="3010"/>
                      <a:pt x="151" y="3008"/>
                      <a:pt x="162" y="3005"/>
                    </a:cubicBezTo>
                    <a:cubicBezTo>
                      <a:pt x="2372" y="2392"/>
                      <a:pt x="4540" y="1623"/>
                      <a:pt x="6774" y="1093"/>
                    </a:cubicBezTo>
                    <a:cubicBezTo>
                      <a:pt x="9082" y="547"/>
                      <a:pt x="11457" y="473"/>
                      <a:pt x="13798" y="225"/>
                    </a:cubicBezTo>
                    <a:cubicBezTo>
                      <a:pt x="13942" y="209"/>
                      <a:pt x="13916" y="0"/>
                      <a:pt x="13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38"/>
              <p:cNvSpPr/>
              <p:nvPr/>
            </p:nvSpPr>
            <p:spPr>
              <a:xfrm>
                <a:off x="534050" y="986050"/>
                <a:ext cx="94000" cy="52100"/>
              </a:xfrm>
              <a:custGeom>
                <a:rect b="b" l="l" r="r" t="t"/>
                <a:pathLst>
                  <a:path extrusionOk="0" h="2084" w="3760">
                    <a:moveTo>
                      <a:pt x="350" y="0"/>
                    </a:moveTo>
                    <a:cubicBezTo>
                      <a:pt x="280" y="0"/>
                      <a:pt x="208" y="4"/>
                      <a:pt x="136" y="13"/>
                    </a:cubicBezTo>
                    <a:cubicBezTo>
                      <a:pt x="0" y="29"/>
                      <a:pt x="26" y="237"/>
                      <a:pt x="154" y="237"/>
                    </a:cubicBezTo>
                    <a:cubicBezTo>
                      <a:pt x="159" y="237"/>
                      <a:pt x="164" y="237"/>
                      <a:pt x="169" y="236"/>
                    </a:cubicBezTo>
                    <a:cubicBezTo>
                      <a:pt x="233" y="229"/>
                      <a:pt x="297" y="225"/>
                      <a:pt x="360" y="225"/>
                    </a:cubicBezTo>
                    <a:cubicBezTo>
                      <a:pt x="1586" y="225"/>
                      <a:pt x="2499" y="1624"/>
                      <a:pt x="3561" y="2073"/>
                    </a:cubicBezTo>
                    <a:cubicBezTo>
                      <a:pt x="3577" y="2080"/>
                      <a:pt x="3593" y="2083"/>
                      <a:pt x="3607" y="2083"/>
                    </a:cubicBezTo>
                    <a:cubicBezTo>
                      <a:pt x="3710" y="2083"/>
                      <a:pt x="3759" y="1917"/>
                      <a:pt x="3636" y="1866"/>
                    </a:cubicBezTo>
                    <a:cubicBezTo>
                      <a:pt x="2521" y="1387"/>
                      <a:pt x="1645" y="0"/>
                      <a:pt x="3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38"/>
              <p:cNvSpPr/>
              <p:nvPr/>
            </p:nvSpPr>
            <p:spPr>
              <a:xfrm>
                <a:off x="620875" y="971675"/>
                <a:ext cx="68075" cy="36425"/>
              </a:xfrm>
              <a:custGeom>
                <a:rect b="b" l="l" r="r" t="t"/>
                <a:pathLst>
                  <a:path extrusionOk="0" h="1457" w="2723">
                    <a:moveTo>
                      <a:pt x="163" y="0"/>
                    </a:moveTo>
                    <a:cubicBezTo>
                      <a:pt x="21" y="0"/>
                      <a:pt x="0" y="216"/>
                      <a:pt x="146" y="224"/>
                    </a:cubicBezTo>
                    <a:cubicBezTo>
                      <a:pt x="1048" y="265"/>
                      <a:pt x="1826" y="877"/>
                      <a:pt x="2496" y="1432"/>
                    </a:cubicBezTo>
                    <a:cubicBezTo>
                      <a:pt x="2518" y="1449"/>
                      <a:pt x="2541" y="1457"/>
                      <a:pt x="2562" y="1457"/>
                    </a:cubicBezTo>
                    <a:cubicBezTo>
                      <a:pt x="2653" y="1457"/>
                      <a:pt x="2722" y="1323"/>
                      <a:pt x="2628" y="1250"/>
                    </a:cubicBezTo>
                    <a:cubicBezTo>
                      <a:pt x="1925" y="679"/>
                      <a:pt x="1114" y="50"/>
                      <a:pt x="171" y="0"/>
                    </a:cubicBezTo>
                    <a:cubicBezTo>
                      <a:pt x="168" y="0"/>
                      <a:pt x="166" y="0"/>
                      <a:pt x="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38"/>
              <p:cNvSpPr/>
              <p:nvPr/>
            </p:nvSpPr>
            <p:spPr>
              <a:xfrm>
                <a:off x="619250" y="937675"/>
                <a:ext cx="51825" cy="37575"/>
              </a:xfrm>
              <a:custGeom>
                <a:rect b="b" l="l" r="r" t="t"/>
                <a:pathLst>
                  <a:path extrusionOk="0" h="1503" w="2073">
                    <a:moveTo>
                      <a:pt x="1912" y="0"/>
                    </a:moveTo>
                    <a:cubicBezTo>
                      <a:pt x="1881" y="0"/>
                      <a:pt x="1850" y="13"/>
                      <a:pt x="1825" y="45"/>
                    </a:cubicBezTo>
                    <a:cubicBezTo>
                      <a:pt x="1353" y="599"/>
                      <a:pt x="708" y="922"/>
                      <a:pt x="104" y="1311"/>
                    </a:cubicBezTo>
                    <a:cubicBezTo>
                      <a:pt x="1" y="1373"/>
                      <a:pt x="86" y="1503"/>
                      <a:pt x="184" y="1503"/>
                    </a:cubicBezTo>
                    <a:cubicBezTo>
                      <a:pt x="204" y="1503"/>
                      <a:pt x="225" y="1497"/>
                      <a:pt x="244" y="1484"/>
                    </a:cubicBezTo>
                    <a:cubicBezTo>
                      <a:pt x="865" y="1087"/>
                      <a:pt x="1527" y="748"/>
                      <a:pt x="2007" y="177"/>
                    </a:cubicBezTo>
                    <a:cubicBezTo>
                      <a:pt x="2073" y="93"/>
                      <a:pt x="1995" y="0"/>
                      <a:pt x="19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38"/>
              <p:cNvSpPr/>
              <p:nvPr/>
            </p:nvSpPr>
            <p:spPr>
              <a:xfrm>
                <a:off x="535000" y="933950"/>
                <a:ext cx="50500" cy="57600"/>
              </a:xfrm>
              <a:custGeom>
                <a:rect b="b" l="l" r="r" t="t"/>
                <a:pathLst>
                  <a:path extrusionOk="0" h="2304" w="2020">
                    <a:moveTo>
                      <a:pt x="1860" y="0"/>
                    </a:moveTo>
                    <a:cubicBezTo>
                      <a:pt x="1830" y="0"/>
                      <a:pt x="1800" y="13"/>
                      <a:pt x="1777" y="45"/>
                    </a:cubicBezTo>
                    <a:cubicBezTo>
                      <a:pt x="1240" y="732"/>
                      <a:pt x="900" y="1642"/>
                      <a:pt x="106" y="2080"/>
                    </a:cubicBezTo>
                    <a:cubicBezTo>
                      <a:pt x="0" y="2144"/>
                      <a:pt x="51" y="2303"/>
                      <a:pt x="145" y="2303"/>
                    </a:cubicBezTo>
                    <a:cubicBezTo>
                      <a:pt x="161" y="2303"/>
                      <a:pt x="179" y="2298"/>
                      <a:pt x="197" y="2287"/>
                    </a:cubicBezTo>
                    <a:cubicBezTo>
                      <a:pt x="1041" y="1824"/>
                      <a:pt x="1397" y="905"/>
                      <a:pt x="1959" y="177"/>
                    </a:cubicBezTo>
                    <a:cubicBezTo>
                      <a:pt x="2020" y="93"/>
                      <a:pt x="1940" y="0"/>
                      <a:pt x="18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38"/>
              <p:cNvSpPr/>
              <p:nvPr/>
            </p:nvSpPr>
            <p:spPr>
              <a:xfrm>
                <a:off x="481850" y="999850"/>
                <a:ext cx="53275" cy="32825"/>
              </a:xfrm>
              <a:custGeom>
                <a:rect b="b" l="l" r="r" t="t"/>
                <a:pathLst>
                  <a:path extrusionOk="0" h="1313" w="2131">
                    <a:moveTo>
                      <a:pt x="188" y="1"/>
                    </a:moveTo>
                    <a:cubicBezTo>
                      <a:pt x="80" y="1"/>
                      <a:pt x="0" y="141"/>
                      <a:pt x="106" y="197"/>
                    </a:cubicBezTo>
                    <a:cubicBezTo>
                      <a:pt x="420" y="371"/>
                      <a:pt x="751" y="495"/>
                      <a:pt x="1049" y="694"/>
                    </a:cubicBezTo>
                    <a:cubicBezTo>
                      <a:pt x="1338" y="892"/>
                      <a:pt x="1587" y="1124"/>
                      <a:pt x="1893" y="1298"/>
                    </a:cubicBezTo>
                    <a:cubicBezTo>
                      <a:pt x="1912" y="1308"/>
                      <a:pt x="1931" y="1312"/>
                      <a:pt x="1950" y="1312"/>
                    </a:cubicBezTo>
                    <a:cubicBezTo>
                      <a:pt x="2052" y="1312"/>
                      <a:pt x="2130" y="1179"/>
                      <a:pt x="2025" y="1116"/>
                    </a:cubicBezTo>
                    <a:cubicBezTo>
                      <a:pt x="1727" y="942"/>
                      <a:pt x="1463" y="719"/>
                      <a:pt x="1181" y="512"/>
                    </a:cubicBezTo>
                    <a:cubicBezTo>
                      <a:pt x="892" y="305"/>
                      <a:pt x="552" y="189"/>
                      <a:pt x="246" y="15"/>
                    </a:cubicBezTo>
                    <a:cubicBezTo>
                      <a:pt x="226" y="5"/>
                      <a:pt x="207"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38"/>
              <p:cNvSpPr/>
              <p:nvPr/>
            </p:nvSpPr>
            <p:spPr>
              <a:xfrm>
                <a:off x="477675" y="968825"/>
                <a:ext cx="30775" cy="35675"/>
              </a:xfrm>
              <a:custGeom>
                <a:rect b="b" l="l" r="r" t="t"/>
                <a:pathLst>
                  <a:path extrusionOk="0" h="1427" w="1231">
                    <a:moveTo>
                      <a:pt x="1089" y="0"/>
                    </a:moveTo>
                    <a:cubicBezTo>
                      <a:pt x="1049" y="0"/>
                      <a:pt x="1011" y="22"/>
                      <a:pt x="992" y="73"/>
                    </a:cubicBezTo>
                    <a:cubicBezTo>
                      <a:pt x="827" y="503"/>
                      <a:pt x="529" y="975"/>
                      <a:pt x="107" y="1207"/>
                    </a:cubicBezTo>
                    <a:cubicBezTo>
                      <a:pt x="0" y="1271"/>
                      <a:pt x="53" y="1427"/>
                      <a:pt x="154" y="1427"/>
                    </a:cubicBezTo>
                    <a:cubicBezTo>
                      <a:pt x="170" y="1427"/>
                      <a:pt x="188" y="1423"/>
                      <a:pt x="206" y="1413"/>
                    </a:cubicBezTo>
                    <a:cubicBezTo>
                      <a:pt x="678" y="1149"/>
                      <a:pt x="1009" y="644"/>
                      <a:pt x="1199" y="156"/>
                    </a:cubicBezTo>
                    <a:cubicBezTo>
                      <a:pt x="1231" y="66"/>
                      <a:pt x="1159" y="0"/>
                      <a:pt x="10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2" name="Google Shape;2802;p38"/>
            <p:cNvGrpSpPr/>
            <p:nvPr/>
          </p:nvGrpSpPr>
          <p:grpSpPr>
            <a:xfrm flipH="1">
              <a:off x="713100" y="2614426"/>
              <a:ext cx="640088" cy="691984"/>
              <a:chOff x="8735150" y="1346213"/>
              <a:chExt cx="640088" cy="691984"/>
            </a:xfrm>
          </p:grpSpPr>
          <p:sp>
            <p:nvSpPr>
              <p:cNvPr id="2803" name="Google Shape;2803;p38"/>
              <p:cNvSpPr/>
              <p:nvPr/>
            </p:nvSpPr>
            <p:spPr>
              <a:xfrm>
                <a:off x="8735150" y="1370730"/>
                <a:ext cx="640088" cy="667467"/>
              </a:xfrm>
              <a:custGeom>
                <a:rect b="b" l="l" r="r" t="t"/>
                <a:pathLst>
                  <a:path extrusionOk="0" h="11325" w="10937">
                    <a:moveTo>
                      <a:pt x="6958" y="1"/>
                    </a:moveTo>
                    <a:cubicBezTo>
                      <a:pt x="6193" y="1"/>
                      <a:pt x="5387" y="1079"/>
                      <a:pt x="4691" y="1419"/>
                    </a:cubicBezTo>
                    <a:cubicBezTo>
                      <a:pt x="3883" y="1814"/>
                      <a:pt x="2973" y="1969"/>
                      <a:pt x="2079" y="2158"/>
                    </a:cubicBezTo>
                    <a:cubicBezTo>
                      <a:pt x="928" y="2398"/>
                      <a:pt x="0" y="2879"/>
                      <a:pt x="189" y="4099"/>
                    </a:cubicBezTo>
                    <a:cubicBezTo>
                      <a:pt x="447" y="5818"/>
                      <a:pt x="1907" y="6926"/>
                      <a:pt x="2672" y="8154"/>
                    </a:cubicBezTo>
                    <a:cubicBezTo>
                      <a:pt x="3170" y="8936"/>
                      <a:pt x="3213" y="9873"/>
                      <a:pt x="3660" y="10586"/>
                    </a:cubicBezTo>
                    <a:cubicBezTo>
                      <a:pt x="3875" y="10921"/>
                      <a:pt x="4158" y="11222"/>
                      <a:pt x="4631" y="11299"/>
                    </a:cubicBezTo>
                    <a:cubicBezTo>
                      <a:pt x="4736" y="11316"/>
                      <a:pt x="4832" y="11324"/>
                      <a:pt x="4921" y="11324"/>
                    </a:cubicBezTo>
                    <a:cubicBezTo>
                      <a:pt x="5497" y="11324"/>
                      <a:pt x="5776" y="10984"/>
                      <a:pt x="6126" y="10560"/>
                    </a:cubicBezTo>
                    <a:cubicBezTo>
                      <a:pt x="6487" y="10122"/>
                      <a:pt x="7243" y="9606"/>
                      <a:pt x="7835" y="9495"/>
                    </a:cubicBezTo>
                    <a:cubicBezTo>
                      <a:pt x="8024" y="9459"/>
                      <a:pt x="8213" y="9450"/>
                      <a:pt x="8401" y="9450"/>
                    </a:cubicBezTo>
                    <a:cubicBezTo>
                      <a:pt x="8619" y="9450"/>
                      <a:pt x="8836" y="9462"/>
                      <a:pt x="9050" y="9462"/>
                    </a:cubicBezTo>
                    <a:cubicBezTo>
                      <a:pt x="9237" y="9462"/>
                      <a:pt x="9423" y="9453"/>
                      <a:pt x="9605" y="9417"/>
                    </a:cubicBezTo>
                    <a:cubicBezTo>
                      <a:pt x="10155" y="9306"/>
                      <a:pt x="10516" y="8799"/>
                      <a:pt x="10636" y="8343"/>
                    </a:cubicBezTo>
                    <a:cubicBezTo>
                      <a:pt x="10937" y="7209"/>
                      <a:pt x="9812" y="6359"/>
                      <a:pt x="9519" y="5268"/>
                    </a:cubicBezTo>
                    <a:cubicBezTo>
                      <a:pt x="9159" y="3893"/>
                      <a:pt x="9339" y="2123"/>
                      <a:pt x="8282" y="766"/>
                    </a:cubicBezTo>
                    <a:cubicBezTo>
                      <a:pt x="7973" y="379"/>
                      <a:pt x="7509" y="18"/>
                      <a:pt x="6985" y="1"/>
                    </a:cubicBezTo>
                    <a:cubicBezTo>
                      <a:pt x="6976" y="1"/>
                      <a:pt x="6967" y="1"/>
                      <a:pt x="69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38"/>
              <p:cNvSpPr/>
              <p:nvPr/>
            </p:nvSpPr>
            <p:spPr>
              <a:xfrm>
                <a:off x="8805498" y="1439684"/>
                <a:ext cx="506944" cy="516705"/>
              </a:xfrm>
              <a:custGeom>
                <a:rect b="b" l="l" r="r" t="t"/>
                <a:pathLst>
                  <a:path extrusionOk="0" h="8767" w="8662">
                    <a:moveTo>
                      <a:pt x="5265" y="0"/>
                    </a:moveTo>
                    <a:cubicBezTo>
                      <a:pt x="4198" y="0"/>
                      <a:pt x="4297" y="1617"/>
                      <a:pt x="3661" y="2199"/>
                    </a:cubicBezTo>
                    <a:cubicBezTo>
                      <a:pt x="3438" y="2403"/>
                      <a:pt x="3213" y="2477"/>
                      <a:pt x="2988" y="2477"/>
                    </a:cubicBezTo>
                    <a:cubicBezTo>
                      <a:pt x="2358" y="2477"/>
                      <a:pt x="1722" y="1890"/>
                      <a:pt x="1098" y="1890"/>
                    </a:cubicBezTo>
                    <a:cubicBezTo>
                      <a:pt x="975" y="1890"/>
                      <a:pt x="853" y="1913"/>
                      <a:pt x="731" y="1967"/>
                    </a:cubicBezTo>
                    <a:cubicBezTo>
                      <a:pt x="1" y="2294"/>
                      <a:pt x="207" y="3505"/>
                      <a:pt x="499" y="4029"/>
                    </a:cubicBezTo>
                    <a:cubicBezTo>
                      <a:pt x="508" y="4038"/>
                      <a:pt x="508" y="4046"/>
                      <a:pt x="516" y="4046"/>
                    </a:cubicBezTo>
                    <a:cubicBezTo>
                      <a:pt x="516" y="4055"/>
                      <a:pt x="516" y="4063"/>
                      <a:pt x="525" y="4063"/>
                    </a:cubicBezTo>
                    <a:cubicBezTo>
                      <a:pt x="1066" y="4966"/>
                      <a:pt x="1599" y="5876"/>
                      <a:pt x="2063" y="6821"/>
                    </a:cubicBezTo>
                    <a:cubicBezTo>
                      <a:pt x="2329" y="7371"/>
                      <a:pt x="2819" y="8385"/>
                      <a:pt x="3360" y="8660"/>
                    </a:cubicBezTo>
                    <a:cubicBezTo>
                      <a:pt x="3513" y="8734"/>
                      <a:pt x="3658" y="8767"/>
                      <a:pt x="3797" y="8767"/>
                    </a:cubicBezTo>
                    <a:cubicBezTo>
                      <a:pt x="4345" y="8767"/>
                      <a:pt x="4782" y="8257"/>
                      <a:pt x="5104" y="7818"/>
                    </a:cubicBezTo>
                    <a:cubicBezTo>
                      <a:pt x="5482" y="7320"/>
                      <a:pt x="5474" y="7113"/>
                      <a:pt x="6135" y="6993"/>
                    </a:cubicBezTo>
                    <a:cubicBezTo>
                      <a:pt x="6228" y="6976"/>
                      <a:pt x="6321" y="6969"/>
                      <a:pt x="6416" y="6969"/>
                    </a:cubicBezTo>
                    <a:cubicBezTo>
                      <a:pt x="6740" y="6969"/>
                      <a:pt x="7071" y="7049"/>
                      <a:pt x="7391" y="7049"/>
                    </a:cubicBezTo>
                    <a:cubicBezTo>
                      <a:pt x="7573" y="7049"/>
                      <a:pt x="7751" y="7023"/>
                      <a:pt x="7922" y="6942"/>
                    </a:cubicBezTo>
                    <a:cubicBezTo>
                      <a:pt x="8661" y="6581"/>
                      <a:pt x="8627" y="6014"/>
                      <a:pt x="8240" y="5490"/>
                    </a:cubicBezTo>
                    <a:cubicBezTo>
                      <a:pt x="7261" y="4167"/>
                      <a:pt x="7432" y="2431"/>
                      <a:pt x="6685" y="1013"/>
                    </a:cubicBezTo>
                    <a:cubicBezTo>
                      <a:pt x="6436" y="558"/>
                      <a:pt x="6118" y="189"/>
                      <a:pt x="5654" y="60"/>
                    </a:cubicBezTo>
                    <a:cubicBezTo>
                      <a:pt x="5509" y="19"/>
                      <a:pt x="5381" y="0"/>
                      <a:pt x="5265"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38"/>
              <p:cNvSpPr/>
              <p:nvPr/>
            </p:nvSpPr>
            <p:spPr>
              <a:xfrm>
                <a:off x="8936771" y="1461490"/>
                <a:ext cx="285426" cy="475036"/>
              </a:xfrm>
              <a:custGeom>
                <a:rect b="b" l="l" r="r" t="t"/>
                <a:pathLst>
                  <a:path extrusionOk="0" h="8060" w="4877">
                    <a:moveTo>
                      <a:pt x="3024" y="8018"/>
                    </a:moveTo>
                    <a:cubicBezTo>
                      <a:pt x="3021" y="8019"/>
                      <a:pt x="3018" y="8021"/>
                      <a:pt x="3016" y="8023"/>
                    </a:cubicBezTo>
                    <a:cubicBezTo>
                      <a:pt x="3019" y="8022"/>
                      <a:pt x="3022" y="8020"/>
                      <a:pt x="3024" y="8018"/>
                    </a:cubicBezTo>
                    <a:close/>
                    <a:moveTo>
                      <a:pt x="1818" y="0"/>
                    </a:moveTo>
                    <a:cubicBezTo>
                      <a:pt x="1788" y="0"/>
                      <a:pt x="1758" y="11"/>
                      <a:pt x="1736" y="33"/>
                    </a:cubicBezTo>
                    <a:lnTo>
                      <a:pt x="78" y="1365"/>
                    </a:lnTo>
                    <a:cubicBezTo>
                      <a:pt x="26" y="1400"/>
                      <a:pt x="0" y="1468"/>
                      <a:pt x="26" y="1528"/>
                    </a:cubicBezTo>
                    <a:cubicBezTo>
                      <a:pt x="146" y="1795"/>
                      <a:pt x="353" y="2035"/>
                      <a:pt x="516" y="2276"/>
                    </a:cubicBezTo>
                    <a:cubicBezTo>
                      <a:pt x="834" y="2757"/>
                      <a:pt x="1160" y="3238"/>
                      <a:pt x="1478" y="3719"/>
                    </a:cubicBezTo>
                    <a:cubicBezTo>
                      <a:pt x="1753" y="4106"/>
                      <a:pt x="1993" y="4510"/>
                      <a:pt x="2208" y="4939"/>
                    </a:cubicBezTo>
                    <a:cubicBezTo>
                      <a:pt x="2655" y="5867"/>
                      <a:pt x="2844" y="6898"/>
                      <a:pt x="2767" y="7929"/>
                    </a:cubicBezTo>
                    <a:cubicBezTo>
                      <a:pt x="2762" y="8016"/>
                      <a:pt x="2830" y="8059"/>
                      <a:pt x="2904" y="8059"/>
                    </a:cubicBezTo>
                    <a:cubicBezTo>
                      <a:pt x="2960" y="8059"/>
                      <a:pt x="3020" y="8033"/>
                      <a:pt x="3050" y="7980"/>
                    </a:cubicBezTo>
                    <a:lnTo>
                      <a:pt x="3050" y="7980"/>
                    </a:lnTo>
                    <a:cubicBezTo>
                      <a:pt x="3043" y="7995"/>
                      <a:pt x="3036" y="8009"/>
                      <a:pt x="3024" y="8018"/>
                    </a:cubicBezTo>
                    <a:lnTo>
                      <a:pt x="3024" y="8018"/>
                    </a:lnTo>
                    <a:cubicBezTo>
                      <a:pt x="3033" y="8014"/>
                      <a:pt x="3044" y="8013"/>
                      <a:pt x="3050" y="8006"/>
                    </a:cubicBezTo>
                    <a:cubicBezTo>
                      <a:pt x="3110" y="7980"/>
                      <a:pt x="3171" y="7963"/>
                      <a:pt x="3231" y="7946"/>
                    </a:cubicBezTo>
                    <a:cubicBezTo>
                      <a:pt x="3411" y="7886"/>
                      <a:pt x="3591" y="7834"/>
                      <a:pt x="3772" y="7791"/>
                    </a:cubicBezTo>
                    <a:cubicBezTo>
                      <a:pt x="3952" y="7749"/>
                      <a:pt x="4159" y="7697"/>
                      <a:pt x="4348" y="7654"/>
                    </a:cubicBezTo>
                    <a:cubicBezTo>
                      <a:pt x="4426" y="7628"/>
                      <a:pt x="4510" y="7617"/>
                      <a:pt x="4595" y="7617"/>
                    </a:cubicBezTo>
                    <a:cubicBezTo>
                      <a:pt x="4621" y="7617"/>
                      <a:pt x="4648" y="7618"/>
                      <a:pt x="4674" y="7620"/>
                    </a:cubicBezTo>
                    <a:cubicBezTo>
                      <a:pt x="4681" y="7621"/>
                      <a:pt x="4688" y="7621"/>
                      <a:pt x="4694" y="7621"/>
                    </a:cubicBezTo>
                    <a:cubicBezTo>
                      <a:pt x="4804" y="7621"/>
                      <a:pt x="4876" y="7493"/>
                      <a:pt x="4811" y="7396"/>
                    </a:cubicBezTo>
                    <a:cubicBezTo>
                      <a:pt x="3085" y="5437"/>
                      <a:pt x="2062" y="2748"/>
                      <a:pt x="1968" y="145"/>
                    </a:cubicBezTo>
                    <a:cubicBezTo>
                      <a:pt x="1968" y="94"/>
                      <a:pt x="1942" y="42"/>
                      <a:pt x="1890" y="25"/>
                    </a:cubicBezTo>
                    <a:cubicBezTo>
                      <a:pt x="1870" y="9"/>
                      <a:pt x="1844" y="0"/>
                      <a:pt x="18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38"/>
              <p:cNvSpPr/>
              <p:nvPr/>
            </p:nvSpPr>
            <p:spPr>
              <a:xfrm>
                <a:off x="9121302" y="1931789"/>
                <a:ext cx="59" cy="59"/>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38"/>
              <p:cNvSpPr/>
              <p:nvPr/>
            </p:nvSpPr>
            <p:spPr>
              <a:xfrm>
                <a:off x="8941277" y="1626979"/>
                <a:ext cx="33184" cy="48977"/>
              </a:xfrm>
              <a:custGeom>
                <a:rect b="b" l="l" r="r" t="t"/>
                <a:pathLst>
                  <a:path extrusionOk="0" h="831" w="567">
                    <a:moveTo>
                      <a:pt x="224" y="1"/>
                    </a:moveTo>
                    <a:cubicBezTo>
                      <a:pt x="224" y="1"/>
                      <a:pt x="1" y="413"/>
                      <a:pt x="18" y="568"/>
                    </a:cubicBezTo>
                    <a:cubicBezTo>
                      <a:pt x="14" y="747"/>
                      <a:pt x="139" y="830"/>
                      <a:pt x="267" y="830"/>
                    </a:cubicBezTo>
                    <a:cubicBezTo>
                      <a:pt x="415" y="830"/>
                      <a:pt x="566" y="719"/>
                      <a:pt x="525" y="516"/>
                    </a:cubicBezTo>
                    <a:cubicBezTo>
                      <a:pt x="516" y="361"/>
                      <a:pt x="224" y="1"/>
                      <a:pt x="2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38"/>
              <p:cNvSpPr/>
              <p:nvPr/>
            </p:nvSpPr>
            <p:spPr>
              <a:xfrm>
                <a:off x="8837804" y="1596627"/>
                <a:ext cx="41670" cy="39076"/>
              </a:xfrm>
              <a:custGeom>
                <a:rect b="b" l="l" r="r" t="t"/>
                <a:pathLst>
                  <a:path extrusionOk="0" h="663" w="712">
                    <a:moveTo>
                      <a:pt x="712" y="0"/>
                    </a:moveTo>
                    <a:cubicBezTo>
                      <a:pt x="712" y="0"/>
                      <a:pt x="265" y="137"/>
                      <a:pt x="171" y="258"/>
                    </a:cubicBezTo>
                    <a:cubicBezTo>
                      <a:pt x="1" y="408"/>
                      <a:pt x="233" y="663"/>
                      <a:pt x="419" y="663"/>
                    </a:cubicBezTo>
                    <a:cubicBezTo>
                      <a:pt x="477" y="663"/>
                      <a:pt x="531" y="637"/>
                      <a:pt x="566" y="576"/>
                    </a:cubicBezTo>
                    <a:cubicBezTo>
                      <a:pt x="669" y="455"/>
                      <a:pt x="712" y="0"/>
                      <a:pt x="7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38"/>
              <p:cNvSpPr/>
              <p:nvPr/>
            </p:nvSpPr>
            <p:spPr>
              <a:xfrm>
                <a:off x="9080568" y="1539873"/>
                <a:ext cx="50390" cy="35363"/>
              </a:xfrm>
              <a:custGeom>
                <a:rect b="b" l="l" r="r" t="t"/>
                <a:pathLst>
                  <a:path extrusionOk="0" h="600" w="861">
                    <a:moveTo>
                      <a:pt x="0" y="1"/>
                    </a:moveTo>
                    <a:cubicBezTo>
                      <a:pt x="0" y="1"/>
                      <a:pt x="164" y="439"/>
                      <a:pt x="293" y="525"/>
                    </a:cubicBezTo>
                    <a:cubicBezTo>
                      <a:pt x="350" y="577"/>
                      <a:pt x="411" y="599"/>
                      <a:pt x="468" y="599"/>
                    </a:cubicBezTo>
                    <a:cubicBezTo>
                      <a:pt x="691" y="599"/>
                      <a:pt x="860" y="263"/>
                      <a:pt x="593" y="112"/>
                    </a:cubicBezTo>
                    <a:cubicBezTo>
                      <a:pt x="473" y="18"/>
                      <a:pt x="0" y="1"/>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38"/>
              <p:cNvSpPr/>
              <p:nvPr/>
            </p:nvSpPr>
            <p:spPr>
              <a:xfrm>
                <a:off x="9096663" y="1602698"/>
                <a:ext cx="49980" cy="35775"/>
              </a:xfrm>
              <a:custGeom>
                <a:rect b="b" l="l" r="r" t="t"/>
                <a:pathLst>
                  <a:path extrusionOk="0" h="607" w="854">
                    <a:moveTo>
                      <a:pt x="0" y="0"/>
                    </a:moveTo>
                    <a:lnTo>
                      <a:pt x="0" y="0"/>
                    </a:lnTo>
                    <a:cubicBezTo>
                      <a:pt x="0" y="0"/>
                      <a:pt x="164" y="438"/>
                      <a:pt x="284" y="533"/>
                    </a:cubicBezTo>
                    <a:cubicBezTo>
                      <a:pt x="341" y="585"/>
                      <a:pt x="402" y="607"/>
                      <a:pt x="459" y="607"/>
                    </a:cubicBezTo>
                    <a:cubicBezTo>
                      <a:pt x="682" y="607"/>
                      <a:pt x="853" y="269"/>
                      <a:pt x="593" y="112"/>
                    </a:cubicBezTo>
                    <a:cubicBezTo>
                      <a:pt x="464" y="17"/>
                      <a:pt x="0" y="0"/>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38"/>
              <p:cNvSpPr/>
              <p:nvPr/>
            </p:nvSpPr>
            <p:spPr>
              <a:xfrm>
                <a:off x="9096663" y="1488953"/>
                <a:ext cx="54019" cy="30942"/>
              </a:xfrm>
              <a:custGeom>
                <a:rect b="b" l="l" r="r" t="t"/>
                <a:pathLst>
                  <a:path extrusionOk="0" h="525" w="923">
                    <a:moveTo>
                      <a:pt x="555" y="1"/>
                    </a:moveTo>
                    <a:cubicBezTo>
                      <a:pt x="522" y="1"/>
                      <a:pt x="485" y="7"/>
                      <a:pt x="447" y="23"/>
                    </a:cubicBezTo>
                    <a:cubicBezTo>
                      <a:pt x="292" y="66"/>
                      <a:pt x="0" y="435"/>
                      <a:pt x="0" y="435"/>
                    </a:cubicBezTo>
                    <a:cubicBezTo>
                      <a:pt x="0" y="435"/>
                      <a:pt x="311" y="525"/>
                      <a:pt x="503" y="525"/>
                    </a:cubicBezTo>
                    <a:cubicBezTo>
                      <a:pt x="542" y="525"/>
                      <a:pt x="576" y="521"/>
                      <a:pt x="602" y="513"/>
                    </a:cubicBezTo>
                    <a:cubicBezTo>
                      <a:pt x="922" y="436"/>
                      <a:pt x="822" y="1"/>
                      <a:pt x="5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38"/>
              <p:cNvSpPr/>
              <p:nvPr/>
            </p:nvSpPr>
            <p:spPr>
              <a:xfrm>
                <a:off x="8902533" y="1597099"/>
                <a:ext cx="36285" cy="47916"/>
              </a:xfrm>
              <a:custGeom>
                <a:rect b="b" l="l" r="r" t="t"/>
                <a:pathLst>
                  <a:path extrusionOk="0" h="813" w="620">
                    <a:moveTo>
                      <a:pt x="474" y="1"/>
                    </a:moveTo>
                    <a:cubicBezTo>
                      <a:pt x="474" y="1"/>
                      <a:pt x="121" y="301"/>
                      <a:pt x="87" y="456"/>
                    </a:cubicBezTo>
                    <a:cubicBezTo>
                      <a:pt x="0" y="671"/>
                      <a:pt x="169" y="812"/>
                      <a:pt x="334" y="812"/>
                    </a:cubicBezTo>
                    <a:cubicBezTo>
                      <a:pt x="446" y="812"/>
                      <a:pt x="557" y="747"/>
                      <a:pt x="585" y="593"/>
                    </a:cubicBezTo>
                    <a:cubicBezTo>
                      <a:pt x="620" y="439"/>
                      <a:pt x="474" y="1"/>
                      <a:pt x="4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38"/>
              <p:cNvSpPr/>
              <p:nvPr/>
            </p:nvSpPr>
            <p:spPr>
              <a:xfrm>
                <a:off x="8955031" y="1560618"/>
                <a:ext cx="177389" cy="390048"/>
              </a:xfrm>
              <a:custGeom>
                <a:rect b="b" l="l" r="r" t="t"/>
                <a:pathLst>
                  <a:path extrusionOk="0" h="6618" w="3031">
                    <a:moveTo>
                      <a:pt x="86" y="0"/>
                    </a:moveTo>
                    <a:cubicBezTo>
                      <a:pt x="42" y="0"/>
                      <a:pt x="1" y="54"/>
                      <a:pt x="32" y="104"/>
                    </a:cubicBezTo>
                    <a:cubicBezTo>
                      <a:pt x="754" y="1058"/>
                      <a:pt x="1501" y="1994"/>
                      <a:pt x="2060" y="3051"/>
                    </a:cubicBezTo>
                    <a:cubicBezTo>
                      <a:pt x="2627" y="4133"/>
                      <a:pt x="2910" y="5328"/>
                      <a:pt x="2764" y="6548"/>
                    </a:cubicBezTo>
                    <a:cubicBezTo>
                      <a:pt x="2759" y="6594"/>
                      <a:pt x="2792" y="6618"/>
                      <a:pt x="2825" y="6618"/>
                    </a:cubicBezTo>
                    <a:cubicBezTo>
                      <a:pt x="2853" y="6618"/>
                      <a:pt x="2880" y="6600"/>
                      <a:pt x="2884" y="6565"/>
                    </a:cubicBezTo>
                    <a:cubicBezTo>
                      <a:pt x="3030" y="5345"/>
                      <a:pt x="2764" y="4168"/>
                      <a:pt x="2214" y="3077"/>
                    </a:cubicBezTo>
                    <a:cubicBezTo>
                      <a:pt x="1664" y="1986"/>
                      <a:pt x="874" y="1006"/>
                      <a:pt x="135" y="27"/>
                    </a:cubicBezTo>
                    <a:cubicBezTo>
                      <a:pt x="121" y="8"/>
                      <a:pt x="103" y="0"/>
                      <a:pt x="8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38"/>
              <p:cNvSpPr/>
              <p:nvPr/>
            </p:nvSpPr>
            <p:spPr>
              <a:xfrm>
                <a:off x="8996116" y="1543232"/>
                <a:ext cx="229008" cy="357810"/>
              </a:xfrm>
              <a:custGeom>
                <a:rect b="b" l="l" r="r" t="t"/>
                <a:pathLst>
                  <a:path extrusionOk="0" h="6071" w="3913">
                    <a:moveTo>
                      <a:pt x="80" y="0"/>
                    </a:moveTo>
                    <a:cubicBezTo>
                      <a:pt x="42" y="0"/>
                      <a:pt x="0" y="39"/>
                      <a:pt x="17" y="90"/>
                    </a:cubicBezTo>
                    <a:lnTo>
                      <a:pt x="17" y="81"/>
                    </a:lnTo>
                    <a:cubicBezTo>
                      <a:pt x="507" y="1396"/>
                      <a:pt x="1323" y="2564"/>
                      <a:pt x="1942" y="3810"/>
                    </a:cubicBezTo>
                    <a:cubicBezTo>
                      <a:pt x="2346" y="4617"/>
                      <a:pt x="2861" y="5812"/>
                      <a:pt x="3832" y="6069"/>
                    </a:cubicBezTo>
                    <a:cubicBezTo>
                      <a:pt x="3837" y="6070"/>
                      <a:pt x="3841" y="6071"/>
                      <a:pt x="3845" y="6071"/>
                    </a:cubicBezTo>
                    <a:cubicBezTo>
                      <a:pt x="3910" y="6071"/>
                      <a:pt x="3913" y="5957"/>
                      <a:pt x="3840" y="5941"/>
                    </a:cubicBezTo>
                    <a:cubicBezTo>
                      <a:pt x="3368" y="5820"/>
                      <a:pt x="3033" y="5416"/>
                      <a:pt x="2766" y="5030"/>
                    </a:cubicBezTo>
                    <a:cubicBezTo>
                      <a:pt x="2466" y="4575"/>
                      <a:pt x="2208" y="4102"/>
                      <a:pt x="1976" y="3604"/>
                    </a:cubicBezTo>
                    <a:cubicBezTo>
                      <a:pt x="1383" y="2401"/>
                      <a:pt x="601" y="1301"/>
                      <a:pt x="129" y="38"/>
                    </a:cubicBezTo>
                    <a:cubicBezTo>
                      <a:pt x="120" y="11"/>
                      <a:pt x="101" y="0"/>
                      <a:pt x="8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38"/>
              <p:cNvSpPr/>
              <p:nvPr/>
            </p:nvSpPr>
            <p:spPr>
              <a:xfrm>
                <a:off x="8904055" y="1346213"/>
                <a:ext cx="86032" cy="153768"/>
              </a:xfrm>
              <a:custGeom>
                <a:rect b="b" l="l" r="r" t="t"/>
                <a:pathLst>
                  <a:path extrusionOk="0" h="2609" w="1470">
                    <a:moveTo>
                      <a:pt x="738" y="0"/>
                    </a:moveTo>
                    <a:cubicBezTo>
                      <a:pt x="697" y="0"/>
                      <a:pt x="662" y="31"/>
                      <a:pt x="662" y="74"/>
                    </a:cubicBezTo>
                    <a:cubicBezTo>
                      <a:pt x="1" y="821"/>
                      <a:pt x="473" y="1869"/>
                      <a:pt x="946" y="2574"/>
                    </a:cubicBezTo>
                    <a:cubicBezTo>
                      <a:pt x="963" y="2597"/>
                      <a:pt x="984" y="2608"/>
                      <a:pt x="1006" y="2608"/>
                    </a:cubicBezTo>
                    <a:cubicBezTo>
                      <a:pt x="1017" y="2608"/>
                      <a:pt x="1029" y="2605"/>
                      <a:pt x="1040" y="2599"/>
                    </a:cubicBezTo>
                    <a:lnTo>
                      <a:pt x="1410" y="2393"/>
                    </a:lnTo>
                    <a:cubicBezTo>
                      <a:pt x="1427" y="2393"/>
                      <a:pt x="1436" y="2385"/>
                      <a:pt x="1436" y="2376"/>
                    </a:cubicBezTo>
                    <a:cubicBezTo>
                      <a:pt x="1470" y="2350"/>
                      <a:pt x="1470" y="2299"/>
                      <a:pt x="1436" y="2273"/>
                    </a:cubicBezTo>
                    <a:cubicBezTo>
                      <a:pt x="1436" y="2273"/>
                      <a:pt x="1436" y="2264"/>
                      <a:pt x="1427" y="2264"/>
                    </a:cubicBezTo>
                    <a:cubicBezTo>
                      <a:pt x="1083" y="1921"/>
                      <a:pt x="980" y="1405"/>
                      <a:pt x="1058" y="941"/>
                    </a:cubicBezTo>
                    <a:cubicBezTo>
                      <a:pt x="1075" y="821"/>
                      <a:pt x="1109" y="709"/>
                      <a:pt x="1161" y="598"/>
                    </a:cubicBezTo>
                    <a:cubicBezTo>
                      <a:pt x="1204" y="512"/>
                      <a:pt x="1272" y="443"/>
                      <a:pt x="1272" y="349"/>
                    </a:cubicBezTo>
                    <a:cubicBezTo>
                      <a:pt x="1272" y="245"/>
                      <a:pt x="1186" y="237"/>
                      <a:pt x="1109" y="185"/>
                    </a:cubicBezTo>
                    <a:cubicBezTo>
                      <a:pt x="1006" y="117"/>
                      <a:pt x="886" y="48"/>
                      <a:pt x="765" y="5"/>
                    </a:cubicBezTo>
                    <a:cubicBezTo>
                      <a:pt x="756" y="2"/>
                      <a:pt x="747" y="0"/>
                      <a:pt x="7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38"/>
              <p:cNvSpPr/>
              <p:nvPr/>
            </p:nvSpPr>
            <p:spPr>
              <a:xfrm>
                <a:off x="8909205" y="1468503"/>
                <a:ext cx="107745" cy="52631"/>
              </a:xfrm>
              <a:custGeom>
                <a:rect b="b" l="l" r="r" t="t"/>
                <a:pathLst>
                  <a:path extrusionOk="0" h="893" w="1841">
                    <a:moveTo>
                      <a:pt x="1668" y="1"/>
                    </a:moveTo>
                    <a:cubicBezTo>
                      <a:pt x="1654" y="1"/>
                      <a:pt x="1638" y="3"/>
                      <a:pt x="1623" y="9"/>
                    </a:cubicBezTo>
                    <a:cubicBezTo>
                      <a:pt x="1377" y="113"/>
                      <a:pt x="1112" y="256"/>
                      <a:pt x="1012" y="511"/>
                    </a:cubicBezTo>
                    <a:lnTo>
                      <a:pt x="1012" y="511"/>
                    </a:lnTo>
                    <a:cubicBezTo>
                      <a:pt x="933" y="497"/>
                      <a:pt x="853" y="490"/>
                      <a:pt x="773" y="490"/>
                    </a:cubicBezTo>
                    <a:cubicBezTo>
                      <a:pt x="548" y="490"/>
                      <a:pt x="324" y="545"/>
                      <a:pt x="119" y="653"/>
                    </a:cubicBezTo>
                    <a:cubicBezTo>
                      <a:pt x="1" y="712"/>
                      <a:pt x="54" y="892"/>
                      <a:pt x="164" y="892"/>
                    </a:cubicBezTo>
                    <a:cubicBezTo>
                      <a:pt x="182" y="892"/>
                      <a:pt x="202" y="888"/>
                      <a:pt x="222" y="877"/>
                    </a:cubicBezTo>
                    <a:cubicBezTo>
                      <a:pt x="396" y="781"/>
                      <a:pt x="589" y="733"/>
                      <a:pt x="783" y="733"/>
                    </a:cubicBezTo>
                    <a:cubicBezTo>
                      <a:pt x="886" y="733"/>
                      <a:pt x="989" y="747"/>
                      <a:pt x="1090" y="774"/>
                    </a:cubicBezTo>
                    <a:cubicBezTo>
                      <a:pt x="1095" y="774"/>
                      <a:pt x="1100" y="775"/>
                      <a:pt x="1105" y="775"/>
                    </a:cubicBezTo>
                    <a:cubicBezTo>
                      <a:pt x="1167" y="775"/>
                      <a:pt x="1219" y="726"/>
                      <a:pt x="1227" y="662"/>
                    </a:cubicBezTo>
                    <a:cubicBezTo>
                      <a:pt x="1262" y="430"/>
                      <a:pt x="1528" y="318"/>
                      <a:pt x="1726" y="232"/>
                    </a:cubicBezTo>
                    <a:cubicBezTo>
                      <a:pt x="1840" y="171"/>
                      <a:pt x="1785" y="1"/>
                      <a:pt x="1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38"/>
              <p:cNvSpPr/>
              <p:nvPr/>
            </p:nvSpPr>
            <p:spPr>
              <a:xfrm>
                <a:off x="8990087" y="1898727"/>
                <a:ext cx="65372" cy="31708"/>
              </a:xfrm>
              <a:custGeom>
                <a:rect b="b" l="l" r="r" t="t"/>
                <a:pathLst>
                  <a:path extrusionOk="0" h="538" w="1117">
                    <a:moveTo>
                      <a:pt x="124" y="0"/>
                    </a:moveTo>
                    <a:cubicBezTo>
                      <a:pt x="63" y="0"/>
                      <a:pt x="1" y="59"/>
                      <a:pt x="34" y="132"/>
                    </a:cubicBezTo>
                    <a:cubicBezTo>
                      <a:pt x="139" y="392"/>
                      <a:pt x="383" y="538"/>
                      <a:pt x="635" y="538"/>
                    </a:cubicBezTo>
                    <a:cubicBezTo>
                      <a:pt x="775" y="538"/>
                      <a:pt x="917" y="493"/>
                      <a:pt x="1040" y="398"/>
                    </a:cubicBezTo>
                    <a:cubicBezTo>
                      <a:pt x="1117" y="342"/>
                      <a:pt x="1056" y="234"/>
                      <a:pt x="975" y="234"/>
                    </a:cubicBezTo>
                    <a:cubicBezTo>
                      <a:pt x="957" y="234"/>
                      <a:pt x="938" y="240"/>
                      <a:pt x="919" y="252"/>
                    </a:cubicBezTo>
                    <a:cubicBezTo>
                      <a:pt x="833" y="323"/>
                      <a:pt x="731" y="356"/>
                      <a:pt x="630" y="356"/>
                    </a:cubicBezTo>
                    <a:cubicBezTo>
                      <a:pt x="449" y="356"/>
                      <a:pt x="272" y="248"/>
                      <a:pt x="206" y="55"/>
                    </a:cubicBezTo>
                    <a:cubicBezTo>
                      <a:pt x="188" y="16"/>
                      <a:pt x="156" y="0"/>
                      <a:pt x="1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38"/>
              <p:cNvSpPr/>
              <p:nvPr/>
            </p:nvSpPr>
            <p:spPr>
              <a:xfrm>
                <a:off x="9006709" y="1871794"/>
                <a:ext cx="50566" cy="20451"/>
              </a:xfrm>
              <a:custGeom>
                <a:rect b="b" l="l" r="r" t="t"/>
                <a:pathLst>
                  <a:path extrusionOk="0" h="347" w="864">
                    <a:moveTo>
                      <a:pt x="134" y="1"/>
                    </a:moveTo>
                    <a:cubicBezTo>
                      <a:pt x="59" y="1"/>
                      <a:pt x="0" y="114"/>
                      <a:pt x="77" y="177"/>
                    </a:cubicBezTo>
                    <a:cubicBezTo>
                      <a:pt x="205" y="287"/>
                      <a:pt x="365" y="347"/>
                      <a:pt x="529" y="347"/>
                    </a:cubicBezTo>
                    <a:cubicBezTo>
                      <a:pt x="607" y="347"/>
                      <a:pt x="687" y="333"/>
                      <a:pt x="764" y="305"/>
                    </a:cubicBezTo>
                    <a:cubicBezTo>
                      <a:pt x="864" y="267"/>
                      <a:pt x="820" y="127"/>
                      <a:pt x="724" y="127"/>
                    </a:cubicBezTo>
                    <a:cubicBezTo>
                      <a:pt x="713" y="127"/>
                      <a:pt x="700" y="129"/>
                      <a:pt x="687" y="134"/>
                    </a:cubicBezTo>
                    <a:cubicBezTo>
                      <a:pt x="635" y="152"/>
                      <a:pt x="582" y="160"/>
                      <a:pt x="530" y="160"/>
                    </a:cubicBezTo>
                    <a:cubicBezTo>
                      <a:pt x="407" y="160"/>
                      <a:pt x="285" y="112"/>
                      <a:pt x="188" y="22"/>
                    </a:cubicBezTo>
                    <a:cubicBezTo>
                      <a:pt x="170" y="7"/>
                      <a:pt x="152" y="1"/>
                      <a:pt x="1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38"/>
              <p:cNvSpPr/>
              <p:nvPr/>
            </p:nvSpPr>
            <p:spPr>
              <a:xfrm>
                <a:off x="8944379" y="1806435"/>
                <a:ext cx="39680" cy="48447"/>
              </a:xfrm>
              <a:custGeom>
                <a:rect b="b" l="l" r="r" t="t"/>
                <a:pathLst>
                  <a:path extrusionOk="0" h="822" w="678">
                    <a:moveTo>
                      <a:pt x="121" y="0"/>
                    </a:moveTo>
                    <a:cubicBezTo>
                      <a:pt x="60" y="0"/>
                      <a:pt x="0" y="57"/>
                      <a:pt x="34" y="134"/>
                    </a:cubicBezTo>
                    <a:cubicBezTo>
                      <a:pt x="137" y="383"/>
                      <a:pt x="300" y="615"/>
                      <a:pt x="497" y="796"/>
                    </a:cubicBezTo>
                    <a:cubicBezTo>
                      <a:pt x="515" y="814"/>
                      <a:pt x="534" y="821"/>
                      <a:pt x="552" y="821"/>
                    </a:cubicBezTo>
                    <a:cubicBezTo>
                      <a:pt x="621" y="821"/>
                      <a:pt x="677" y="711"/>
                      <a:pt x="609" y="650"/>
                    </a:cubicBezTo>
                    <a:cubicBezTo>
                      <a:pt x="429" y="478"/>
                      <a:pt x="291" y="280"/>
                      <a:pt x="205" y="57"/>
                    </a:cubicBezTo>
                    <a:cubicBezTo>
                      <a:pt x="187" y="17"/>
                      <a:pt x="154" y="0"/>
                      <a:pt x="1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38"/>
              <p:cNvSpPr/>
              <p:nvPr/>
            </p:nvSpPr>
            <p:spPr>
              <a:xfrm>
                <a:off x="9213831" y="1807201"/>
                <a:ext cx="53784" cy="25048"/>
              </a:xfrm>
              <a:custGeom>
                <a:rect b="b" l="l" r="r" t="t"/>
                <a:pathLst>
                  <a:path extrusionOk="0" h="425" w="919">
                    <a:moveTo>
                      <a:pt x="791" y="1"/>
                    </a:moveTo>
                    <a:cubicBezTo>
                      <a:pt x="772" y="1"/>
                      <a:pt x="751" y="8"/>
                      <a:pt x="730" y="27"/>
                    </a:cubicBezTo>
                    <a:cubicBezTo>
                      <a:pt x="584" y="166"/>
                      <a:pt x="382" y="242"/>
                      <a:pt x="179" y="242"/>
                    </a:cubicBezTo>
                    <a:cubicBezTo>
                      <a:pt x="168" y="242"/>
                      <a:pt x="157" y="242"/>
                      <a:pt x="146" y="242"/>
                    </a:cubicBezTo>
                    <a:cubicBezTo>
                      <a:pt x="26" y="242"/>
                      <a:pt x="0" y="422"/>
                      <a:pt x="120" y="422"/>
                    </a:cubicBezTo>
                    <a:cubicBezTo>
                      <a:pt x="143" y="423"/>
                      <a:pt x="165" y="424"/>
                      <a:pt x="187" y="424"/>
                    </a:cubicBezTo>
                    <a:cubicBezTo>
                      <a:pt x="431" y="424"/>
                      <a:pt x="670" y="338"/>
                      <a:pt x="851" y="173"/>
                    </a:cubicBezTo>
                    <a:cubicBezTo>
                      <a:pt x="918" y="105"/>
                      <a:pt x="864" y="1"/>
                      <a:pt x="7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38"/>
              <p:cNvSpPr/>
              <p:nvPr/>
            </p:nvSpPr>
            <p:spPr>
              <a:xfrm>
                <a:off x="9251229" y="1761586"/>
                <a:ext cx="18962" cy="31590"/>
              </a:xfrm>
              <a:custGeom>
                <a:rect b="b" l="l" r="r" t="t"/>
                <a:pathLst>
                  <a:path extrusionOk="0" h="536" w="324">
                    <a:moveTo>
                      <a:pt x="207" y="1"/>
                    </a:moveTo>
                    <a:cubicBezTo>
                      <a:pt x="157" y="1"/>
                      <a:pt x="104" y="38"/>
                      <a:pt x="109" y="105"/>
                    </a:cubicBezTo>
                    <a:cubicBezTo>
                      <a:pt x="126" y="199"/>
                      <a:pt x="109" y="302"/>
                      <a:pt x="57" y="388"/>
                    </a:cubicBezTo>
                    <a:cubicBezTo>
                      <a:pt x="0" y="458"/>
                      <a:pt x="68" y="536"/>
                      <a:pt x="139" y="536"/>
                    </a:cubicBezTo>
                    <a:cubicBezTo>
                      <a:pt x="165" y="536"/>
                      <a:pt x="191" y="525"/>
                      <a:pt x="212" y="500"/>
                    </a:cubicBezTo>
                    <a:cubicBezTo>
                      <a:pt x="289" y="371"/>
                      <a:pt x="323" y="225"/>
                      <a:pt x="289" y="79"/>
                    </a:cubicBezTo>
                    <a:cubicBezTo>
                      <a:pt x="285" y="25"/>
                      <a:pt x="247" y="1"/>
                      <a:pt x="2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2" name="Google Shape;2822;p38"/>
            <p:cNvGrpSpPr/>
            <p:nvPr/>
          </p:nvGrpSpPr>
          <p:grpSpPr>
            <a:xfrm rot="-1800078">
              <a:off x="996658" y="2007536"/>
              <a:ext cx="365737" cy="390122"/>
              <a:chOff x="363475" y="1659425"/>
              <a:chExt cx="252800" cy="273725"/>
            </a:xfrm>
          </p:grpSpPr>
          <p:sp>
            <p:nvSpPr>
              <p:cNvPr id="2823" name="Google Shape;2823;p38"/>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38"/>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38"/>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38"/>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38"/>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38"/>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38"/>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38"/>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38"/>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38"/>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38"/>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34" name="Google Shape;2834;p38"/>
          <p:cNvGrpSpPr/>
          <p:nvPr/>
        </p:nvGrpSpPr>
        <p:grpSpPr>
          <a:xfrm>
            <a:off x="667338" y="1562169"/>
            <a:ext cx="1697575" cy="2476098"/>
            <a:chOff x="667338" y="1562169"/>
            <a:chExt cx="1697575" cy="2476098"/>
          </a:xfrm>
        </p:grpSpPr>
        <p:sp>
          <p:nvSpPr>
            <p:cNvPr id="2835" name="Google Shape;2835;p38"/>
            <p:cNvSpPr/>
            <p:nvPr/>
          </p:nvSpPr>
          <p:spPr>
            <a:xfrm>
              <a:off x="1417677" y="3142269"/>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38"/>
            <p:cNvSpPr/>
            <p:nvPr/>
          </p:nvSpPr>
          <p:spPr>
            <a:xfrm>
              <a:off x="667338" y="2371467"/>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38"/>
            <p:cNvSpPr/>
            <p:nvPr/>
          </p:nvSpPr>
          <p:spPr>
            <a:xfrm>
              <a:off x="2273413" y="3946767"/>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38"/>
            <p:cNvSpPr/>
            <p:nvPr/>
          </p:nvSpPr>
          <p:spPr>
            <a:xfrm>
              <a:off x="758852" y="1562169"/>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42" name="Shape 2842"/>
        <p:cNvGrpSpPr/>
        <p:nvPr/>
      </p:nvGrpSpPr>
      <p:grpSpPr>
        <a:xfrm>
          <a:off x="0" y="0"/>
          <a:ext cx="0" cy="0"/>
          <a:chOff x="0" y="0"/>
          <a:chExt cx="0" cy="0"/>
        </a:xfrm>
      </p:grpSpPr>
      <p:sp>
        <p:nvSpPr>
          <p:cNvPr id="2843" name="Google Shape;2843;p39"/>
          <p:cNvSpPr txBox="1"/>
          <p:nvPr>
            <p:ph type="title"/>
          </p:nvPr>
        </p:nvSpPr>
        <p:spPr>
          <a:xfrm>
            <a:off x="1077468" y="835488"/>
            <a:ext cx="3304800" cy="91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$20,000</a:t>
            </a:r>
            <a:endParaRPr/>
          </a:p>
        </p:txBody>
      </p:sp>
      <p:sp>
        <p:nvSpPr>
          <p:cNvPr id="2844" name="Google Shape;2844;p39"/>
          <p:cNvSpPr txBox="1"/>
          <p:nvPr>
            <p:ph idx="1" type="subTitle"/>
          </p:nvPr>
        </p:nvSpPr>
        <p:spPr>
          <a:xfrm>
            <a:off x="1077468" y="1932864"/>
            <a:ext cx="3304800" cy="4572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Mars is actually a cold place</a:t>
            </a:r>
            <a:endParaRPr/>
          </a:p>
        </p:txBody>
      </p:sp>
      <p:sp>
        <p:nvSpPr>
          <p:cNvPr id="2845" name="Google Shape;2845;p39"/>
          <p:cNvSpPr txBox="1"/>
          <p:nvPr>
            <p:ph idx="2" type="title"/>
          </p:nvPr>
        </p:nvSpPr>
        <p:spPr>
          <a:xfrm>
            <a:off x="4754959" y="835488"/>
            <a:ext cx="3310200" cy="91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$15,000</a:t>
            </a:r>
            <a:endParaRPr/>
          </a:p>
        </p:txBody>
      </p:sp>
      <p:sp>
        <p:nvSpPr>
          <p:cNvPr id="2846" name="Google Shape;2846;p39"/>
          <p:cNvSpPr txBox="1"/>
          <p:nvPr>
            <p:ph idx="3" type="subTitle"/>
          </p:nvPr>
        </p:nvSpPr>
        <p:spPr>
          <a:xfrm>
            <a:off x="4754959" y="1932864"/>
            <a:ext cx="3310200" cy="4572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Venus has a beautiful name</a:t>
            </a:r>
            <a:endParaRPr/>
          </a:p>
        </p:txBody>
      </p:sp>
      <p:sp>
        <p:nvSpPr>
          <p:cNvPr id="2847" name="Google Shape;2847;p39"/>
          <p:cNvSpPr txBox="1"/>
          <p:nvPr>
            <p:ph idx="4" type="title"/>
          </p:nvPr>
        </p:nvSpPr>
        <p:spPr>
          <a:xfrm>
            <a:off x="4754959" y="2755824"/>
            <a:ext cx="3310200" cy="91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$45,000</a:t>
            </a:r>
            <a:endParaRPr/>
          </a:p>
        </p:txBody>
      </p:sp>
      <p:sp>
        <p:nvSpPr>
          <p:cNvPr id="2848" name="Google Shape;2848;p39"/>
          <p:cNvSpPr txBox="1"/>
          <p:nvPr>
            <p:ph idx="5" type="subTitle"/>
          </p:nvPr>
        </p:nvSpPr>
        <p:spPr>
          <a:xfrm>
            <a:off x="4754959" y="3850818"/>
            <a:ext cx="3310200" cy="4572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Saturn has several rings</a:t>
            </a:r>
            <a:endParaRPr/>
          </a:p>
        </p:txBody>
      </p:sp>
      <p:sp>
        <p:nvSpPr>
          <p:cNvPr id="2849" name="Google Shape;2849;p39"/>
          <p:cNvSpPr txBox="1"/>
          <p:nvPr>
            <p:ph idx="6" type="title"/>
          </p:nvPr>
        </p:nvSpPr>
        <p:spPr>
          <a:xfrm>
            <a:off x="1077468" y="2755824"/>
            <a:ext cx="3304800" cy="91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$10,000</a:t>
            </a:r>
            <a:endParaRPr/>
          </a:p>
        </p:txBody>
      </p:sp>
      <p:sp>
        <p:nvSpPr>
          <p:cNvPr id="2850" name="Google Shape;2850;p39"/>
          <p:cNvSpPr txBox="1"/>
          <p:nvPr>
            <p:ph idx="7" type="subTitle"/>
          </p:nvPr>
        </p:nvSpPr>
        <p:spPr>
          <a:xfrm>
            <a:off x="1074768" y="3850818"/>
            <a:ext cx="3310200" cy="4572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Mercury is the smallest planet</a:t>
            </a:r>
            <a:endParaRPr/>
          </a:p>
        </p:txBody>
      </p:sp>
      <p:cxnSp>
        <p:nvCxnSpPr>
          <p:cNvPr id="2851" name="Google Shape;2851;p39"/>
          <p:cNvCxnSpPr/>
          <p:nvPr/>
        </p:nvCxnSpPr>
        <p:spPr>
          <a:xfrm>
            <a:off x="1756818" y="1841376"/>
            <a:ext cx="1946100" cy="0"/>
          </a:xfrm>
          <a:prstGeom prst="straightConnector1">
            <a:avLst/>
          </a:prstGeom>
          <a:noFill/>
          <a:ln cap="rnd" cmpd="sng" w="28575">
            <a:solidFill>
              <a:schemeClr val="dk1"/>
            </a:solidFill>
            <a:prstDash val="solid"/>
            <a:round/>
            <a:headEnd len="med" w="med" type="none"/>
            <a:tailEnd len="med" w="med" type="none"/>
          </a:ln>
        </p:spPr>
      </p:cxnSp>
      <p:cxnSp>
        <p:nvCxnSpPr>
          <p:cNvPr id="2852" name="Google Shape;2852;p39"/>
          <p:cNvCxnSpPr/>
          <p:nvPr/>
        </p:nvCxnSpPr>
        <p:spPr>
          <a:xfrm>
            <a:off x="5437009" y="1841376"/>
            <a:ext cx="1946100" cy="0"/>
          </a:xfrm>
          <a:prstGeom prst="straightConnector1">
            <a:avLst/>
          </a:prstGeom>
          <a:noFill/>
          <a:ln cap="rnd" cmpd="sng" w="28575">
            <a:solidFill>
              <a:schemeClr val="dk1"/>
            </a:solidFill>
            <a:prstDash val="solid"/>
            <a:round/>
            <a:headEnd len="med" w="med" type="none"/>
            <a:tailEnd len="med" w="med" type="none"/>
          </a:ln>
        </p:spPr>
      </p:cxnSp>
      <p:cxnSp>
        <p:nvCxnSpPr>
          <p:cNvPr id="2853" name="Google Shape;2853;p39"/>
          <p:cNvCxnSpPr/>
          <p:nvPr/>
        </p:nvCxnSpPr>
        <p:spPr>
          <a:xfrm>
            <a:off x="1756818" y="3760521"/>
            <a:ext cx="1946100" cy="0"/>
          </a:xfrm>
          <a:prstGeom prst="straightConnector1">
            <a:avLst/>
          </a:prstGeom>
          <a:noFill/>
          <a:ln cap="rnd" cmpd="sng" w="28575">
            <a:solidFill>
              <a:schemeClr val="dk1"/>
            </a:solidFill>
            <a:prstDash val="solid"/>
            <a:round/>
            <a:headEnd len="med" w="med" type="none"/>
            <a:tailEnd len="med" w="med" type="none"/>
          </a:ln>
        </p:spPr>
      </p:cxnSp>
      <p:cxnSp>
        <p:nvCxnSpPr>
          <p:cNvPr id="2854" name="Google Shape;2854;p39"/>
          <p:cNvCxnSpPr/>
          <p:nvPr/>
        </p:nvCxnSpPr>
        <p:spPr>
          <a:xfrm>
            <a:off x="5437009" y="3760521"/>
            <a:ext cx="1946100" cy="0"/>
          </a:xfrm>
          <a:prstGeom prst="straightConnector1">
            <a:avLst/>
          </a:prstGeom>
          <a:noFill/>
          <a:ln cap="rnd" cmpd="sng" w="28575">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58" name="Shape 2858"/>
        <p:cNvGrpSpPr/>
        <p:nvPr/>
      </p:nvGrpSpPr>
      <p:grpSpPr>
        <a:xfrm>
          <a:off x="0" y="0"/>
          <a:ext cx="0" cy="0"/>
          <a:chOff x="0" y="0"/>
          <a:chExt cx="0" cy="0"/>
        </a:xfrm>
      </p:grpSpPr>
      <p:sp>
        <p:nvSpPr>
          <p:cNvPr id="2859" name="Google Shape;2859;p40"/>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terms of the agreement</a:t>
            </a:r>
            <a:endParaRPr/>
          </a:p>
        </p:txBody>
      </p:sp>
      <p:sp>
        <p:nvSpPr>
          <p:cNvPr id="2860" name="Google Shape;2860;p40"/>
          <p:cNvSpPr/>
          <p:nvPr/>
        </p:nvSpPr>
        <p:spPr>
          <a:xfrm>
            <a:off x="713100" y="4284000"/>
            <a:ext cx="7717800" cy="3201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n" sz="1000">
                <a:solidFill>
                  <a:schemeClr val="dk1"/>
                </a:solidFill>
                <a:latin typeface="Open Sans"/>
                <a:ea typeface="Open Sans"/>
                <a:cs typeface="Open Sans"/>
                <a:sym typeface="Open Sans"/>
              </a:rPr>
              <a:t>* Follow the link in the graph to modify its data and then paste the new one here. </a:t>
            </a:r>
            <a:r>
              <a:rPr b="1" lang="en" sz="1000">
                <a:solidFill>
                  <a:schemeClr val="dk1"/>
                </a:solidFill>
                <a:latin typeface="Open Sans"/>
                <a:ea typeface="Open Sans"/>
                <a:cs typeface="Open Sans"/>
                <a:sym typeface="Open Sans"/>
              </a:rPr>
              <a:t>For more info, </a:t>
            </a:r>
            <a:r>
              <a:rPr b="1" lang="en" sz="1000" u="sng">
                <a:solidFill>
                  <a:schemeClr val="hlink"/>
                </a:solidFill>
                <a:latin typeface="Open Sans"/>
                <a:ea typeface="Open Sans"/>
                <a:cs typeface="Open Sans"/>
                <a:sym typeface="Open Sans"/>
                <a:hlinkClick r:id="rId3"/>
              </a:rPr>
              <a:t>click here</a:t>
            </a:r>
            <a:endParaRPr b="1" sz="1000">
              <a:solidFill>
                <a:schemeClr val="dk1"/>
              </a:solidFill>
              <a:latin typeface="Open Sans"/>
              <a:ea typeface="Open Sans"/>
              <a:cs typeface="Open Sans"/>
              <a:sym typeface="Open Sans"/>
            </a:endParaRPr>
          </a:p>
        </p:txBody>
      </p:sp>
      <p:sp>
        <p:nvSpPr>
          <p:cNvPr id="2861" name="Google Shape;2861;p40"/>
          <p:cNvSpPr/>
          <p:nvPr/>
        </p:nvSpPr>
        <p:spPr>
          <a:xfrm>
            <a:off x="6425000" y="1773923"/>
            <a:ext cx="2005800" cy="73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Mercury is the closest planet to the Sun and the smallest of them all</a:t>
            </a:r>
            <a:endParaRPr sz="1200">
              <a:solidFill>
                <a:schemeClr val="dk1"/>
              </a:solidFill>
              <a:latin typeface="Open Sans"/>
              <a:ea typeface="Open Sans"/>
              <a:cs typeface="Open Sans"/>
              <a:sym typeface="Open Sans"/>
            </a:endParaRPr>
          </a:p>
        </p:txBody>
      </p:sp>
      <p:sp>
        <p:nvSpPr>
          <p:cNvPr id="2862" name="Google Shape;2862;p40"/>
          <p:cNvSpPr txBox="1"/>
          <p:nvPr/>
        </p:nvSpPr>
        <p:spPr>
          <a:xfrm>
            <a:off x="6425000" y="1316725"/>
            <a:ext cx="20058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Roboto Slab"/>
                <a:ea typeface="Roboto Slab"/>
                <a:cs typeface="Roboto Slab"/>
                <a:sym typeface="Roboto Slab"/>
              </a:rPr>
              <a:t>Mercury</a:t>
            </a:r>
            <a:endParaRPr b="1" sz="2000">
              <a:solidFill>
                <a:schemeClr val="dk1"/>
              </a:solidFill>
              <a:latin typeface="Roboto Slab"/>
              <a:ea typeface="Roboto Slab"/>
              <a:cs typeface="Roboto Slab"/>
              <a:sym typeface="Roboto Slab"/>
            </a:endParaRPr>
          </a:p>
        </p:txBody>
      </p:sp>
      <p:sp>
        <p:nvSpPr>
          <p:cNvPr id="2863" name="Google Shape;2863;p40"/>
          <p:cNvSpPr/>
          <p:nvPr/>
        </p:nvSpPr>
        <p:spPr>
          <a:xfrm>
            <a:off x="6102008" y="1431025"/>
            <a:ext cx="228600" cy="228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0"/>
          <p:cNvSpPr/>
          <p:nvPr/>
        </p:nvSpPr>
        <p:spPr>
          <a:xfrm>
            <a:off x="6425000" y="3145528"/>
            <a:ext cx="2005800" cy="731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Open Sans"/>
                <a:ea typeface="Open Sans"/>
                <a:cs typeface="Open Sans"/>
                <a:sym typeface="Open Sans"/>
              </a:rPr>
              <a:t>Venus has a beautiful name and is the second planet from the Sun</a:t>
            </a:r>
            <a:endParaRPr sz="1200">
              <a:solidFill>
                <a:schemeClr val="dk1"/>
              </a:solidFill>
              <a:latin typeface="Open Sans"/>
              <a:ea typeface="Open Sans"/>
              <a:cs typeface="Open Sans"/>
              <a:sym typeface="Open Sans"/>
            </a:endParaRPr>
          </a:p>
        </p:txBody>
      </p:sp>
      <p:sp>
        <p:nvSpPr>
          <p:cNvPr id="2865" name="Google Shape;2865;p40"/>
          <p:cNvSpPr txBox="1"/>
          <p:nvPr/>
        </p:nvSpPr>
        <p:spPr>
          <a:xfrm>
            <a:off x="6425000" y="2688330"/>
            <a:ext cx="2005800" cy="45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2000">
                <a:solidFill>
                  <a:schemeClr val="dk1"/>
                </a:solidFill>
                <a:latin typeface="Roboto Slab"/>
                <a:ea typeface="Roboto Slab"/>
                <a:cs typeface="Roboto Slab"/>
                <a:sym typeface="Roboto Slab"/>
              </a:rPr>
              <a:t>Venus</a:t>
            </a:r>
            <a:endParaRPr b="1" sz="2000">
              <a:solidFill>
                <a:schemeClr val="dk1"/>
              </a:solidFill>
              <a:latin typeface="Roboto Slab"/>
              <a:ea typeface="Roboto Slab"/>
              <a:cs typeface="Roboto Slab"/>
              <a:sym typeface="Roboto Slab"/>
            </a:endParaRPr>
          </a:p>
        </p:txBody>
      </p:sp>
      <p:sp>
        <p:nvSpPr>
          <p:cNvPr id="2866" name="Google Shape;2866;p40"/>
          <p:cNvSpPr/>
          <p:nvPr/>
        </p:nvSpPr>
        <p:spPr>
          <a:xfrm>
            <a:off x="6102008" y="2802636"/>
            <a:ext cx="228600" cy="228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867" name="Google Shape;2867;p40" title="Gráfico">
            <a:hlinkClick r:id="rId4"/>
          </p:cNvPr>
          <p:cNvPicPr preferRelativeResize="0"/>
          <p:nvPr/>
        </p:nvPicPr>
        <p:blipFill>
          <a:blip r:embed="rId5">
            <a:alphaModFix/>
          </a:blip>
          <a:stretch>
            <a:fillRect/>
          </a:stretch>
        </p:blipFill>
        <p:spPr>
          <a:xfrm>
            <a:off x="713100" y="1316725"/>
            <a:ext cx="5023350" cy="2858388"/>
          </a:xfrm>
          <a:prstGeom prst="rect">
            <a:avLst/>
          </a:prstGeom>
          <a:noFill/>
          <a:ln>
            <a:noFill/>
          </a:ln>
        </p:spPr>
      </p:pic>
      <p:grpSp>
        <p:nvGrpSpPr>
          <p:cNvPr id="2868" name="Google Shape;2868;p40"/>
          <p:cNvGrpSpPr/>
          <p:nvPr/>
        </p:nvGrpSpPr>
        <p:grpSpPr>
          <a:xfrm>
            <a:off x="8019413" y="2505325"/>
            <a:ext cx="822973" cy="862885"/>
            <a:chOff x="8019413" y="2505325"/>
            <a:chExt cx="822973" cy="862885"/>
          </a:xfrm>
        </p:grpSpPr>
        <p:grpSp>
          <p:nvGrpSpPr>
            <p:cNvPr id="2869" name="Google Shape;2869;p40"/>
            <p:cNvGrpSpPr/>
            <p:nvPr/>
          </p:nvGrpSpPr>
          <p:grpSpPr>
            <a:xfrm>
              <a:off x="8019413" y="2576091"/>
              <a:ext cx="822973" cy="792120"/>
              <a:chOff x="8065133" y="2400235"/>
              <a:chExt cx="731531" cy="705863"/>
            </a:xfrm>
          </p:grpSpPr>
          <p:sp>
            <p:nvSpPr>
              <p:cNvPr id="2870" name="Google Shape;2870;p40"/>
              <p:cNvSpPr/>
              <p:nvPr/>
            </p:nvSpPr>
            <p:spPr>
              <a:xfrm>
                <a:off x="8065133" y="2590008"/>
                <a:ext cx="343247" cy="184871"/>
              </a:xfrm>
              <a:custGeom>
                <a:rect b="b" l="l" r="r" t="t"/>
                <a:pathLst>
                  <a:path extrusionOk="0" h="5279" w="9862">
                    <a:moveTo>
                      <a:pt x="3096" y="0"/>
                    </a:moveTo>
                    <a:cubicBezTo>
                      <a:pt x="2674" y="0"/>
                      <a:pt x="2610" y="544"/>
                      <a:pt x="2665" y="866"/>
                    </a:cubicBezTo>
                    <a:cubicBezTo>
                      <a:pt x="2690" y="1048"/>
                      <a:pt x="2748" y="1238"/>
                      <a:pt x="2814" y="1428"/>
                    </a:cubicBezTo>
                    <a:cubicBezTo>
                      <a:pt x="2599" y="1271"/>
                      <a:pt x="2375" y="1122"/>
                      <a:pt x="2177" y="990"/>
                    </a:cubicBezTo>
                    <a:cubicBezTo>
                      <a:pt x="1772" y="718"/>
                      <a:pt x="1207" y="306"/>
                      <a:pt x="687" y="306"/>
                    </a:cubicBezTo>
                    <a:cubicBezTo>
                      <a:pt x="654" y="306"/>
                      <a:pt x="621" y="308"/>
                      <a:pt x="588" y="311"/>
                    </a:cubicBezTo>
                    <a:cubicBezTo>
                      <a:pt x="1" y="378"/>
                      <a:pt x="232" y="1197"/>
                      <a:pt x="522" y="1445"/>
                    </a:cubicBezTo>
                    <a:cubicBezTo>
                      <a:pt x="836" y="1718"/>
                      <a:pt x="1291" y="1834"/>
                      <a:pt x="1680" y="1925"/>
                    </a:cubicBezTo>
                    <a:cubicBezTo>
                      <a:pt x="1639" y="1941"/>
                      <a:pt x="1606" y="1958"/>
                      <a:pt x="1565" y="1974"/>
                    </a:cubicBezTo>
                    <a:cubicBezTo>
                      <a:pt x="1234" y="2140"/>
                      <a:pt x="1234" y="2620"/>
                      <a:pt x="1498" y="2835"/>
                    </a:cubicBezTo>
                    <a:cubicBezTo>
                      <a:pt x="1763" y="3047"/>
                      <a:pt x="2176" y="3068"/>
                      <a:pt x="2534" y="3068"/>
                    </a:cubicBezTo>
                    <a:cubicBezTo>
                      <a:pt x="2624" y="3068"/>
                      <a:pt x="2710" y="3067"/>
                      <a:pt x="2789" y="3067"/>
                    </a:cubicBezTo>
                    <a:cubicBezTo>
                      <a:pt x="3037" y="3067"/>
                      <a:pt x="3294" y="3042"/>
                      <a:pt x="3542" y="3017"/>
                    </a:cubicBezTo>
                    <a:lnTo>
                      <a:pt x="3542" y="3017"/>
                    </a:lnTo>
                    <a:cubicBezTo>
                      <a:pt x="3310" y="3315"/>
                      <a:pt x="3211" y="3679"/>
                      <a:pt x="3608" y="3927"/>
                    </a:cubicBezTo>
                    <a:cubicBezTo>
                      <a:pt x="3835" y="4069"/>
                      <a:pt x="4113" y="4125"/>
                      <a:pt x="4396" y="4125"/>
                    </a:cubicBezTo>
                    <a:cubicBezTo>
                      <a:pt x="4525" y="4125"/>
                      <a:pt x="4656" y="4113"/>
                      <a:pt x="4783" y="4093"/>
                    </a:cubicBezTo>
                    <a:lnTo>
                      <a:pt x="4783" y="4093"/>
                    </a:lnTo>
                    <a:cubicBezTo>
                      <a:pt x="4767" y="4142"/>
                      <a:pt x="4767" y="4200"/>
                      <a:pt x="4775" y="4266"/>
                    </a:cubicBezTo>
                    <a:cubicBezTo>
                      <a:pt x="4825" y="4531"/>
                      <a:pt x="5131" y="4647"/>
                      <a:pt x="5362" y="4713"/>
                    </a:cubicBezTo>
                    <a:cubicBezTo>
                      <a:pt x="5612" y="4789"/>
                      <a:pt x="5873" y="4811"/>
                      <a:pt x="6137" y="4811"/>
                    </a:cubicBezTo>
                    <a:cubicBezTo>
                      <a:pt x="6389" y="4811"/>
                      <a:pt x="6643" y="4791"/>
                      <a:pt x="6893" y="4779"/>
                    </a:cubicBezTo>
                    <a:cubicBezTo>
                      <a:pt x="6984" y="4779"/>
                      <a:pt x="7323" y="4721"/>
                      <a:pt x="7638" y="4680"/>
                    </a:cubicBezTo>
                    <a:cubicBezTo>
                      <a:pt x="8267" y="4961"/>
                      <a:pt x="8920" y="5177"/>
                      <a:pt x="9615" y="5276"/>
                    </a:cubicBezTo>
                    <a:cubicBezTo>
                      <a:pt x="9625" y="5277"/>
                      <a:pt x="9635" y="5278"/>
                      <a:pt x="9644" y="5278"/>
                    </a:cubicBezTo>
                    <a:cubicBezTo>
                      <a:pt x="9826" y="5278"/>
                      <a:pt x="9861" y="4985"/>
                      <a:pt x="9657" y="4953"/>
                    </a:cubicBezTo>
                    <a:cubicBezTo>
                      <a:pt x="9094" y="4870"/>
                      <a:pt x="8565" y="4713"/>
                      <a:pt x="8052" y="4506"/>
                    </a:cubicBezTo>
                    <a:cubicBezTo>
                      <a:pt x="7621" y="4093"/>
                      <a:pt x="7265" y="3629"/>
                      <a:pt x="6910" y="3133"/>
                    </a:cubicBezTo>
                    <a:cubicBezTo>
                      <a:pt x="6732" y="2887"/>
                      <a:pt x="6231" y="2405"/>
                      <a:pt x="5913" y="2405"/>
                    </a:cubicBezTo>
                    <a:cubicBezTo>
                      <a:pt x="5802" y="2405"/>
                      <a:pt x="5713" y="2464"/>
                      <a:pt x="5669" y="2612"/>
                    </a:cubicBezTo>
                    <a:cubicBezTo>
                      <a:pt x="5652" y="2678"/>
                      <a:pt x="5644" y="2744"/>
                      <a:pt x="5644" y="2835"/>
                    </a:cubicBezTo>
                    <a:cubicBezTo>
                      <a:pt x="5453" y="2363"/>
                      <a:pt x="5379" y="1817"/>
                      <a:pt x="4916" y="1511"/>
                    </a:cubicBezTo>
                    <a:cubicBezTo>
                      <a:pt x="4796" y="1432"/>
                      <a:pt x="4698" y="1398"/>
                      <a:pt x="4616" y="1398"/>
                    </a:cubicBezTo>
                    <a:cubicBezTo>
                      <a:pt x="4380" y="1398"/>
                      <a:pt x="4284" y="1684"/>
                      <a:pt x="4229" y="2016"/>
                    </a:cubicBezTo>
                    <a:cubicBezTo>
                      <a:pt x="4229" y="1668"/>
                      <a:pt x="3964" y="1263"/>
                      <a:pt x="3856" y="932"/>
                    </a:cubicBezTo>
                    <a:cubicBezTo>
                      <a:pt x="3749" y="568"/>
                      <a:pt x="3617" y="71"/>
                      <a:pt x="3170" y="5"/>
                    </a:cubicBezTo>
                    <a:cubicBezTo>
                      <a:pt x="3144" y="2"/>
                      <a:pt x="3120" y="0"/>
                      <a:pt x="30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0"/>
              <p:cNvSpPr/>
              <p:nvPr/>
            </p:nvSpPr>
            <p:spPr>
              <a:xfrm>
                <a:off x="8105681" y="2624118"/>
                <a:ext cx="231801" cy="126562"/>
              </a:xfrm>
              <a:custGeom>
                <a:rect b="b" l="l" r="r" t="t"/>
                <a:pathLst>
                  <a:path extrusionOk="0" h="3614" w="6660">
                    <a:moveTo>
                      <a:pt x="123" y="1"/>
                    </a:moveTo>
                    <a:cubicBezTo>
                      <a:pt x="55" y="1"/>
                      <a:pt x="1" y="94"/>
                      <a:pt x="69" y="148"/>
                    </a:cubicBezTo>
                    <a:cubicBezTo>
                      <a:pt x="1996" y="1654"/>
                      <a:pt x="4239" y="2713"/>
                      <a:pt x="6514" y="3607"/>
                    </a:cubicBezTo>
                    <a:cubicBezTo>
                      <a:pt x="6525" y="3612"/>
                      <a:pt x="6536" y="3614"/>
                      <a:pt x="6546" y="3614"/>
                    </a:cubicBezTo>
                    <a:cubicBezTo>
                      <a:pt x="6619" y="3614"/>
                      <a:pt x="6659" y="3494"/>
                      <a:pt x="6572" y="3458"/>
                    </a:cubicBezTo>
                    <a:cubicBezTo>
                      <a:pt x="4322" y="2573"/>
                      <a:pt x="2087" y="1522"/>
                      <a:pt x="168" y="16"/>
                    </a:cubicBezTo>
                    <a:cubicBezTo>
                      <a:pt x="153" y="5"/>
                      <a:pt x="137" y="1"/>
                      <a:pt x="1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0"/>
              <p:cNvSpPr/>
              <p:nvPr/>
            </p:nvSpPr>
            <p:spPr>
              <a:xfrm>
                <a:off x="8248451" y="2400235"/>
                <a:ext cx="198841" cy="326632"/>
              </a:xfrm>
              <a:custGeom>
                <a:rect b="b" l="l" r="r" t="t"/>
                <a:pathLst>
                  <a:path extrusionOk="0" h="9327" w="5713">
                    <a:moveTo>
                      <a:pt x="705" y="0"/>
                    </a:moveTo>
                    <a:cubicBezTo>
                      <a:pt x="470" y="0"/>
                      <a:pt x="269" y="103"/>
                      <a:pt x="253" y="385"/>
                    </a:cubicBezTo>
                    <a:cubicBezTo>
                      <a:pt x="228" y="931"/>
                      <a:pt x="708" y="1519"/>
                      <a:pt x="1014" y="1932"/>
                    </a:cubicBezTo>
                    <a:cubicBezTo>
                      <a:pt x="1163" y="2123"/>
                      <a:pt x="1312" y="2346"/>
                      <a:pt x="1485" y="2553"/>
                    </a:cubicBezTo>
                    <a:cubicBezTo>
                      <a:pt x="1295" y="2495"/>
                      <a:pt x="1097" y="2445"/>
                      <a:pt x="923" y="2429"/>
                    </a:cubicBezTo>
                    <a:cubicBezTo>
                      <a:pt x="879" y="2424"/>
                      <a:pt x="831" y="2421"/>
                      <a:pt x="781" y="2421"/>
                    </a:cubicBezTo>
                    <a:cubicBezTo>
                      <a:pt x="438" y="2421"/>
                      <a:pt x="0" y="2557"/>
                      <a:pt x="87" y="2983"/>
                    </a:cubicBezTo>
                    <a:cubicBezTo>
                      <a:pt x="178" y="3422"/>
                      <a:pt x="675" y="3529"/>
                      <a:pt x="1047" y="3620"/>
                    </a:cubicBezTo>
                    <a:cubicBezTo>
                      <a:pt x="1370" y="3699"/>
                      <a:pt x="1761" y="3928"/>
                      <a:pt x="2098" y="3928"/>
                    </a:cubicBezTo>
                    <a:cubicBezTo>
                      <a:pt x="2114" y="3928"/>
                      <a:pt x="2131" y="3928"/>
                      <a:pt x="2147" y="3927"/>
                    </a:cubicBezTo>
                    <a:lnTo>
                      <a:pt x="2147" y="3927"/>
                    </a:lnTo>
                    <a:cubicBezTo>
                      <a:pt x="1709" y="4026"/>
                      <a:pt x="1353" y="4191"/>
                      <a:pt x="1684" y="4638"/>
                    </a:cubicBezTo>
                    <a:cubicBezTo>
                      <a:pt x="2007" y="5085"/>
                      <a:pt x="2553" y="5143"/>
                      <a:pt x="3041" y="5300"/>
                    </a:cubicBezTo>
                    <a:cubicBezTo>
                      <a:pt x="2950" y="5300"/>
                      <a:pt x="2884" y="5317"/>
                      <a:pt x="2818" y="5341"/>
                    </a:cubicBezTo>
                    <a:cubicBezTo>
                      <a:pt x="2255" y="5540"/>
                      <a:pt x="3066" y="6326"/>
                      <a:pt x="3405" y="6549"/>
                    </a:cubicBezTo>
                    <a:cubicBezTo>
                      <a:pt x="3918" y="6872"/>
                      <a:pt x="4398" y="7211"/>
                      <a:pt x="4837" y="7617"/>
                    </a:cubicBezTo>
                    <a:cubicBezTo>
                      <a:pt x="5068" y="8113"/>
                      <a:pt x="5258" y="8643"/>
                      <a:pt x="5366" y="9197"/>
                    </a:cubicBezTo>
                    <a:cubicBezTo>
                      <a:pt x="5387" y="9286"/>
                      <a:pt x="5458" y="9326"/>
                      <a:pt x="5528" y="9326"/>
                    </a:cubicBezTo>
                    <a:cubicBezTo>
                      <a:pt x="5621" y="9326"/>
                      <a:pt x="5712" y="9257"/>
                      <a:pt x="5689" y="9139"/>
                    </a:cubicBezTo>
                    <a:cubicBezTo>
                      <a:pt x="5548" y="8444"/>
                      <a:pt x="5300" y="7807"/>
                      <a:pt x="4994" y="7195"/>
                    </a:cubicBezTo>
                    <a:cubicBezTo>
                      <a:pt x="5010" y="6880"/>
                      <a:pt x="5052" y="6541"/>
                      <a:pt x="5052" y="6442"/>
                    </a:cubicBezTo>
                    <a:cubicBezTo>
                      <a:pt x="5052" y="5937"/>
                      <a:pt x="5076" y="5408"/>
                      <a:pt x="4903" y="4919"/>
                    </a:cubicBezTo>
                    <a:cubicBezTo>
                      <a:pt x="4820" y="4696"/>
                      <a:pt x="4688" y="4398"/>
                      <a:pt x="4423" y="4357"/>
                    </a:cubicBezTo>
                    <a:cubicBezTo>
                      <a:pt x="4407" y="4355"/>
                      <a:pt x="4392" y="4354"/>
                      <a:pt x="4376" y="4354"/>
                    </a:cubicBezTo>
                    <a:cubicBezTo>
                      <a:pt x="4334" y="4354"/>
                      <a:pt x="4291" y="4361"/>
                      <a:pt x="4249" y="4373"/>
                    </a:cubicBezTo>
                    <a:cubicBezTo>
                      <a:pt x="4299" y="3968"/>
                      <a:pt x="4241" y="3529"/>
                      <a:pt x="4026" y="3215"/>
                    </a:cubicBezTo>
                    <a:cubicBezTo>
                      <a:pt x="3900" y="3036"/>
                      <a:pt x="3756" y="2965"/>
                      <a:pt x="3610" y="2965"/>
                    </a:cubicBezTo>
                    <a:cubicBezTo>
                      <a:pt x="3440" y="2965"/>
                      <a:pt x="3267" y="3061"/>
                      <a:pt x="3115" y="3190"/>
                    </a:cubicBezTo>
                    <a:cubicBezTo>
                      <a:pt x="3124" y="2942"/>
                      <a:pt x="3132" y="2685"/>
                      <a:pt x="3124" y="2437"/>
                    </a:cubicBezTo>
                    <a:cubicBezTo>
                      <a:pt x="3107" y="2040"/>
                      <a:pt x="3099" y="1477"/>
                      <a:pt x="2818" y="1163"/>
                    </a:cubicBezTo>
                    <a:cubicBezTo>
                      <a:pt x="2715" y="1049"/>
                      <a:pt x="2563" y="991"/>
                      <a:pt x="2413" y="991"/>
                    </a:cubicBezTo>
                    <a:cubicBezTo>
                      <a:pt x="2226" y="991"/>
                      <a:pt x="2044" y="1082"/>
                      <a:pt x="1965" y="1271"/>
                    </a:cubicBezTo>
                    <a:cubicBezTo>
                      <a:pt x="1949" y="1312"/>
                      <a:pt x="1932" y="1353"/>
                      <a:pt x="1924" y="1395"/>
                    </a:cubicBezTo>
                    <a:cubicBezTo>
                      <a:pt x="1808" y="1006"/>
                      <a:pt x="1676" y="551"/>
                      <a:pt x="1386" y="261"/>
                    </a:cubicBezTo>
                    <a:cubicBezTo>
                      <a:pt x="1249" y="119"/>
                      <a:pt x="958" y="0"/>
                      <a:pt x="7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0"/>
              <p:cNvSpPr/>
              <p:nvPr/>
            </p:nvSpPr>
            <p:spPr>
              <a:xfrm>
                <a:off x="8280576" y="2433819"/>
                <a:ext cx="139220" cy="223953"/>
              </a:xfrm>
              <a:custGeom>
                <a:rect b="b" l="l" r="r" t="t"/>
                <a:pathLst>
                  <a:path extrusionOk="0" h="6395" w="4000">
                    <a:moveTo>
                      <a:pt x="116" y="1"/>
                    </a:moveTo>
                    <a:cubicBezTo>
                      <a:pt x="57" y="1"/>
                      <a:pt x="0" y="76"/>
                      <a:pt x="49" y="138"/>
                    </a:cubicBezTo>
                    <a:cubicBezTo>
                      <a:pt x="1655" y="1975"/>
                      <a:pt x="2821" y="4142"/>
                      <a:pt x="3822" y="6352"/>
                    </a:cubicBezTo>
                    <a:cubicBezTo>
                      <a:pt x="3836" y="6382"/>
                      <a:pt x="3862" y="6395"/>
                      <a:pt x="3889" y="6395"/>
                    </a:cubicBezTo>
                    <a:cubicBezTo>
                      <a:pt x="3942" y="6395"/>
                      <a:pt x="3999" y="6343"/>
                      <a:pt x="3971" y="6277"/>
                    </a:cubicBezTo>
                    <a:cubicBezTo>
                      <a:pt x="2962" y="4060"/>
                      <a:pt x="1787" y="1875"/>
                      <a:pt x="174" y="30"/>
                    </a:cubicBezTo>
                    <a:cubicBezTo>
                      <a:pt x="157" y="9"/>
                      <a:pt x="136" y="1"/>
                      <a:pt x="1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0"/>
              <p:cNvSpPr/>
              <p:nvPr/>
            </p:nvSpPr>
            <p:spPr>
              <a:xfrm>
                <a:off x="8101052" y="2480816"/>
                <a:ext cx="295564" cy="244615"/>
              </a:xfrm>
              <a:custGeom>
                <a:rect b="b" l="l" r="r" t="t"/>
                <a:pathLst>
                  <a:path extrusionOk="0" h="6985" w="8492">
                    <a:moveTo>
                      <a:pt x="798" y="0"/>
                    </a:moveTo>
                    <a:cubicBezTo>
                      <a:pt x="427" y="0"/>
                      <a:pt x="0" y="179"/>
                      <a:pt x="135" y="591"/>
                    </a:cubicBezTo>
                    <a:cubicBezTo>
                      <a:pt x="317" y="1121"/>
                      <a:pt x="979" y="1485"/>
                      <a:pt x="1418" y="1758"/>
                    </a:cubicBezTo>
                    <a:cubicBezTo>
                      <a:pt x="1616" y="1882"/>
                      <a:pt x="1848" y="2031"/>
                      <a:pt x="2080" y="2163"/>
                    </a:cubicBezTo>
                    <a:cubicBezTo>
                      <a:pt x="1881" y="2172"/>
                      <a:pt x="1683" y="2205"/>
                      <a:pt x="1509" y="2254"/>
                    </a:cubicBezTo>
                    <a:cubicBezTo>
                      <a:pt x="1178" y="2345"/>
                      <a:pt x="665" y="2660"/>
                      <a:pt x="938" y="3074"/>
                    </a:cubicBezTo>
                    <a:cubicBezTo>
                      <a:pt x="1083" y="3299"/>
                      <a:pt x="1329" y="3358"/>
                      <a:pt x="1583" y="3358"/>
                    </a:cubicBezTo>
                    <a:cubicBezTo>
                      <a:pt x="1748" y="3358"/>
                      <a:pt x="1917" y="3333"/>
                      <a:pt x="2063" y="3313"/>
                    </a:cubicBezTo>
                    <a:cubicBezTo>
                      <a:pt x="2411" y="3264"/>
                      <a:pt x="2882" y="3347"/>
                      <a:pt x="3205" y="3198"/>
                    </a:cubicBezTo>
                    <a:lnTo>
                      <a:pt x="3205" y="3198"/>
                    </a:lnTo>
                    <a:cubicBezTo>
                      <a:pt x="2824" y="3446"/>
                      <a:pt x="2560" y="3735"/>
                      <a:pt x="3031" y="4033"/>
                    </a:cubicBezTo>
                    <a:cubicBezTo>
                      <a:pt x="3253" y="4169"/>
                      <a:pt x="3485" y="4209"/>
                      <a:pt x="3723" y="4209"/>
                    </a:cubicBezTo>
                    <a:cubicBezTo>
                      <a:pt x="3991" y="4209"/>
                      <a:pt x="4265" y="4158"/>
                      <a:pt x="4537" y="4141"/>
                    </a:cubicBezTo>
                    <a:lnTo>
                      <a:pt x="4537" y="4141"/>
                    </a:lnTo>
                    <a:cubicBezTo>
                      <a:pt x="4455" y="4174"/>
                      <a:pt x="4397" y="4215"/>
                      <a:pt x="4347" y="4257"/>
                    </a:cubicBezTo>
                    <a:cubicBezTo>
                      <a:pt x="3892" y="4654"/>
                      <a:pt x="4934" y="5084"/>
                      <a:pt x="5340" y="5167"/>
                    </a:cubicBezTo>
                    <a:cubicBezTo>
                      <a:pt x="5936" y="5283"/>
                      <a:pt x="6507" y="5415"/>
                      <a:pt x="7061" y="5630"/>
                    </a:cubicBezTo>
                    <a:cubicBezTo>
                      <a:pt x="7458" y="6011"/>
                      <a:pt x="7830" y="6433"/>
                      <a:pt x="8137" y="6913"/>
                    </a:cubicBezTo>
                    <a:cubicBezTo>
                      <a:pt x="8170" y="6963"/>
                      <a:pt x="8217" y="6985"/>
                      <a:pt x="8264" y="6985"/>
                    </a:cubicBezTo>
                    <a:cubicBezTo>
                      <a:pt x="8378" y="6985"/>
                      <a:pt x="8492" y="6860"/>
                      <a:pt x="8410" y="6731"/>
                    </a:cubicBezTo>
                    <a:cubicBezTo>
                      <a:pt x="8029" y="6143"/>
                      <a:pt x="7566" y="5639"/>
                      <a:pt x="7053" y="5183"/>
                    </a:cubicBezTo>
                    <a:cubicBezTo>
                      <a:pt x="6953" y="4886"/>
                      <a:pt x="6862" y="4546"/>
                      <a:pt x="6829" y="4464"/>
                    </a:cubicBezTo>
                    <a:cubicBezTo>
                      <a:pt x="6639" y="3992"/>
                      <a:pt x="6465" y="3487"/>
                      <a:pt x="6126" y="3098"/>
                    </a:cubicBezTo>
                    <a:cubicBezTo>
                      <a:pt x="5987" y="2945"/>
                      <a:pt x="5791" y="2748"/>
                      <a:pt x="5571" y="2748"/>
                    </a:cubicBezTo>
                    <a:cubicBezTo>
                      <a:pt x="5542" y="2748"/>
                      <a:pt x="5511" y="2751"/>
                      <a:pt x="5481" y="2759"/>
                    </a:cubicBezTo>
                    <a:cubicBezTo>
                      <a:pt x="5414" y="2767"/>
                      <a:pt x="5365" y="2800"/>
                      <a:pt x="5323" y="2834"/>
                    </a:cubicBezTo>
                    <a:cubicBezTo>
                      <a:pt x="5216" y="2436"/>
                      <a:pt x="5001" y="2056"/>
                      <a:pt x="4686" y="1841"/>
                    </a:cubicBezTo>
                    <a:cubicBezTo>
                      <a:pt x="4569" y="1763"/>
                      <a:pt x="4462" y="1729"/>
                      <a:pt x="4365" y="1729"/>
                    </a:cubicBezTo>
                    <a:cubicBezTo>
                      <a:pt x="4132" y="1729"/>
                      <a:pt x="3954" y="1922"/>
                      <a:pt x="3826" y="2155"/>
                    </a:cubicBezTo>
                    <a:cubicBezTo>
                      <a:pt x="3743" y="1915"/>
                      <a:pt x="3660" y="1675"/>
                      <a:pt x="3553" y="1444"/>
                    </a:cubicBezTo>
                    <a:cubicBezTo>
                      <a:pt x="3395" y="1088"/>
                      <a:pt x="3189" y="566"/>
                      <a:pt x="2808" y="376"/>
                    </a:cubicBezTo>
                    <a:cubicBezTo>
                      <a:pt x="2737" y="340"/>
                      <a:pt x="2660" y="323"/>
                      <a:pt x="2582" y="323"/>
                    </a:cubicBezTo>
                    <a:cubicBezTo>
                      <a:pt x="2323" y="323"/>
                      <a:pt x="2061" y="512"/>
                      <a:pt x="2055" y="798"/>
                    </a:cubicBezTo>
                    <a:cubicBezTo>
                      <a:pt x="2055" y="840"/>
                      <a:pt x="2055" y="881"/>
                      <a:pt x="2063" y="922"/>
                    </a:cubicBezTo>
                    <a:cubicBezTo>
                      <a:pt x="1807" y="600"/>
                      <a:pt x="1517" y="236"/>
                      <a:pt x="1137" y="62"/>
                    </a:cubicBezTo>
                    <a:cubicBezTo>
                      <a:pt x="1047" y="21"/>
                      <a:pt x="926" y="0"/>
                      <a:pt x="7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0"/>
              <p:cNvSpPr/>
              <p:nvPr/>
            </p:nvSpPr>
            <p:spPr>
              <a:xfrm>
                <a:off x="8135300" y="2510128"/>
                <a:ext cx="210396" cy="159971"/>
              </a:xfrm>
              <a:custGeom>
                <a:rect b="b" l="l" r="r" t="t"/>
                <a:pathLst>
                  <a:path extrusionOk="0" h="4568" w="6045">
                    <a:moveTo>
                      <a:pt x="121" y="1"/>
                    </a:moveTo>
                    <a:cubicBezTo>
                      <a:pt x="44" y="1"/>
                      <a:pt x="1" y="116"/>
                      <a:pt x="86" y="151"/>
                    </a:cubicBezTo>
                    <a:cubicBezTo>
                      <a:pt x="2246" y="1268"/>
                      <a:pt x="4132" y="2865"/>
                      <a:pt x="5878" y="4545"/>
                    </a:cubicBezTo>
                    <a:cubicBezTo>
                      <a:pt x="5894" y="4561"/>
                      <a:pt x="5912" y="4568"/>
                      <a:pt x="5929" y="4568"/>
                    </a:cubicBezTo>
                    <a:cubicBezTo>
                      <a:pt x="5991" y="4568"/>
                      <a:pt x="6044" y="4479"/>
                      <a:pt x="5986" y="4421"/>
                    </a:cubicBezTo>
                    <a:cubicBezTo>
                      <a:pt x="4232" y="2733"/>
                      <a:pt x="2337" y="1136"/>
                      <a:pt x="161" y="11"/>
                    </a:cubicBezTo>
                    <a:cubicBezTo>
                      <a:pt x="147" y="4"/>
                      <a:pt x="133" y="1"/>
                      <a:pt x="1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0"/>
              <p:cNvSpPr/>
              <p:nvPr/>
            </p:nvSpPr>
            <p:spPr>
              <a:xfrm>
                <a:off x="8344478" y="2684002"/>
                <a:ext cx="452187" cy="422096"/>
              </a:xfrm>
              <a:custGeom>
                <a:rect b="b" l="l" r="r" t="t"/>
                <a:pathLst>
                  <a:path extrusionOk="0" h="12053" w="12992">
                    <a:moveTo>
                      <a:pt x="3004" y="1"/>
                    </a:moveTo>
                    <a:cubicBezTo>
                      <a:pt x="2315" y="1"/>
                      <a:pt x="1677" y="296"/>
                      <a:pt x="1134" y="821"/>
                    </a:cubicBezTo>
                    <a:cubicBezTo>
                      <a:pt x="125" y="1806"/>
                      <a:pt x="1" y="3105"/>
                      <a:pt x="704" y="4296"/>
                    </a:cubicBezTo>
                    <a:cubicBezTo>
                      <a:pt x="1515" y="5653"/>
                      <a:pt x="2946" y="6597"/>
                      <a:pt x="4179" y="7507"/>
                    </a:cubicBezTo>
                    <a:cubicBezTo>
                      <a:pt x="6132" y="8946"/>
                      <a:pt x="8167" y="10279"/>
                      <a:pt x="10335" y="11362"/>
                    </a:cubicBezTo>
                    <a:cubicBezTo>
                      <a:pt x="10855" y="11619"/>
                      <a:pt x="11583" y="12053"/>
                      <a:pt x="12224" y="12053"/>
                    </a:cubicBezTo>
                    <a:cubicBezTo>
                      <a:pt x="12328" y="12053"/>
                      <a:pt x="12430" y="12041"/>
                      <a:pt x="12528" y="12016"/>
                    </a:cubicBezTo>
                    <a:cubicBezTo>
                      <a:pt x="12991" y="11892"/>
                      <a:pt x="12908" y="11338"/>
                      <a:pt x="12793" y="11007"/>
                    </a:cubicBezTo>
                    <a:cubicBezTo>
                      <a:pt x="12445" y="9964"/>
                      <a:pt x="11659" y="9021"/>
                      <a:pt x="11014" y="8144"/>
                    </a:cubicBezTo>
                    <a:cubicBezTo>
                      <a:pt x="10294" y="7201"/>
                      <a:pt x="9624" y="6241"/>
                      <a:pt x="8962" y="5264"/>
                    </a:cubicBezTo>
                    <a:cubicBezTo>
                      <a:pt x="8250" y="4214"/>
                      <a:pt x="7497" y="3188"/>
                      <a:pt x="6653" y="2244"/>
                    </a:cubicBezTo>
                    <a:cubicBezTo>
                      <a:pt x="5892" y="1400"/>
                      <a:pt x="4982" y="540"/>
                      <a:pt x="3890" y="159"/>
                    </a:cubicBezTo>
                    <a:cubicBezTo>
                      <a:pt x="3588" y="52"/>
                      <a:pt x="3291" y="1"/>
                      <a:pt x="30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0"/>
              <p:cNvSpPr/>
              <p:nvPr/>
            </p:nvSpPr>
            <p:spPr>
              <a:xfrm rot="298922">
                <a:off x="8468407" y="2820118"/>
                <a:ext cx="81198" cy="101207"/>
              </a:xfrm>
              <a:custGeom>
                <a:rect b="b" l="l" r="r" t="t"/>
                <a:pathLst>
                  <a:path extrusionOk="0" h="2890" w="2333">
                    <a:moveTo>
                      <a:pt x="2050" y="1"/>
                    </a:moveTo>
                    <a:cubicBezTo>
                      <a:pt x="2004" y="1"/>
                      <a:pt x="1957" y="19"/>
                      <a:pt x="1917" y="63"/>
                    </a:cubicBezTo>
                    <a:cubicBezTo>
                      <a:pt x="1214" y="849"/>
                      <a:pt x="684" y="1759"/>
                      <a:pt x="97" y="2628"/>
                    </a:cubicBezTo>
                    <a:cubicBezTo>
                      <a:pt x="0" y="2765"/>
                      <a:pt x="134" y="2890"/>
                      <a:pt x="271" y="2890"/>
                    </a:cubicBezTo>
                    <a:cubicBezTo>
                      <a:pt x="332" y="2890"/>
                      <a:pt x="395" y="2864"/>
                      <a:pt x="436" y="2802"/>
                    </a:cubicBezTo>
                    <a:cubicBezTo>
                      <a:pt x="1007" y="1966"/>
                      <a:pt x="1520" y="1081"/>
                      <a:pt x="2207" y="328"/>
                    </a:cubicBezTo>
                    <a:cubicBezTo>
                      <a:pt x="2332" y="183"/>
                      <a:pt x="2196" y="1"/>
                      <a:pt x="20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0"/>
              <p:cNvSpPr/>
              <p:nvPr/>
            </p:nvSpPr>
            <p:spPr>
              <a:xfrm>
                <a:off x="8521337" y="2824257"/>
                <a:ext cx="98463" cy="92943"/>
              </a:xfrm>
              <a:custGeom>
                <a:rect b="b" l="l" r="r" t="t"/>
                <a:pathLst>
                  <a:path extrusionOk="0" h="2654" w="2829">
                    <a:moveTo>
                      <a:pt x="2562" y="0"/>
                    </a:moveTo>
                    <a:cubicBezTo>
                      <a:pt x="2529" y="0"/>
                      <a:pt x="2493" y="11"/>
                      <a:pt x="2458" y="35"/>
                    </a:cubicBezTo>
                    <a:cubicBezTo>
                      <a:pt x="1564" y="672"/>
                      <a:pt x="869" y="1532"/>
                      <a:pt x="133" y="2335"/>
                    </a:cubicBezTo>
                    <a:cubicBezTo>
                      <a:pt x="1" y="2473"/>
                      <a:pt x="136" y="2654"/>
                      <a:pt x="280" y="2654"/>
                    </a:cubicBezTo>
                    <a:cubicBezTo>
                      <a:pt x="327" y="2654"/>
                      <a:pt x="374" y="2636"/>
                      <a:pt x="414" y="2592"/>
                    </a:cubicBezTo>
                    <a:cubicBezTo>
                      <a:pt x="1126" y="1814"/>
                      <a:pt x="1796" y="970"/>
                      <a:pt x="2665" y="357"/>
                    </a:cubicBezTo>
                    <a:cubicBezTo>
                      <a:pt x="2829" y="241"/>
                      <a:pt x="2721" y="0"/>
                      <a:pt x="256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0"/>
              <p:cNvSpPr/>
              <p:nvPr/>
            </p:nvSpPr>
            <p:spPr>
              <a:xfrm>
                <a:off x="8558746" y="2883868"/>
                <a:ext cx="105668" cy="81877"/>
              </a:xfrm>
              <a:custGeom>
                <a:rect b="b" l="l" r="r" t="t"/>
                <a:pathLst>
                  <a:path extrusionOk="0" h="2338" w="3036">
                    <a:moveTo>
                      <a:pt x="2789" y="0"/>
                    </a:moveTo>
                    <a:cubicBezTo>
                      <a:pt x="2787" y="0"/>
                      <a:pt x="2784" y="0"/>
                      <a:pt x="2782" y="0"/>
                    </a:cubicBezTo>
                    <a:cubicBezTo>
                      <a:pt x="1648" y="25"/>
                      <a:pt x="812" y="1258"/>
                      <a:pt x="126" y="2019"/>
                    </a:cubicBezTo>
                    <a:cubicBezTo>
                      <a:pt x="0" y="2157"/>
                      <a:pt x="132" y="2338"/>
                      <a:pt x="275" y="2338"/>
                    </a:cubicBezTo>
                    <a:cubicBezTo>
                      <a:pt x="320" y="2338"/>
                      <a:pt x="367" y="2320"/>
                      <a:pt x="407" y="2276"/>
                    </a:cubicBezTo>
                    <a:cubicBezTo>
                      <a:pt x="730" y="1912"/>
                      <a:pt x="1044" y="1547"/>
                      <a:pt x="1392" y="1200"/>
                    </a:cubicBezTo>
                    <a:cubicBezTo>
                      <a:pt x="1764" y="828"/>
                      <a:pt x="2244" y="397"/>
                      <a:pt x="2798" y="381"/>
                    </a:cubicBezTo>
                    <a:cubicBezTo>
                      <a:pt x="3036" y="381"/>
                      <a:pt x="3022" y="0"/>
                      <a:pt x="2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0"/>
              <p:cNvSpPr/>
              <p:nvPr/>
            </p:nvSpPr>
            <p:spPr>
              <a:xfrm>
                <a:off x="8655508" y="2991513"/>
                <a:ext cx="90145" cy="64122"/>
              </a:xfrm>
              <a:custGeom>
                <a:rect b="b" l="l" r="r" t="t"/>
                <a:pathLst>
                  <a:path extrusionOk="0" h="1831" w="2590">
                    <a:moveTo>
                      <a:pt x="2339" y="1"/>
                    </a:moveTo>
                    <a:cubicBezTo>
                      <a:pt x="2317" y="1"/>
                      <a:pt x="2293" y="5"/>
                      <a:pt x="2267" y="15"/>
                    </a:cubicBezTo>
                    <a:cubicBezTo>
                      <a:pt x="1440" y="338"/>
                      <a:pt x="737" y="859"/>
                      <a:pt x="133" y="1513"/>
                    </a:cubicBezTo>
                    <a:cubicBezTo>
                      <a:pt x="0" y="1645"/>
                      <a:pt x="132" y="1831"/>
                      <a:pt x="279" y="1831"/>
                    </a:cubicBezTo>
                    <a:cubicBezTo>
                      <a:pt x="325" y="1831"/>
                      <a:pt x="373" y="1813"/>
                      <a:pt x="414" y="1769"/>
                    </a:cubicBezTo>
                    <a:cubicBezTo>
                      <a:pt x="977" y="1174"/>
                      <a:pt x="1614" y="685"/>
                      <a:pt x="2383" y="379"/>
                    </a:cubicBezTo>
                    <a:cubicBezTo>
                      <a:pt x="2589" y="298"/>
                      <a:pt x="2520" y="1"/>
                      <a:pt x="23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0"/>
              <p:cNvSpPr/>
              <p:nvPr/>
            </p:nvSpPr>
            <p:spPr>
              <a:xfrm rot="-735740">
                <a:off x="8366703" y="2718239"/>
                <a:ext cx="140827" cy="81950"/>
              </a:xfrm>
              <a:custGeom>
                <a:rect b="b" l="l" r="r" t="t"/>
                <a:pathLst>
                  <a:path extrusionOk="0" h="2340" w="4046">
                    <a:moveTo>
                      <a:pt x="3811" y="1"/>
                    </a:moveTo>
                    <a:cubicBezTo>
                      <a:pt x="3804" y="1"/>
                      <a:pt x="3796" y="1"/>
                      <a:pt x="3788" y="2"/>
                    </a:cubicBezTo>
                    <a:cubicBezTo>
                      <a:pt x="3085" y="85"/>
                      <a:pt x="2398" y="217"/>
                      <a:pt x="1745" y="523"/>
                    </a:cubicBezTo>
                    <a:cubicBezTo>
                      <a:pt x="1066" y="838"/>
                      <a:pt x="528" y="1392"/>
                      <a:pt x="106" y="2004"/>
                    </a:cubicBezTo>
                    <a:cubicBezTo>
                      <a:pt x="1" y="2153"/>
                      <a:pt x="133" y="2339"/>
                      <a:pt x="265" y="2339"/>
                    </a:cubicBezTo>
                    <a:cubicBezTo>
                      <a:pt x="309" y="2339"/>
                      <a:pt x="353" y="2319"/>
                      <a:pt x="388" y="2269"/>
                    </a:cubicBezTo>
                    <a:cubicBezTo>
                      <a:pt x="760" y="1731"/>
                      <a:pt x="1199" y="1268"/>
                      <a:pt x="1769" y="937"/>
                    </a:cubicBezTo>
                    <a:cubicBezTo>
                      <a:pt x="2382" y="589"/>
                      <a:pt x="3110" y="465"/>
                      <a:pt x="3805" y="383"/>
                    </a:cubicBezTo>
                    <a:cubicBezTo>
                      <a:pt x="4045" y="359"/>
                      <a:pt x="4037" y="1"/>
                      <a:pt x="38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0"/>
              <p:cNvSpPr/>
              <p:nvPr/>
            </p:nvSpPr>
            <p:spPr>
              <a:xfrm>
                <a:off x="8441146" y="2729086"/>
                <a:ext cx="86804" cy="60269"/>
              </a:xfrm>
              <a:custGeom>
                <a:rect b="b" l="l" r="r" t="t"/>
                <a:pathLst>
                  <a:path extrusionOk="0" h="1721" w="2494">
                    <a:moveTo>
                      <a:pt x="2234" y="1"/>
                    </a:moveTo>
                    <a:cubicBezTo>
                      <a:pt x="2213" y="1"/>
                      <a:pt x="2192" y="5"/>
                      <a:pt x="2169" y="13"/>
                    </a:cubicBezTo>
                    <a:cubicBezTo>
                      <a:pt x="1366" y="294"/>
                      <a:pt x="704" y="782"/>
                      <a:pt x="133" y="1403"/>
                    </a:cubicBezTo>
                    <a:cubicBezTo>
                      <a:pt x="1" y="1535"/>
                      <a:pt x="138" y="1721"/>
                      <a:pt x="283" y="1721"/>
                    </a:cubicBezTo>
                    <a:cubicBezTo>
                      <a:pt x="329" y="1721"/>
                      <a:pt x="375" y="1703"/>
                      <a:pt x="415" y="1659"/>
                    </a:cubicBezTo>
                    <a:cubicBezTo>
                      <a:pt x="944" y="1097"/>
                      <a:pt x="1548" y="642"/>
                      <a:pt x="2285" y="377"/>
                    </a:cubicBezTo>
                    <a:cubicBezTo>
                      <a:pt x="2493" y="310"/>
                      <a:pt x="2420" y="1"/>
                      <a:pt x="2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0"/>
              <p:cNvSpPr/>
              <p:nvPr/>
            </p:nvSpPr>
            <p:spPr>
              <a:xfrm>
                <a:off x="8704798" y="3028886"/>
                <a:ext cx="62023" cy="49939"/>
              </a:xfrm>
              <a:custGeom>
                <a:rect b="b" l="l" r="r" t="t"/>
                <a:pathLst>
                  <a:path extrusionOk="0" h="1426" w="1782">
                    <a:moveTo>
                      <a:pt x="1538" y="1"/>
                    </a:moveTo>
                    <a:cubicBezTo>
                      <a:pt x="1516" y="1"/>
                      <a:pt x="1492" y="5"/>
                      <a:pt x="1467" y="15"/>
                    </a:cubicBezTo>
                    <a:cubicBezTo>
                      <a:pt x="921" y="247"/>
                      <a:pt x="523" y="677"/>
                      <a:pt x="126" y="1099"/>
                    </a:cubicBezTo>
                    <a:cubicBezTo>
                      <a:pt x="0" y="1238"/>
                      <a:pt x="134" y="1425"/>
                      <a:pt x="278" y="1425"/>
                    </a:cubicBezTo>
                    <a:cubicBezTo>
                      <a:pt x="323" y="1425"/>
                      <a:pt x="368" y="1407"/>
                      <a:pt x="408" y="1364"/>
                    </a:cubicBezTo>
                    <a:cubicBezTo>
                      <a:pt x="747" y="992"/>
                      <a:pt x="1103" y="586"/>
                      <a:pt x="1583" y="388"/>
                    </a:cubicBezTo>
                    <a:cubicBezTo>
                      <a:pt x="1782" y="299"/>
                      <a:pt x="1718" y="1"/>
                      <a:pt x="15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4" name="Google Shape;2884;p40"/>
            <p:cNvSpPr/>
            <p:nvPr/>
          </p:nvSpPr>
          <p:spPr>
            <a:xfrm>
              <a:off x="8551050" y="2505325"/>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5" name="Google Shape;2885;p40"/>
          <p:cNvGrpSpPr/>
          <p:nvPr/>
        </p:nvGrpSpPr>
        <p:grpSpPr>
          <a:xfrm>
            <a:off x="294561" y="3643880"/>
            <a:ext cx="784309" cy="1239492"/>
            <a:chOff x="294561" y="3643880"/>
            <a:chExt cx="784309" cy="1239492"/>
          </a:xfrm>
        </p:grpSpPr>
        <p:grpSp>
          <p:nvGrpSpPr>
            <p:cNvPr id="2886" name="Google Shape;2886;p40"/>
            <p:cNvGrpSpPr/>
            <p:nvPr/>
          </p:nvGrpSpPr>
          <p:grpSpPr>
            <a:xfrm flipH="1">
              <a:off x="347336" y="4214565"/>
              <a:ext cx="731534" cy="668806"/>
              <a:chOff x="7151736" y="539390"/>
              <a:chExt cx="731534" cy="668806"/>
            </a:xfrm>
          </p:grpSpPr>
          <p:sp>
            <p:nvSpPr>
              <p:cNvPr id="2887" name="Google Shape;2887;p40"/>
              <p:cNvSpPr/>
              <p:nvPr/>
            </p:nvSpPr>
            <p:spPr>
              <a:xfrm>
                <a:off x="7258394" y="655873"/>
                <a:ext cx="583179" cy="552323"/>
              </a:xfrm>
              <a:custGeom>
                <a:rect b="b" l="l" r="r" t="t"/>
                <a:pathLst>
                  <a:path extrusionOk="0" h="10536" w="11105">
                    <a:moveTo>
                      <a:pt x="9279" y="1"/>
                    </a:moveTo>
                    <a:cubicBezTo>
                      <a:pt x="9256" y="1"/>
                      <a:pt x="9233" y="2"/>
                      <a:pt x="9210" y="3"/>
                    </a:cubicBezTo>
                    <a:cubicBezTo>
                      <a:pt x="8432" y="53"/>
                      <a:pt x="8026" y="640"/>
                      <a:pt x="7637" y="1228"/>
                    </a:cubicBezTo>
                    <a:cubicBezTo>
                      <a:pt x="7215" y="1873"/>
                      <a:pt x="6702" y="2477"/>
                      <a:pt x="6231" y="3098"/>
                    </a:cubicBezTo>
                    <a:cubicBezTo>
                      <a:pt x="5188" y="4479"/>
                      <a:pt x="3840" y="5630"/>
                      <a:pt x="2814" y="7028"/>
                    </a:cubicBezTo>
                    <a:cubicBezTo>
                      <a:pt x="2416" y="7574"/>
                      <a:pt x="2135" y="7971"/>
                      <a:pt x="1606" y="8426"/>
                    </a:cubicBezTo>
                    <a:cubicBezTo>
                      <a:pt x="1010" y="8939"/>
                      <a:pt x="637" y="9609"/>
                      <a:pt x="100" y="10139"/>
                    </a:cubicBezTo>
                    <a:cubicBezTo>
                      <a:pt x="75" y="10155"/>
                      <a:pt x="58" y="10189"/>
                      <a:pt x="50" y="10222"/>
                    </a:cubicBezTo>
                    <a:cubicBezTo>
                      <a:pt x="0" y="10346"/>
                      <a:pt x="83" y="10462"/>
                      <a:pt x="191" y="10495"/>
                    </a:cubicBezTo>
                    <a:cubicBezTo>
                      <a:pt x="199" y="10495"/>
                      <a:pt x="207" y="10503"/>
                      <a:pt x="215" y="10503"/>
                    </a:cubicBezTo>
                    <a:cubicBezTo>
                      <a:pt x="224" y="10503"/>
                      <a:pt x="232" y="10511"/>
                      <a:pt x="249" y="10511"/>
                    </a:cubicBezTo>
                    <a:cubicBezTo>
                      <a:pt x="406" y="10528"/>
                      <a:pt x="562" y="10536"/>
                      <a:pt x="717" y="10536"/>
                    </a:cubicBezTo>
                    <a:cubicBezTo>
                      <a:pt x="2972" y="10536"/>
                      <a:pt x="4955" y="8854"/>
                      <a:pt x="6496" y="7367"/>
                    </a:cubicBezTo>
                    <a:cubicBezTo>
                      <a:pt x="7257" y="6639"/>
                      <a:pt x="7977" y="5861"/>
                      <a:pt x="8738" y="5125"/>
                    </a:cubicBezTo>
                    <a:cubicBezTo>
                      <a:pt x="9433" y="4455"/>
                      <a:pt x="10178" y="3751"/>
                      <a:pt x="10616" y="2882"/>
                    </a:cubicBezTo>
                    <a:cubicBezTo>
                      <a:pt x="10914" y="2295"/>
                      <a:pt x="11104" y="1559"/>
                      <a:pt x="10724" y="955"/>
                    </a:cubicBezTo>
                    <a:cubicBezTo>
                      <a:pt x="10437" y="493"/>
                      <a:pt x="9867" y="1"/>
                      <a:pt x="92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0"/>
              <p:cNvSpPr/>
              <p:nvPr/>
            </p:nvSpPr>
            <p:spPr>
              <a:xfrm>
                <a:off x="7708972" y="539443"/>
                <a:ext cx="174297" cy="202403"/>
              </a:xfrm>
              <a:custGeom>
                <a:rect b="b" l="l" r="r" t="t"/>
                <a:pathLst>
                  <a:path extrusionOk="0" h="3861" w="3319">
                    <a:moveTo>
                      <a:pt x="3065" y="0"/>
                    </a:moveTo>
                    <a:cubicBezTo>
                      <a:pt x="2981" y="0"/>
                      <a:pt x="2897" y="45"/>
                      <a:pt x="2864" y="147"/>
                    </a:cubicBezTo>
                    <a:cubicBezTo>
                      <a:pt x="2682" y="702"/>
                      <a:pt x="2433" y="1273"/>
                      <a:pt x="2102" y="1794"/>
                    </a:cubicBezTo>
                    <a:cubicBezTo>
                      <a:pt x="2069" y="1777"/>
                      <a:pt x="2036" y="1761"/>
                      <a:pt x="2003" y="1752"/>
                    </a:cubicBezTo>
                    <a:cubicBezTo>
                      <a:pt x="1952" y="1740"/>
                      <a:pt x="1895" y="1734"/>
                      <a:pt x="1833" y="1734"/>
                    </a:cubicBezTo>
                    <a:cubicBezTo>
                      <a:pt x="1211" y="1734"/>
                      <a:pt x="108" y="2343"/>
                      <a:pt x="17" y="2878"/>
                    </a:cubicBezTo>
                    <a:cubicBezTo>
                      <a:pt x="1" y="3018"/>
                      <a:pt x="75" y="3134"/>
                      <a:pt x="224" y="3143"/>
                    </a:cubicBezTo>
                    <a:cubicBezTo>
                      <a:pt x="254" y="3144"/>
                      <a:pt x="284" y="3145"/>
                      <a:pt x="314" y="3145"/>
                    </a:cubicBezTo>
                    <a:cubicBezTo>
                      <a:pt x="461" y="3145"/>
                      <a:pt x="599" y="3127"/>
                      <a:pt x="737" y="3093"/>
                    </a:cubicBezTo>
                    <a:lnTo>
                      <a:pt x="737" y="3093"/>
                    </a:lnTo>
                    <a:cubicBezTo>
                      <a:pt x="646" y="3250"/>
                      <a:pt x="572" y="3424"/>
                      <a:pt x="522" y="3606"/>
                    </a:cubicBezTo>
                    <a:cubicBezTo>
                      <a:pt x="483" y="3756"/>
                      <a:pt x="599" y="3860"/>
                      <a:pt x="727" y="3860"/>
                    </a:cubicBezTo>
                    <a:cubicBezTo>
                      <a:pt x="761" y="3860"/>
                      <a:pt x="795" y="3853"/>
                      <a:pt x="828" y="3838"/>
                    </a:cubicBezTo>
                    <a:cubicBezTo>
                      <a:pt x="1209" y="3672"/>
                      <a:pt x="1498" y="3416"/>
                      <a:pt x="1763" y="3118"/>
                    </a:cubicBezTo>
                    <a:cubicBezTo>
                      <a:pt x="1771" y="3283"/>
                      <a:pt x="1788" y="3440"/>
                      <a:pt x="1804" y="3606"/>
                    </a:cubicBezTo>
                    <a:cubicBezTo>
                      <a:pt x="1820" y="3700"/>
                      <a:pt x="1919" y="3755"/>
                      <a:pt x="2012" y="3755"/>
                    </a:cubicBezTo>
                    <a:cubicBezTo>
                      <a:pt x="2066" y="3755"/>
                      <a:pt x="2119" y="3736"/>
                      <a:pt x="2152" y="3697"/>
                    </a:cubicBezTo>
                    <a:cubicBezTo>
                      <a:pt x="2442" y="3366"/>
                      <a:pt x="2640" y="2563"/>
                      <a:pt x="2409" y="2092"/>
                    </a:cubicBezTo>
                    <a:cubicBezTo>
                      <a:pt x="2781" y="1521"/>
                      <a:pt x="3062" y="884"/>
                      <a:pt x="3269" y="255"/>
                    </a:cubicBezTo>
                    <a:cubicBezTo>
                      <a:pt x="3319" y="101"/>
                      <a:pt x="3192" y="0"/>
                      <a:pt x="30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0"/>
              <p:cNvSpPr/>
              <p:nvPr/>
            </p:nvSpPr>
            <p:spPr>
              <a:xfrm>
                <a:off x="7744525" y="762134"/>
                <a:ext cx="58712" cy="58713"/>
              </a:xfrm>
              <a:custGeom>
                <a:rect b="b" l="l" r="r" t="t"/>
                <a:pathLst>
                  <a:path extrusionOk="0" h="1120" w="1118">
                    <a:moveTo>
                      <a:pt x="875" y="1"/>
                    </a:moveTo>
                    <a:cubicBezTo>
                      <a:pt x="829" y="1"/>
                      <a:pt x="783" y="17"/>
                      <a:pt x="747" y="53"/>
                    </a:cubicBezTo>
                    <a:cubicBezTo>
                      <a:pt x="565" y="243"/>
                      <a:pt x="358" y="409"/>
                      <a:pt x="184" y="607"/>
                    </a:cubicBezTo>
                    <a:cubicBezTo>
                      <a:pt x="1" y="805"/>
                      <a:pt x="164" y="1119"/>
                      <a:pt x="388" y="1119"/>
                    </a:cubicBezTo>
                    <a:cubicBezTo>
                      <a:pt x="437" y="1119"/>
                      <a:pt x="488" y="1104"/>
                      <a:pt x="540" y="1071"/>
                    </a:cubicBezTo>
                    <a:cubicBezTo>
                      <a:pt x="830" y="872"/>
                      <a:pt x="962" y="566"/>
                      <a:pt x="1070" y="243"/>
                    </a:cubicBezTo>
                    <a:cubicBezTo>
                      <a:pt x="1118" y="111"/>
                      <a:pt x="996" y="1"/>
                      <a:pt x="875"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0"/>
              <p:cNvSpPr/>
              <p:nvPr/>
            </p:nvSpPr>
            <p:spPr>
              <a:xfrm>
                <a:off x="7651364" y="863466"/>
                <a:ext cx="68690" cy="65423"/>
              </a:xfrm>
              <a:custGeom>
                <a:rect b="b" l="l" r="r" t="t"/>
                <a:pathLst>
                  <a:path extrusionOk="0" h="1248" w="1308">
                    <a:moveTo>
                      <a:pt x="1020" y="1"/>
                    </a:moveTo>
                    <a:cubicBezTo>
                      <a:pt x="957" y="1"/>
                      <a:pt x="896" y="32"/>
                      <a:pt x="858" y="106"/>
                    </a:cubicBezTo>
                    <a:cubicBezTo>
                      <a:pt x="692" y="428"/>
                      <a:pt x="444" y="677"/>
                      <a:pt x="171" y="900"/>
                    </a:cubicBezTo>
                    <a:cubicBezTo>
                      <a:pt x="1" y="1037"/>
                      <a:pt x="152" y="1247"/>
                      <a:pt x="324" y="1247"/>
                    </a:cubicBezTo>
                    <a:cubicBezTo>
                      <a:pt x="370" y="1247"/>
                      <a:pt x="417" y="1233"/>
                      <a:pt x="461" y="1198"/>
                    </a:cubicBezTo>
                    <a:cubicBezTo>
                      <a:pt x="767" y="950"/>
                      <a:pt x="1040" y="668"/>
                      <a:pt x="1222" y="321"/>
                    </a:cubicBezTo>
                    <a:cubicBezTo>
                      <a:pt x="1308" y="155"/>
                      <a:pt x="1160" y="1"/>
                      <a:pt x="102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0"/>
              <p:cNvSpPr/>
              <p:nvPr/>
            </p:nvSpPr>
            <p:spPr>
              <a:xfrm>
                <a:off x="7596433" y="936858"/>
                <a:ext cx="60445" cy="54257"/>
              </a:xfrm>
              <a:custGeom>
                <a:rect b="b" l="l" r="r" t="t"/>
                <a:pathLst>
                  <a:path extrusionOk="0" h="1035" w="1151">
                    <a:moveTo>
                      <a:pt x="907" y="0"/>
                    </a:moveTo>
                    <a:cubicBezTo>
                      <a:pt x="854" y="0"/>
                      <a:pt x="802" y="19"/>
                      <a:pt x="770" y="63"/>
                    </a:cubicBezTo>
                    <a:cubicBezTo>
                      <a:pt x="596" y="286"/>
                      <a:pt x="365" y="468"/>
                      <a:pt x="141" y="642"/>
                    </a:cubicBezTo>
                    <a:cubicBezTo>
                      <a:pt x="50" y="708"/>
                      <a:pt x="1" y="824"/>
                      <a:pt x="67" y="931"/>
                    </a:cubicBezTo>
                    <a:cubicBezTo>
                      <a:pt x="101" y="989"/>
                      <a:pt x="180" y="1035"/>
                      <a:pt x="256" y="1035"/>
                    </a:cubicBezTo>
                    <a:cubicBezTo>
                      <a:pt x="288" y="1035"/>
                      <a:pt x="321" y="1026"/>
                      <a:pt x="348" y="1006"/>
                    </a:cubicBezTo>
                    <a:cubicBezTo>
                      <a:pt x="605" y="807"/>
                      <a:pt x="869" y="609"/>
                      <a:pt x="1060" y="352"/>
                    </a:cubicBezTo>
                    <a:cubicBezTo>
                      <a:pt x="1134" y="270"/>
                      <a:pt x="1151" y="145"/>
                      <a:pt x="1060" y="63"/>
                    </a:cubicBezTo>
                    <a:cubicBezTo>
                      <a:pt x="1025" y="24"/>
                      <a:pt x="965" y="0"/>
                      <a:pt x="90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0"/>
              <p:cNvSpPr/>
              <p:nvPr/>
            </p:nvSpPr>
            <p:spPr>
              <a:xfrm>
                <a:off x="7368045" y="1112316"/>
                <a:ext cx="104557" cy="59866"/>
              </a:xfrm>
              <a:custGeom>
                <a:rect b="b" l="l" r="r" t="t"/>
                <a:pathLst>
                  <a:path extrusionOk="0" h="1142" w="1991">
                    <a:moveTo>
                      <a:pt x="1685" y="1"/>
                    </a:moveTo>
                    <a:cubicBezTo>
                      <a:pt x="1638" y="1"/>
                      <a:pt x="1589" y="18"/>
                      <a:pt x="1545" y="58"/>
                    </a:cubicBezTo>
                    <a:cubicBezTo>
                      <a:pt x="1181" y="414"/>
                      <a:pt x="734" y="621"/>
                      <a:pt x="237" y="737"/>
                    </a:cubicBezTo>
                    <a:cubicBezTo>
                      <a:pt x="0" y="790"/>
                      <a:pt x="74" y="1141"/>
                      <a:pt x="296" y="1141"/>
                    </a:cubicBezTo>
                    <a:cubicBezTo>
                      <a:pt x="314" y="1141"/>
                      <a:pt x="333" y="1139"/>
                      <a:pt x="353" y="1134"/>
                    </a:cubicBezTo>
                    <a:cubicBezTo>
                      <a:pt x="916" y="1002"/>
                      <a:pt x="1421" y="762"/>
                      <a:pt x="1843" y="356"/>
                    </a:cubicBezTo>
                    <a:cubicBezTo>
                      <a:pt x="1990" y="208"/>
                      <a:pt x="1849" y="1"/>
                      <a:pt x="168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0"/>
              <p:cNvSpPr/>
              <p:nvPr/>
            </p:nvSpPr>
            <p:spPr>
              <a:xfrm>
                <a:off x="7151736" y="666253"/>
                <a:ext cx="234900" cy="409210"/>
              </a:xfrm>
              <a:custGeom>
                <a:rect b="b" l="l" r="r" t="t"/>
                <a:pathLst>
                  <a:path extrusionOk="0" h="7806" w="4473">
                    <a:moveTo>
                      <a:pt x="3056" y="1"/>
                    </a:moveTo>
                    <a:cubicBezTo>
                      <a:pt x="2691" y="1"/>
                      <a:pt x="2398" y="252"/>
                      <a:pt x="2172" y="525"/>
                    </a:cubicBezTo>
                    <a:cubicBezTo>
                      <a:pt x="1403" y="1485"/>
                      <a:pt x="1063" y="2850"/>
                      <a:pt x="765" y="4017"/>
                    </a:cubicBezTo>
                    <a:cubicBezTo>
                      <a:pt x="476" y="5134"/>
                      <a:pt x="244" y="6259"/>
                      <a:pt x="54" y="7384"/>
                    </a:cubicBezTo>
                    <a:cubicBezTo>
                      <a:pt x="1" y="7697"/>
                      <a:pt x="84" y="7805"/>
                      <a:pt x="221" y="7805"/>
                    </a:cubicBezTo>
                    <a:cubicBezTo>
                      <a:pt x="446" y="7805"/>
                      <a:pt x="818" y="7514"/>
                      <a:pt x="972" y="7359"/>
                    </a:cubicBezTo>
                    <a:cubicBezTo>
                      <a:pt x="1345" y="6987"/>
                      <a:pt x="1642" y="6549"/>
                      <a:pt x="1949" y="6118"/>
                    </a:cubicBezTo>
                    <a:cubicBezTo>
                      <a:pt x="2569" y="5258"/>
                      <a:pt x="3132" y="4339"/>
                      <a:pt x="3579" y="3363"/>
                    </a:cubicBezTo>
                    <a:cubicBezTo>
                      <a:pt x="3926" y="2602"/>
                      <a:pt x="4472" y="1402"/>
                      <a:pt x="4034" y="566"/>
                    </a:cubicBezTo>
                    <a:cubicBezTo>
                      <a:pt x="3852" y="227"/>
                      <a:pt x="3504" y="28"/>
                      <a:pt x="3124" y="4"/>
                    </a:cubicBezTo>
                    <a:cubicBezTo>
                      <a:pt x="3101" y="2"/>
                      <a:pt x="3078" y="1"/>
                      <a:pt x="30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0"/>
              <p:cNvSpPr/>
              <p:nvPr/>
            </p:nvSpPr>
            <p:spPr>
              <a:xfrm>
                <a:off x="7305552" y="757940"/>
                <a:ext cx="38493" cy="60967"/>
              </a:xfrm>
              <a:custGeom>
                <a:rect b="b" l="l" r="r" t="t"/>
                <a:pathLst>
                  <a:path extrusionOk="0" h="1163" w="733">
                    <a:moveTo>
                      <a:pt x="538" y="0"/>
                    </a:moveTo>
                    <a:cubicBezTo>
                      <a:pt x="468" y="0"/>
                      <a:pt x="398" y="34"/>
                      <a:pt x="368" y="108"/>
                    </a:cubicBezTo>
                    <a:cubicBezTo>
                      <a:pt x="286" y="331"/>
                      <a:pt x="161" y="547"/>
                      <a:pt x="70" y="778"/>
                    </a:cubicBezTo>
                    <a:cubicBezTo>
                      <a:pt x="0" y="976"/>
                      <a:pt x="173" y="1162"/>
                      <a:pt x="344" y="1162"/>
                    </a:cubicBezTo>
                    <a:cubicBezTo>
                      <a:pt x="416" y="1162"/>
                      <a:pt x="488" y="1130"/>
                      <a:pt x="542" y="1051"/>
                    </a:cubicBezTo>
                    <a:cubicBezTo>
                      <a:pt x="732" y="778"/>
                      <a:pt x="732" y="472"/>
                      <a:pt x="716" y="149"/>
                    </a:cubicBezTo>
                    <a:cubicBezTo>
                      <a:pt x="711" y="53"/>
                      <a:pt x="625" y="0"/>
                      <a:pt x="53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0"/>
              <p:cNvSpPr/>
              <p:nvPr/>
            </p:nvSpPr>
            <p:spPr>
              <a:xfrm>
                <a:off x="7253615" y="539390"/>
                <a:ext cx="123463" cy="212311"/>
              </a:xfrm>
              <a:custGeom>
                <a:rect b="b" l="l" r="r" t="t"/>
                <a:pathLst>
                  <a:path extrusionOk="0" h="4050" w="2351">
                    <a:moveTo>
                      <a:pt x="2158" y="0"/>
                    </a:moveTo>
                    <a:cubicBezTo>
                      <a:pt x="2061" y="0"/>
                      <a:pt x="1961" y="62"/>
                      <a:pt x="1953" y="190"/>
                    </a:cubicBezTo>
                    <a:cubicBezTo>
                      <a:pt x="1928" y="736"/>
                      <a:pt x="1837" y="1307"/>
                      <a:pt x="1663" y="1853"/>
                    </a:cubicBezTo>
                    <a:cubicBezTo>
                      <a:pt x="1630" y="1844"/>
                      <a:pt x="1597" y="1844"/>
                      <a:pt x="1556" y="1844"/>
                    </a:cubicBezTo>
                    <a:cubicBezTo>
                      <a:pt x="1026" y="1844"/>
                      <a:pt x="0" y="2779"/>
                      <a:pt x="50" y="3326"/>
                    </a:cubicBezTo>
                    <a:cubicBezTo>
                      <a:pt x="64" y="3439"/>
                      <a:pt x="140" y="3523"/>
                      <a:pt x="245" y="3523"/>
                    </a:cubicBezTo>
                    <a:cubicBezTo>
                      <a:pt x="262" y="3523"/>
                      <a:pt x="280" y="3520"/>
                      <a:pt x="298" y="3516"/>
                    </a:cubicBezTo>
                    <a:cubicBezTo>
                      <a:pt x="464" y="3483"/>
                      <a:pt x="613" y="3425"/>
                      <a:pt x="745" y="3342"/>
                    </a:cubicBezTo>
                    <a:lnTo>
                      <a:pt x="745" y="3342"/>
                    </a:lnTo>
                    <a:cubicBezTo>
                      <a:pt x="712" y="3516"/>
                      <a:pt x="679" y="3681"/>
                      <a:pt x="679" y="3863"/>
                    </a:cubicBezTo>
                    <a:cubicBezTo>
                      <a:pt x="679" y="3984"/>
                      <a:pt x="769" y="4050"/>
                      <a:pt x="866" y="4050"/>
                    </a:cubicBezTo>
                    <a:cubicBezTo>
                      <a:pt x="916" y="4050"/>
                      <a:pt x="968" y="4032"/>
                      <a:pt x="1010" y="3996"/>
                    </a:cubicBezTo>
                    <a:cubicBezTo>
                      <a:pt x="1308" y="3756"/>
                      <a:pt x="1515" y="3458"/>
                      <a:pt x="1672" y="3127"/>
                    </a:cubicBezTo>
                    <a:cubicBezTo>
                      <a:pt x="1721" y="3268"/>
                      <a:pt x="1771" y="3408"/>
                      <a:pt x="1829" y="3549"/>
                    </a:cubicBezTo>
                    <a:cubicBezTo>
                      <a:pt x="1857" y="3614"/>
                      <a:pt x="1926" y="3645"/>
                      <a:pt x="1995" y="3645"/>
                    </a:cubicBezTo>
                    <a:cubicBezTo>
                      <a:pt x="2067" y="3645"/>
                      <a:pt x="2139" y="3612"/>
                      <a:pt x="2168" y="3549"/>
                    </a:cubicBezTo>
                    <a:cubicBezTo>
                      <a:pt x="2350" y="3185"/>
                      <a:pt x="2334" y="2415"/>
                      <a:pt x="2011" y="2051"/>
                    </a:cubicBezTo>
                    <a:cubicBezTo>
                      <a:pt x="2210" y="1447"/>
                      <a:pt x="2309" y="802"/>
                      <a:pt x="2342" y="190"/>
                    </a:cubicBezTo>
                    <a:cubicBezTo>
                      <a:pt x="2350" y="65"/>
                      <a:pt x="2256" y="0"/>
                      <a:pt x="2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0"/>
              <p:cNvSpPr/>
              <p:nvPr/>
            </p:nvSpPr>
            <p:spPr>
              <a:xfrm>
                <a:off x="7234027" y="934341"/>
                <a:ext cx="40489" cy="39736"/>
              </a:xfrm>
              <a:custGeom>
                <a:rect b="b" l="l" r="r" t="t"/>
                <a:pathLst>
                  <a:path extrusionOk="0" h="758" w="771">
                    <a:moveTo>
                      <a:pt x="545" y="1"/>
                    </a:moveTo>
                    <a:cubicBezTo>
                      <a:pt x="479" y="1"/>
                      <a:pt x="413" y="38"/>
                      <a:pt x="373" y="94"/>
                    </a:cubicBezTo>
                    <a:cubicBezTo>
                      <a:pt x="349" y="135"/>
                      <a:pt x="324" y="177"/>
                      <a:pt x="299" y="210"/>
                    </a:cubicBezTo>
                    <a:cubicBezTo>
                      <a:pt x="291" y="226"/>
                      <a:pt x="274" y="243"/>
                      <a:pt x="266" y="260"/>
                    </a:cubicBezTo>
                    <a:cubicBezTo>
                      <a:pt x="256" y="270"/>
                      <a:pt x="252" y="277"/>
                      <a:pt x="254" y="277"/>
                    </a:cubicBezTo>
                    <a:cubicBezTo>
                      <a:pt x="256" y="277"/>
                      <a:pt x="259" y="274"/>
                      <a:pt x="266" y="268"/>
                    </a:cubicBezTo>
                    <a:lnTo>
                      <a:pt x="266" y="268"/>
                    </a:lnTo>
                    <a:cubicBezTo>
                      <a:pt x="224" y="318"/>
                      <a:pt x="175" y="367"/>
                      <a:pt x="133" y="392"/>
                    </a:cubicBezTo>
                    <a:cubicBezTo>
                      <a:pt x="42" y="450"/>
                      <a:pt x="1" y="566"/>
                      <a:pt x="59" y="657"/>
                    </a:cubicBezTo>
                    <a:cubicBezTo>
                      <a:pt x="98" y="719"/>
                      <a:pt x="169" y="758"/>
                      <a:pt x="239" y="758"/>
                    </a:cubicBezTo>
                    <a:cubicBezTo>
                      <a:pt x="271" y="758"/>
                      <a:pt x="303" y="750"/>
                      <a:pt x="332" y="731"/>
                    </a:cubicBezTo>
                    <a:cubicBezTo>
                      <a:pt x="497" y="615"/>
                      <a:pt x="597" y="458"/>
                      <a:pt x="713" y="293"/>
                    </a:cubicBezTo>
                    <a:cubicBezTo>
                      <a:pt x="770" y="210"/>
                      <a:pt x="729" y="78"/>
                      <a:pt x="638" y="28"/>
                    </a:cubicBezTo>
                    <a:cubicBezTo>
                      <a:pt x="609" y="9"/>
                      <a:pt x="577" y="1"/>
                      <a:pt x="54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7" name="Google Shape;2897;p40"/>
            <p:cNvGrpSpPr/>
            <p:nvPr/>
          </p:nvGrpSpPr>
          <p:grpSpPr>
            <a:xfrm rot="-1800078">
              <a:off x="399271" y="3709186"/>
              <a:ext cx="365737" cy="390122"/>
              <a:chOff x="363475" y="1659425"/>
              <a:chExt cx="252800" cy="273725"/>
            </a:xfrm>
          </p:grpSpPr>
          <p:sp>
            <p:nvSpPr>
              <p:cNvPr id="2898" name="Google Shape;2898;p40"/>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0"/>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0"/>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0"/>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0"/>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0"/>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0"/>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0"/>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0"/>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0"/>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0"/>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9" name="Google Shape;2909;p40"/>
            <p:cNvSpPr/>
            <p:nvPr/>
          </p:nvSpPr>
          <p:spPr>
            <a:xfrm>
              <a:off x="294561" y="4740058"/>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3" name="Shape 2913"/>
        <p:cNvGrpSpPr/>
        <p:nvPr/>
      </p:nvGrpSpPr>
      <p:grpSpPr>
        <a:xfrm>
          <a:off x="0" y="0"/>
          <a:ext cx="0" cy="0"/>
          <a:chOff x="0" y="0"/>
          <a:chExt cx="0" cy="0"/>
        </a:xfrm>
      </p:grpSpPr>
      <p:sp>
        <p:nvSpPr>
          <p:cNvPr id="2914" name="Google Shape;2914;p41"/>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Strategic alliances</a:t>
            </a:r>
            <a:endParaRPr/>
          </a:p>
        </p:txBody>
      </p:sp>
      <p:grpSp>
        <p:nvGrpSpPr>
          <p:cNvPr id="2915" name="Google Shape;2915;p41"/>
          <p:cNvGrpSpPr/>
          <p:nvPr/>
        </p:nvGrpSpPr>
        <p:grpSpPr>
          <a:xfrm>
            <a:off x="3407547" y="1622399"/>
            <a:ext cx="5023232" cy="2676059"/>
            <a:chOff x="233350" y="949250"/>
            <a:chExt cx="7137300" cy="3802300"/>
          </a:xfrm>
        </p:grpSpPr>
        <p:sp>
          <p:nvSpPr>
            <p:cNvPr id="2916" name="Google Shape;2916;p4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7" name="Google Shape;2967;p41"/>
          <p:cNvSpPr/>
          <p:nvPr/>
        </p:nvSpPr>
        <p:spPr>
          <a:xfrm>
            <a:off x="4015308" y="2110950"/>
            <a:ext cx="228600" cy="228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1"/>
          <p:cNvSpPr/>
          <p:nvPr/>
        </p:nvSpPr>
        <p:spPr>
          <a:xfrm>
            <a:off x="5507858" y="2731825"/>
            <a:ext cx="228600" cy="228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1"/>
          <p:cNvSpPr/>
          <p:nvPr/>
        </p:nvSpPr>
        <p:spPr>
          <a:xfrm>
            <a:off x="7254608" y="2457450"/>
            <a:ext cx="228600" cy="2286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1"/>
          <p:cNvSpPr/>
          <p:nvPr/>
        </p:nvSpPr>
        <p:spPr>
          <a:xfrm>
            <a:off x="713100" y="2694225"/>
            <a:ext cx="2328900" cy="1645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Open Sans"/>
                <a:ea typeface="Open Sans"/>
                <a:cs typeface="Open Sans"/>
                <a:sym typeface="Open Sans"/>
              </a:rPr>
              <a:t>Mercury is the closest planet to the Sun and the smallest one in the entire Solar System. This planet’s name has nothing to do with the liquid metal, since Mercury was named after the Roman messenger god</a:t>
            </a:r>
            <a:endParaRPr sz="1200">
              <a:solidFill>
                <a:schemeClr val="dk1"/>
              </a:solidFill>
              <a:latin typeface="Open Sans"/>
              <a:ea typeface="Open Sans"/>
              <a:cs typeface="Open Sans"/>
              <a:sym typeface="Open Sans"/>
            </a:endParaRPr>
          </a:p>
        </p:txBody>
      </p:sp>
      <p:sp>
        <p:nvSpPr>
          <p:cNvPr id="2971" name="Google Shape;2971;p41"/>
          <p:cNvSpPr txBox="1"/>
          <p:nvPr/>
        </p:nvSpPr>
        <p:spPr>
          <a:xfrm>
            <a:off x="713100" y="2237025"/>
            <a:ext cx="23289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2000">
                <a:solidFill>
                  <a:schemeClr val="dk1"/>
                </a:solidFill>
                <a:latin typeface="Roboto Slab"/>
                <a:ea typeface="Roboto Slab"/>
                <a:cs typeface="Roboto Slab"/>
                <a:sym typeface="Roboto Slab"/>
              </a:rPr>
              <a:t>Mercury</a:t>
            </a:r>
            <a:endParaRPr b="1" sz="2000">
              <a:solidFill>
                <a:schemeClr val="dk1"/>
              </a:solidFill>
              <a:latin typeface="Roboto Slab"/>
              <a:ea typeface="Roboto Slab"/>
              <a:cs typeface="Roboto Slab"/>
              <a:sym typeface="Roboto Slab"/>
            </a:endParaRPr>
          </a:p>
        </p:txBody>
      </p:sp>
      <p:grpSp>
        <p:nvGrpSpPr>
          <p:cNvPr id="2972" name="Google Shape;2972;p41"/>
          <p:cNvGrpSpPr/>
          <p:nvPr/>
        </p:nvGrpSpPr>
        <p:grpSpPr>
          <a:xfrm>
            <a:off x="1603222" y="1580828"/>
            <a:ext cx="548651" cy="470272"/>
            <a:chOff x="2661459" y="2015001"/>
            <a:chExt cx="322508" cy="273494"/>
          </a:xfrm>
        </p:grpSpPr>
        <p:sp>
          <p:nvSpPr>
            <p:cNvPr id="2973" name="Google Shape;2973;p4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5" name="Google Shape;2975;p41"/>
          <p:cNvGrpSpPr/>
          <p:nvPr/>
        </p:nvGrpSpPr>
        <p:grpSpPr>
          <a:xfrm>
            <a:off x="3224850" y="3683775"/>
            <a:ext cx="731539" cy="920326"/>
            <a:chOff x="3224850" y="3683775"/>
            <a:chExt cx="731539" cy="920326"/>
          </a:xfrm>
        </p:grpSpPr>
        <p:grpSp>
          <p:nvGrpSpPr>
            <p:cNvPr id="2976" name="Google Shape;2976;p41"/>
            <p:cNvGrpSpPr/>
            <p:nvPr/>
          </p:nvGrpSpPr>
          <p:grpSpPr>
            <a:xfrm flipH="1">
              <a:off x="3224858" y="3997991"/>
              <a:ext cx="731531" cy="606110"/>
              <a:chOff x="347333" y="2657366"/>
              <a:chExt cx="731531" cy="606110"/>
            </a:xfrm>
          </p:grpSpPr>
          <p:sp>
            <p:nvSpPr>
              <p:cNvPr id="2977" name="Google Shape;2977;p41"/>
              <p:cNvSpPr/>
              <p:nvPr/>
            </p:nvSpPr>
            <p:spPr>
              <a:xfrm>
                <a:off x="347333" y="2657366"/>
                <a:ext cx="731531" cy="605174"/>
              </a:xfrm>
              <a:custGeom>
                <a:rect b="b" l="l" r="r" t="t"/>
                <a:pathLst>
                  <a:path extrusionOk="0" h="13575" w="15995">
                    <a:moveTo>
                      <a:pt x="8110" y="0"/>
                    </a:moveTo>
                    <a:cubicBezTo>
                      <a:pt x="6968" y="0"/>
                      <a:pt x="5833" y="343"/>
                      <a:pt x="5230" y="1191"/>
                    </a:cubicBezTo>
                    <a:cubicBezTo>
                      <a:pt x="5132" y="1184"/>
                      <a:pt x="5034" y="1181"/>
                      <a:pt x="4936" y="1181"/>
                    </a:cubicBezTo>
                    <a:cubicBezTo>
                      <a:pt x="3555" y="1181"/>
                      <a:pt x="2208" y="1834"/>
                      <a:pt x="1482" y="3086"/>
                    </a:cubicBezTo>
                    <a:cubicBezTo>
                      <a:pt x="1134" y="3690"/>
                      <a:pt x="1002" y="4467"/>
                      <a:pt x="1300" y="5121"/>
                    </a:cubicBezTo>
                    <a:cubicBezTo>
                      <a:pt x="1383" y="5303"/>
                      <a:pt x="1490" y="5460"/>
                      <a:pt x="1614" y="5601"/>
                    </a:cubicBezTo>
                    <a:cubicBezTo>
                      <a:pt x="969" y="5965"/>
                      <a:pt x="555" y="6643"/>
                      <a:pt x="365" y="7363"/>
                    </a:cubicBezTo>
                    <a:cubicBezTo>
                      <a:pt x="1" y="8753"/>
                      <a:pt x="572" y="10367"/>
                      <a:pt x="1896" y="10747"/>
                    </a:cubicBezTo>
                    <a:cubicBezTo>
                      <a:pt x="1755" y="10888"/>
                      <a:pt x="1647" y="11062"/>
                      <a:pt x="1581" y="11260"/>
                    </a:cubicBezTo>
                    <a:cubicBezTo>
                      <a:pt x="1408" y="11798"/>
                      <a:pt x="1747" y="12361"/>
                      <a:pt x="2103" y="12733"/>
                    </a:cubicBezTo>
                    <a:cubicBezTo>
                      <a:pt x="2612" y="13269"/>
                      <a:pt x="3327" y="13575"/>
                      <a:pt x="4027" y="13575"/>
                    </a:cubicBezTo>
                    <a:cubicBezTo>
                      <a:pt x="4634" y="13575"/>
                      <a:pt x="5230" y="13344"/>
                      <a:pt x="5669" y="12833"/>
                    </a:cubicBezTo>
                    <a:cubicBezTo>
                      <a:pt x="5710" y="12783"/>
                      <a:pt x="5743" y="12708"/>
                      <a:pt x="5727" y="12634"/>
                    </a:cubicBezTo>
                    <a:lnTo>
                      <a:pt x="5727" y="12634"/>
                    </a:lnTo>
                    <a:cubicBezTo>
                      <a:pt x="6106" y="12788"/>
                      <a:pt x="6536" y="12861"/>
                      <a:pt x="6966" y="12861"/>
                    </a:cubicBezTo>
                    <a:cubicBezTo>
                      <a:pt x="7276" y="12861"/>
                      <a:pt x="7587" y="12823"/>
                      <a:pt x="7878" y="12750"/>
                    </a:cubicBezTo>
                    <a:cubicBezTo>
                      <a:pt x="8672" y="12551"/>
                      <a:pt x="9425" y="12071"/>
                      <a:pt x="9831" y="11351"/>
                    </a:cubicBezTo>
                    <a:cubicBezTo>
                      <a:pt x="10054" y="10954"/>
                      <a:pt x="10120" y="10524"/>
                      <a:pt x="10079" y="10102"/>
                    </a:cubicBezTo>
                    <a:lnTo>
                      <a:pt x="10079" y="10102"/>
                    </a:lnTo>
                    <a:cubicBezTo>
                      <a:pt x="10178" y="10226"/>
                      <a:pt x="10253" y="10284"/>
                      <a:pt x="10443" y="10325"/>
                    </a:cubicBezTo>
                    <a:cubicBezTo>
                      <a:pt x="10660" y="10372"/>
                      <a:pt x="10885" y="10394"/>
                      <a:pt x="11113" y="10394"/>
                    </a:cubicBezTo>
                    <a:cubicBezTo>
                      <a:pt x="11206" y="10394"/>
                      <a:pt x="11300" y="10391"/>
                      <a:pt x="11394" y="10383"/>
                    </a:cubicBezTo>
                    <a:cubicBezTo>
                      <a:pt x="12520" y="10301"/>
                      <a:pt x="13438" y="9539"/>
                      <a:pt x="13976" y="8580"/>
                    </a:cubicBezTo>
                    <a:cubicBezTo>
                      <a:pt x="14249" y="8100"/>
                      <a:pt x="14439" y="7529"/>
                      <a:pt x="14514" y="6933"/>
                    </a:cubicBezTo>
                    <a:cubicBezTo>
                      <a:pt x="14911" y="6859"/>
                      <a:pt x="15250" y="6619"/>
                      <a:pt x="15474" y="6288"/>
                    </a:cubicBezTo>
                    <a:cubicBezTo>
                      <a:pt x="15995" y="5535"/>
                      <a:pt x="15755" y="4451"/>
                      <a:pt x="15374" y="3698"/>
                    </a:cubicBezTo>
                    <a:cubicBezTo>
                      <a:pt x="14903" y="2771"/>
                      <a:pt x="14026" y="2093"/>
                      <a:pt x="12983" y="2018"/>
                    </a:cubicBezTo>
                    <a:cubicBezTo>
                      <a:pt x="12918" y="2013"/>
                      <a:pt x="12853" y="2010"/>
                      <a:pt x="12787" y="2010"/>
                    </a:cubicBezTo>
                    <a:cubicBezTo>
                      <a:pt x="12473" y="2010"/>
                      <a:pt x="12161" y="2074"/>
                      <a:pt x="11866" y="2184"/>
                    </a:cubicBezTo>
                    <a:cubicBezTo>
                      <a:pt x="11899" y="1985"/>
                      <a:pt x="11874" y="1787"/>
                      <a:pt x="11792" y="1596"/>
                    </a:cubicBezTo>
                    <a:cubicBezTo>
                      <a:pt x="11444" y="794"/>
                      <a:pt x="10410" y="405"/>
                      <a:pt x="9624" y="198"/>
                    </a:cubicBezTo>
                    <a:cubicBezTo>
                      <a:pt x="9150" y="71"/>
                      <a:pt x="8629" y="0"/>
                      <a:pt x="81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1"/>
              <p:cNvSpPr/>
              <p:nvPr/>
            </p:nvSpPr>
            <p:spPr>
              <a:xfrm>
                <a:off x="434778" y="2771580"/>
                <a:ext cx="65355" cy="111628"/>
              </a:xfrm>
              <a:custGeom>
                <a:rect b="b" l="l" r="r" t="t"/>
                <a:pathLst>
                  <a:path extrusionOk="0" h="2504" w="1429">
                    <a:moveTo>
                      <a:pt x="1093" y="0"/>
                    </a:moveTo>
                    <a:cubicBezTo>
                      <a:pt x="1046" y="0"/>
                      <a:pt x="997" y="16"/>
                      <a:pt x="952" y="52"/>
                    </a:cubicBezTo>
                    <a:cubicBezTo>
                      <a:pt x="273" y="582"/>
                      <a:pt x="0" y="1624"/>
                      <a:pt x="397" y="2394"/>
                    </a:cubicBezTo>
                    <a:cubicBezTo>
                      <a:pt x="436" y="2471"/>
                      <a:pt x="500" y="2504"/>
                      <a:pt x="564" y="2504"/>
                    </a:cubicBezTo>
                    <a:cubicBezTo>
                      <a:pt x="706" y="2504"/>
                      <a:pt x="855" y="2349"/>
                      <a:pt x="770" y="2178"/>
                    </a:cubicBezTo>
                    <a:cubicBezTo>
                      <a:pt x="455" y="1566"/>
                      <a:pt x="737" y="764"/>
                      <a:pt x="1258" y="358"/>
                    </a:cubicBezTo>
                    <a:cubicBezTo>
                      <a:pt x="1428" y="221"/>
                      <a:pt x="1272" y="0"/>
                      <a:pt x="10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1"/>
              <p:cNvSpPr/>
              <p:nvPr/>
            </p:nvSpPr>
            <p:spPr>
              <a:xfrm>
                <a:off x="374225" y="2952887"/>
                <a:ext cx="69883" cy="135211"/>
              </a:xfrm>
              <a:custGeom>
                <a:rect b="b" l="l" r="r" t="t"/>
                <a:pathLst>
                  <a:path extrusionOk="0" h="3033" w="1528">
                    <a:moveTo>
                      <a:pt x="770" y="1"/>
                    </a:moveTo>
                    <a:cubicBezTo>
                      <a:pt x="702" y="1"/>
                      <a:pt x="634" y="31"/>
                      <a:pt x="588" y="106"/>
                    </a:cubicBezTo>
                    <a:cubicBezTo>
                      <a:pt x="0" y="1049"/>
                      <a:pt x="83" y="2397"/>
                      <a:pt x="1101" y="3001"/>
                    </a:cubicBezTo>
                    <a:cubicBezTo>
                      <a:pt x="1138" y="3023"/>
                      <a:pt x="1175" y="3033"/>
                      <a:pt x="1209" y="3033"/>
                    </a:cubicBezTo>
                    <a:cubicBezTo>
                      <a:pt x="1399" y="3033"/>
                      <a:pt x="1527" y="2748"/>
                      <a:pt x="1324" y="2629"/>
                    </a:cubicBezTo>
                    <a:cubicBezTo>
                      <a:pt x="497" y="2141"/>
                      <a:pt x="497" y="1065"/>
                      <a:pt x="968" y="321"/>
                    </a:cubicBezTo>
                    <a:cubicBezTo>
                      <a:pt x="1071" y="155"/>
                      <a:pt x="921" y="1"/>
                      <a:pt x="7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1"/>
              <p:cNvSpPr/>
              <p:nvPr/>
            </p:nvSpPr>
            <p:spPr>
              <a:xfrm>
                <a:off x="455953" y="2914147"/>
                <a:ext cx="39058" cy="80511"/>
              </a:xfrm>
              <a:custGeom>
                <a:rect b="b" l="l" r="r" t="t"/>
                <a:pathLst>
                  <a:path extrusionOk="0" h="1806" w="854">
                    <a:moveTo>
                      <a:pt x="539" y="1"/>
                    </a:moveTo>
                    <a:cubicBezTo>
                      <a:pt x="474" y="1"/>
                      <a:pt x="408" y="32"/>
                      <a:pt x="365" y="106"/>
                    </a:cubicBezTo>
                    <a:cubicBezTo>
                      <a:pt x="75" y="619"/>
                      <a:pt x="1" y="1214"/>
                      <a:pt x="365" y="1711"/>
                    </a:cubicBezTo>
                    <a:cubicBezTo>
                      <a:pt x="414" y="1778"/>
                      <a:pt x="482" y="1805"/>
                      <a:pt x="548" y="1805"/>
                    </a:cubicBezTo>
                    <a:cubicBezTo>
                      <a:pt x="704" y="1805"/>
                      <a:pt x="853" y="1653"/>
                      <a:pt x="737" y="1496"/>
                    </a:cubicBezTo>
                    <a:cubicBezTo>
                      <a:pt x="464" y="1115"/>
                      <a:pt x="514" y="718"/>
                      <a:pt x="737" y="321"/>
                    </a:cubicBezTo>
                    <a:cubicBezTo>
                      <a:pt x="834" y="155"/>
                      <a:pt x="686" y="1"/>
                      <a:pt x="5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1"/>
              <p:cNvSpPr/>
              <p:nvPr/>
            </p:nvSpPr>
            <p:spPr>
              <a:xfrm>
                <a:off x="516507" y="2913121"/>
                <a:ext cx="442440" cy="288656"/>
              </a:xfrm>
              <a:custGeom>
                <a:rect b="b" l="l" r="r" t="t"/>
                <a:pathLst>
                  <a:path extrusionOk="0" h="6475" w="9674">
                    <a:moveTo>
                      <a:pt x="7853" y="0"/>
                    </a:moveTo>
                    <a:cubicBezTo>
                      <a:pt x="7272" y="0"/>
                      <a:pt x="6665" y="114"/>
                      <a:pt x="6239" y="211"/>
                    </a:cubicBezTo>
                    <a:cubicBezTo>
                      <a:pt x="4560" y="592"/>
                      <a:pt x="2979" y="1610"/>
                      <a:pt x="1730" y="2644"/>
                    </a:cubicBezTo>
                    <a:cubicBezTo>
                      <a:pt x="919" y="3323"/>
                      <a:pt x="0" y="4291"/>
                      <a:pt x="216" y="5399"/>
                    </a:cubicBezTo>
                    <a:cubicBezTo>
                      <a:pt x="380" y="6238"/>
                      <a:pt x="1207" y="6475"/>
                      <a:pt x="2018" y="6475"/>
                    </a:cubicBezTo>
                    <a:cubicBezTo>
                      <a:pt x="2391" y="6475"/>
                      <a:pt x="2762" y="6424"/>
                      <a:pt x="3062" y="6359"/>
                    </a:cubicBezTo>
                    <a:cubicBezTo>
                      <a:pt x="4477" y="6053"/>
                      <a:pt x="5917" y="5284"/>
                      <a:pt x="7232" y="4390"/>
                    </a:cubicBezTo>
                    <a:cubicBezTo>
                      <a:pt x="7712" y="4067"/>
                      <a:pt x="8225" y="3711"/>
                      <a:pt x="8622" y="3256"/>
                    </a:cubicBezTo>
                    <a:cubicBezTo>
                      <a:pt x="9110" y="2710"/>
                      <a:pt x="9673" y="1833"/>
                      <a:pt x="9582" y="1105"/>
                    </a:cubicBezTo>
                    <a:cubicBezTo>
                      <a:pt x="9484" y="238"/>
                      <a:pt x="8696" y="0"/>
                      <a:pt x="785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1"/>
              <p:cNvSpPr/>
              <p:nvPr/>
            </p:nvSpPr>
            <p:spPr>
              <a:xfrm>
                <a:off x="547149" y="2957122"/>
                <a:ext cx="379601" cy="306354"/>
              </a:xfrm>
              <a:custGeom>
                <a:rect b="b" l="l" r="r" t="t"/>
                <a:pathLst>
                  <a:path extrusionOk="0" h="6872" w="8300">
                    <a:moveTo>
                      <a:pt x="6815" y="0"/>
                    </a:moveTo>
                    <a:cubicBezTo>
                      <a:pt x="6658" y="0"/>
                      <a:pt x="6514" y="16"/>
                      <a:pt x="6421" y="27"/>
                    </a:cubicBezTo>
                    <a:cubicBezTo>
                      <a:pt x="6182" y="60"/>
                      <a:pt x="5875" y="118"/>
                      <a:pt x="5619" y="242"/>
                    </a:cubicBezTo>
                    <a:cubicBezTo>
                      <a:pt x="5627" y="1161"/>
                      <a:pt x="5702" y="2062"/>
                      <a:pt x="5867" y="2956"/>
                    </a:cubicBezTo>
                    <a:cubicBezTo>
                      <a:pt x="5859" y="2948"/>
                      <a:pt x="5851" y="2940"/>
                      <a:pt x="5842" y="2940"/>
                    </a:cubicBezTo>
                    <a:cubicBezTo>
                      <a:pt x="5702" y="2849"/>
                      <a:pt x="5569" y="2741"/>
                      <a:pt x="5445" y="2633"/>
                    </a:cubicBezTo>
                    <a:cubicBezTo>
                      <a:pt x="5213" y="2427"/>
                      <a:pt x="5007" y="2195"/>
                      <a:pt x="4808" y="1955"/>
                    </a:cubicBezTo>
                    <a:cubicBezTo>
                      <a:pt x="4618" y="1732"/>
                      <a:pt x="4436" y="1500"/>
                      <a:pt x="4254" y="1260"/>
                    </a:cubicBezTo>
                    <a:cubicBezTo>
                      <a:pt x="4171" y="1152"/>
                      <a:pt x="4047" y="1036"/>
                      <a:pt x="3981" y="912"/>
                    </a:cubicBezTo>
                    <a:cubicBezTo>
                      <a:pt x="3401" y="937"/>
                      <a:pt x="2830" y="1086"/>
                      <a:pt x="2574" y="1566"/>
                    </a:cubicBezTo>
                    <a:cubicBezTo>
                      <a:pt x="2971" y="2154"/>
                      <a:pt x="3434" y="2691"/>
                      <a:pt x="3964" y="3163"/>
                    </a:cubicBezTo>
                    <a:cubicBezTo>
                      <a:pt x="3534" y="3031"/>
                      <a:pt x="3104" y="2882"/>
                      <a:pt x="2682" y="2716"/>
                    </a:cubicBezTo>
                    <a:cubicBezTo>
                      <a:pt x="2268" y="2559"/>
                      <a:pt x="1854" y="2385"/>
                      <a:pt x="1440" y="2220"/>
                    </a:cubicBezTo>
                    <a:cubicBezTo>
                      <a:pt x="1258" y="2145"/>
                      <a:pt x="1027" y="2013"/>
                      <a:pt x="803" y="1922"/>
                    </a:cubicBezTo>
                    <a:cubicBezTo>
                      <a:pt x="613" y="2046"/>
                      <a:pt x="447" y="2178"/>
                      <a:pt x="414" y="2211"/>
                    </a:cubicBezTo>
                    <a:cubicBezTo>
                      <a:pt x="183" y="2460"/>
                      <a:pt x="42" y="2824"/>
                      <a:pt x="1" y="3196"/>
                    </a:cubicBezTo>
                    <a:cubicBezTo>
                      <a:pt x="1" y="3204"/>
                      <a:pt x="9" y="3204"/>
                      <a:pt x="9" y="3204"/>
                    </a:cubicBezTo>
                    <a:cubicBezTo>
                      <a:pt x="34" y="3221"/>
                      <a:pt x="67" y="3229"/>
                      <a:pt x="92" y="3229"/>
                    </a:cubicBezTo>
                    <a:cubicBezTo>
                      <a:pt x="1159" y="3726"/>
                      <a:pt x="2334" y="3957"/>
                      <a:pt x="3443" y="4346"/>
                    </a:cubicBezTo>
                    <a:cubicBezTo>
                      <a:pt x="4634" y="4768"/>
                      <a:pt x="5842" y="5422"/>
                      <a:pt x="6206" y="6729"/>
                    </a:cubicBezTo>
                    <a:cubicBezTo>
                      <a:pt x="6223" y="6787"/>
                      <a:pt x="6273" y="6845"/>
                      <a:pt x="6339" y="6853"/>
                    </a:cubicBezTo>
                    <a:cubicBezTo>
                      <a:pt x="6426" y="6866"/>
                      <a:pt x="6514" y="6872"/>
                      <a:pt x="6601" y="6872"/>
                    </a:cubicBezTo>
                    <a:cubicBezTo>
                      <a:pt x="7098" y="6872"/>
                      <a:pt x="7577" y="6673"/>
                      <a:pt x="7936" y="6307"/>
                    </a:cubicBezTo>
                    <a:cubicBezTo>
                      <a:pt x="8126" y="6109"/>
                      <a:pt x="8300" y="5786"/>
                      <a:pt x="8300" y="5505"/>
                    </a:cubicBezTo>
                    <a:cubicBezTo>
                      <a:pt x="8300" y="5248"/>
                      <a:pt x="8002" y="5058"/>
                      <a:pt x="7878" y="4834"/>
                    </a:cubicBezTo>
                    <a:cubicBezTo>
                      <a:pt x="7514" y="4197"/>
                      <a:pt x="7398" y="3411"/>
                      <a:pt x="7274" y="2700"/>
                    </a:cubicBezTo>
                    <a:cubicBezTo>
                      <a:pt x="7125" y="1814"/>
                      <a:pt x="6968" y="929"/>
                      <a:pt x="7025" y="27"/>
                    </a:cubicBezTo>
                    <a:cubicBezTo>
                      <a:pt x="7025" y="19"/>
                      <a:pt x="7025" y="19"/>
                      <a:pt x="7025" y="11"/>
                    </a:cubicBezTo>
                    <a:cubicBezTo>
                      <a:pt x="6955" y="3"/>
                      <a:pt x="6884" y="0"/>
                      <a:pt x="68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1"/>
              <p:cNvSpPr/>
              <p:nvPr/>
            </p:nvSpPr>
            <p:spPr>
              <a:xfrm>
                <a:off x="451883" y="2872999"/>
                <a:ext cx="510814" cy="260481"/>
              </a:xfrm>
              <a:custGeom>
                <a:rect b="b" l="l" r="r" t="t"/>
                <a:pathLst>
                  <a:path extrusionOk="0" h="5843" w="11169">
                    <a:moveTo>
                      <a:pt x="10320" y="0"/>
                    </a:moveTo>
                    <a:cubicBezTo>
                      <a:pt x="10203" y="0"/>
                      <a:pt x="10096" y="123"/>
                      <a:pt x="10101" y="251"/>
                    </a:cubicBezTo>
                    <a:lnTo>
                      <a:pt x="7925" y="557"/>
                    </a:lnTo>
                    <a:cubicBezTo>
                      <a:pt x="7884" y="392"/>
                      <a:pt x="7801" y="234"/>
                      <a:pt x="7685" y="119"/>
                    </a:cubicBezTo>
                    <a:cubicBezTo>
                      <a:pt x="7643" y="72"/>
                      <a:pt x="7593" y="52"/>
                      <a:pt x="7545" y="52"/>
                    </a:cubicBezTo>
                    <a:cubicBezTo>
                      <a:pt x="7416" y="52"/>
                      <a:pt x="7293" y="195"/>
                      <a:pt x="7330" y="334"/>
                    </a:cubicBezTo>
                    <a:lnTo>
                      <a:pt x="5046" y="996"/>
                    </a:lnTo>
                    <a:cubicBezTo>
                      <a:pt x="5008" y="897"/>
                      <a:pt x="4910" y="847"/>
                      <a:pt x="4819" y="847"/>
                    </a:cubicBezTo>
                    <a:cubicBezTo>
                      <a:pt x="4712" y="847"/>
                      <a:pt x="4614" y="915"/>
                      <a:pt x="4632" y="1054"/>
                    </a:cubicBezTo>
                    <a:cubicBezTo>
                      <a:pt x="4665" y="1343"/>
                      <a:pt x="4814" y="1608"/>
                      <a:pt x="5021" y="1823"/>
                    </a:cubicBezTo>
                    <a:lnTo>
                      <a:pt x="3308" y="2766"/>
                    </a:lnTo>
                    <a:cubicBezTo>
                      <a:pt x="3292" y="2750"/>
                      <a:pt x="3275" y="2733"/>
                      <a:pt x="3267" y="2717"/>
                    </a:cubicBezTo>
                    <a:cubicBezTo>
                      <a:pt x="3224" y="2666"/>
                      <a:pt x="3174" y="2644"/>
                      <a:pt x="3125" y="2644"/>
                    </a:cubicBezTo>
                    <a:cubicBezTo>
                      <a:pt x="2967" y="2644"/>
                      <a:pt x="2822" y="2865"/>
                      <a:pt x="2961" y="3023"/>
                    </a:cubicBezTo>
                    <a:cubicBezTo>
                      <a:pt x="3010" y="3081"/>
                      <a:pt x="3060" y="3139"/>
                      <a:pt x="3110" y="3188"/>
                    </a:cubicBezTo>
                    <a:lnTo>
                      <a:pt x="487" y="4628"/>
                    </a:lnTo>
                    <a:cubicBezTo>
                      <a:pt x="478" y="4611"/>
                      <a:pt x="462" y="4595"/>
                      <a:pt x="445" y="4587"/>
                    </a:cubicBezTo>
                    <a:cubicBezTo>
                      <a:pt x="402" y="4535"/>
                      <a:pt x="351" y="4513"/>
                      <a:pt x="301" y="4513"/>
                    </a:cubicBezTo>
                    <a:cubicBezTo>
                      <a:pt x="144" y="4513"/>
                      <a:pt x="1" y="4729"/>
                      <a:pt x="139" y="4893"/>
                    </a:cubicBezTo>
                    <a:cubicBezTo>
                      <a:pt x="617" y="5451"/>
                      <a:pt x="1363" y="5842"/>
                      <a:pt x="2091" y="5842"/>
                    </a:cubicBezTo>
                    <a:cubicBezTo>
                      <a:pt x="2484" y="5842"/>
                      <a:pt x="2872" y="5728"/>
                      <a:pt x="3209" y="5464"/>
                    </a:cubicBezTo>
                    <a:cubicBezTo>
                      <a:pt x="3705" y="5075"/>
                      <a:pt x="3954" y="4371"/>
                      <a:pt x="3879" y="3726"/>
                    </a:cubicBezTo>
                    <a:lnTo>
                      <a:pt x="3879" y="3726"/>
                    </a:lnTo>
                    <a:cubicBezTo>
                      <a:pt x="4204" y="3886"/>
                      <a:pt x="4560" y="3978"/>
                      <a:pt x="4912" y="3978"/>
                    </a:cubicBezTo>
                    <a:cubicBezTo>
                      <a:pt x="5305" y="3978"/>
                      <a:pt x="5694" y="3864"/>
                      <a:pt x="6030" y="3602"/>
                    </a:cubicBezTo>
                    <a:cubicBezTo>
                      <a:pt x="6361" y="3337"/>
                      <a:pt x="6585" y="2932"/>
                      <a:pt x="6668" y="2502"/>
                    </a:cubicBezTo>
                    <a:cubicBezTo>
                      <a:pt x="6759" y="2502"/>
                      <a:pt x="6841" y="2493"/>
                      <a:pt x="6924" y="2477"/>
                    </a:cubicBezTo>
                    <a:cubicBezTo>
                      <a:pt x="7139" y="2444"/>
                      <a:pt x="7330" y="2328"/>
                      <a:pt x="7487" y="2179"/>
                    </a:cubicBezTo>
                    <a:cubicBezTo>
                      <a:pt x="7862" y="2472"/>
                      <a:pt x="8312" y="2661"/>
                      <a:pt x="8749" y="2661"/>
                    </a:cubicBezTo>
                    <a:cubicBezTo>
                      <a:pt x="8928" y="2661"/>
                      <a:pt x="9105" y="2629"/>
                      <a:pt x="9274" y="2559"/>
                    </a:cubicBezTo>
                    <a:cubicBezTo>
                      <a:pt x="10077" y="2228"/>
                      <a:pt x="11169" y="929"/>
                      <a:pt x="10465" y="77"/>
                    </a:cubicBezTo>
                    <a:cubicBezTo>
                      <a:pt x="10421" y="23"/>
                      <a:pt x="10369" y="0"/>
                      <a:pt x="103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1"/>
              <p:cNvSpPr/>
              <p:nvPr/>
            </p:nvSpPr>
            <p:spPr>
              <a:xfrm>
                <a:off x="844701" y="2784776"/>
                <a:ext cx="113743" cy="51713"/>
              </a:xfrm>
              <a:custGeom>
                <a:rect b="b" l="l" r="r" t="t"/>
                <a:pathLst>
                  <a:path extrusionOk="0" h="1160" w="2487">
                    <a:moveTo>
                      <a:pt x="923" y="1"/>
                    </a:moveTo>
                    <a:cubicBezTo>
                      <a:pt x="697" y="1"/>
                      <a:pt x="463" y="43"/>
                      <a:pt x="230" y="128"/>
                    </a:cubicBezTo>
                    <a:cubicBezTo>
                      <a:pt x="0" y="217"/>
                      <a:pt x="69" y="565"/>
                      <a:pt x="271" y="565"/>
                    </a:cubicBezTo>
                    <a:cubicBezTo>
                      <a:pt x="294" y="565"/>
                      <a:pt x="319" y="561"/>
                      <a:pt x="346" y="550"/>
                    </a:cubicBezTo>
                    <a:cubicBezTo>
                      <a:pt x="543" y="477"/>
                      <a:pt x="740" y="439"/>
                      <a:pt x="929" y="439"/>
                    </a:cubicBezTo>
                    <a:cubicBezTo>
                      <a:pt x="1360" y="439"/>
                      <a:pt x="1750" y="635"/>
                      <a:pt x="2009" y="1055"/>
                    </a:cubicBezTo>
                    <a:cubicBezTo>
                      <a:pt x="2055" y="1129"/>
                      <a:pt x="2122" y="1160"/>
                      <a:pt x="2189" y="1160"/>
                    </a:cubicBezTo>
                    <a:cubicBezTo>
                      <a:pt x="2339" y="1160"/>
                      <a:pt x="2487" y="1006"/>
                      <a:pt x="2389" y="840"/>
                    </a:cubicBezTo>
                    <a:cubicBezTo>
                      <a:pt x="2049" y="285"/>
                      <a:pt x="1511" y="1"/>
                      <a:pt x="9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1"/>
              <p:cNvSpPr/>
              <p:nvPr/>
            </p:nvSpPr>
            <p:spPr>
              <a:xfrm>
                <a:off x="832993" y="3197274"/>
                <a:ext cx="84290" cy="48548"/>
              </a:xfrm>
              <a:custGeom>
                <a:rect b="b" l="l" r="r" t="t"/>
                <a:pathLst>
                  <a:path extrusionOk="0" h="1089" w="1843">
                    <a:moveTo>
                      <a:pt x="1717" y="1"/>
                    </a:moveTo>
                    <a:cubicBezTo>
                      <a:pt x="1712" y="1"/>
                      <a:pt x="1707" y="1"/>
                      <a:pt x="1702" y="2"/>
                    </a:cubicBezTo>
                    <a:cubicBezTo>
                      <a:pt x="1065" y="76"/>
                      <a:pt x="469" y="391"/>
                      <a:pt x="64" y="895"/>
                    </a:cubicBezTo>
                    <a:cubicBezTo>
                      <a:pt x="1" y="977"/>
                      <a:pt x="73" y="1089"/>
                      <a:pt x="151" y="1089"/>
                    </a:cubicBezTo>
                    <a:cubicBezTo>
                      <a:pt x="175" y="1089"/>
                      <a:pt x="200" y="1078"/>
                      <a:pt x="221" y="1053"/>
                    </a:cubicBezTo>
                    <a:cubicBezTo>
                      <a:pt x="585" y="589"/>
                      <a:pt x="1123" y="291"/>
                      <a:pt x="1702" y="217"/>
                    </a:cubicBezTo>
                    <a:cubicBezTo>
                      <a:pt x="1838" y="201"/>
                      <a:pt x="1843" y="1"/>
                      <a:pt x="17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1"/>
              <p:cNvSpPr/>
              <p:nvPr/>
            </p:nvSpPr>
            <p:spPr>
              <a:xfrm>
                <a:off x="635372" y="2769485"/>
                <a:ext cx="167116" cy="47879"/>
              </a:xfrm>
              <a:custGeom>
                <a:rect b="b" l="l" r="r" t="t"/>
                <a:pathLst>
                  <a:path extrusionOk="0" h="1074" w="3654">
                    <a:moveTo>
                      <a:pt x="2759" y="0"/>
                    </a:moveTo>
                    <a:cubicBezTo>
                      <a:pt x="2437" y="0"/>
                      <a:pt x="2093" y="176"/>
                      <a:pt x="1836" y="471"/>
                    </a:cubicBezTo>
                    <a:cubicBezTo>
                      <a:pt x="1614" y="213"/>
                      <a:pt x="1317" y="82"/>
                      <a:pt x="1026" y="82"/>
                    </a:cubicBezTo>
                    <a:cubicBezTo>
                      <a:pt x="634" y="82"/>
                      <a:pt x="251" y="319"/>
                      <a:pt x="66" y="802"/>
                    </a:cubicBezTo>
                    <a:cubicBezTo>
                      <a:pt x="0" y="958"/>
                      <a:pt x="131" y="1062"/>
                      <a:pt x="265" y="1062"/>
                    </a:cubicBezTo>
                    <a:cubicBezTo>
                      <a:pt x="352" y="1062"/>
                      <a:pt x="441" y="1019"/>
                      <a:pt x="479" y="918"/>
                    </a:cubicBezTo>
                    <a:cubicBezTo>
                      <a:pt x="592" y="629"/>
                      <a:pt x="790" y="505"/>
                      <a:pt x="997" y="505"/>
                    </a:cubicBezTo>
                    <a:cubicBezTo>
                      <a:pt x="1246" y="505"/>
                      <a:pt x="1506" y="683"/>
                      <a:pt x="1646" y="968"/>
                    </a:cubicBezTo>
                    <a:cubicBezTo>
                      <a:pt x="1683" y="1038"/>
                      <a:pt x="1758" y="1073"/>
                      <a:pt x="1832" y="1073"/>
                    </a:cubicBezTo>
                    <a:cubicBezTo>
                      <a:pt x="1907" y="1073"/>
                      <a:pt x="1981" y="1038"/>
                      <a:pt x="2018" y="968"/>
                    </a:cubicBezTo>
                    <a:cubicBezTo>
                      <a:pt x="2177" y="675"/>
                      <a:pt x="2481" y="421"/>
                      <a:pt x="2749" y="421"/>
                    </a:cubicBezTo>
                    <a:cubicBezTo>
                      <a:pt x="2929" y="421"/>
                      <a:pt x="3092" y="535"/>
                      <a:pt x="3185" y="827"/>
                    </a:cubicBezTo>
                    <a:cubicBezTo>
                      <a:pt x="3218" y="932"/>
                      <a:pt x="3304" y="977"/>
                      <a:pt x="3390" y="977"/>
                    </a:cubicBezTo>
                    <a:cubicBezTo>
                      <a:pt x="3521" y="977"/>
                      <a:pt x="3654" y="871"/>
                      <a:pt x="3599" y="711"/>
                    </a:cubicBezTo>
                    <a:cubicBezTo>
                      <a:pt x="3443" y="213"/>
                      <a:pt x="3114" y="0"/>
                      <a:pt x="27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1"/>
              <p:cNvSpPr/>
              <p:nvPr/>
            </p:nvSpPr>
            <p:spPr>
              <a:xfrm>
                <a:off x="581222" y="2923865"/>
                <a:ext cx="81317" cy="71061"/>
              </a:xfrm>
              <a:custGeom>
                <a:rect b="b" l="l" r="r" t="t"/>
                <a:pathLst>
                  <a:path extrusionOk="0" h="1594" w="1778">
                    <a:moveTo>
                      <a:pt x="986" y="1"/>
                    </a:moveTo>
                    <a:cubicBezTo>
                      <a:pt x="767" y="1"/>
                      <a:pt x="554" y="72"/>
                      <a:pt x="364" y="235"/>
                    </a:cubicBezTo>
                    <a:cubicBezTo>
                      <a:pt x="33" y="533"/>
                      <a:pt x="0" y="1046"/>
                      <a:pt x="116" y="1443"/>
                    </a:cubicBezTo>
                    <a:cubicBezTo>
                      <a:pt x="149" y="1548"/>
                      <a:pt x="235" y="1593"/>
                      <a:pt x="321" y="1593"/>
                    </a:cubicBezTo>
                    <a:cubicBezTo>
                      <a:pt x="454" y="1593"/>
                      <a:pt x="588" y="1487"/>
                      <a:pt x="538" y="1327"/>
                    </a:cubicBezTo>
                    <a:cubicBezTo>
                      <a:pt x="464" y="1071"/>
                      <a:pt x="455" y="790"/>
                      <a:pt x="637" y="583"/>
                    </a:cubicBezTo>
                    <a:cubicBezTo>
                      <a:pt x="733" y="471"/>
                      <a:pt x="853" y="428"/>
                      <a:pt x="978" y="428"/>
                    </a:cubicBezTo>
                    <a:cubicBezTo>
                      <a:pt x="1103" y="428"/>
                      <a:pt x="1233" y="471"/>
                      <a:pt x="1349" y="533"/>
                    </a:cubicBezTo>
                    <a:cubicBezTo>
                      <a:pt x="1384" y="550"/>
                      <a:pt x="1418" y="558"/>
                      <a:pt x="1450" y="558"/>
                    </a:cubicBezTo>
                    <a:cubicBezTo>
                      <a:pt x="1648" y="558"/>
                      <a:pt x="1778" y="266"/>
                      <a:pt x="1564" y="152"/>
                    </a:cubicBezTo>
                    <a:cubicBezTo>
                      <a:pt x="1375" y="56"/>
                      <a:pt x="1178" y="1"/>
                      <a:pt x="9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8" name="Google Shape;2988;p41"/>
            <p:cNvSpPr/>
            <p:nvPr/>
          </p:nvSpPr>
          <p:spPr>
            <a:xfrm>
              <a:off x="3224850" y="3683775"/>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9" name="Google Shape;2989;p41"/>
          <p:cNvGrpSpPr/>
          <p:nvPr/>
        </p:nvGrpSpPr>
        <p:grpSpPr>
          <a:xfrm>
            <a:off x="393050" y="676521"/>
            <a:ext cx="731606" cy="1185202"/>
            <a:chOff x="393050" y="676521"/>
            <a:chExt cx="731606" cy="1185202"/>
          </a:xfrm>
        </p:grpSpPr>
        <p:grpSp>
          <p:nvGrpSpPr>
            <p:cNvPr id="2990" name="Google Shape;2990;p41"/>
            <p:cNvGrpSpPr/>
            <p:nvPr/>
          </p:nvGrpSpPr>
          <p:grpSpPr>
            <a:xfrm flipH="1">
              <a:off x="393050" y="1133701"/>
              <a:ext cx="640088" cy="691984"/>
              <a:chOff x="8735150" y="1346213"/>
              <a:chExt cx="640088" cy="691984"/>
            </a:xfrm>
          </p:grpSpPr>
          <p:sp>
            <p:nvSpPr>
              <p:cNvPr id="2991" name="Google Shape;2991;p41"/>
              <p:cNvSpPr/>
              <p:nvPr/>
            </p:nvSpPr>
            <p:spPr>
              <a:xfrm>
                <a:off x="8735150" y="1370730"/>
                <a:ext cx="640088" cy="667467"/>
              </a:xfrm>
              <a:custGeom>
                <a:rect b="b" l="l" r="r" t="t"/>
                <a:pathLst>
                  <a:path extrusionOk="0" h="11325" w="10937">
                    <a:moveTo>
                      <a:pt x="6958" y="1"/>
                    </a:moveTo>
                    <a:cubicBezTo>
                      <a:pt x="6193" y="1"/>
                      <a:pt x="5387" y="1079"/>
                      <a:pt x="4691" y="1419"/>
                    </a:cubicBezTo>
                    <a:cubicBezTo>
                      <a:pt x="3883" y="1814"/>
                      <a:pt x="2973" y="1969"/>
                      <a:pt x="2079" y="2158"/>
                    </a:cubicBezTo>
                    <a:cubicBezTo>
                      <a:pt x="928" y="2398"/>
                      <a:pt x="0" y="2879"/>
                      <a:pt x="189" y="4099"/>
                    </a:cubicBezTo>
                    <a:cubicBezTo>
                      <a:pt x="447" y="5818"/>
                      <a:pt x="1907" y="6926"/>
                      <a:pt x="2672" y="8154"/>
                    </a:cubicBezTo>
                    <a:cubicBezTo>
                      <a:pt x="3170" y="8936"/>
                      <a:pt x="3213" y="9873"/>
                      <a:pt x="3660" y="10586"/>
                    </a:cubicBezTo>
                    <a:cubicBezTo>
                      <a:pt x="3875" y="10921"/>
                      <a:pt x="4158" y="11222"/>
                      <a:pt x="4631" y="11299"/>
                    </a:cubicBezTo>
                    <a:cubicBezTo>
                      <a:pt x="4736" y="11316"/>
                      <a:pt x="4832" y="11324"/>
                      <a:pt x="4921" y="11324"/>
                    </a:cubicBezTo>
                    <a:cubicBezTo>
                      <a:pt x="5497" y="11324"/>
                      <a:pt x="5776" y="10984"/>
                      <a:pt x="6126" y="10560"/>
                    </a:cubicBezTo>
                    <a:cubicBezTo>
                      <a:pt x="6487" y="10122"/>
                      <a:pt x="7243" y="9606"/>
                      <a:pt x="7835" y="9495"/>
                    </a:cubicBezTo>
                    <a:cubicBezTo>
                      <a:pt x="8024" y="9459"/>
                      <a:pt x="8213" y="9450"/>
                      <a:pt x="8401" y="9450"/>
                    </a:cubicBezTo>
                    <a:cubicBezTo>
                      <a:pt x="8619" y="9450"/>
                      <a:pt x="8836" y="9462"/>
                      <a:pt x="9050" y="9462"/>
                    </a:cubicBezTo>
                    <a:cubicBezTo>
                      <a:pt x="9237" y="9462"/>
                      <a:pt x="9423" y="9453"/>
                      <a:pt x="9605" y="9417"/>
                    </a:cubicBezTo>
                    <a:cubicBezTo>
                      <a:pt x="10155" y="9306"/>
                      <a:pt x="10516" y="8799"/>
                      <a:pt x="10636" y="8343"/>
                    </a:cubicBezTo>
                    <a:cubicBezTo>
                      <a:pt x="10937" y="7209"/>
                      <a:pt x="9812" y="6359"/>
                      <a:pt x="9519" y="5268"/>
                    </a:cubicBezTo>
                    <a:cubicBezTo>
                      <a:pt x="9159" y="3893"/>
                      <a:pt x="9339" y="2123"/>
                      <a:pt x="8282" y="766"/>
                    </a:cubicBezTo>
                    <a:cubicBezTo>
                      <a:pt x="7973" y="379"/>
                      <a:pt x="7509" y="18"/>
                      <a:pt x="6985" y="1"/>
                    </a:cubicBezTo>
                    <a:cubicBezTo>
                      <a:pt x="6976" y="1"/>
                      <a:pt x="6967" y="1"/>
                      <a:pt x="69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1"/>
              <p:cNvSpPr/>
              <p:nvPr/>
            </p:nvSpPr>
            <p:spPr>
              <a:xfrm>
                <a:off x="8805498" y="1439684"/>
                <a:ext cx="506944" cy="516705"/>
              </a:xfrm>
              <a:custGeom>
                <a:rect b="b" l="l" r="r" t="t"/>
                <a:pathLst>
                  <a:path extrusionOk="0" h="8767" w="8662">
                    <a:moveTo>
                      <a:pt x="5265" y="0"/>
                    </a:moveTo>
                    <a:cubicBezTo>
                      <a:pt x="4198" y="0"/>
                      <a:pt x="4297" y="1617"/>
                      <a:pt x="3661" y="2199"/>
                    </a:cubicBezTo>
                    <a:cubicBezTo>
                      <a:pt x="3438" y="2403"/>
                      <a:pt x="3213" y="2477"/>
                      <a:pt x="2988" y="2477"/>
                    </a:cubicBezTo>
                    <a:cubicBezTo>
                      <a:pt x="2358" y="2477"/>
                      <a:pt x="1722" y="1890"/>
                      <a:pt x="1098" y="1890"/>
                    </a:cubicBezTo>
                    <a:cubicBezTo>
                      <a:pt x="975" y="1890"/>
                      <a:pt x="853" y="1913"/>
                      <a:pt x="731" y="1967"/>
                    </a:cubicBezTo>
                    <a:cubicBezTo>
                      <a:pt x="1" y="2294"/>
                      <a:pt x="207" y="3505"/>
                      <a:pt x="499" y="4029"/>
                    </a:cubicBezTo>
                    <a:cubicBezTo>
                      <a:pt x="508" y="4038"/>
                      <a:pt x="508" y="4046"/>
                      <a:pt x="516" y="4046"/>
                    </a:cubicBezTo>
                    <a:cubicBezTo>
                      <a:pt x="516" y="4055"/>
                      <a:pt x="516" y="4063"/>
                      <a:pt x="525" y="4063"/>
                    </a:cubicBezTo>
                    <a:cubicBezTo>
                      <a:pt x="1066" y="4966"/>
                      <a:pt x="1599" y="5876"/>
                      <a:pt x="2063" y="6821"/>
                    </a:cubicBezTo>
                    <a:cubicBezTo>
                      <a:pt x="2329" y="7371"/>
                      <a:pt x="2819" y="8385"/>
                      <a:pt x="3360" y="8660"/>
                    </a:cubicBezTo>
                    <a:cubicBezTo>
                      <a:pt x="3513" y="8734"/>
                      <a:pt x="3658" y="8767"/>
                      <a:pt x="3797" y="8767"/>
                    </a:cubicBezTo>
                    <a:cubicBezTo>
                      <a:pt x="4345" y="8767"/>
                      <a:pt x="4782" y="8257"/>
                      <a:pt x="5104" y="7818"/>
                    </a:cubicBezTo>
                    <a:cubicBezTo>
                      <a:pt x="5482" y="7320"/>
                      <a:pt x="5474" y="7113"/>
                      <a:pt x="6135" y="6993"/>
                    </a:cubicBezTo>
                    <a:cubicBezTo>
                      <a:pt x="6228" y="6976"/>
                      <a:pt x="6321" y="6969"/>
                      <a:pt x="6416" y="6969"/>
                    </a:cubicBezTo>
                    <a:cubicBezTo>
                      <a:pt x="6740" y="6969"/>
                      <a:pt x="7071" y="7049"/>
                      <a:pt x="7391" y="7049"/>
                    </a:cubicBezTo>
                    <a:cubicBezTo>
                      <a:pt x="7573" y="7049"/>
                      <a:pt x="7751" y="7023"/>
                      <a:pt x="7922" y="6942"/>
                    </a:cubicBezTo>
                    <a:cubicBezTo>
                      <a:pt x="8661" y="6581"/>
                      <a:pt x="8627" y="6014"/>
                      <a:pt x="8240" y="5490"/>
                    </a:cubicBezTo>
                    <a:cubicBezTo>
                      <a:pt x="7261" y="4167"/>
                      <a:pt x="7432" y="2431"/>
                      <a:pt x="6685" y="1013"/>
                    </a:cubicBezTo>
                    <a:cubicBezTo>
                      <a:pt x="6436" y="558"/>
                      <a:pt x="6118" y="189"/>
                      <a:pt x="5654" y="60"/>
                    </a:cubicBezTo>
                    <a:cubicBezTo>
                      <a:pt x="5509" y="19"/>
                      <a:pt x="5381" y="0"/>
                      <a:pt x="5265"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1"/>
              <p:cNvSpPr/>
              <p:nvPr/>
            </p:nvSpPr>
            <p:spPr>
              <a:xfrm>
                <a:off x="8936771" y="1461490"/>
                <a:ext cx="285426" cy="475036"/>
              </a:xfrm>
              <a:custGeom>
                <a:rect b="b" l="l" r="r" t="t"/>
                <a:pathLst>
                  <a:path extrusionOk="0" h="8060" w="4877">
                    <a:moveTo>
                      <a:pt x="3024" y="8018"/>
                    </a:moveTo>
                    <a:cubicBezTo>
                      <a:pt x="3021" y="8019"/>
                      <a:pt x="3018" y="8021"/>
                      <a:pt x="3016" y="8023"/>
                    </a:cubicBezTo>
                    <a:cubicBezTo>
                      <a:pt x="3019" y="8022"/>
                      <a:pt x="3022" y="8020"/>
                      <a:pt x="3024" y="8018"/>
                    </a:cubicBezTo>
                    <a:close/>
                    <a:moveTo>
                      <a:pt x="1818" y="0"/>
                    </a:moveTo>
                    <a:cubicBezTo>
                      <a:pt x="1788" y="0"/>
                      <a:pt x="1758" y="11"/>
                      <a:pt x="1736" y="33"/>
                    </a:cubicBezTo>
                    <a:lnTo>
                      <a:pt x="78" y="1365"/>
                    </a:lnTo>
                    <a:cubicBezTo>
                      <a:pt x="26" y="1400"/>
                      <a:pt x="0" y="1468"/>
                      <a:pt x="26" y="1528"/>
                    </a:cubicBezTo>
                    <a:cubicBezTo>
                      <a:pt x="146" y="1795"/>
                      <a:pt x="353" y="2035"/>
                      <a:pt x="516" y="2276"/>
                    </a:cubicBezTo>
                    <a:cubicBezTo>
                      <a:pt x="834" y="2757"/>
                      <a:pt x="1160" y="3238"/>
                      <a:pt x="1478" y="3719"/>
                    </a:cubicBezTo>
                    <a:cubicBezTo>
                      <a:pt x="1753" y="4106"/>
                      <a:pt x="1993" y="4510"/>
                      <a:pt x="2208" y="4939"/>
                    </a:cubicBezTo>
                    <a:cubicBezTo>
                      <a:pt x="2655" y="5867"/>
                      <a:pt x="2844" y="6898"/>
                      <a:pt x="2767" y="7929"/>
                    </a:cubicBezTo>
                    <a:cubicBezTo>
                      <a:pt x="2762" y="8016"/>
                      <a:pt x="2830" y="8059"/>
                      <a:pt x="2904" y="8059"/>
                    </a:cubicBezTo>
                    <a:cubicBezTo>
                      <a:pt x="2960" y="8059"/>
                      <a:pt x="3020" y="8033"/>
                      <a:pt x="3050" y="7980"/>
                    </a:cubicBezTo>
                    <a:lnTo>
                      <a:pt x="3050" y="7980"/>
                    </a:lnTo>
                    <a:cubicBezTo>
                      <a:pt x="3043" y="7995"/>
                      <a:pt x="3036" y="8009"/>
                      <a:pt x="3024" y="8018"/>
                    </a:cubicBezTo>
                    <a:lnTo>
                      <a:pt x="3024" y="8018"/>
                    </a:lnTo>
                    <a:cubicBezTo>
                      <a:pt x="3033" y="8014"/>
                      <a:pt x="3044" y="8013"/>
                      <a:pt x="3050" y="8006"/>
                    </a:cubicBezTo>
                    <a:cubicBezTo>
                      <a:pt x="3110" y="7980"/>
                      <a:pt x="3171" y="7963"/>
                      <a:pt x="3231" y="7946"/>
                    </a:cubicBezTo>
                    <a:cubicBezTo>
                      <a:pt x="3411" y="7886"/>
                      <a:pt x="3591" y="7834"/>
                      <a:pt x="3772" y="7791"/>
                    </a:cubicBezTo>
                    <a:cubicBezTo>
                      <a:pt x="3952" y="7749"/>
                      <a:pt x="4159" y="7697"/>
                      <a:pt x="4348" y="7654"/>
                    </a:cubicBezTo>
                    <a:cubicBezTo>
                      <a:pt x="4426" y="7628"/>
                      <a:pt x="4510" y="7617"/>
                      <a:pt x="4595" y="7617"/>
                    </a:cubicBezTo>
                    <a:cubicBezTo>
                      <a:pt x="4621" y="7617"/>
                      <a:pt x="4648" y="7618"/>
                      <a:pt x="4674" y="7620"/>
                    </a:cubicBezTo>
                    <a:cubicBezTo>
                      <a:pt x="4681" y="7621"/>
                      <a:pt x="4688" y="7621"/>
                      <a:pt x="4694" y="7621"/>
                    </a:cubicBezTo>
                    <a:cubicBezTo>
                      <a:pt x="4804" y="7621"/>
                      <a:pt x="4876" y="7493"/>
                      <a:pt x="4811" y="7396"/>
                    </a:cubicBezTo>
                    <a:cubicBezTo>
                      <a:pt x="3085" y="5437"/>
                      <a:pt x="2062" y="2748"/>
                      <a:pt x="1968" y="145"/>
                    </a:cubicBezTo>
                    <a:cubicBezTo>
                      <a:pt x="1968" y="94"/>
                      <a:pt x="1942" y="42"/>
                      <a:pt x="1890" y="25"/>
                    </a:cubicBezTo>
                    <a:cubicBezTo>
                      <a:pt x="1870" y="9"/>
                      <a:pt x="1844" y="0"/>
                      <a:pt x="18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1"/>
              <p:cNvSpPr/>
              <p:nvPr/>
            </p:nvSpPr>
            <p:spPr>
              <a:xfrm>
                <a:off x="9121302" y="1931789"/>
                <a:ext cx="59" cy="59"/>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1"/>
              <p:cNvSpPr/>
              <p:nvPr/>
            </p:nvSpPr>
            <p:spPr>
              <a:xfrm>
                <a:off x="8941277" y="1626979"/>
                <a:ext cx="33184" cy="48977"/>
              </a:xfrm>
              <a:custGeom>
                <a:rect b="b" l="l" r="r" t="t"/>
                <a:pathLst>
                  <a:path extrusionOk="0" h="831" w="567">
                    <a:moveTo>
                      <a:pt x="224" y="1"/>
                    </a:moveTo>
                    <a:cubicBezTo>
                      <a:pt x="224" y="1"/>
                      <a:pt x="1" y="413"/>
                      <a:pt x="18" y="568"/>
                    </a:cubicBezTo>
                    <a:cubicBezTo>
                      <a:pt x="14" y="747"/>
                      <a:pt x="139" y="830"/>
                      <a:pt x="267" y="830"/>
                    </a:cubicBezTo>
                    <a:cubicBezTo>
                      <a:pt x="415" y="830"/>
                      <a:pt x="566" y="719"/>
                      <a:pt x="525" y="516"/>
                    </a:cubicBezTo>
                    <a:cubicBezTo>
                      <a:pt x="516" y="361"/>
                      <a:pt x="224" y="1"/>
                      <a:pt x="2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1"/>
              <p:cNvSpPr/>
              <p:nvPr/>
            </p:nvSpPr>
            <p:spPr>
              <a:xfrm>
                <a:off x="8837804" y="1596627"/>
                <a:ext cx="41670" cy="39076"/>
              </a:xfrm>
              <a:custGeom>
                <a:rect b="b" l="l" r="r" t="t"/>
                <a:pathLst>
                  <a:path extrusionOk="0" h="663" w="712">
                    <a:moveTo>
                      <a:pt x="712" y="0"/>
                    </a:moveTo>
                    <a:cubicBezTo>
                      <a:pt x="712" y="0"/>
                      <a:pt x="265" y="137"/>
                      <a:pt x="171" y="258"/>
                    </a:cubicBezTo>
                    <a:cubicBezTo>
                      <a:pt x="1" y="408"/>
                      <a:pt x="233" y="663"/>
                      <a:pt x="419" y="663"/>
                    </a:cubicBezTo>
                    <a:cubicBezTo>
                      <a:pt x="477" y="663"/>
                      <a:pt x="531" y="637"/>
                      <a:pt x="566" y="576"/>
                    </a:cubicBezTo>
                    <a:cubicBezTo>
                      <a:pt x="669" y="455"/>
                      <a:pt x="712" y="0"/>
                      <a:pt x="7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1"/>
              <p:cNvSpPr/>
              <p:nvPr/>
            </p:nvSpPr>
            <p:spPr>
              <a:xfrm>
                <a:off x="9080568" y="1539873"/>
                <a:ext cx="50390" cy="35363"/>
              </a:xfrm>
              <a:custGeom>
                <a:rect b="b" l="l" r="r" t="t"/>
                <a:pathLst>
                  <a:path extrusionOk="0" h="600" w="861">
                    <a:moveTo>
                      <a:pt x="0" y="1"/>
                    </a:moveTo>
                    <a:cubicBezTo>
                      <a:pt x="0" y="1"/>
                      <a:pt x="164" y="439"/>
                      <a:pt x="293" y="525"/>
                    </a:cubicBezTo>
                    <a:cubicBezTo>
                      <a:pt x="350" y="577"/>
                      <a:pt x="411" y="599"/>
                      <a:pt x="468" y="599"/>
                    </a:cubicBezTo>
                    <a:cubicBezTo>
                      <a:pt x="691" y="599"/>
                      <a:pt x="860" y="263"/>
                      <a:pt x="593" y="112"/>
                    </a:cubicBezTo>
                    <a:cubicBezTo>
                      <a:pt x="473" y="18"/>
                      <a:pt x="0" y="1"/>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1"/>
              <p:cNvSpPr/>
              <p:nvPr/>
            </p:nvSpPr>
            <p:spPr>
              <a:xfrm>
                <a:off x="9096663" y="1602698"/>
                <a:ext cx="49980" cy="35775"/>
              </a:xfrm>
              <a:custGeom>
                <a:rect b="b" l="l" r="r" t="t"/>
                <a:pathLst>
                  <a:path extrusionOk="0" h="607" w="854">
                    <a:moveTo>
                      <a:pt x="0" y="0"/>
                    </a:moveTo>
                    <a:lnTo>
                      <a:pt x="0" y="0"/>
                    </a:lnTo>
                    <a:cubicBezTo>
                      <a:pt x="0" y="0"/>
                      <a:pt x="164" y="438"/>
                      <a:pt x="284" y="533"/>
                    </a:cubicBezTo>
                    <a:cubicBezTo>
                      <a:pt x="341" y="585"/>
                      <a:pt x="402" y="607"/>
                      <a:pt x="459" y="607"/>
                    </a:cubicBezTo>
                    <a:cubicBezTo>
                      <a:pt x="682" y="607"/>
                      <a:pt x="853" y="269"/>
                      <a:pt x="593" y="112"/>
                    </a:cubicBezTo>
                    <a:cubicBezTo>
                      <a:pt x="464" y="17"/>
                      <a:pt x="0" y="0"/>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1"/>
              <p:cNvSpPr/>
              <p:nvPr/>
            </p:nvSpPr>
            <p:spPr>
              <a:xfrm>
                <a:off x="9096663" y="1488953"/>
                <a:ext cx="54019" cy="30942"/>
              </a:xfrm>
              <a:custGeom>
                <a:rect b="b" l="l" r="r" t="t"/>
                <a:pathLst>
                  <a:path extrusionOk="0" h="525" w="923">
                    <a:moveTo>
                      <a:pt x="555" y="1"/>
                    </a:moveTo>
                    <a:cubicBezTo>
                      <a:pt x="522" y="1"/>
                      <a:pt x="485" y="7"/>
                      <a:pt x="447" y="23"/>
                    </a:cubicBezTo>
                    <a:cubicBezTo>
                      <a:pt x="292" y="66"/>
                      <a:pt x="0" y="435"/>
                      <a:pt x="0" y="435"/>
                    </a:cubicBezTo>
                    <a:cubicBezTo>
                      <a:pt x="0" y="435"/>
                      <a:pt x="311" y="525"/>
                      <a:pt x="503" y="525"/>
                    </a:cubicBezTo>
                    <a:cubicBezTo>
                      <a:pt x="542" y="525"/>
                      <a:pt x="576" y="521"/>
                      <a:pt x="602" y="513"/>
                    </a:cubicBezTo>
                    <a:cubicBezTo>
                      <a:pt x="922" y="436"/>
                      <a:pt x="822" y="1"/>
                      <a:pt x="5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1"/>
              <p:cNvSpPr/>
              <p:nvPr/>
            </p:nvSpPr>
            <p:spPr>
              <a:xfrm>
                <a:off x="8902533" y="1597099"/>
                <a:ext cx="36285" cy="47916"/>
              </a:xfrm>
              <a:custGeom>
                <a:rect b="b" l="l" r="r" t="t"/>
                <a:pathLst>
                  <a:path extrusionOk="0" h="813" w="620">
                    <a:moveTo>
                      <a:pt x="474" y="1"/>
                    </a:moveTo>
                    <a:cubicBezTo>
                      <a:pt x="474" y="1"/>
                      <a:pt x="121" y="301"/>
                      <a:pt x="87" y="456"/>
                    </a:cubicBezTo>
                    <a:cubicBezTo>
                      <a:pt x="0" y="671"/>
                      <a:pt x="169" y="812"/>
                      <a:pt x="334" y="812"/>
                    </a:cubicBezTo>
                    <a:cubicBezTo>
                      <a:pt x="446" y="812"/>
                      <a:pt x="557" y="747"/>
                      <a:pt x="585" y="593"/>
                    </a:cubicBezTo>
                    <a:cubicBezTo>
                      <a:pt x="620" y="439"/>
                      <a:pt x="474" y="1"/>
                      <a:pt x="4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1"/>
              <p:cNvSpPr/>
              <p:nvPr/>
            </p:nvSpPr>
            <p:spPr>
              <a:xfrm>
                <a:off x="8955031" y="1560618"/>
                <a:ext cx="177389" cy="390048"/>
              </a:xfrm>
              <a:custGeom>
                <a:rect b="b" l="l" r="r" t="t"/>
                <a:pathLst>
                  <a:path extrusionOk="0" h="6618" w="3031">
                    <a:moveTo>
                      <a:pt x="86" y="0"/>
                    </a:moveTo>
                    <a:cubicBezTo>
                      <a:pt x="42" y="0"/>
                      <a:pt x="1" y="54"/>
                      <a:pt x="32" y="104"/>
                    </a:cubicBezTo>
                    <a:cubicBezTo>
                      <a:pt x="754" y="1058"/>
                      <a:pt x="1501" y="1994"/>
                      <a:pt x="2060" y="3051"/>
                    </a:cubicBezTo>
                    <a:cubicBezTo>
                      <a:pt x="2627" y="4133"/>
                      <a:pt x="2910" y="5328"/>
                      <a:pt x="2764" y="6548"/>
                    </a:cubicBezTo>
                    <a:cubicBezTo>
                      <a:pt x="2759" y="6594"/>
                      <a:pt x="2792" y="6618"/>
                      <a:pt x="2825" y="6618"/>
                    </a:cubicBezTo>
                    <a:cubicBezTo>
                      <a:pt x="2853" y="6618"/>
                      <a:pt x="2880" y="6600"/>
                      <a:pt x="2884" y="6565"/>
                    </a:cubicBezTo>
                    <a:cubicBezTo>
                      <a:pt x="3030" y="5345"/>
                      <a:pt x="2764" y="4168"/>
                      <a:pt x="2214" y="3077"/>
                    </a:cubicBezTo>
                    <a:cubicBezTo>
                      <a:pt x="1664" y="1986"/>
                      <a:pt x="874" y="1006"/>
                      <a:pt x="135" y="27"/>
                    </a:cubicBezTo>
                    <a:cubicBezTo>
                      <a:pt x="121" y="8"/>
                      <a:pt x="103" y="0"/>
                      <a:pt x="8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1"/>
              <p:cNvSpPr/>
              <p:nvPr/>
            </p:nvSpPr>
            <p:spPr>
              <a:xfrm>
                <a:off x="8996116" y="1543232"/>
                <a:ext cx="229008" cy="357810"/>
              </a:xfrm>
              <a:custGeom>
                <a:rect b="b" l="l" r="r" t="t"/>
                <a:pathLst>
                  <a:path extrusionOk="0" h="6071" w="3913">
                    <a:moveTo>
                      <a:pt x="80" y="0"/>
                    </a:moveTo>
                    <a:cubicBezTo>
                      <a:pt x="42" y="0"/>
                      <a:pt x="0" y="39"/>
                      <a:pt x="17" y="90"/>
                    </a:cubicBezTo>
                    <a:lnTo>
                      <a:pt x="17" y="81"/>
                    </a:lnTo>
                    <a:cubicBezTo>
                      <a:pt x="507" y="1396"/>
                      <a:pt x="1323" y="2564"/>
                      <a:pt x="1942" y="3810"/>
                    </a:cubicBezTo>
                    <a:cubicBezTo>
                      <a:pt x="2346" y="4617"/>
                      <a:pt x="2861" y="5812"/>
                      <a:pt x="3832" y="6069"/>
                    </a:cubicBezTo>
                    <a:cubicBezTo>
                      <a:pt x="3837" y="6070"/>
                      <a:pt x="3841" y="6071"/>
                      <a:pt x="3845" y="6071"/>
                    </a:cubicBezTo>
                    <a:cubicBezTo>
                      <a:pt x="3910" y="6071"/>
                      <a:pt x="3913" y="5957"/>
                      <a:pt x="3840" y="5941"/>
                    </a:cubicBezTo>
                    <a:cubicBezTo>
                      <a:pt x="3368" y="5820"/>
                      <a:pt x="3033" y="5416"/>
                      <a:pt x="2766" y="5030"/>
                    </a:cubicBezTo>
                    <a:cubicBezTo>
                      <a:pt x="2466" y="4575"/>
                      <a:pt x="2208" y="4102"/>
                      <a:pt x="1976" y="3604"/>
                    </a:cubicBezTo>
                    <a:cubicBezTo>
                      <a:pt x="1383" y="2401"/>
                      <a:pt x="601" y="1301"/>
                      <a:pt x="129" y="38"/>
                    </a:cubicBezTo>
                    <a:cubicBezTo>
                      <a:pt x="120" y="11"/>
                      <a:pt x="101" y="0"/>
                      <a:pt x="8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1"/>
              <p:cNvSpPr/>
              <p:nvPr/>
            </p:nvSpPr>
            <p:spPr>
              <a:xfrm>
                <a:off x="8904055" y="1346213"/>
                <a:ext cx="86032" cy="153768"/>
              </a:xfrm>
              <a:custGeom>
                <a:rect b="b" l="l" r="r" t="t"/>
                <a:pathLst>
                  <a:path extrusionOk="0" h="2609" w="1470">
                    <a:moveTo>
                      <a:pt x="738" y="0"/>
                    </a:moveTo>
                    <a:cubicBezTo>
                      <a:pt x="697" y="0"/>
                      <a:pt x="662" y="31"/>
                      <a:pt x="662" y="74"/>
                    </a:cubicBezTo>
                    <a:cubicBezTo>
                      <a:pt x="1" y="821"/>
                      <a:pt x="473" y="1869"/>
                      <a:pt x="946" y="2574"/>
                    </a:cubicBezTo>
                    <a:cubicBezTo>
                      <a:pt x="963" y="2597"/>
                      <a:pt x="984" y="2608"/>
                      <a:pt x="1006" y="2608"/>
                    </a:cubicBezTo>
                    <a:cubicBezTo>
                      <a:pt x="1017" y="2608"/>
                      <a:pt x="1029" y="2605"/>
                      <a:pt x="1040" y="2599"/>
                    </a:cubicBezTo>
                    <a:lnTo>
                      <a:pt x="1410" y="2393"/>
                    </a:lnTo>
                    <a:cubicBezTo>
                      <a:pt x="1427" y="2393"/>
                      <a:pt x="1436" y="2385"/>
                      <a:pt x="1436" y="2376"/>
                    </a:cubicBezTo>
                    <a:cubicBezTo>
                      <a:pt x="1470" y="2350"/>
                      <a:pt x="1470" y="2299"/>
                      <a:pt x="1436" y="2273"/>
                    </a:cubicBezTo>
                    <a:cubicBezTo>
                      <a:pt x="1436" y="2273"/>
                      <a:pt x="1436" y="2264"/>
                      <a:pt x="1427" y="2264"/>
                    </a:cubicBezTo>
                    <a:cubicBezTo>
                      <a:pt x="1083" y="1921"/>
                      <a:pt x="980" y="1405"/>
                      <a:pt x="1058" y="941"/>
                    </a:cubicBezTo>
                    <a:cubicBezTo>
                      <a:pt x="1075" y="821"/>
                      <a:pt x="1109" y="709"/>
                      <a:pt x="1161" y="598"/>
                    </a:cubicBezTo>
                    <a:cubicBezTo>
                      <a:pt x="1204" y="512"/>
                      <a:pt x="1272" y="443"/>
                      <a:pt x="1272" y="349"/>
                    </a:cubicBezTo>
                    <a:cubicBezTo>
                      <a:pt x="1272" y="245"/>
                      <a:pt x="1186" y="237"/>
                      <a:pt x="1109" y="185"/>
                    </a:cubicBezTo>
                    <a:cubicBezTo>
                      <a:pt x="1006" y="117"/>
                      <a:pt x="886" y="48"/>
                      <a:pt x="765" y="5"/>
                    </a:cubicBezTo>
                    <a:cubicBezTo>
                      <a:pt x="756" y="2"/>
                      <a:pt x="747" y="0"/>
                      <a:pt x="7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1"/>
              <p:cNvSpPr/>
              <p:nvPr/>
            </p:nvSpPr>
            <p:spPr>
              <a:xfrm>
                <a:off x="8909205" y="1468503"/>
                <a:ext cx="107745" cy="52631"/>
              </a:xfrm>
              <a:custGeom>
                <a:rect b="b" l="l" r="r" t="t"/>
                <a:pathLst>
                  <a:path extrusionOk="0" h="893" w="1841">
                    <a:moveTo>
                      <a:pt x="1668" y="1"/>
                    </a:moveTo>
                    <a:cubicBezTo>
                      <a:pt x="1654" y="1"/>
                      <a:pt x="1638" y="3"/>
                      <a:pt x="1623" y="9"/>
                    </a:cubicBezTo>
                    <a:cubicBezTo>
                      <a:pt x="1377" y="113"/>
                      <a:pt x="1112" y="256"/>
                      <a:pt x="1012" y="511"/>
                    </a:cubicBezTo>
                    <a:lnTo>
                      <a:pt x="1012" y="511"/>
                    </a:lnTo>
                    <a:cubicBezTo>
                      <a:pt x="933" y="497"/>
                      <a:pt x="853" y="490"/>
                      <a:pt x="773" y="490"/>
                    </a:cubicBezTo>
                    <a:cubicBezTo>
                      <a:pt x="548" y="490"/>
                      <a:pt x="324" y="545"/>
                      <a:pt x="119" y="653"/>
                    </a:cubicBezTo>
                    <a:cubicBezTo>
                      <a:pt x="1" y="712"/>
                      <a:pt x="54" y="892"/>
                      <a:pt x="164" y="892"/>
                    </a:cubicBezTo>
                    <a:cubicBezTo>
                      <a:pt x="182" y="892"/>
                      <a:pt x="202" y="888"/>
                      <a:pt x="222" y="877"/>
                    </a:cubicBezTo>
                    <a:cubicBezTo>
                      <a:pt x="396" y="781"/>
                      <a:pt x="589" y="733"/>
                      <a:pt x="783" y="733"/>
                    </a:cubicBezTo>
                    <a:cubicBezTo>
                      <a:pt x="886" y="733"/>
                      <a:pt x="989" y="747"/>
                      <a:pt x="1090" y="774"/>
                    </a:cubicBezTo>
                    <a:cubicBezTo>
                      <a:pt x="1095" y="774"/>
                      <a:pt x="1100" y="775"/>
                      <a:pt x="1105" y="775"/>
                    </a:cubicBezTo>
                    <a:cubicBezTo>
                      <a:pt x="1167" y="775"/>
                      <a:pt x="1219" y="726"/>
                      <a:pt x="1227" y="662"/>
                    </a:cubicBezTo>
                    <a:cubicBezTo>
                      <a:pt x="1262" y="430"/>
                      <a:pt x="1528" y="318"/>
                      <a:pt x="1726" y="232"/>
                    </a:cubicBezTo>
                    <a:cubicBezTo>
                      <a:pt x="1840" y="171"/>
                      <a:pt x="1785" y="1"/>
                      <a:pt x="1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1"/>
              <p:cNvSpPr/>
              <p:nvPr/>
            </p:nvSpPr>
            <p:spPr>
              <a:xfrm>
                <a:off x="8990087" y="1898727"/>
                <a:ext cx="65372" cy="31708"/>
              </a:xfrm>
              <a:custGeom>
                <a:rect b="b" l="l" r="r" t="t"/>
                <a:pathLst>
                  <a:path extrusionOk="0" h="538" w="1117">
                    <a:moveTo>
                      <a:pt x="124" y="0"/>
                    </a:moveTo>
                    <a:cubicBezTo>
                      <a:pt x="63" y="0"/>
                      <a:pt x="1" y="59"/>
                      <a:pt x="34" y="132"/>
                    </a:cubicBezTo>
                    <a:cubicBezTo>
                      <a:pt x="139" y="392"/>
                      <a:pt x="383" y="538"/>
                      <a:pt x="635" y="538"/>
                    </a:cubicBezTo>
                    <a:cubicBezTo>
                      <a:pt x="775" y="538"/>
                      <a:pt x="917" y="493"/>
                      <a:pt x="1040" y="398"/>
                    </a:cubicBezTo>
                    <a:cubicBezTo>
                      <a:pt x="1117" y="342"/>
                      <a:pt x="1056" y="234"/>
                      <a:pt x="975" y="234"/>
                    </a:cubicBezTo>
                    <a:cubicBezTo>
                      <a:pt x="957" y="234"/>
                      <a:pt x="938" y="240"/>
                      <a:pt x="919" y="252"/>
                    </a:cubicBezTo>
                    <a:cubicBezTo>
                      <a:pt x="833" y="323"/>
                      <a:pt x="731" y="356"/>
                      <a:pt x="630" y="356"/>
                    </a:cubicBezTo>
                    <a:cubicBezTo>
                      <a:pt x="449" y="356"/>
                      <a:pt x="272" y="248"/>
                      <a:pt x="206" y="55"/>
                    </a:cubicBezTo>
                    <a:cubicBezTo>
                      <a:pt x="188" y="16"/>
                      <a:pt x="156" y="0"/>
                      <a:pt x="1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1"/>
              <p:cNvSpPr/>
              <p:nvPr/>
            </p:nvSpPr>
            <p:spPr>
              <a:xfrm>
                <a:off x="9006709" y="1871794"/>
                <a:ext cx="50566" cy="20451"/>
              </a:xfrm>
              <a:custGeom>
                <a:rect b="b" l="l" r="r" t="t"/>
                <a:pathLst>
                  <a:path extrusionOk="0" h="347" w="864">
                    <a:moveTo>
                      <a:pt x="134" y="1"/>
                    </a:moveTo>
                    <a:cubicBezTo>
                      <a:pt x="59" y="1"/>
                      <a:pt x="0" y="114"/>
                      <a:pt x="77" y="177"/>
                    </a:cubicBezTo>
                    <a:cubicBezTo>
                      <a:pt x="205" y="287"/>
                      <a:pt x="365" y="347"/>
                      <a:pt x="529" y="347"/>
                    </a:cubicBezTo>
                    <a:cubicBezTo>
                      <a:pt x="607" y="347"/>
                      <a:pt x="687" y="333"/>
                      <a:pt x="764" y="305"/>
                    </a:cubicBezTo>
                    <a:cubicBezTo>
                      <a:pt x="864" y="267"/>
                      <a:pt x="820" y="127"/>
                      <a:pt x="724" y="127"/>
                    </a:cubicBezTo>
                    <a:cubicBezTo>
                      <a:pt x="713" y="127"/>
                      <a:pt x="700" y="129"/>
                      <a:pt x="687" y="134"/>
                    </a:cubicBezTo>
                    <a:cubicBezTo>
                      <a:pt x="635" y="152"/>
                      <a:pt x="582" y="160"/>
                      <a:pt x="530" y="160"/>
                    </a:cubicBezTo>
                    <a:cubicBezTo>
                      <a:pt x="407" y="160"/>
                      <a:pt x="285" y="112"/>
                      <a:pt x="188" y="22"/>
                    </a:cubicBezTo>
                    <a:cubicBezTo>
                      <a:pt x="170" y="7"/>
                      <a:pt x="152" y="1"/>
                      <a:pt x="1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1"/>
              <p:cNvSpPr/>
              <p:nvPr/>
            </p:nvSpPr>
            <p:spPr>
              <a:xfrm>
                <a:off x="8944379" y="1806435"/>
                <a:ext cx="39680" cy="48447"/>
              </a:xfrm>
              <a:custGeom>
                <a:rect b="b" l="l" r="r" t="t"/>
                <a:pathLst>
                  <a:path extrusionOk="0" h="822" w="678">
                    <a:moveTo>
                      <a:pt x="121" y="0"/>
                    </a:moveTo>
                    <a:cubicBezTo>
                      <a:pt x="60" y="0"/>
                      <a:pt x="0" y="57"/>
                      <a:pt x="34" y="134"/>
                    </a:cubicBezTo>
                    <a:cubicBezTo>
                      <a:pt x="137" y="383"/>
                      <a:pt x="300" y="615"/>
                      <a:pt x="497" y="796"/>
                    </a:cubicBezTo>
                    <a:cubicBezTo>
                      <a:pt x="515" y="814"/>
                      <a:pt x="534" y="821"/>
                      <a:pt x="552" y="821"/>
                    </a:cubicBezTo>
                    <a:cubicBezTo>
                      <a:pt x="621" y="821"/>
                      <a:pt x="677" y="711"/>
                      <a:pt x="609" y="650"/>
                    </a:cubicBezTo>
                    <a:cubicBezTo>
                      <a:pt x="429" y="478"/>
                      <a:pt x="291" y="280"/>
                      <a:pt x="205" y="57"/>
                    </a:cubicBezTo>
                    <a:cubicBezTo>
                      <a:pt x="187" y="17"/>
                      <a:pt x="154" y="0"/>
                      <a:pt x="1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1"/>
              <p:cNvSpPr/>
              <p:nvPr/>
            </p:nvSpPr>
            <p:spPr>
              <a:xfrm>
                <a:off x="9213831" y="1807201"/>
                <a:ext cx="53784" cy="25048"/>
              </a:xfrm>
              <a:custGeom>
                <a:rect b="b" l="l" r="r" t="t"/>
                <a:pathLst>
                  <a:path extrusionOk="0" h="425" w="919">
                    <a:moveTo>
                      <a:pt x="791" y="1"/>
                    </a:moveTo>
                    <a:cubicBezTo>
                      <a:pt x="772" y="1"/>
                      <a:pt x="751" y="8"/>
                      <a:pt x="730" y="27"/>
                    </a:cubicBezTo>
                    <a:cubicBezTo>
                      <a:pt x="584" y="166"/>
                      <a:pt x="382" y="242"/>
                      <a:pt x="179" y="242"/>
                    </a:cubicBezTo>
                    <a:cubicBezTo>
                      <a:pt x="168" y="242"/>
                      <a:pt x="157" y="242"/>
                      <a:pt x="146" y="242"/>
                    </a:cubicBezTo>
                    <a:cubicBezTo>
                      <a:pt x="26" y="242"/>
                      <a:pt x="0" y="422"/>
                      <a:pt x="120" y="422"/>
                    </a:cubicBezTo>
                    <a:cubicBezTo>
                      <a:pt x="143" y="423"/>
                      <a:pt x="165" y="424"/>
                      <a:pt x="187" y="424"/>
                    </a:cubicBezTo>
                    <a:cubicBezTo>
                      <a:pt x="431" y="424"/>
                      <a:pt x="670" y="338"/>
                      <a:pt x="851" y="173"/>
                    </a:cubicBezTo>
                    <a:cubicBezTo>
                      <a:pt x="918" y="105"/>
                      <a:pt x="864" y="1"/>
                      <a:pt x="7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1"/>
              <p:cNvSpPr/>
              <p:nvPr/>
            </p:nvSpPr>
            <p:spPr>
              <a:xfrm>
                <a:off x="9251229" y="1761586"/>
                <a:ext cx="18962" cy="31590"/>
              </a:xfrm>
              <a:custGeom>
                <a:rect b="b" l="l" r="r" t="t"/>
                <a:pathLst>
                  <a:path extrusionOk="0" h="536" w="324">
                    <a:moveTo>
                      <a:pt x="207" y="1"/>
                    </a:moveTo>
                    <a:cubicBezTo>
                      <a:pt x="157" y="1"/>
                      <a:pt x="104" y="38"/>
                      <a:pt x="109" y="105"/>
                    </a:cubicBezTo>
                    <a:cubicBezTo>
                      <a:pt x="126" y="199"/>
                      <a:pt x="109" y="302"/>
                      <a:pt x="57" y="388"/>
                    </a:cubicBezTo>
                    <a:cubicBezTo>
                      <a:pt x="0" y="458"/>
                      <a:pt x="68" y="536"/>
                      <a:pt x="139" y="536"/>
                    </a:cubicBezTo>
                    <a:cubicBezTo>
                      <a:pt x="165" y="536"/>
                      <a:pt x="191" y="525"/>
                      <a:pt x="212" y="500"/>
                    </a:cubicBezTo>
                    <a:cubicBezTo>
                      <a:pt x="289" y="371"/>
                      <a:pt x="323" y="225"/>
                      <a:pt x="289" y="79"/>
                    </a:cubicBezTo>
                    <a:cubicBezTo>
                      <a:pt x="285" y="25"/>
                      <a:pt x="247" y="1"/>
                      <a:pt x="2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0" name="Google Shape;3010;p41"/>
            <p:cNvSpPr/>
            <p:nvPr/>
          </p:nvSpPr>
          <p:spPr>
            <a:xfrm>
              <a:off x="1033156" y="1770223"/>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1" name="Google Shape;3011;p41"/>
            <p:cNvGrpSpPr/>
            <p:nvPr/>
          </p:nvGrpSpPr>
          <p:grpSpPr>
            <a:xfrm>
              <a:off x="484506" y="676521"/>
              <a:ext cx="457192" cy="320044"/>
              <a:chOff x="365606" y="1276946"/>
              <a:chExt cx="457192" cy="320044"/>
            </a:xfrm>
          </p:grpSpPr>
          <p:sp>
            <p:nvSpPr>
              <p:cNvPr id="3012" name="Google Shape;3012;p41"/>
              <p:cNvSpPr/>
              <p:nvPr/>
            </p:nvSpPr>
            <p:spPr>
              <a:xfrm>
                <a:off x="572374" y="1276946"/>
                <a:ext cx="236518" cy="182977"/>
              </a:xfrm>
              <a:custGeom>
                <a:rect b="b" l="l" r="r" t="t"/>
                <a:pathLst>
                  <a:path extrusionOk="0" h="4416" w="5613">
                    <a:moveTo>
                      <a:pt x="4095" y="0"/>
                    </a:moveTo>
                    <a:cubicBezTo>
                      <a:pt x="3445" y="0"/>
                      <a:pt x="2731" y="540"/>
                      <a:pt x="2286" y="899"/>
                    </a:cubicBezTo>
                    <a:cubicBezTo>
                      <a:pt x="1376" y="1618"/>
                      <a:pt x="168" y="2760"/>
                      <a:pt x="35" y="3968"/>
                    </a:cubicBezTo>
                    <a:cubicBezTo>
                      <a:pt x="0" y="4259"/>
                      <a:pt x="226" y="4416"/>
                      <a:pt x="451" y="4416"/>
                    </a:cubicBezTo>
                    <a:cubicBezTo>
                      <a:pt x="599" y="4416"/>
                      <a:pt x="746" y="4349"/>
                      <a:pt x="821" y="4208"/>
                    </a:cubicBezTo>
                    <a:cubicBezTo>
                      <a:pt x="1971" y="3919"/>
                      <a:pt x="3146" y="3811"/>
                      <a:pt x="4139" y="3099"/>
                    </a:cubicBezTo>
                    <a:cubicBezTo>
                      <a:pt x="4859" y="2586"/>
                      <a:pt x="5612" y="899"/>
                      <a:pt x="4718" y="212"/>
                    </a:cubicBezTo>
                    <a:cubicBezTo>
                      <a:pt x="4526" y="62"/>
                      <a:pt x="4315" y="0"/>
                      <a:pt x="4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1"/>
              <p:cNvSpPr/>
              <p:nvPr/>
            </p:nvSpPr>
            <p:spPr>
              <a:xfrm>
                <a:off x="567950" y="1330273"/>
                <a:ext cx="168719" cy="131929"/>
              </a:xfrm>
              <a:custGeom>
                <a:rect b="b" l="l" r="r" t="t"/>
                <a:pathLst>
                  <a:path extrusionOk="0" h="3184" w="4004">
                    <a:moveTo>
                      <a:pt x="3668" y="1"/>
                    </a:moveTo>
                    <a:cubicBezTo>
                      <a:pt x="3628" y="1"/>
                      <a:pt x="3585" y="13"/>
                      <a:pt x="3541" y="42"/>
                    </a:cubicBezTo>
                    <a:cubicBezTo>
                      <a:pt x="2341" y="844"/>
                      <a:pt x="1183" y="1721"/>
                      <a:pt x="173" y="2764"/>
                    </a:cubicBezTo>
                    <a:cubicBezTo>
                      <a:pt x="1" y="2937"/>
                      <a:pt x="169" y="3184"/>
                      <a:pt x="354" y="3184"/>
                    </a:cubicBezTo>
                    <a:cubicBezTo>
                      <a:pt x="408" y="3184"/>
                      <a:pt x="464" y="3162"/>
                      <a:pt x="513" y="3112"/>
                    </a:cubicBezTo>
                    <a:cubicBezTo>
                      <a:pt x="1497" y="2094"/>
                      <a:pt x="2614" y="1242"/>
                      <a:pt x="3789" y="456"/>
                    </a:cubicBezTo>
                    <a:cubicBezTo>
                      <a:pt x="4003" y="317"/>
                      <a:pt x="3871" y="1"/>
                      <a:pt x="3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1"/>
              <p:cNvSpPr/>
              <p:nvPr/>
            </p:nvSpPr>
            <p:spPr>
              <a:xfrm>
                <a:off x="547050" y="1416416"/>
                <a:ext cx="275748" cy="119747"/>
              </a:xfrm>
              <a:custGeom>
                <a:rect b="b" l="l" r="r" t="t"/>
                <a:pathLst>
                  <a:path extrusionOk="0" h="2890" w="6544">
                    <a:moveTo>
                      <a:pt x="3623" y="1"/>
                    </a:moveTo>
                    <a:cubicBezTo>
                      <a:pt x="2504" y="1"/>
                      <a:pt x="1090" y="153"/>
                      <a:pt x="305" y="908"/>
                    </a:cubicBezTo>
                    <a:cubicBezTo>
                      <a:pt x="1" y="1206"/>
                      <a:pt x="287" y="1630"/>
                      <a:pt x="619" y="1630"/>
                    </a:cubicBezTo>
                    <a:cubicBezTo>
                      <a:pt x="666" y="1630"/>
                      <a:pt x="713" y="1622"/>
                      <a:pt x="760" y="1603"/>
                    </a:cubicBezTo>
                    <a:cubicBezTo>
                      <a:pt x="1819" y="2116"/>
                      <a:pt x="2788" y="2787"/>
                      <a:pt x="4012" y="2886"/>
                    </a:cubicBezTo>
                    <a:cubicBezTo>
                      <a:pt x="4046" y="2888"/>
                      <a:pt x="4080" y="2890"/>
                      <a:pt x="4116" y="2890"/>
                    </a:cubicBezTo>
                    <a:cubicBezTo>
                      <a:pt x="5014" y="2890"/>
                      <a:pt x="6543" y="2099"/>
                      <a:pt x="6312" y="1041"/>
                    </a:cubicBezTo>
                    <a:cubicBezTo>
                      <a:pt x="6114" y="98"/>
                      <a:pt x="4765" y="23"/>
                      <a:pt x="4004" y="7"/>
                    </a:cubicBezTo>
                    <a:cubicBezTo>
                      <a:pt x="3882" y="3"/>
                      <a:pt x="3754" y="1"/>
                      <a:pt x="3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1"/>
              <p:cNvSpPr/>
              <p:nvPr/>
            </p:nvSpPr>
            <p:spPr>
              <a:xfrm>
                <a:off x="546670" y="1454329"/>
                <a:ext cx="206052" cy="26560"/>
              </a:xfrm>
              <a:custGeom>
                <a:rect b="b" l="l" r="r" t="t"/>
                <a:pathLst>
                  <a:path extrusionOk="0" h="641" w="4890">
                    <a:moveTo>
                      <a:pt x="1978" y="1"/>
                    </a:moveTo>
                    <a:cubicBezTo>
                      <a:pt x="1421" y="1"/>
                      <a:pt x="864" y="26"/>
                      <a:pt x="306" y="84"/>
                    </a:cubicBezTo>
                    <a:cubicBezTo>
                      <a:pt x="10" y="108"/>
                      <a:pt x="0" y="566"/>
                      <a:pt x="277" y="566"/>
                    </a:cubicBezTo>
                    <a:cubicBezTo>
                      <a:pt x="286" y="566"/>
                      <a:pt x="296" y="565"/>
                      <a:pt x="306" y="564"/>
                    </a:cubicBezTo>
                    <a:cubicBezTo>
                      <a:pt x="853" y="507"/>
                      <a:pt x="1398" y="483"/>
                      <a:pt x="1943" y="483"/>
                    </a:cubicBezTo>
                    <a:cubicBezTo>
                      <a:pt x="2825" y="483"/>
                      <a:pt x="3704" y="547"/>
                      <a:pt x="4584" y="639"/>
                    </a:cubicBezTo>
                    <a:cubicBezTo>
                      <a:pt x="4594" y="640"/>
                      <a:pt x="4604" y="640"/>
                      <a:pt x="4613" y="640"/>
                    </a:cubicBezTo>
                    <a:cubicBezTo>
                      <a:pt x="4890" y="640"/>
                      <a:pt x="4880" y="191"/>
                      <a:pt x="4584" y="159"/>
                    </a:cubicBezTo>
                    <a:cubicBezTo>
                      <a:pt x="3716" y="63"/>
                      <a:pt x="2848" y="1"/>
                      <a:pt x="19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1"/>
              <p:cNvSpPr/>
              <p:nvPr/>
            </p:nvSpPr>
            <p:spPr>
              <a:xfrm>
                <a:off x="365606" y="1356957"/>
                <a:ext cx="278360" cy="240033"/>
              </a:xfrm>
              <a:custGeom>
                <a:rect b="b" l="l" r="r" t="t"/>
                <a:pathLst>
                  <a:path extrusionOk="0" h="5793" w="6606">
                    <a:moveTo>
                      <a:pt x="3547" y="0"/>
                    </a:moveTo>
                    <a:cubicBezTo>
                      <a:pt x="2893" y="0"/>
                      <a:pt x="2235" y="205"/>
                      <a:pt x="1707" y="589"/>
                    </a:cubicBezTo>
                    <a:cubicBezTo>
                      <a:pt x="904" y="1168"/>
                      <a:pt x="524" y="2294"/>
                      <a:pt x="342" y="3237"/>
                    </a:cubicBezTo>
                    <a:cubicBezTo>
                      <a:pt x="0" y="5012"/>
                      <a:pt x="1780" y="5793"/>
                      <a:pt x="3389" y="5793"/>
                    </a:cubicBezTo>
                    <a:cubicBezTo>
                      <a:pt x="3963" y="5793"/>
                      <a:pt x="4516" y="5693"/>
                      <a:pt x="4942" y="5504"/>
                    </a:cubicBezTo>
                    <a:cubicBezTo>
                      <a:pt x="5315" y="5339"/>
                      <a:pt x="5629" y="5074"/>
                      <a:pt x="5877" y="4759"/>
                    </a:cubicBezTo>
                    <a:cubicBezTo>
                      <a:pt x="6407" y="4064"/>
                      <a:pt x="6605" y="3096"/>
                      <a:pt x="6324" y="2244"/>
                    </a:cubicBezTo>
                    <a:cubicBezTo>
                      <a:pt x="6018" y="1317"/>
                      <a:pt x="5538" y="556"/>
                      <a:pt x="4603" y="192"/>
                    </a:cubicBezTo>
                    <a:cubicBezTo>
                      <a:pt x="4268" y="63"/>
                      <a:pt x="3908" y="0"/>
                      <a:pt x="35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1"/>
              <p:cNvSpPr/>
              <p:nvPr/>
            </p:nvSpPr>
            <p:spPr>
              <a:xfrm>
                <a:off x="411072"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1"/>
              <p:cNvSpPr/>
              <p:nvPr/>
            </p:nvSpPr>
            <p:spPr>
              <a:xfrm>
                <a:off x="410497"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1"/>
              <p:cNvSpPr/>
              <p:nvPr/>
            </p:nvSpPr>
            <p:spPr>
              <a:xfrm>
                <a:off x="458435" y="1368310"/>
                <a:ext cx="57897" cy="46697"/>
              </a:xfrm>
              <a:custGeom>
                <a:rect b="b" l="l" r="r" t="t"/>
                <a:pathLst>
                  <a:path extrusionOk="0" h="1127" w="1374">
                    <a:moveTo>
                      <a:pt x="687" y="1"/>
                    </a:moveTo>
                    <a:cubicBezTo>
                      <a:pt x="307" y="1"/>
                      <a:pt x="0" y="257"/>
                      <a:pt x="0" y="564"/>
                    </a:cubicBezTo>
                    <a:cubicBezTo>
                      <a:pt x="0" y="878"/>
                      <a:pt x="307" y="1126"/>
                      <a:pt x="687" y="1126"/>
                    </a:cubicBezTo>
                    <a:cubicBezTo>
                      <a:pt x="1068" y="1126"/>
                      <a:pt x="1374" y="878"/>
                      <a:pt x="1374" y="564"/>
                    </a:cubicBezTo>
                    <a:cubicBezTo>
                      <a:pt x="1374" y="257"/>
                      <a:pt x="1068" y="1"/>
                      <a:pt x="6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1"/>
              <p:cNvSpPr/>
              <p:nvPr/>
            </p:nvSpPr>
            <p:spPr>
              <a:xfrm>
                <a:off x="422533" y="1518512"/>
                <a:ext cx="35606" cy="34723"/>
              </a:xfrm>
              <a:custGeom>
                <a:rect b="b" l="l" r="r" t="t"/>
                <a:pathLst>
                  <a:path extrusionOk="0" h="838" w="845">
                    <a:moveTo>
                      <a:pt x="229" y="0"/>
                    </a:moveTo>
                    <a:cubicBezTo>
                      <a:pt x="212" y="0"/>
                      <a:pt x="193" y="3"/>
                      <a:pt x="174" y="8"/>
                    </a:cubicBezTo>
                    <a:cubicBezTo>
                      <a:pt x="75" y="33"/>
                      <a:pt x="0" y="157"/>
                      <a:pt x="33" y="256"/>
                    </a:cubicBezTo>
                    <a:cubicBezTo>
                      <a:pt x="124" y="496"/>
                      <a:pt x="298" y="670"/>
                      <a:pt x="505" y="811"/>
                    </a:cubicBezTo>
                    <a:cubicBezTo>
                      <a:pt x="534" y="829"/>
                      <a:pt x="567" y="838"/>
                      <a:pt x="600" y="838"/>
                    </a:cubicBezTo>
                    <a:cubicBezTo>
                      <a:pt x="672" y="838"/>
                      <a:pt x="744" y="799"/>
                      <a:pt x="778" y="736"/>
                    </a:cubicBezTo>
                    <a:cubicBezTo>
                      <a:pt x="844" y="637"/>
                      <a:pt x="803" y="521"/>
                      <a:pt x="712" y="463"/>
                    </a:cubicBezTo>
                    <a:cubicBezTo>
                      <a:pt x="596" y="381"/>
                      <a:pt x="472" y="281"/>
                      <a:pt x="422" y="149"/>
                    </a:cubicBezTo>
                    <a:cubicBezTo>
                      <a:pt x="395" y="66"/>
                      <a:pt x="321" y="0"/>
                      <a:pt x="22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1"/>
              <p:cNvSpPr/>
              <p:nvPr/>
            </p:nvSpPr>
            <p:spPr>
              <a:xfrm>
                <a:off x="461216" y="1554395"/>
                <a:ext cx="36660" cy="21049"/>
              </a:xfrm>
              <a:custGeom>
                <a:rect b="b" l="l" r="r" t="t"/>
                <a:pathLst>
                  <a:path extrusionOk="0" h="508" w="870">
                    <a:moveTo>
                      <a:pt x="219" y="0"/>
                    </a:moveTo>
                    <a:cubicBezTo>
                      <a:pt x="152" y="0"/>
                      <a:pt x="87" y="30"/>
                      <a:pt x="50" y="94"/>
                    </a:cubicBezTo>
                    <a:cubicBezTo>
                      <a:pt x="1" y="185"/>
                      <a:pt x="25" y="325"/>
                      <a:pt x="125" y="375"/>
                    </a:cubicBezTo>
                    <a:cubicBezTo>
                      <a:pt x="282" y="450"/>
                      <a:pt x="431" y="507"/>
                      <a:pt x="605" y="507"/>
                    </a:cubicBezTo>
                    <a:cubicBezTo>
                      <a:pt x="607" y="508"/>
                      <a:pt x="610" y="508"/>
                      <a:pt x="613" y="508"/>
                    </a:cubicBezTo>
                    <a:cubicBezTo>
                      <a:pt x="869" y="508"/>
                      <a:pt x="859" y="110"/>
                      <a:pt x="605" y="102"/>
                    </a:cubicBezTo>
                    <a:cubicBezTo>
                      <a:pt x="497" y="102"/>
                      <a:pt x="414" y="69"/>
                      <a:pt x="332" y="28"/>
                    </a:cubicBezTo>
                    <a:cubicBezTo>
                      <a:pt x="296" y="10"/>
                      <a:pt x="257" y="0"/>
                      <a:pt x="21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5" name="Shape 3025"/>
        <p:cNvGrpSpPr/>
        <p:nvPr/>
      </p:nvGrpSpPr>
      <p:grpSpPr>
        <a:xfrm>
          <a:off x="0" y="0"/>
          <a:ext cx="0" cy="0"/>
          <a:chOff x="0" y="0"/>
          <a:chExt cx="0" cy="0"/>
        </a:xfrm>
      </p:grpSpPr>
      <p:sp>
        <p:nvSpPr>
          <p:cNvPr id="3026" name="Google Shape;3026;p42"/>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Answers and arguments</a:t>
            </a:r>
            <a:endParaRPr/>
          </a:p>
        </p:txBody>
      </p:sp>
      <p:sp>
        <p:nvSpPr>
          <p:cNvPr id="3027" name="Google Shape;3027;p42"/>
          <p:cNvSpPr/>
          <p:nvPr/>
        </p:nvSpPr>
        <p:spPr>
          <a:xfrm>
            <a:off x="713100" y="1316725"/>
            <a:ext cx="77178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Write your question</a:t>
            </a:r>
            <a:endParaRPr b="1" sz="2000">
              <a:solidFill>
                <a:schemeClr val="lt1"/>
              </a:solidFill>
              <a:latin typeface="Roboto Slab"/>
              <a:ea typeface="Roboto Slab"/>
              <a:cs typeface="Roboto Slab"/>
              <a:sym typeface="Roboto Slab"/>
            </a:endParaRPr>
          </a:p>
        </p:txBody>
      </p:sp>
      <p:sp>
        <p:nvSpPr>
          <p:cNvPr id="3028" name="Google Shape;3028;p42"/>
          <p:cNvSpPr/>
          <p:nvPr/>
        </p:nvSpPr>
        <p:spPr>
          <a:xfrm>
            <a:off x="713100" y="2960426"/>
            <a:ext cx="2328900" cy="457200"/>
          </a:xfrm>
          <a:prstGeom prst="rect">
            <a:avLst/>
          </a:prstGeom>
          <a:noFill/>
          <a:ln cap="rnd"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Roboto Slab"/>
                <a:ea typeface="Roboto Slab"/>
                <a:cs typeface="Roboto Slab"/>
                <a:sym typeface="Roboto Slab"/>
              </a:rPr>
              <a:t>Mercury</a:t>
            </a:r>
            <a:endParaRPr b="1" sz="1600">
              <a:solidFill>
                <a:schemeClr val="dk1"/>
              </a:solidFill>
              <a:latin typeface="Roboto Slab"/>
              <a:ea typeface="Roboto Slab"/>
              <a:cs typeface="Roboto Slab"/>
              <a:sym typeface="Roboto Slab"/>
            </a:endParaRPr>
          </a:p>
        </p:txBody>
      </p:sp>
      <p:sp>
        <p:nvSpPr>
          <p:cNvPr id="3029" name="Google Shape;3029;p42"/>
          <p:cNvSpPr/>
          <p:nvPr/>
        </p:nvSpPr>
        <p:spPr>
          <a:xfrm>
            <a:off x="3407550" y="2960426"/>
            <a:ext cx="2328900" cy="457200"/>
          </a:xfrm>
          <a:prstGeom prst="rect">
            <a:avLst/>
          </a:prstGeom>
          <a:noFill/>
          <a:ln cap="rnd"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Roboto Slab"/>
                <a:ea typeface="Roboto Slab"/>
                <a:cs typeface="Roboto Slab"/>
                <a:sym typeface="Roboto Slab"/>
              </a:rPr>
              <a:t>Venus</a:t>
            </a:r>
            <a:endParaRPr b="1" sz="1600">
              <a:solidFill>
                <a:schemeClr val="dk1"/>
              </a:solidFill>
              <a:latin typeface="Roboto Slab"/>
              <a:ea typeface="Roboto Slab"/>
              <a:cs typeface="Roboto Slab"/>
              <a:sym typeface="Roboto Slab"/>
            </a:endParaRPr>
          </a:p>
        </p:txBody>
      </p:sp>
      <p:sp>
        <p:nvSpPr>
          <p:cNvPr id="3030" name="Google Shape;3030;p42"/>
          <p:cNvSpPr/>
          <p:nvPr/>
        </p:nvSpPr>
        <p:spPr>
          <a:xfrm>
            <a:off x="6102000" y="2960426"/>
            <a:ext cx="2328900" cy="457200"/>
          </a:xfrm>
          <a:prstGeom prst="rect">
            <a:avLst/>
          </a:prstGeom>
          <a:noFill/>
          <a:ln cap="rnd"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dk1"/>
                </a:solidFill>
                <a:latin typeface="Roboto Slab"/>
                <a:ea typeface="Roboto Slab"/>
                <a:cs typeface="Roboto Slab"/>
                <a:sym typeface="Roboto Slab"/>
              </a:rPr>
              <a:t>Earth</a:t>
            </a:r>
            <a:endParaRPr b="1" sz="1600">
              <a:solidFill>
                <a:schemeClr val="dk1"/>
              </a:solidFill>
              <a:latin typeface="Roboto Slab"/>
              <a:ea typeface="Roboto Slab"/>
              <a:cs typeface="Roboto Slab"/>
              <a:sym typeface="Roboto Slab"/>
            </a:endParaRPr>
          </a:p>
        </p:txBody>
      </p:sp>
      <p:sp>
        <p:nvSpPr>
          <p:cNvPr id="3031" name="Google Shape;3031;p42"/>
          <p:cNvSpPr/>
          <p:nvPr/>
        </p:nvSpPr>
        <p:spPr>
          <a:xfrm>
            <a:off x="713100" y="3509066"/>
            <a:ext cx="2328900" cy="1097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Mercury is the closest planet to the Sun and the smallest one in the Solar System. This planet’s name has nothing to do with the liquid metal</a:t>
            </a:r>
            <a:endParaRPr sz="1200">
              <a:solidFill>
                <a:schemeClr val="dk1"/>
              </a:solidFill>
              <a:latin typeface="Open Sans"/>
              <a:ea typeface="Open Sans"/>
              <a:cs typeface="Open Sans"/>
              <a:sym typeface="Open Sans"/>
            </a:endParaRPr>
          </a:p>
        </p:txBody>
      </p:sp>
      <p:sp>
        <p:nvSpPr>
          <p:cNvPr id="3032" name="Google Shape;3032;p42"/>
          <p:cNvSpPr/>
          <p:nvPr/>
        </p:nvSpPr>
        <p:spPr>
          <a:xfrm>
            <a:off x="3407550" y="3509066"/>
            <a:ext cx="2328900" cy="1097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Venus has a beautiful name and is the second planet from </a:t>
            </a:r>
            <a:r>
              <a:rPr lang="en" sz="1200">
                <a:solidFill>
                  <a:schemeClr val="dk1"/>
                </a:solidFill>
                <a:latin typeface="Open Sans"/>
                <a:ea typeface="Open Sans"/>
                <a:cs typeface="Open Sans"/>
                <a:sym typeface="Open Sans"/>
              </a:rPr>
              <a:t>the Sun</a:t>
            </a:r>
            <a:r>
              <a:rPr lang="en" sz="1200">
                <a:solidFill>
                  <a:schemeClr val="dk1"/>
                </a:solidFill>
                <a:latin typeface="Open Sans"/>
                <a:ea typeface="Open Sans"/>
                <a:cs typeface="Open Sans"/>
                <a:sym typeface="Open Sans"/>
              </a:rPr>
              <a:t>. It’s terribly hot, even hotter than </a:t>
            </a:r>
            <a:r>
              <a:rPr lang="en" sz="1200">
                <a:solidFill>
                  <a:schemeClr val="dk1"/>
                </a:solidFill>
                <a:latin typeface="Open Sans"/>
                <a:ea typeface="Open Sans"/>
                <a:cs typeface="Open Sans"/>
                <a:sym typeface="Open Sans"/>
              </a:rPr>
              <a:t>Mercury</a:t>
            </a:r>
            <a:r>
              <a:rPr lang="en" sz="1200">
                <a:solidFill>
                  <a:schemeClr val="dk1"/>
                </a:solidFill>
                <a:latin typeface="Open Sans"/>
                <a:ea typeface="Open Sans"/>
                <a:cs typeface="Open Sans"/>
                <a:sym typeface="Open Sans"/>
              </a:rPr>
              <a:t>, and its atmosphere is poisonous</a:t>
            </a:r>
            <a:endParaRPr sz="1200">
              <a:solidFill>
                <a:schemeClr val="dk1"/>
              </a:solidFill>
              <a:latin typeface="Open Sans"/>
              <a:ea typeface="Open Sans"/>
              <a:cs typeface="Open Sans"/>
              <a:sym typeface="Open Sans"/>
            </a:endParaRPr>
          </a:p>
        </p:txBody>
      </p:sp>
      <p:sp>
        <p:nvSpPr>
          <p:cNvPr id="3033" name="Google Shape;3033;p42"/>
          <p:cNvSpPr/>
          <p:nvPr/>
        </p:nvSpPr>
        <p:spPr>
          <a:xfrm>
            <a:off x="6102000" y="3509066"/>
            <a:ext cx="2328900" cy="1097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200">
                <a:solidFill>
                  <a:schemeClr val="dk1"/>
                </a:solidFill>
                <a:latin typeface="Open Sans"/>
                <a:ea typeface="Open Sans"/>
                <a:cs typeface="Open Sans"/>
                <a:sym typeface="Open Sans"/>
              </a:rPr>
              <a:t>Earth is the third planet from the Sun and the only one that harbors life in the Solar System. All humans live on this planet</a:t>
            </a:r>
            <a:endParaRPr sz="1200">
              <a:solidFill>
                <a:schemeClr val="dk1"/>
              </a:solidFill>
              <a:latin typeface="Open Sans"/>
              <a:ea typeface="Open Sans"/>
              <a:cs typeface="Open Sans"/>
              <a:sym typeface="Open Sans"/>
            </a:endParaRPr>
          </a:p>
        </p:txBody>
      </p:sp>
      <p:cxnSp>
        <p:nvCxnSpPr>
          <p:cNvPr id="3034" name="Google Shape;3034;p42"/>
          <p:cNvCxnSpPr>
            <a:stCxn id="3027" idx="2"/>
            <a:endCxn id="3035" idx="0"/>
          </p:cNvCxnSpPr>
          <p:nvPr/>
        </p:nvCxnSpPr>
        <p:spPr>
          <a:xfrm>
            <a:off x="4572000" y="1773925"/>
            <a:ext cx="0" cy="364800"/>
          </a:xfrm>
          <a:prstGeom prst="straightConnector1">
            <a:avLst/>
          </a:prstGeom>
          <a:noFill/>
          <a:ln cap="rnd" cmpd="sng" w="28575">
            <a:solidFill>
              <a:schemeClr val="dk1"/>
            </a:solidFill>
            <a:prstDash val="solid"/>
            <a:round/>
            <a:headEnd len="med" w="med" type="none"/>
            <a:tailEnd len="med" w="med" type="none"/>
          </a:ln>
        </p:spPr>
      </p:cxnSp>
      <p:sp>
        <p:nvSpPr>
          <p:cNvPr id="3035" name="Google Shape;3035;p42"/>
          <p:cNvSpPr/>
          <p:nvPr/>
        </p:nvSpPr>
        <p:spPr>
          <a:xfrm>
            <a:off x="713100" y="2138576"/>
            <a:ext cx="7717800" cy="457200"/>
          </a:xfrm>
          <a:prstGeom prst="rect">
            <a:avLst/>
          </a:prstGeom>
          <a:solidFill>
            <a:schemeClr val="dk1"/>
          </a:solidFill>
          <a:ln cap="rnd"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Write your answer</a:t>
            </a:r>
            <a:endParaRPr b="1" sz="2000">
              <a:solidFill>
                <a:schemeClr val="lt1"/>
              </a:solidFill>
              <a:latin typeface="Roboto Slab"/>
              <a:ea typeface="Roboto Slab"/>
              <a:cs typeface="Roboto Slab"/>
              <a:sym typeface="Roboto Slab"/>
            </a:endParaRPr>
          </a:p>
        </p:txBody>
      </p:sp>
      <p:cxnSp>
        <p:nvCxnSpPr>
          <p:cNvPr id="3036" name="Google Shape;3036;p42"/>
          <p:cNvCxnSpPr>
            <a:stCxn id="3035" idx="2"/>
            <a:endCxn id="3029" idx="0"/>
          </p:cNvCxnSpPr>
          <p:nvPr/>
        </p:nvCxnSpPr>
        <p:spPr>
          <a:xfrm>
            <a:off x="4572000" y="2595776"/>
            <a:ext cx="0" cy="364800"/>
          </a:xfrm>
          <a:prstGeom prst="straightConnector1">
            <a:avLst/>
          </a:prstGeom>
          <a:noFill/>
          <a:ln cap="rnd" cmpd="sng" w="28575">
            <a:solidFill>
              <a:schemeClr val="dk1"/>
            </a:solidFill>
            <a:prstDash val="solid"/>
            <a:round/>
            <a:headEnd len="med" w="med" type="none"/>
            <a:tailEnd len="med" w="med" type="none"/>
          </a:ln>
        </p:spPr>
      </p:cxnSp>
      <p:cxnSp>
        <p:nvCxnSpPr>
          <p:cNvPr id="3037" name="Google Shape;3037;p42"/>
          <p:cNvCxnSpPr>
            <a:stCxn id="3035" idx="2"/>
            <a:endCxn id="3028" idx="0"/>
          </p:cNvCxnSpPr>
          <p:nvPr/>
        </p:nvCxnSpPr>
        <p:spPr>
          <a:xfrm rot="5400000">
            <a:off x="3042450" y="1431026"/>
            <a:ext cx="364800" cy="2694300"/>
          </a:xfrm>
          <a:prstGeom prst="bentConnector3">
            <a:avLst>
              <a:gd fmla="val 49980" name="adj1"/>
            </a:avLst>
          </a:prstGeom>
          <a:noFill/>
          <a:ln cap="rnd" cmpd="sng" w="28575">
            <a:solidFill>
              <a:schemeClr val="dk1"/>
            </a:solidFill>
            <a:prstDash val="solid"/>
            <a:round/>
            <a:headEnd len="med" w="med" type="none"/>
            <a:tailEnd len="med" w="med" type="none"/>
          </a:ln>
        </p:spPr>
      </p:cxnSp>
      <p:cxnSp>
        <p:nvCxnSpPr>
          <p:cNvPr id="3038" name="Google Shape;3038;p42"/>
          <p:cNvCxnSpPr>
            <a:stCxn id="3035" idx="2"/>
            <a:endCxn id="3030" idx="0"/>
          </p:cNvCxnSpPr>
          <p:nvPr/>
        </p:nvCxnSpPr>
        <p:spPr>
          <a:xfrm flipH="1" rot="-5400000">
            <a:off x="5736900" y="1430876"/>
            <a:ext cx="364800" cy="2694600"/>
          </a:xfrm>
          <a:prstGeom prst="bentConnector3">
            <a:avLst>
              <a:gd fmla="val 49980" name="adj1"/>
            </a:avLst>
          </a:prstGeom>
          <a:noFill/>
          <a:ln cap="rnd" cmpd="sng" w="28575">
            <a:solidFill>
              <a:schemeClr val="dk1"/>
            </a:solidFill>
            <a:prstDash val="solid"/>
            <a:round/>
            <a:headEnd len="med" w="med" type="none"/>
            <a:tailEnd len="med" w="med" type="none"/>
          </a:ln>
        </p:spPr>
      </p:cxnSp>
      <p:grpSp>
        <p:nvGrpSpPr>
          <p:cNvPr id="3039" name="Google Shape;3039;p42"/>
          <p:cNvGrpSpPr/>
          <p:nvPr/>
        </p:nvGrpSpPr>
        <p:grpSpPr>
          <a:xfrm>
            <a:off x="255888" y="722238"/>
            <a:ext cx="914405" cy="983108"/>
            <a:chOff x="255888" y="722238"/>
            <a:chExt cx="914405" cy="983108"/>
          </a:xfrm>
        </p:grpSpPr>
        <p:grpSp>
          <p:nvGrpSpPr>
            <p:cNvPr id="3040" name="Google Shape;3040;p42"/>
            <p:cNvGrpSpPr/>
            <p:nvPr/>
          </p:nvGrpSpPr>
          <p:grpSpPr>
            <a:xfrm flipH="1">
              <a:off x="255888" y="928101"/>
              <a:ext cx="914405" cy="777244"/>
              <a:chOff x="7973689" y="928101"/>
              <a:chExt cx="914405" cy="777244"/>
            </a:xfrm>
          </p:grpSpPr>
          <p:sp>
            <p:nvSpPr>
              <p:cNvPr id="3041" name="Google Shape;3041;p42"/>
              <p:cNvSpPr/>
              <p:nvPr/>
            </p:nvSpPr>
            <p:spPr>
              <a:xfrm flipH="1">
                <a:off x="8435158" y="1510057"/>
                <a:ext cx="438285" cy="195289"/>
              </a:xfrm>
              <a:custGeom>
                <a:rect b="b" l="l" r="r" t="t"/>
                <a:pathLst>
                  <a:path extrusionOk="0" h="4695" w="10530">
                    <a:moveTo>
                      <a:pt x="10275" y="1"/>
                    </a:moveTo>
                    <a:cubicBezTo>
                      <a:pt x="10237" y="1"/>
                      <a:pt x="10196" y="13"/>
                      <a:pt x="10155" y="40"/>
                    </a:cubicBezTo>
                    <a:cubicBezTo>
                      <a:pt x="8635" y="1071"/>
                      <a:pt x="7140" y="2171"/>
                      <a:pt x="5361" y="2721"/>
                    </a:cubicBezTo>
                    <a:cubicBezTo>
                      <a:pt x="4880" y="2875"/>
                      <a:pt x="4433" y="2927"/>
                      <a:pt x="3987" y="3150"/>
                    </a:cubicBezTo>
                    <a:cubicBezTo>
                      <a:pt x="3655" y="3322"/>
                      <a:pt x="3319" y="3433"/>
                      <a:pt x="2964" y="3433"/>
                    </a:cubicBezTo>
                    <a:cubicBezTo>
                      <a:pt x="2841" y="3433"/>
                      <a:pt x="2715" y="3420"/>
                      <a:pt x="2586" y="3391"/>
                    </a:cubicBezTo>
                    <a:cubicBezTo>
                      <a:pt x="2191" y="3305"/>
                      <a:pt x="1813" y="3159"/>
                      <a:pt x="1461" y="2953"/>
                    </a:cubicBezTo>
                    <a:cubicBezTo>
                      <a:pt x="1170" y="2770"/>
                      <a:pt x="840" y="2082"/>
                      <a:pt x="485" y="2082"/>
                    </a:cubicBezTo>
                    <a:cubicBezTo>
                      <a:pt x="472" y="2082"/>
                      <a:pt x="460" y="2083"/>
                      <a:pt x="447" y="2085"/>
                    </a:cubicBezTo>
                    <a:cubicBezTo>
                      <a:pt x="0" y="2136"/>
                      <a:pt x="258" y="2738"/>
                      <a:pt x="353" y="2987"/>
                    </a:cubicBezTo>
                    <a:cubicBezTo>
                      <a:pt x="533" y="3460"/>
                      <a:pt x="782" y="3906"/>
                      <a:pt x="1186" y="4233"/>
                    </a:cubicBezTo>
                    <a:cubicBezTo>
                      <a:pt x="1597" y="4569"/>
                      <a:pt x="2087" y="4695"/>
                      <a:pt x="2590" y="4695"/>
                    </a:cubicBezTo>
                    <a:cubicBezTo>
                      <a:pt x="2961" y="4695"/>
                      <a:pt x="3338" y="4627"/>
                      <a:pt x="3695" y="4525"/>
                    </a:cubicBezTo>
                    <a:cubicBezTo>
                      <a:pt x="5817" y="3923"/>
                      <a:pt x="7647" y="2411"/>
                      <a:pt x="9408" y="1140"/>
                    </a:cubicBezTo>
                    <a:cubicBezTo>
                      <a:pt x="9734" y="908"/>
                      <a:pt x="10052" y="676"/>
                      <a:pt x="10387" y="470"/>
                    </a:cubicBezTo>
                    <a:cubicBezTo>
                      <a:pt x="10447" y="435"/>
                      <a:pt x="10482" y="367"/>
                      <a:pt x="10482" y="289"/>
                    </a:cubicBezTo>
                    <a:cubicBezTo>
                      <a:pt x="10529" y="161"/>
                      <a:pt x="10417" y="1"/>
                      <a:pt x="10275" y="1"/>
                    </a:cubicBezTo>
                    <a:close/>
                  </a:path>
                </a:pathLst>
              </a:custGeom>
              <a:solidFill>
                <a:srgbClr val="4DC070">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2"/>
              <p:cNvSpPr/>
              <p:nvPr/>
            </p:nvSpPr>
            <p:spPr>
              <a:xfrm flipH="1">
                <a:off x="8002658" y="1194684"/>
                <a:ext cx="519282" cy="386210"/>
              </a:xfrm>
              <a:custGeom>
                <a:rect b="b" l="l" r="r" t="t"/>
                <a:pathLst>
                  <a:path extrusionOk="0" h="9285" w="12476">
                    <a:moveTo>
                      <a:pt x="10040" y="1"/>
                    </a:moveTo>
                    <a:cubicBezTo>
                      <a:pt x="9068" y="1"/>
                      <a:pt x="8265" y="877"/>
                      <a:pt x="7767" y="1720"/>
                    </a:cubicBezTo>
                    <a:cubicBezTo>
                      <a:pt x="7664" y="1333"/>
                      <a:pt x="7424" y="1007"/>
                      <a:pt x="7089" y="792"/>
                    </a:cubicBezTo>
                    <a:cubicBezTo>
                      <a:pt x="6914" y="683"/>
                      <a:pt x="6714" y="639"/>
                      <a:pt x="6511" y="639"/>
                    </a:cubicBezTo>
                    <a:cubicBezTo>
                      <a:pt x="6184" y="639"/>
                      <a:pt x="5846" y="752"/>
                      <a:pt x="5576" y="895"/>
                    </a:cubicBezTo>
                    <a:cubicBezTo>
                      <a:pt x="4614" y="1411"/>
                      <a:pt x="3789" y="2467"/>
                      <a:pt x="3661" y="3593"/>
                    </a:cubicBezTo>
                    <a:cubicBezTo>
                      <a:pt x="3442" y="3475"/>
                      <a:pt x="3213" y="3424"/>
                      <a:pt x="2981" y="3424"/>
                    </a:cubicBezTo>
                    <a:cubicBezTo>
                      <a:pt x="2146" y="3424"/>
                      <a:pt x="1280" y="4092"/>
                      <a:pt x="782" y="4744"/>
                    </a:cubicBezTo>
                    <a:cubicBezTo>
                      <a:pt x="250" y="5449"/>
                      <a:pt x="52" y="6419"/>
                      <a:pt x="26" y="7287"/>
                    </a:cubicBezTo>
                    <a:cubicBezTo>
                      <a:pt x="18" y="7588"/>
                      <a:pt x="1" y="8361"/>
                      <a:pt x="267" y="8584"/>
                    </a:cubicBezTo>
                    <a:cubicBezTo>
                      <a:pt x="422" y="8722"/>
                      <a:pt x="671" y="8799"/>
                      <a:pt x="860" y="8894"/>
                    </a:cubicBezTo>
                    <a:cubicBezTo>
                      <a:pt x="1264" y="9100"/>
                      <a:pt x="1856" y="9117"/>
                      <a:pt x="2295" y="9177"/>
                    </a:cubicBezTo>
                    <a:cubicBezTo>
                      <a:pt x="2807" y="9248"/>
                      <a:pt x="3325" y="9285"/>
                      <a:pt x="3843" y="9285"/>
                    </a:cubicBezTo>
                    <a:cubicBezTo>
                      <a:pt x="4020" y="9285"/>
                      <a:pt x="4197" y="9280"/>
                      <a:pt x="4374" y="9272"/>
                    </a:cubicBezTo>
                    <a:cubicBezTo>
                      <a:pt x="5387" y="9203"/>
                      <a:pt x="6590" y="8808"/>
                      <a:pt x="6633" y="7691"/>
                    </a:cubicBezTo>
                    <a:cubicBezTo>
                      <a:pt x="6992" y="7735"/>
                      <a:pt x="7391" y="7769"/>
                      <a:pt x="7796" y="7769"/>
                    </a:cubicBezTo>
                    <a:cubicBezTo>
                      <a:pt x="8876" y="7769"/>
                      <a:pt x="10004" y="7534"/>
                      <a:pt x="10559" y="6660"/>
                    </a:cubicBezTo>
                    <a:cubicBezTo>
                      <a:pt x="10817" y="6256"/>
                      <a:pt x="10937" y="5629"/>
                      <a:pt x="10740" y="5182"/>
                    </a:cubicBezTo>
                    <a:lnTo>
                      <a:pt x="10740" y="5174"/>
                    </a:lnTo>
                    <a:cubicBezTo>
                      <a:pt x="11436" y="4916"/>
                      <a:pt x="12080" y="4435"/>
                      <a:pt x="12269" y="3747"/>
                    </a:cubicBezTo>
                    <a:cubicBezTo>
                      <a:pt x="12475" y="3000"/>
                      <a:pt x="12046" y="2356"/>
                      <a:pt x="11427" y="2089"/>
                    </a:cubicBezTo>
                    <a:cubicBezTo>
                      <a:pt x="11917" y="1024"/>
                      <a:pt x="11273" y="45"/>
                      <a:pt x="10096" y="2"/>
                    </a:cubicBezTo>
                    <a:cubicBezTo>
                      <a:pt x="10077" y="1"/>
                      <a:pt x="10058" y="1"/>
                      <a:pt x="100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2"/>
              <p:cNvSpPr/>
              <p:nvPr/>
            </p:nvSpPr>
            <p:spPr>
              <a:xfrm flipH="1">
                <a:off x="8123031" y="1418756"/>
                <a:ext cx="265801" cy="60562"/>
              </a:xfrm>
              <a:custGeom>
                <a:rect b="b" l="l" r="r" t="t"/>
                <a:pathLst>
                  <a:path extrusionOk="0" h="1456" w="6386">
                    <a:moveTo>
                      <a:pt x="6260" y="0"/>
                    </a:moveTo>
                    <a:cubicBezTo>
                      <a:pt x="6255" y="0"/>
                      <a:pt x="6250" y="1"/>
                      <a:pt x="6245" y="1"/>
                    </a:cubicBezTo>
                    <a:cubicBezTo>
                      <a:pt x="4208" y="336"/>
                      <a:pt x="1872" y="27"/>
                      <a:pt x="93" y="1256"/>
                    </a:cubicBezTo>
                    <a:cubicBezTo>
                      <a:pt x="0" y="1320"/>
                      <a:pt x="67" y="1455"/>
                      <a:pt x="157" y="1455"/>
                    </a:cubicBezTo>
                    <a:cubicBezTo>
                      <a:pt x="175" y="1455"/>
                      <a:pt x="194" y="1449"/>
                      <a:pt x="213" y="1436"/>
                    </a:cubicBezTo>
                    <a:cubicBezTo>
                      <a:pt x="1957" y="233"/>
                      <a:pt x="4269" y="543"/>
                      <a:pt x="6262" y="216"/>
                    </a:cubicBezTo>
                    <a:cubicBezTo>
                      <a:pt x="6385" y="191"/>
                      <a:pt x="6383" y="0"/>
                      <a:pt x="62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2"/>
              <p:cNvSpPr/>
              <p:nvPr/>
            </p:nvSpPr>
            <p:spPr>
              <a:xfrm flipH="1">
                <a:off x="8342964" y="1367885"/>
                <a:ext cx="162577" cy="161929"/>
              </a:xfrm>
              <a:custGeom>
                <a:rect b="b" l="l" r="r" t="t"/>
                <a:pathLst>
                  <a:path extrusionOk="0" h="3893" w="3906">
                    <a:moveTo>
                      <a:pt x="3763" y="0"/>
                    </a:moveTo>
                    <a:cubicBezTo>
                      <a:pt x="3728" y="0"/>
                      <a:pt x="3693" y="17"/>
                      <a:pt x="3670" y="56"/>
                    </a:cubicBezTo>
                    <a:lnTo>
                      <a:pt x="3662" y="56"/>
                    </a:lnTo>
                    <a:cubicBezTo>
                      <a:pt x="2785" y="1542"/>
                      <a:pt x="1497" y="2737"/>
                      <a:pt x="88" y="3707"/>
                    </a:cubicBezTo>
                    <a:cubicBezTo>
                      <a:pt x="1" y="3773"/>
                      <a:pt x="61" y="3893"/>
                      <a:pt x="148" y="3893"/>
                    </a:cubicBezTo>
                    <a:cubicBezTo>
                      <a:pt x="165" y="3893"/>
                      <a:pt x="182" y="3889"/>
                      <a:pt x="199" y="3879"/>
                    </a:cubicBezTo>
                    <a:cubicBezTo>
                      <a:pt x="1651" y="2891"/>
                      <a:pt x="2957" y="1663"/>
                      <a:pt x="3859" y="151"/>
                    </a:cubicBezTo>
                    <a:cubicBezTo>
                      <a:pt x="3906" y="70"/>
                      <a:pt x="3835" y="0"/>
                      <a:pt x="37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2"/>
              <p:cNvSpPr/>
              <p:nvPr/>
            </p:nvSpPr>
            <p:spPr>
              <a:xfrm flipH="1">
                <a:off x="8375513" y="1330741"/>
                <a:ext cx="470043" cy="327186"/>
              </a:xfrm>
              <a:custGeom>
                <a:rect b="b" l="l" r="r" t="t"/>
                <a:pathLst>
                  <a:path extrusionOk="0" h="7866" w="11293">
                    <a:moveTo>
                      <a:pt x="10970" y="1"/>
                    </a:moveTo>
                    <a:cubicBezTo>
                      <a:pt x="10918" y="1"/>
                      <a:pt x="10864" y="19"/>
                      <a:pt x="10817" y="64"/>
                    </a:cubicBezTo>
                    <a:cubicBezTo>
                      <a:pt x="10774" y="98"/>
                      <a:pt x="10731" y="141"/>
                      <a:pt x="10680" y="184"/>
                    </a:cubicBezTo>
                    <a:cubicBezTo>
                      <a:pt x="10628" y="184"/>
                      <a:pt x="10568" y="210"/>
                      <a:pt x="10533" y="253"/>
                    </a:cubicBezTo>
                    <a:cubicBezTo>
                      <a:pt x="10482" y="305"/>
                      <a:pt x="10422" y="356"/>
                      <a:pt x="10379" y="416"/>
                    </a:cubicBezTo>
                    <a:cubicBezTo>
                      <a:pt x="9674" y="932"/>
                      <a:pt x="8815" y="1275"/>
                      <a:pt x="8051" y="1662"/>
                    </a:cubicBezTo>
                    <a:cubicBezTo>
                      <a:pt x="6805" y="2289"/>
                      <a:pt x="5585" y="2934"/>
                      <a:pt x="4313" y="3501"/>
                    </a:cubicBezTo>
                    <a:cubicBezTo>
                      <a:pt x="2999" y="4085"/>
                      <a:pt x="1495" y="4583"/>
                      <a:pt x="507" y="5683"/>
                    </a:cubicBezTo>
                    <a:cubicBezTo>
                      <a:pt x="104" y="6130"/>
                      <a:pt x="0" y="6645"/>
                      <a:pt x="293" y="7169"/>
                    </a:cubicBezTo>
                    <a:cubicBezTo>
                      <a:pt x="569" y="7672"/>
                      <a:pt x="1106" y="7866"/>
                      <a:pt x="1645" y="7866"/>
                    </a:cubicBezTo>
                    <a:cubicBezTo>
                      <a:pt x="1742" y="7866"/>
                      <a:pt x="1838" y="7860"/>
                      <a:pt x="1933" y="7848"/>
                    </a:cubicBezTo>
                    <a:cubicBezTo>
                      <a:pt x="3652" y="7659"/>
                      <a:pt x="5155" y="6233"/>
                      <a:pt x="6375" y="5142"/>
                    </a:cubicBezTo>
                    <a:cubicBezTo>
                      <a:pt x="7913" y="3767"/>
                      <a:pt x="9313" y="2238"/>
                      <a:pt x="10697" y="708"/>
                    </a:cubicBezTo>
                    <a:cubicBezTo>
                      <a:pt x="10851" y="588"/>
                      <a:pt x="10997" y="468"/>
                      <a:pt x="11135" y="339"/>
                    </a:cubicBezTo>
                    <a:cubicBezTo>
                      <a:pt x="11292" y="195"/>
                      <a:pt x="11139" y="1"/>
                      <a:pt x="10970" y="1"/>
                    </a:cubicBezTo>
                    <a:close/>
                  </a:path>
                </a:pathLst>
              </a:custGeom>
              <a:solidFill>
                <a:srgbClr val="4DC070">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2"/>
              <p:cNvSpPr/>
              <p:nvPr/>
            </p:nvSpPr>
            <p:spPr>
              <a:xfrm flipH="1">
                <a:off x="8388666" y="1273964"/>
                <a:ext cx="464757" cy="333218"/>
              </a:xfrm>
              <a:custGeom>
                <a:rect b="b" l="l" r="r" t="t"/>
                <a:pathLst>
                  <a:path extrusionOk="0" h="8011" w="11166">
                    <a:moveTo>
                      <a:pt x="10892" y="1"/>
                    </a:moveTo>
                    <a:cubicBezTo>
                      <a:pt x="10866" y="1"/>
                      <a:pt x="10838" y="7"/>
                      <a:pt x="10808" y="20"/>
                    </a:cubicBezTo>
                    <a:cubicBezTo>
                      <a:pt x="10637" y="106"/>
                      <a:pt x="10465" y="192"/>
                      <a:pt x="10301" y="295"/>
                    </a:cubicBezTo>
                    <a:cubicBezTo>
                      <a:pt x="8368" y="1017"/>
                      <a:pt x="6427" y="1738"/>
                      <a:pt x="4580" y="2658"/>
                    </a:cubicBezTo>
                    <a:cubicBezTo>
                      <a:pt x="3110" y="3388"/>
                      <a:pt x="1229" y="4247"/>
                      <a:pt x="404" y="5776"/>
                    </a:cubicBezTo>
                    <a:cubicBezTo>
                      <a:pt x="104" y="6335"/>
                      <a:pt x="0" y="7022"/>
                      <a:pt x="430" y="7546"/>
                    </a:cubicBezTo>
                    <a:cubicBezTo>
                      <a:pt x="689" y="7863"/>
                      <a:pt x="1003" y="8010"/>
                      <a:pt x="1353" y="8010"/>
                    </a:cubicBezTo>
                    <a:cubicBezTo>
                      <a:pt x="1524" y="8010"/>
                      <a:pt x="1704" y="7975"/>
                      <a:pt x="1891" y="7907"/>
                    </a:cubicBezTo>
                    <a:cubicBezTo>
                      <a:pt x="3274" y="7391"/>
                      <a:pt x="4296" y="6180"/>
                      <a:pt x="5327" y="5184"/>
                    </a:cubicBezTo>
                    <a:cubicBezTo>
                      <a:pt x="6332" y="4213"/>
                      <a:pt x="7380" y="3319"/>
                      <a:pt x="8420" y="2400"/>
                    </a:cubicBezTo>
                    <a:cubicBezTo>
                      <a:pt x="9064" y="1833"/>
                      <a:pt x="9700" y="1163"/>
                      <a:pt x="10448" y="699"/>
                    </a:cubicBezTo>
                    <a:lnTo>
                      <a:pt x="10662" y="622"/>
                    </a:lnTo>
                    <a:cubicBezTo>
                      <a:pt x="10714" y="604"/>
                      <a:pt x="10757" y="561"/>
                      <a:pt x="10783" y="501"/>
                    </a:cubicBezTo>
                    <a:cubicBezTo>
                      <a:pt x="10834" y="475"/>
                      <a:pt x="10886" y="450"/>
                      <a:pt x="10946" y="424"/>
                    </a:cubicBezTo>
                    <a:cubicBezTo>
                      <a:pt x="11165" y="326"/>
                      <a:pt x="11085" y="1"/>
                      <a:pt x="10892" y="1"/>
                    </a:cubicBezTo>
                    <a:close/>
                  </a:path>
                </a:pathLst>
              </a:custGeom>
              <a:solidFill>
                <a:srgbClr val="4DC070">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2"/>
              <p:cNvSpPr/>
              <p:nvPr/>
            </p:nvSpPr>
            <p:spPr>
              <a:xfrm flipH="1">
                <a:off x="8163238" y="1308030"/>
                <a:ext cx="694846" cy="344490"/>
              </a:xfrm>
              <a:custGeom>
                <a:rect b="b" l="l" r="r" t="t"/>
                <a:pathLst>
                  <a:path extrusionOk="0" h="8282" w="16694">
                    <a:moveTo>
                      <a:pt x="15018" y="0"/>
                    </a:moveTo>
                    <a:lnTo>
                      <a:pt x="15018" y="0"/>
                    </a:lnTo>
                    <a:cubicBezTo>
                      <a:pt x="15018" y="0"/>
                      <a:pt x="14958" y="77"/>
                      <a:pt x="14872" y="215"/>
                    </a:cubicBezTo>
                    <a:lnTo>
                      <a:pt x="14795" y="327"/>
                    </a:lnTo>
                    <a:cubicBezTo>
                      <a:pt x="14769" y="370"/>
                      <a:pt x="14735" y="412"/>
                      <a:pt x="14692" y="455"/>
                    </a:cubicBezTo>
                    <a:cubicBezTo>
                      <a:pt x="14623" y="550"/>
                      <a:pt x="14555" y="653"/>
                      <a:pt x="14451" y="765"/>
                    </a:cubicBezTo>
                    <a:cubicBezTo>
                      <a:pt x="14408" y="816"/>
                      <a:pt x="14357" y="876"/>
                      <a:pt x="14305" y="937"/>
                    </a:cubicBezTo>
                    <a:cubicBezTo>
                      <a:pt x="14262" y="997"/>
                      <a:pt x="14202" y="1057"/>
                      <a:pt x="14142" y="1117"/>
                    </a:cubicBezTo>
                    <a:cubicBezTo>
                      <a:pt x="14039" y="1246"/>
                      <a:pt x="13902" y="1375"/>
                      <a:pt x="13773" y="1504"/>
                    </a:cubicBezTo>
                    <a:cubicBezTo>
                      <a:pt x="13498" y="1770"/>
                      <a:pt x="13189" y="2045"/>
                      <a:pt x="12853" y="2320"/>
                    </a:cubicBezTo>
                    <a:cubicBezTo>
                      <a:pt x="12441" y="2655"/>
                      <a:pt x="12054" y="2964"/>
                      <a:pt x="11711" y="3248"/>
                    </a:cubicBezTo>
                    <a:cubicBezTo>
                      <a:pt x="11539" y="3325"/>
                      <a:pt x="11367" y="3411"/>
                      <a:pt x="11187" y="3497"/>
                    </a:cubicBezTo>
                    <a:cubicBezTo>
                      <a:pt x="10164" y="4012"/>
                      <a:pt x="9073" y="4622"/>
                      <a:pt x="7948" y="5267"/>
                    </a:cubicBezTo>
                    <a:lnTo>
                      <a:pt x="7106" y="5739"/>
                    </a:lnTo>
                    <a:cubicBezTo>
                      <a:pt x="6831" y="5894"/>
                      <a:pt x="6565" y="6048"/>
                      <a:pt x="6298" y="6194"/>
                    </a:cubicBezTo>
                    <a:cubicBezTo>
                      <a:pt x="6032" y="6341"/>
                      <a:pt x="5766" y="6478"/>
                      <a:pt x="5508" y="6624"/>
                    </a:cubicBezTo>
                    <a:cubicBezTo>
                      <a:pt x="5250" y="6770"/>
                      <a:pt x="5001" y="6890"/>
                      <a:pt x="4760" y="7011"/>
                    </a:cubicBezTo>
                    <a:cubicBezTo>
                      <a:pt x="4296" y="7234"/>
                      <a:pt x="3815" y="7414"/>
                      <a:pt x="3326" y="7552"/>
                    </a:cubicBezTo>
                    <a:cubicBezTo>
                      <a:pt x="2957" y="7657"/>
                      <a:pt x="2576" y="7710"/>
                      <a:pt x="2198" y="7710"/>
                    </a:cubicBezTo>
                    <a:cubicBezTo>
                      <a:pt x="2144" y="7710"/>
                      <a:pt x="2091" y="7709"/>
                      <a:pt x="2037" y="7707"/>
                    </a:cubicBezTo>
                    <a:cubicBezTo>
                      <a:pt x="1848" y="7698"/>
                      <a:pt x="1659" y="7664"/>
                      <a:pt x="1487" y="7612"/>
                    </a:cubicBezTo>
                    <a:cubicBezTo>
                      <a:pt x="1324" y="7560"/>
                      <a:pt x="1169" y="7500"/>
                      <a:pt x="1023" y="7414"/>
                    </a:cubicBezTo>
                    <a:cubicBezTo>
                      <a:pt x="783" y="7268"/>
                      <a:pt x="576" y="7079"/>
                      <a:pt x="396" y="6865"/>
                    </a:cubicBezTo>
                    <a:cubicBezTo>
                      <a:pt x="284" y="6719"/>
                      <a:pt x="181" y="6572"/>
                      <a:pt x="95" y="6409"/>
                    </a:cubicBezTo>
                    <a:lnTo>
                      <a:pt x="1" y="6246"/>
                    </a:lnTo>
                    <a:lnTo>
                      <a:pt x="1" y="6246"/>
                    </a:lnTo>
                    <a:cubicBezTo>
                      <a:pt x="1" y="6246"/>
                      <a:pt x="18" y="6306"/>
                      <a:pt x="52" y="6426"/>
                    </a:cubicBezTo>
                    <a:cubicBezTo>
                      <a:pt x="112" y="6607"/>
                      <a:pt x="181" y="6787"/>
                      <a:pt x="267" y="6951"/>
                    </a:cubicBezTo>
                    <a:cubicBezTo>
                      <a:pt x="413" y="7225"/>
                      <a:pt x="602" y="7466"/>
                      <a:pt x="843" y="7664"/>
                    </a:cubicBezTo>
                    <a:cubicBezTo>
                      <a:pt x="1161" y="7939"/>
                      <a:pt x="1547" y="8128"/>
                      <a:pt x="1960" y="8205"/>
                    </a:cubicBezTo>
                    <a:cubicBezTo>
                      <a:pt x="2226" y="8255"/>
                      <a:pt x="2496" y="8281"/>
                      <a:pt x="2765" y="8281"/>
                    </a:cubicBezTo>
                    <a:cubicBezTo>
                      <a:pt x="2998" y="8281"/>
                      <a:pt x="3232" y="8262"/>
                      <a:pt x="3463" y="8222"/>
                    </a:cubicBezTo>
                    <a:cubicBezTo>
                      <a:pt x="4021" y="8136"/>
                      <a:pt x="4563" y="7990"/>
                      <a:pt x="5087" y="7784"/>
                    </a:cubicBezTo>
                    <a:cubicBezTo>
                      <a:pt x="5362" y="7681"/>
                      <a:pt x="5645" y="7569"/>
                      <a:pt x="5920" y="7440"/>
                    </a:cubicBezTo>
                    <a:cubicBezTo>
                      <a:pt x="6195" y="7311"/>
                      <a:pt x="6470" y="7191"/>
                      <a:pt x="6745" y="7045"/>
                    </a:cubicBezTo>
                    <a:cubicBezTo>
                      <a:pt x="7028" y="6899"/>
                      <a:pt x="7312" y="6761"/>
                      <a:pt x="7596" y="6607"/>
                    </a:cubicBezTo>
                    <a:cubicBezTo>
                      <a:pt x="7870" y="6452"/>
                      <a:pt x="8163" y="6298"/>
                      <a:pt x="8455" y="6134"/>
                    </a:cubicBezTo>
                    <a:cubicBezTo>
                      <a:pt x="9279" y="5662"/>
                      <a:pt x="10053" y="5189"/>
                      <a:pt x="10783" y="4743"/>
                    </a:cubicBezTo>
                    <a:cubicBezTo>
                      <a:pt x="10809" y="4734"/>
                      <a:pt x="10826" y="4717"/>
                      <a:pt x="10852" y="4708"/>
                    </a:cubicBezTo>
                    <a:cubicBezTo>
                      <a:pt x="11195" y="4562"/>
                      <a:pt x="11573" y="4399"/>
                      <a:pt x="11977" y="4253"/>
                    </a:cubicBezTo>
                    <a:cubicBezTo>
                      <a:pt x="12381" y="4107"/>
                      <a:pt x="12768" y="3986"/>
                      <a:pt x="13128" y="3892"/>
                    </a:cubicBezTo>
                    <a:lnTo>
                      <a:pt x="13395" y="3823"/>
                    </a:lnTo>
                    <a:cubicBezTo>
                      <a:pt x="13481" y="3806"/>
                      <a:pt x="13567" y="3789"/>
                      <a:pt x="13644" y="3772"/>
                    </a:cubicBezTo>
                    <a:cubicBezTo>
                      <a:pt x="13807" y="3729"/>
                      <a:pt x="13970" y="3712"/>
                      <a:pt x="14108" y="3686"/>
                    </a:cubicBezTo>
                    <a:cubicBezTo>
                      <a:pt x="14177" y="3669"/>
                      <a:pt x="14245" y="3660"/>
                      <a:pt x="14305" y="3651"/>
                    </a:cubicBezTo>
                    <a:lnTo>
                      <a:pt x="14486" y="3626"/>
                    </a:lnTo>
                    <a:cubicBezTo>
                      <a:pt x="14598" y="3608"/>
                      <a:pt x="14701" y="3600"/>
                      <a:pt x="14778" y="3591"/>
                    </a:cubicBezTo>
                    <a:lnTo>
                      <a:pt x="15036" y="3566"/>
                    </a:lnTo>
                    <a:cubicBezTo>
                      <a:pt x="15036" y="3566"/>
                      <a:pt x="14950" y="3540"/>
                      <a:pt x="14787" y="3514"/>
                    </a:cubicBezTo>
                    <a:cubicBezTo>
                      <a:pt x="14709" y="3497"/>
                      <a:pt x="14606" y="3480"/>
                      <a:pt x="14494" y="3462"/>
                    </a:cubicBezTo>
                    <a:lnTo>
                      <a:pt x="14305" y="3445"/>
                    </a:lnTo>
                    <a:cubicBezTo>
                      <a:pt x="14237" y="3437"/>
                      <a:pt x="14168" y="3428"/>
                      <a:pt x="14091" y="3428"/>
                    </a:cubicBezTo>
                    <a:cubicBezTo>
                      <a:pt x="13993" y="3428"/>
                      <a:pt x="13888" y="3424"/>
                      <a:pt x="13778" y="3424"/>
                    </a:cubicBezTo>
                    <a:cubicBezTo>
                      <a:pt x="13723" y="3424"/>
                      <a:pt x="13667" y="3425"/>
                      <a:pt x="13609" y="3428"/>
                    </a:cubicBezTo>
                    <a:cubicBezTo>
                      <a:pt x="13515" y="3428"/>
                      <a:pt x="13429" y="3437"/>
                      <a:pt x="13335" y="3445"/>
                    </a:cubicBezTo>
                    <a:lnTo>
                      <a:pt x="13051" y="3480"/>
                    </a:lnTo>
                    <a:cubicBezTo>
                      <a:pt x="12974" y="3488"/>
                      <a:pt x="12896" y="3497"/>
                      <a:pt x="12810" y="3514"/>
                    </a:cubicBezTo>
                    <a:cubicBezTo>
                      <a:pt x="13309" y="3222"/>
                      <a:pt x="13773" y="2964"/>
                      <a:pt x="14194" y="2741"/>
                    </a:cubicBezTo>
                    <a:cubicBezTo>
                      <a:pt x="14563" y="2535"/>
                      <a:pt x="14915" y="2363"/>
                      <a:pt x="15216" y="2208"/>
                    </a:cubicBezTo>
                    <a:lnTo>
                      <a:pt x="16006" y="1847"/>
                    </a:lnTo>
                    <a:cubicBezTo>
                      <a:pt x="16445" y="1658"/>
                      <a:pt x="16694" y="1547"/>
                      <a:pt x="16694" y="1547"/>
                    </a:cubicBezTo>
                    <a:lnTo>
                      <a:pt x="16694" y="1547"/>
                    </a:lnTo>
                    <a:cubicBezTo>
                      <a:pt x="16694" y="1547"/>
                      <a:pt x="16427" y="1598"/>
                      <a:pt x="15955" y="1693"/>
                    </a:cubicBezTo>
                    <a:cubicBezTo>
                      <a:pt x="15723" y="1753"/>
                      <a:pt x="15439" y="1821"/>
                      <a:pt x="15096" y="1916"/>
                    </a:cubicBezTo>
                    <a:cubicBezTo>
                      <a:pt x="14761" y="2010"/>
                      <a:pt x="14391" y="2131"/>
                      <a:pt x="13988" y="2277"/>
                    </a:cubicBezTo>
                    <a:cubicBezTo>
                      <a:pt x="13799" y="2346"/>
                      <a:pt x="13609" y="2414"/>
                      <a:pt x="13412" y="2492"/>
                    </a:cubicBezTo>
                    <a:cubicBezTo>
                      <a:pt x="13652" y="2277"/>
                      <a:pt x="13876" y="2036"/>
                      <a:pt x="14091" y="1787"/>
                    </a:cubicBezTo>
                    <a:cubicBezTo>
                      <a:pt x="14211" y="1641"/>
                      <a:pt x="14323" y="1486"/>
                      <a:pt x="14417" y="1323"/>
                    </a:cubicBezTo>
                    <a:cubicBezTo>
                      <a:pt x="14469" y="1246"/>
                      <a:pt x="14520" y="1177"/>
                      <a:pt x="14555" y="1108"/>
                    </a:cubicBezTo>
                    <a:lnTo>
                      <a:pt x="14666" y="902"/>
                    </a:lnTo>
                    <a:cubicBezTo>
                      <a:pt x="14726" y="782"/>
                      <a:pt x="14787" y="662"/>
                      <a:pt x="14838" y="533"/>
                    </a:cubicBezTo>
                    <a:cubicBezTo>
                      <a:pt x="14855" y="473"/>
                      <a:pt x="14881" y="421"/>
                      <a:pt x="14898" y="378"/>
                    </a:cubicBezTo>
                    <a:cubicBezTo>
                      <a:pt x="14915" y="335"/>
                      <a:pt x="14924" y="284"/>
                      <a:pt x="14941" y="241"/>
                    </a:cubicBezTo>
                    <a:cubicBezTo>
                      <a:pt x="14993" y="86"/>
                      <a:pt x="15018" y="0"/>
                      <a:pt x="150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2"/>
              <p:cNvSpPr/>
              <p:nvPr/>
            </p:nvSpPr>
            <p:spPr>
              <a:xfrm flipH="1">
                <a:off x="7973689" y="1017073"/>
                <a:ext cx="519282" cy="386293"/>
              </a:xfrm>
              <a:custGeom>
                <a:rect b="b" l="l" r="r" t="t"/>
                <a:pathLst>
                  <a:path extrusionOk="0" h="9287" w="12476">
                    <a:moveTo>
                      <a:pt x="10031" y="1"/>
                    </a:moveTo>
                    <a:cubicBezTo>
                      <a:pt x="9060" y="1"/>
                      <a:pt x="8265" y="877"/>
                      <a:pt x="7767" y="1720"/>
                    </a:cubicBezTo>
                    <a:cubicBezTo>
                      <a:pt x="7664" y="1342"/>
                      <a:pt x="7424" y="1007"/>
                      <a:pt x="7088" y="792"/>
                    </a:cubicBezTo>
                    <a:cubicBezTo>
                      <a:pt x="6910" y="683"/>
                      <a:pt x="6710" y="639"/>
                      <a:pt x="6507" y="639"/>
                    </a:cubicBezTo>
                    <a:cubicBezTo>
                      <a:pt x="6181" y="639"/>
                      <a:pt x="5846" y="752"/>
                      <a:pt x="5576" y="895"/>
                    </a:cubicBezTo>
                    <a:cubicBezTo>
                      <a:pt x="4606" y="1411"/>
                      <a:pt x="3781" y="2467"/>
                      <a:pt x="3652" y="3593"/>
                    </a:cubicBezTo>
                    <a:cubicBezTo>
                      <a:pt x="3435" y="3475"/>
                      <a:pt x="3207" y="3424"/>
                      <a:pt x="2977" y="3424"/>
                    </a:cubicBezTo>
                    <a:cubicBezTo>
                      <a:pt x="2146" y="3424"/>
                      <a:pt x="1280" y="4092"/>
                      <a:pt x="782" y="4744"/>
                    </a:cubicBezTo>
                    <a:cubicBezTo>
                      <a:pt x="241" y="5457"/>
                      <a:pt x="52" y="6419"/>
                      <a:pt x="26" y="7287"/>
                    </a:cubicBezTo>
                    <a:cubicBezTo>
                      <a:pt x="18" y="7597"/>
                      <a:pt x="1" y="8361"/>
                      <a:pt x="258" y="8593"/>
                    </a:cubicBezTo>
                    <a:cubicBezTo>
                      <a:pt x="422" y="8731"/>
                      <a:pt x="671" y="8808"/>
                      <a:pt x="851" y="8894"/>
                    </a:cubicBezTo>
                    <a:cubicBezTo>
                      <a:pt x="1255" y="9100"/>
                      <a:pt x="1856" y="9117"/>
                      <a:pt x="2294" y="9177"/>
                    </a:cubicBezTo>
                    <a:cubicBezTo>
                      <a:pt x="2793" y="9252"/>
                      <a:pt x="3296" y="9286"/>
                      <a:pt x="3797" y="9286"/>
                    </a:cubicBezTo>
                    <a:cubicBezTo>
                      <a:pt x="3986" y="9286"/>
                      <a:pt x="4176" y="9281"/>
                      <a:pt x="4365" y="9272"/>
                    </a:cubicBezTo>
                    <a:cubicBezTo>
                      <a:pt x="5379" y="9203"/>
                      <a:pt x="6582" y="8808"/>
                      <a:pt x="6625" y="7691"/>
                    </a:cubicBezTo>
                    <a:cubicBezTo>
                      <a:pt x="6983" y="7736"/>
                      <a:pt x="7383" y="7769"/>
                      <a:pt x="7789" y="7769"/>
                    </a:cubicBezTo>
                    <a:cubicBezTo>
                      <a:pt x="8870" y="7769"/>
                      <a:pt x="10001" y="7534"/>
                      <a:pt x="10551" y="6660"/>
                    </a:cubicBezTo>
                    <a:cubicBezTo>
                      <a:pt x="10809" y="6256"/>
                      <a:pt x="10937" y="5638"/>
                      <a:pt x="10731" y="5182"/>
                    </a:cubicBezTo>
                    <a:lnTo>
                      <a:pt x="10731" y="5174"/>
                    </a:lnTo>
                    <a:cubicBezTo>
                      <a:pt x="11427" y="4916"/>
                      <a:pt x="12080" y="4435"/>
                      <a:pt x="12260" y="3748"/>
                    </a:cubicBezTo>
                    <a:cubicBezTo>
                      <a:pt x="12475" y="2992"/>
                      <a:pt x="12037" y="2347"/>
                      <a:pt x="11419" y="2089"/>
                    </a:cubicBezTo>
                    <a:cubicBezTo>
                      <a:pt x="11908" y="1024"/>
                      <a:pt x="11264" y="53"/>
                      <a:pt x="10087" y="2"/>
                    </a:cubicBezTo>
                    <a:cubicBezTo>
                      <a:pt x="10068" y="1"/>
                      <a:pt x="10050" y="1"/>
                      <a:pt x="100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2"/>
              <p:cNvSpPr/>
              <p:nvPr/>
            </p:nvSpPr>
            <p:spPr>
              <a:xfrm flipH="1">
                <a:off x="8099389" y="1203419"/>
                <a:ext cx="270546" cy="114095"/>
              </a:xfrm>
              <a:custGeom>
                <a:rect b="b" l="l" r="r" t="t"/>
                <a:pathLst>
                  <a:path extrusionOk="0" h="2743" w="6500">
                    <a:moveTo>
                      <a:pt x="6350" y="0"/>
                    </a:moveTo>
                    <a:cubicBezTo>
                      <a:pt x="6339" y="0"/>
                      <a:pt x="6327" y="2"/>
                      <a:pt x="6315" y="6"/>
                    </a:cubicBezTo>
                    <a:cubicBezTo>
                      <a:pt x="4167" y="651"/>
                      <a:pt x="2105" y="1544"/>
                      <a:pt x="103" y="2549"/>
                    </a:cubicBezTo>
                    <a:cubicBezTo>
                      <a:pt x="0" y="2608"/>
                      <a:pt x="73" y="2742"/>
                      <a:pt x="172" y="2742"/>
                    </a:cubicBezTo>
                    <a:cubicBezTo>
                      <a:pt x="189" y="2742"/>
                      <a:pt x="206" y="2739"/>
                      <a:pt x="223" y="2730"/>
                    </a:cubicBezTo>
                    <a:cubicBezTo>
                      <a:pt x="2208" y="1733"/>
                      <a:pt x="4244" y="848"/>
                      <a:pt x="6383" y="204"/>
                    </a:cubicBezTo>
                    <a:cubicBezTo>
                      <a:pt x="6500" y="165"/>
                      <a:pt x="6455" y="0"/>
                      <a:pt x="63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2"/>
              <p:cNvSpPr/>
              <p:nvPr/>
            </p:nvSpPr>
            <p:spPr>
              <a:xfrm flipH="1">
                <a:off x="8105924" y="1084831"/>
                <a:ext cx="219850" cy="175032"/>
              </a:xfrm>
              <a:custGeom>
                <a:rect b="b" l="l" r="r" t="t"/>
                <a:pathLst>
                  <a:path extrusionOk="0" h="4208" w="5282">
                    <a:moveTo>
                      <a:pt x="5133" y="0"/>
                    </a:moveTo>
                    <a:cubicBezTo>
                      <a:pt x="5117" y="0"/>
                      <a:pt x="5099" y="4"/>
                      <a:pt x="5082" y="14"/>
                    </a:cubicBezTo>
                    <a:cubicBezTo>
                      <a:pt x="3312" y="1216"/>
                      <a:pt x="1748" y="2668"/>
                      <a:pt x="90" y="4009"/>
                    </a:cubicBezTo>
                    <a:cubicBezTo>
                      <a:pt x="1" y="4078"/>
                      <a:pt x="60" y="4207"/>
                      <a:pt x="145" y="4207"/>
                    </a:cubicBezTo>
                    <a:cubicBezTo>
                      <a:pt x="166" y="4207"/>
                      <a:pt x="188" y="4199"/>
                      <a:pt x="211" y="4181"/>
                    </a:cubicBezTo>
                    <a:cubicBezTo>
                      <a:pt x="1869" y="2849"/>
                      <a:pt x="3432" y="1388"/>
                      <a:pt x="5202" y="186"/>
                    </a:cubicBezTo>
                    <a:cubicBezTo>
                      <a:pt x="5282" y="120"/>
                      <a:pt x="5221" y="0"/>
                      <a:pt x="51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2"/>
              <p:cNvSpPr/>
              <p:nvPr/>
            </p:nvSpPr>
            <p:spPr>
              <a:xfrm flipH="1">
                <a:off x="8145340" y="1174344"/>
                <a:ext cx="716323" cy="433212"/>
              </a:xfrm>
              <a:custGeom>
                <a:rect b="b" l="l" r="r" t="t"/>
                <a:pathLst>
                  <a:path extrusionOk="0" h="10415" w="17210">
                    <a:moveTo>
                      <a:pt x="17209" y="1"/>
                    </a:moveTo>
                    <a:lnTo>
                      <a:pt x="16900" y="70"/>
                    </a:lnTo>
                    <a:lnTo>
                      <a:pt x="16737" y="113"/>
                    </a:lnTo>
                    <a:lnTo>
                      <a:pt x="16548" y="173"/>
                    </a:lnTo>
                    <a:lnTo>
                      <a:pt x="16324" y="242"/>
                    </a:lnTo>
                    <a:cubicBezTo>
                      <a:pt x="16247" y="259"/>
                      <a:pt x="16161" y="293"/>
                      <a:pt x="16075" y="327"/>
                    </a:cubicBezTo>
                    <a:lnTo>
                      <a:pt x="15809" y="422"/>
                    </a:lnTo>
                    <a:lnTo>
                      <a:pt x="15525" y="542"/>
                    </a:lnTo>
                    <a:cubicBezTo>
                      <a:pt x="15328" y="628"/>
                      <a:pt x="15122" y="731"/>
                      <a:pt x="14907" y="834"/>
                    </a:cubicBezTo>
                    <a:cubicBezTo>
                      <a:pt x="14443" y="1075"/>
                      <a:pt x="13988" y="1341"/>
                      <a:pt x="13558" y="1625"/>
                    </a:cubicBezTo>
                    <a:cubicBezTo>
                      <a:pt x="12871" y="2089"/>
                      <a:pt x="12209" y="2596"/>
                      <a:pt x="11573" y="3128"/>
                    </a:cubicBezTo>
                    <a:cubicBezTo>
                      <a:pt x="11273" y="3300"/>
                      <a:pt x="10903" y="3489"/>
                      <a:pt x="10457" y="3695"/>
                    </a:cubicBezTo>
                    <a:cubicBezTo>
                      <a:pt x="9829" y="3987"/>
                      <a:pt x="9065" y="4288"/>
                      <a:pt x="8206" y="4623"/>
                    </a:cubicBezTo>
                    <a:cubicBezTo>
                      <a:pt x="7346" y="4950"/>
                      <a:pt x="6384" y="5302"/>
                      <a:pt x="5396" y="5783"/>
                    </a:cubicBezTo>
                    <a:cubicBezTo>
                      <a:pt x="4107" y="6393"/>
                      <a:pt x="2750" y="6900"/>
                      <a:pt x="1625" y="7793"/>
                    </a:cubicBezTo>
                    <a:cubicBezTo>
                      <a:pt x="1152" y="8163"/>
                      <a:pt x="499" y="8730"/>
                      <a:pt x="293" y="9314"/>
                    </a:cubicBezTo>
                    <a:cubicBezTo>
                      <a:pt x="0" y="10171"/>
                      <a:pt x="660" y="10415"/>
                      <a:pt x="1383" y="10415"/>
                    </a:cubicBezTo>
                    <a:cubicBezTo>
                      <a:pt x="1827" y="10415"/>
                      <a:pt x="2294" y="10323"/>
                      <a:pt x="2578" y="10225"/>
                    </a:cubicBezTo>
                    <a:cubicBezTo>
                      <a:pt x="3687" y="9855"/>
                      <a:pt x="4649" y="9116"/>
                      <a:pt x="5577" y="8429"/>
                    </a:cubicBezTo>
                    <a:cubicBezTo>
                      <a:pt x="6659" y="7630"/>
                      <a:pt x="7578" y="6608"/>
                      <a:pt x="8652" y="5817"/>
                    </a:cubicBezTo>
                    <a:cubicBezTo>
                      <a:pt x="9649" y="5078"/>
                      <a:pt x="10731" y="4417"/>
                      <a:pt x="11797" y="3764"/>
                    </a:cubicBezTo>
                    <a:cubicBezTo>
                      <a:pt x="12278" y="3472"/>
                      <a:pt x="12888" y="3352"/>
                      <a:pt x="13421" y="3180"/>
                    </a:cubicBezTo>
                    <a:cubicBezTo>
                      <a:pt x="13867" y="3042"/>
                      <a:pt x="14297" y="2905"/>
                      <a:pt x="14692" y="2793"/>
                    </a:cubicBezTo>
                    <a:cubicBezTo>
                      <a:pt x="15087" y="2673"/>
                      <a:pt x="15440" y="2578"/>
                      <a:pt x="15740" y="2501"/>
                    </a:cubicBezTo>
                    <a:lnTo>
                      <a:pt x="15955" y="2441"/>
                    </a:lnTo>
                    <a:lnTo>
                      <a:pt x="16153" y="2389"/>
                    </a:lnTo>
                    <a:cubicBezTo>
                      <a:pt x="16273" y="2364"/>
                      <a:pt x="16376" y="2338"/>
                      <a:pt x="16462" y="2321"/>
                    </a:cubicBezTo>
                    <a:lnTo>
                      <a:pt x="16728" y="2252"/>
                    </a:lnTo>
                    <a:lnTo>
                      <a:pt x="16462" y="2235"/>
                    </a:lnTo>
                    <a:lnTo>
                      <a:pt x="15929" y="2235"/>
                    </a:lnTo>
                    <a:lnTo>
                      <a:pt x="15706" y="2243"/>
                    </a:lnTo>
                    <a:cubicBezTo>
                      <a:pt x="15336" y="2269"/>
                      <a:pt x="14967" y="2312"/>
                      <a:pt x="14598" y="2381"/>
                    </a:cubicBezTo>
                    <a:cubicBezTo>
                      <a:pt x="14151" y="2458"/>
                      <a:pt x="13704" y="2561"/>
                      <a:pt x="13266" y="2699"/>
                    </a:cubicBezTo>
                    <a:cubicBezTo>
                      <a:pt x="12888" y="2819"/>
                      <a:pt x="12518" y="2965"/>
                      <a:pt x="12158" y="3128"/>
                    </a:cubicBezTo>
                    <a:cubicBezTo>
                      <a:pt x="12656" y="2819"/>
                      <a:pt x="13232" y="2449"/>
                      <a:pt x="13833" y="2046"/>
                    </a:cubicBezTo>
                    <a:lnTo>
                      <a:pt x="15113" y="1204"/>
                    </a:lnTo>
                    <a:cubicBezTo>
                      <a:pt x="15311" y="1083"/>
                      <a:pt x="15500" y="955"/>
                      <a:pt x="15680" y="851"/>
                    </a:cubicBezTo>
                    <a:lnTo>
                      <a:pt x="15938" y="688"/>
                    </a:lnTo>
                    <a:cubicBezTo>
                      <a:pt x="16024" y="645"/>
                      <a:pt x="16101" y="594"/>
                      <a:pt x="16178" y="551"/>
                    </a:cubicBezTo>
                    <a:cubicBezTo>
                      <a:pt x="16256" y="508"/>
                      <a:pt x="16333" y="465"/>
                      <a:pt x="16402" y="422"/>
                    </a:cubicBezTo>
                    <a:lnTo>
                      <a:pt x="16608" y="319"/>
                    </a:lnTo>
                    <a:lnTo>
                      <a:pt x="16780" y="224"/>
                    </a:lnTo>
                    <a:cubicBezTo>
                      <a:pt x="16831" y="190"/>
                      <a:pt x="16891" y="173"/>
                      <a:pt x="16926" y="147"/>
                    </a:cubicBezTo>
                    <a:lnTo>
                      <a:pt x="1720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2"/>
              <p:cNvSpPr/>
              <p:nvPr/>
            </p:nvSpPr>
            <p:spPr>
              <a:xfrm flipH="1">
                <a:off x="8200782" y="928101"/>
                <a:ext cx="476370" cy="437954"/>
              </a:xfrm>
              <a:custGeom>
                <a:rect b="b" l="l" r="r" t="t"/>
                <a:pathLst>
                  <a:path extrusionOk="0" h="10529" w="11445">
                    <a:moveTo>
                      <a:pt x="8486" y="1"/>
                    </a:moveTo>
                    <a:cubicBezTo>
                      <a:pt x="7168" y="1"/>
                      <a:pt x="5974" y="1194"/>
                      <a:pt x="5310" y="2424"/>
                    </a:cubicBezTo>
                    <a:cubicBezTo>
                      <a:pt x="5302" y="2407"/>
                      <a:pt x="5293" y="2398"/>
                      <a:pt x="5285" y="2381"/>
                    </a:cubicBezTo>
                    <a:cubicBezTo>
                      <a:pt x="5066" y="2048"/>
                      <a:pt x="4702" y="1865"/>
                      <a:pt x="4330" y="1865"/>
                    </a:cubicBezTo>
                    <a:cubicBezTo>
                      <a:pt x="4146" y="1865"/>
                      <a:pt x="3960" y="1909"/>
                      <a:pt x="3790" y="2003"/>
                    </a:cubicBezTo>
                    <a:cubicBezTo>
                      <a:pt x="2965" y="2467"/>
                      <a:pt x="2785" y="3739"/>
                      <a:pt x="2785" y="4727"/>
                    </a:cubicBezTo>
                    <a:cubicBezTo>
                      <a:pt x="2684" y="4679"/>
                      <a:pt x="2580" y="4658"/>
                      <a:pt x="2475" y="4658"/>
                    </a:cubicBezTo>
                    <a:cubicBezTo>
                      <a:pt x="1797" y="4658"/>
                      <a:pt x="1056" y="5545"/>
                      <a:pt x="714" y="6110"/>
                    </a:cubicBezTo>
                    <a:cubicBezTo>
                      <a:pt x="1" y="7313"/>
                      <a:pt x="259" y="8790"/>
                      <a:pt x="302" y="10114"/>
                    </a:cubicBezTo>
                    <a:cubicBezTo>
                      <a:pt x="293" y="10217"/>
                      <a:pt x="379" y="10303"/>
                      <a:pt x="482" y="10303"/>
                    </a:cubicBezTo>
                    <a:lnTo>
                      <a:pt x="559" y="10303"/>
                    </a:lnTo>
                    <a:cubicBezTo>
                      <a:pt x="720" y="10284"/>
                      <a:pt x="880" y="10276"/>
                      <a:pt x="1041" y="10276"/>
                    </a:cubicBezTo>
                    <a:cubicBezTo>
                      <a:pt x="1947" y="10276"/>
                      <a:pt x="2850" y="10528"/>
                      <a:pt x="3758" y="10528"/>
                    </a:cubicBezTo>
                    <a:cubicBezTo>
                      <a:pt x="3806" y="10528"/>
                      <a:pt x="3854" y="10527"/>
                      <a:pt x="3901" y="10526"/>
                    </a:cubicBezTo>
                    <a:cubicBezTo>
                      <a:pt x="4417" y="10509"/>
                      <a:pt x="4915" y="10354"/>
                      <a:pt x="5345" y="10071"/>
                    </a:cubicBezTo>
                    <a:cubicBezTo>
                      <a:pt x="5525" y="9950"/>
                      <a:pt x="5809" y="9727"/>
                      <a:pt x="5886" y="9521"/>
                    </a:cubicBezTo>
                    <a:cubicBezTo>
                      <a:pt x="5912" y="9409"/>
                      <a:pt x="5903" y="9297"/>
                      <a:pt x="5852" y="9203"/>
                    </a:cubicBezTo>
                    <a:cubicBezTo>
                      <a:pt x="6496" y="9117"/>
                      <a:pt x="7158" y="9083"/>
                      <a:pt x="7776" y="8851"/>
                    </a:cubicBezTo>
                    <a:cubicBezTo>
                      <a:pt x="8378" y="8636"/>
                      <a:pt x="8842" y="8163"/>
                      <a:pt x="9159" y="7622"/>
                    </a:cubicBezTo>
                    <a:cubicBezTo>
                      <a:pt x="9409" y="7192"/>
                      <a:pt x="9632" y="6668"/>
                      <a:pt x="9572" y="6162"/>
                    </a:cubicBezTo>
                    <a:cubicBezTo>
                      <a:pt x="9555" y="5981"/>
                      <a:pt x="9460" y="5826"/>
                      <a:pt x="9305" y="5732"/>
                    </a:cubicBezTo>
                    <a:cubicBezTo>
                      <a:pt x="10139" y="5302"/>
                      <a:pt x="11101" y="4770"/>
                      <a:pt x="11281" y="3893"/>
                    </a:cubicBezTo>
                    <a:cubicBezTo>
                      <a:pt x="11445" y="3060"/>
                      <a:pt x="10826" y="2605"/>
                      <a:pt x="10147" y="2570"/>
                    </a:cubicBezTo>
                    <a:cubicBezTo>
                      <a:pt x="10259" y="2373"/>
                      <a:pt x="10328" y="2149"/>
                      <a:pt x="10345" y="1926"/>
                    </a:cubicBezTo>
                    <a:cubicBezTo>
                      <a:pt x="10448" y="1110"/>
                      <a:pt x="9941" y="337"/>
                      <a:pt x="9151" y="105"/>
                    </a:cubicBezTo>
                    <a:cubicBezTo>
                      <a:pt x="8927" y="34"/>
                      <a:pt x="8705" y="1"/>
                      <a:pt x="84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2"/>
              <p:cNvSpPr/>
              <p:nvPr/>
            </p:nvSpPr>
            <p:spPr>
              <a:xfrm flipH="1">
                <a:off x="8312829" y="998605"/>
                <a:ext cx="118749" cy="143461"/>
              </a:xfrm>
              <a:custGeom>
                <a:rect b="b" l="l" r="r" t="t"/>
                <a:pathLst>
                  <a:path extrusionOk="0" h="3449" w="2853">
                    <a:moveTo>
                      <a:pt x="2705" y="1"/>
                    </a:moveTo>
                    <a:cubicBezTo>
                      <a:pt x="2679" y="1"/>
                      <a:pt x="2652" y="13"/>
                      <a:pt x="2632" y="42"/>
                    </a:cubicBezTo>
                    <a:cubicBezTo>
                      <a:pt x="1807" y="1142"/>
                      <a:pt x="1069" y="2310"/>
                      <a:pt x="81" y="3272"/>
                    </a:cubicBezTo>
                    <a:cubicBezTo>
                      <a:pt x="1" y="3345"/>
                      <a:pt x="80" y="3449"/>
                      <a:pt x="168" y="3449"/>
                    </a:cubicBezTo>
                    <a:cubicBezTo>
                      <a:pt x="194" y="3449"/>
                      <a:pt x="220" y="3440"/>
                      <a:pt x="244" y="3418"/>
                    </a:cubicBezTo>
                    <a:cubicBezTo>
                      <a:pt x="1232" y="2448"/>
                      <a:pt x="1971" y="1279"/>
                      <a:pt x="2795" y="179"/>
                    </a:cubicBezTo>
                    <a:cubicBezTo>
                      <a:pt x="2853" y="97"/>
                      <a:pt x="2779" y="1"/>
                      <a:pt x="27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2"/>
              <p:cNvSpPr/>
              <p:nvPr/>
            </p:nvSpPr>
            <p:spPr>
              <a:xfrm flipH="1">
                <a:off x="8310582" y="1091487"/>
                <a:ext cx="235334" cy="173493"/>
              </a:xfrm>
              <a:custGeom>
                <a:rect b="b" l="l" r="r" t="t"/>
                <a:pathLst>
                  <a:path extrusionOk="0" h="4171" w="5654">
                    <a:moveTo>
                      <a:pt x="5515" y="0"/>
                    </a:moveTo>
                    <a:cubicBezTo>
                      <a:pt x="5490" y="0"/>
                      <a:pt x="5463" y="10"/>
                      <a:pt x="5439" y="34"/>
                    </a:cubicBezTo>
                    <a:cubicBezTo>
                      <a:pt x="3987" y="1709"/>
                      <a:pt x="2080" y="2990"/>
                      <a:pt x="104" y="3978"/>
                    </a:cubicBezTo>
                    <a:cubicBezTo>
                      <a:pt x="1" y="4029"/>
                      <a:pt x="75" y="4170"/>
                      <a:pt x="175" y="4170"/>
                    </a:cubicBezTo>
                    <a:cubicBezTo>
                      <a:pt x="191" y="4170"/>
                      <a:pt x="208" y="4166"/>
                      <a:pt x="224" y="4158"/>
                    </a:cubicBezTo>
                    <a:cubicBezTo>
                      <a:pt x="2218" y="3161"/>
                      <a:pt x="4133" y="1864"/>
                      <a:pt x="5603" y="172"/>
                    </a:cubicBezTo>
                    <a:cubicBezTo>
                      <a:pt x="5654" y="88"/>
                      <a:pt x="5590" y="0"/>
                      <a:pt x="55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2"/>
              <p:cNvSpPr/>
              <p:nvPr/>
            </p:nvSpPr>
            <p:spPr>
              <a:xfrm flipH="1">
                <a:off x="8428790" y="1056921"/>
                <a:ext cx="106803" cy="184391"/>
              </a:xfrm>
              <a:custGeom>
                <a:rect b="b" l="l" r="r" t="t"/>
                <a:pathLst>
                  <a:path extrusionOk="0" h="4433" w="2566">
                    <a:moveTo>
                      <a:pt x="2435" y="1"/>
                    </a:moveTo>
                    <a:cubicBezTo>
                      <a:pt x="2403" y="1"/>
                      <a:pt x="2370" y="15"/>
                      <a:pt x="2348" y="49"/>
                    </a:cubicBezTo>
                    <a:cubicBezTo>
                      <a:pt x="1635" y="1492"/>
                      <a:pt x="1214" y="3073"/>
                      <a:pt x="71" y="4259"/>
                    </a:cubicBezTo>
                    <a:cubicBezTo>
                      <a:pt x="0" y="4336"/>
                      <a:pt x="74" y="4433"/>
                      <a:pt x="155" y="4433"/>
                    </a:cubicBezTo>
                    <a:cubicBezTo>
                      <a:pt x="183" y="4433"/>
                      <a:pt x="211" y="4422"/>
                      <a:pt x="234" y="4396"/>
                    </a:cubicBezTo>
                    <a:cubicBezTo>
                      <a:pt x="1385" y="3193"/>
                      <a:pt x="1815" y="1604"/>
                      <a:pt x="2537" y="143"/>
                    </a:cubicBezTo>
                    <a:cubicBezTo>
                      <a:pt x="2566" y="62"/>
                      <a:pt x="2501" y="1"/>
                      <a:pt x="24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2"/>
              <p:cNvSpPr/>
              <p:nvPr/>
            </p:nvSpPr>
            <p:spPr>
              <a:xfrm flipH="1">
                <a:off x="8363109" y="1086828"/>
                <a:ext cx="524985" cy="587155"/>
              </a:xfrm>
              <a:custGeom>
                <a:rect b="b" l="l" r="r" t="t"/>
                <a:pathLst>
                  <a:path extrusionOk="0" h="14116" w="12613">
                    <a:moveTo>
                      <a:pt x="12346" y="0"/>
                    </a:moveTo>
                    <a:lnTo>
                      <a:pt x="12208" y="146"/>
                    </a:lnTo>
                    <a:lnTo>
                      <a:pt x="12037" y="327"/>
                    </a:lnTo>
                    <a:cubicBezTo>
                      <a:pt x="11968" y="395"/>
                      <a:pt x="11891" y="473"/>
                      <a:pt x="11805" y="559"/>
                    </a:cubicBezTo>
                    <a:cubicBezTo>
                      <a:pt x="11461" y="919"/>
                      <a:pt x="10937" y="1409"/>
                      <a:pt x="10258" y="1976"/>
                    </a:cubicBezTo>
                    <a:cubicBezTo>
                      <a:pt x="9923" y="2251"/>
                      <a:pt x="9545" y="2543"/>
                      <a:pt x="9133" y="2844"/>
                    </a:cubicBezTo>
                    <a:cubicBezTo>
                      <a:pt x="9253" y="2672"/>
                      <a:pt x="9356" y="2483"/>
                      <a:pt x="9451" y="2294"/>
                    </a:cubicBezTo>
                    <a:cubicBezTo>
                      <a:pt x="9494" y="2208"/>
                      <a:pt x="9536" y="2131"/>
                      <a:pt x="9571" y="2045"/>
                    </a:cubicBezTo>
                    <a:cubicBezTo>
                      <a:pt x="9614" y="1967"/>
                      <a:pt x="9631" y="1882"/>
                      <a:pt x="9665" y="1804"/>
                    </a:cubicBezTo>
                    <a:cubicBezTo>
                      <a:pt x="9717" y="1658"/>
                      <a:pt x="9768" y="1512"/>
                      <a:pt x="9803" y="1366"/>
                    </a:cubicBezTo>
                    <a:lnTo>
                      <a:pt x="9829" y="1263"/>
                    </a:lnTo>
                    <a:cubicBezTo>
                      <a:pt x="9837" y="1229"/>
                      <a:pt x="9837" y="1194"/>
                      <a:pt x="9846" y="1168"/>
                    </a:cubicBezTo>
                    <a:cubicBezTo>
                      <a:pt x="9854" y="1108"/>
                      <a:pt x="9863" y="1048"/>
                      <a:pt x="9880" y="988"/>
                    </a:cubicBezTo>
                    <a:cubicBezTo>
                      <a:pt x="9897" y="894"/>
                      <a:pt x="9906" y="799"/>
                      <a:pt x="9915" y="705"/>
                    </a:cubicBezTo>
                    <a:cubicBezTo>
                      <a:pt x="9923" y="550"/>
                      <a:pt x="9923" y="464"/>
                      <a:pt x="9923" y="464"/>
                    </a:cubicBezTo>
                    <a:lnTo>
                      <a:pt x="9923" y="464"/>
                    </a:lnTo>
                    <a:cubicBezTo>
                      <a:pt x="9923" y="464"/>
                      <a:pt x="9897" y="550"/>
                      <a:pt x="9837" y="687"/>
                    </a:cubicBezTo>
                    <a:cubicBezTo>
                      <a:pt x="9803" y="756"/>
                      <a:pt x="9777" y="851"/>
                      <a:pt x="9726" y="945"/>
                    </a:cubicBezTo>
                    <a:lnTo>
                      <a:pt x="9657" y="1100"/>
                    </a:lnTo>
                    <a:lnTo>
                      <a:pt x="9614" y="1186"/>
                    </a:lnTo>
                    <a:cubicBezTo>
                      <a:pt x="9597" y="1220"/>
                      <a:pt x="9588" y="1246"/>
                      <a:pt x="9571" y="1272"/>
                    </a:cubicBezTo>
                    <a:cubicBezTo>
                      <a:pt x="9502" y="1392"/>
                      <a:pt x="9442" y="1529"/>
                      <a:pt x="9356" y="1658"/>
                    </a:cubicBezTo>
                    <a:cubicBezTo>
                      <a:pt x="9313" y="1727"/>
                      <a:pt x="9279" y="1796"/>
                      <a:pt x="9227" y="1864"/>
                    </a:cubicBezTo>
                    <a:cubicBezTo>
                      <a:pt x="9184" y="1933"/>
                      <a:pt x="9141" y="2010"/>
                      <a:pt x="9090" y="2079"/>
                    </a:cubicBezTo>
                    <a:cubicBezTo>
                      <a:pt x="8892" y="2371"/>
                      <a:pt x="8660" y="2681"/>
                      <a:pt x="8402" y="2998"/>
                    </a:cubicBezTo>
                    <a:cubicBezTo>
                      <a:pt x="8170" y="3291"/>
                      <a:pt x="7938" y="3565"/>
                      <a:pt x="7724" y="3823"/>
                    </a:cubicBezTo>
                    <a:cubicBezTo>
                      <a:pt x="7251" y="4133"/>
                      <a:pt x="6753" y="4450"/>
                      <a:pt x="6229" y="4777"/>
                    </a:cubicBezTo>
                    <a:cubicBezTo>
                      <a:pt x="5954" y="4940"/>
                      <a:pt x="5679" y="5112"/>
                      <a:pt x="5404" y="5284"/>
                    </a:cubicBezTo>
                    <a:lnTo>
                      <a:pt x="4974" y="5550"/>
                    </a:lnTo>
                    <a:lnTo>
                      <a:pt x="4545" y="5808"/>
                    </a:lnTo>
                    <a:cubicBezTo>
                      <a:pt x="3978" y="6151"/>
                      <a:pt x="3394" y="6495"/>
                      <a:pt x="2852" y="6890"/>
                    </a:cubicBezTo>
                    <a:cubicBezTo>
                      <a:pt x="2577" y="7079"/>
                      <a:pt x="2320" y="7286"/>
                      <a:pt x="2079" y="7509"/>
                    </a:cubicBezTo>
                    <a:lnTo>
                      <a:pt x="1899" y="7681"/>
                    </a:lnTo>
                    <a:lnTo>
                      <a:pt x="1813" y="7767"/>
                    </a:lnTo>
                    <a:lnTo>
                      <a:pt x="1727" y="7853"/>
                    </a:lnTo>
                    <a:cubicBezTo>
                      <a:pt x="1675" y="7913"/>
                      <a:pt x="1624" y="7973"/>
                      <a:pt x="1564" y="8033"/>
                    </a:cubicBezTo>
                    <a:lnTo>
                      <a:pt x="1418" y="8222"/>
                    </a:lnTo>
                    <a:lnTo>
                      <a:pt x="1340" y="8316"/>
                    </a:lnTo>
                    <a:cubicBezTo>
                      <a:pt x="275" y="9648"/>
                      <a:pt x="0" y="11787"/>
                      <a:pt x="747" y="13360"/>
                    </a:cubicBezTo>
                    <a:cubicBezTo>
                      <a:pt x="876" y="13626"/>
                      <a:pt x="1040" y="13884"/>
                      <a:pt x="1229" y="14116"/>
                    </a:cubicBezTo>
                    <a:cubicBezTo>
                      <a:pt x="1040" y="13884"/>
                      <a:pt x="1005" y="12947"/>
                      <a:pt x="988" y="12638"/>
                    </a:cubicBezTo>
                    <a:cubicBezTo>
                      <a:pt x="954" y="12097"/>
                      <a:pt x="1126" y="11598"/>
                      <a:pt x="1332" y="11100"/>
                    </a:cubicBezTo>
                    <a:cubicBezTo>
                      <a:pt x="1710" y="10267"/>
                      <a:pt x="2217" y="9494"/>
                      <a:pt x="2835" y="8823"/>
                    </a:cubicBezTo>
                    <a:cubicBezTo>
                      <a:pt x="4012" y="7500"/>
                      <a:pt x="5679" y="6109"/>
                      <a:pt x="7225" y="5249"/>
                    </a:cubicBezTo>
                    <a:lnTo>
                      <a:pt x="7397" y="5155"/>
                    </a:lnTo>
                    <a:cubicBezTo>
                      <a:pt x="7655" y="5017"/>
                      <a:pt x="7964" y="4854"/>
                      <a:pt x="8308" y="4691"/>
                    </a:cubicBezTo>
                    <a:cubicBezTo>
                      <a:pt x="8677" y="4511"/>
                      <a:pt x="9055" y="4364"/>
                      <a:pt x="9451" y="4253"/>
                    </a:cubicBezTo>
                    <a:cubicBezTo>
                      <a:pt x="10275" y="4012"/>
                      <a:pt x="11083" y="3901"/>
                      <a:pt x="11667" y="3806"/>
                    </a:cubicBezTo>
                    <a:cubicBezTo>
                      <a:pt x="11959" y="3754"/>
                      <a:pt x="12191" y="3712"/>
                      <a:pt x="12354" y="3677"/>
                    </a:cubicBezTo>
                    <a:lnTo>
                      <a:pt x="12612" y="3617"/>
                    </a:lnTo>
                    <a:lnTo>
                      <a:pt x="12354" y="3600"/>
                    </a:lnTo>
                    <a:cubicBezTo>
                      <a:pt x="12183" y="3583"/>
                      <a:pt x="11951" y="3565"/>
                      <a:pt x="11650" y="3548"/>
                    </a:cubicBezTo>
                    <a:cubicBezTo>
                      <a:pt x="11474" y="3540"/>
                      <a:pt x="11298" y="3535"/>
                      <a:pt x="11122" y="3535"/>
                    </a:cubicBezTo>
                    <a:cubicBezTo>
                      <a:pt x="10945" y="3535"/>
                      <a:pt x="10769" y="3540"/>
                      <a:pt x="10593" y="3548"/>
                    </a:cubicBezTo>
                    <a:cubicBezTo>
                      <a:pt x="10164" y="3574"/>
                      <a:pt x="9726" y="3651"/>
                      <a:pt x="9305" y="3763"/>
                    </a:cubicBezTo>
                    <a:cubicBezTo>
                      <a:pt x="9210" y="3797"/>
                      <a:pt x="9107" y="3832"/>
                      <a:pt x="9012" y="3866"/>
                    </a:cubicBezTo>
                    <a:cubicBezTo>
                      <a:pt x="9571" y="3385"/>
                      <a:pt x="10104" y="2878"/>
                      <a:pt x="10602" y="2337"/>
                    </a:cubicBezTo>
                    <a:cubicBezTo>
                      <a:pt x="11083" y="1813"/>
                      <a:pt x="11521" y="1246"/>
                      <a:pt x="11925" y="662"/>
                    </a:cubicBezTo>
                    <a:cubicBezTo>
                      <a:pt x="11994" y="550"/>
                      <a:pt x="12054" y="464"/>
                      <a:pt x="12105" y="378"/>
                    </a:cubicBezTo>
                    <a:cubicBezTo>
                      <a:pt x="12157" y="301"/>
                      <a:pt x="12200" y="232"/>
                      <a:pt x="12234" y="172"/>
                    </a:cubicBezTo>
                    <a:lnTo>
                      <a:pt x="1234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7" name="Google Shape;3057;p42"/>
            <p:cNvSpPr/>
            <p:nvPr/>
          </p:nvSpPr>
          <p:spPr>
            <a:xfrm flipH="1">
              <a:off x="324394" y="722238"/>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8" name="Google Shape;3058;p42"/>
          <p:cNvGrpSpPr/>
          <p:nvPr/>
        </p:nvGrpSpPr>
        <p:grpSpPr>
          <a:xfrm>
            <a:off x="8057668" y="1781550"/>
            <a:ext cx="746458" cy="835709"/>
            <a:chOff x="8057668" y="1781550"/>
            <a:chExt cx="746458" cy="835709"/>
          </a:xfrm>
        </p:grpSpPr>
        <p:sp>
          <p:nvSpPr>
            <p:cNvPr id="3059" name="Google Shape;3059;p42"/>
            <p:cNvSpPr/>
            <p:nvPr/>
          </p:nvSpPr>
          <p:spPr>
            <a:xfrm>
              <a:off x="8712613" y="1781550"/>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0" name="Google Shape;3060;p42"/>
            <p:cNvGrpSpPr/>
            <p:nvPr/>
          </p:nvGrpSpPr>
          <p:grpSpPr>
            <a:xfrm rot="-1800044">
              <a:off x="8202301" y="1848894"/>
              <a:ext cx="457193" cy="701026"/>
              <a:chOff x="6723903" y="915529"/>
              <a:chExt cx="457203" cy="701042"/>
            </a:xfrm>
          </p:grpSpPr>
          <p:sp>
            <p:nvSpPr>
              <p:cNvPr id="3061" name="Google Shape;3061;p42"/>
              <p:cNvSpPr/>
              <p:nvPr/>
            </p:nvSpPr>
            <p:spPr>
              <a:xfrm>
                <a:off x="6723903" y="915529"/>
                <a:ext cx="457203" cy="701042"/>
              </a:xfrm>
              <a:custGeom>
                <a:rect b="b" l="l" r="r" t="t"/>
                <a:pathLst>
                  <a:path extrusionOk="0" h="13949" w="9161">
                    <a:moveTo>
                      <a:pt x="4245" y="0"/>
                    </a:moveTo>
                    <a:cubicBezTo>
                      <a:pt x="3484" y="0"/>
                      <a:pt x="2756" y="521"/>
                      <a:pt x="2318" y="1084"/>
                    </a:cubicBezTo>
                    <a:cubicBezTo>
                      <a:pt x="1813" y="1738"/>
                      <a:pt x="1631" y="2598"/>
                      <a:pt x="1482" y="3384"/>
                    </a:cubicBezTo>
                    <a:cubicBezTo>
                      <a:pt x="1283" y="4402"/>
                      <a:pt x="1060" y="5362"/>
                      <a:pt x="745" y="6355"/>
                    </a:cubicBezTo>
                    <a:cubicBezTo>
                      <a:pt x="332" y="7654"/>
                      <a:pt x="1" y="9002"/>
                      <a:pt x="241" y="10368"/>
                    </a:cubicBezTo>
                    <a:cubicBezTo>
                      <a:pt x="448" y="11534"/>
                      <a:pt x="1325" y="12453"/>
                      <a:pt x="2301" y="13115"/>
                    </a:cubicBezTo>
                    <a:cubicBezTo>
                      <a:pt x="3050" y="13632"/>
                      <a:pt x="3881" y="13949"/>
                      <a:pt x="4748" y="13949"/>
                    </a:cubicBezTo>
                    <a:cubicBezTo>
                      <a:pt x="5116" y="13949"/>
                      <a:pt x="5490" y="13892"/>
                      <a:pt x="5867" y="13768"/>
                    </a:cubicBezTo>
                    <a:cubicBezTo>
                      <a:pt x="6984" y="13346"/>
                      <a:pt x="7919" y="12560"/>
                      <a:pt x="8531" y="11567"/>
                    </a:cubicBezTo>
                    <a:cubicBezTo>
                      <a:pt x="9160" y="10566"/>
                      <a:pt x="9152" y="9350"/>
                      <a:pt x="8970" y="8225"/>
                    </a:cubicBezTo>
                    <a:cubicBezTo>
                      <a:pt x="8788" y="7075"/>
                      <a:pt x="8316" y="6007"/>
                      <a:pt x="8043" y="4882"/>
                    </a:cubicBezTo>
                    <a:cubicBezTo>
                      <a:pt x="7845" y="4055"/>
                      <a:pt x="7762" y="3202"/>
                      <a:pt x="7522" y="2375"/>
                    </a:cubicBezTo>
                    <a:cubicBezTo>
                      <a:pt x="7315" y="1622"/>
                      <a:pt x="6935" y="935"/>
                      <a:pt x="6281" y="464"/>
                    </a:cubicBezTo>
                    <a:cubicBezTo>
                      <a:pt x="5669" y="17"/>
                      <a:pt x="4974" y="0"/>
                      <a:pt x="4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2"/>
              <p:cNvSpPr/>
              <p:nvPr/>
            </p:nvSpPr>
            <p:spPr>
              <a:xfrm>
                <a:off x="6752001" y="958348"/>
                <a:ext cx="401406" cy="615604"/>
              </a:xfrm>
              <a:custGeom>
                <a:rect b="b" l="l" r="r" t="t"/>
                <a:pathLst>
                  <a:path extrusionOk="0" h="12249" w="8043">
                    <a:moveTo>
                      <a:pt x="3724" y="0"/>
                    </a:moveTo>
                    <a:cubicBezTo>
                      <a:pt x="3054" y="0"/>
                      <a:pt x="2416" y="456"/>
                      <a:pt x="2036" y="944"/>
                    </a:cubicBezTo>
                    <a:cubicBezTo>
                      <a:pt x="1589" y="1515"/>
                      <a:pt x="1432" y="2276"/>
                      <a:pt x="1299" y="2971"/>
                    </a:cubicBezTo>
                    <a:cubicBezTo>
                      <a:pt x="1126" y="3864"/>
                      <a:pt x="927" y="4708"/>
                      <a:pt x="654" y="5577"/>
                    </a:cubicBezTo>
                    <a:cubicBezTo>
                      <a:pt x="290" y="6719"/>
                      <a:pt x="0" y="7911"/>
                      <a:pt x="207" y="9102"/>
                    </a:cubicBezTo>
                    <a:cubicBezTo>
                      <a:pt x="389" y="10128"/>
                      <a:pt x="1167" y="10939"/>
                      <a:pt x="2019" y="11518"/>
                    </a:cubicBezTo>
                    <a:cubicBezTo>
                      <a:pt x="2675" y="11971"/>
                      <a:pt x="3404" y="12248"/>
                      <a:pt x="4166" y="12248"/>
                    </a:cubicBezTo>
                    <a:cubicBezTo>
                      <a:pt x="4491" y="12248"/>
                      <a:pt x="4821" y="12198"/>
                      <a:pt x="5155" y="12089"/>
                    </a:cubicBezTo>
                    <a:cubicBezTo>
                      <a:pt x="6140" y="11717"/>
                      <a:pt x="6951" y="11038"/>
                      <a:pt x="7497" y="10161"/>
                    </a:cubicBezTo>
                    <a:cubicBezTo>
                      <a:pt x="8043" y="9276"/>
                      <a:pt x="8043" y="8208"/>
                      <a:pt x="7877" y="7224"/>
                    </a:cubicBezTo>
                    <a:cubicBezTo>
                      <a:pt x="7720" y="6214"/>
                      <a:pt x="7307" y="5271"/>
                      <a:pt x="7067" y="4286"/>
                    </a:cubicBezTo>
                    <a:cubicBezTo>
                      <a:pt x="6893" y="3550"/>
                      <a:pt x="6818" y="2805"/>
                      <a:pt x="6611" y="2086"/>
                    </a:cubicBezTo>
                    <a:cubicBezTo>
                      <a:pt x="6421" y="1424"/>
                      <a:pt x="6090" y="820"/>
                      <a:pt x="5519" y="406"/>
                    </a:cubicBezTo>
                    <a:cubicBezTo>
                      <a:pt x="4973" y="9"/>
                      <a:pt x="4369" y="0"/>
                      <a:pt x="37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2"/>
              <p:cNvSpPr/>
              <p:nvPr/>
            </p:nvSpPr>
            <p:spPr>
              <a:xfrm>
                <a:off x="6835047" y="1223105"/>
                <a:ext cx="249438" cy="263349"/>
              </a:xfrm>
              <a:custGeom>
                <a:rect b="b" l="l" r="r" t="t"/>
                <a:pathLst>
                  <a:path extrusionOk="0" h="5240" w="4998">
                    <a:moveTo>
                      <a:pt x="2416" y="1"/>
                    </a:moveTo>
                    <a:cubicBezTo>
                      <a:pt x="1636" y="1"/>
                      <a:pt x="908" y="448"/>
                      <a:pt x="595" y="1178"/>
                    </a:cubicBezTo>
                    <a:cubicBezTo>
                      <a:pt x="1" y="2565"/>
                      <a:pt x="734" y="5239"/>
                      <a:pt x="2534" y="5239"/>
                    </a:cubicBezTo>
                    <a:cubicBezTo>
                      <a:pt x="2764" y="5239"/>
                      <a:pt x="3012" y="5196"/>
                      <a:pt x="3276" y="5100"/>
                    </a:cubicBezTo>
                    <a:cubicBezTo>
                      <a:pt x="4997" y="4479"/>
                      <a:pt x="4774" y="706"/>
                      <a:pt x="3086" y="111"/>
                    </a:cubicBezTo>
                    <a:cubicBezTo>
                      <a:pt x="3069" y="111"/>
                      <a:pt x="3061" y="102"/>
                      <a:pt x="3053" y="102"/>
                    </a:cubicBezTo>
                    <a:cubicBezTo>
                      <a:pt x="2841" y="34"/>
                      <a:pt x="2627" y="1"/>
                      <a:pt x="2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2"/>
              <p:cNvSpPr/>
              <p:nvPr/>
            </p:nvSpPr>
            <p:spPr>
              <a:xfrm>
                <a:off x="6894886" y="1279343"/>
                <a:ext cx="30993" cy="46237"/>
              </a:xfrm>
              <a:custGeom>
                <a:rect b="b" l="l" r="r" t="t"/>
                <a:pathLst>
                  <a:path extrusionOk="0" h="920" w="621">
                    <a:moveTo>
                      <a:pt x="407" y="1"/>
                    </a:moveTo>
                    <a:cubicBezTo>
                      <a:pt x="338" y="1"/>
                      <a:pt x="268" y="32"/>
                      <a:pt x="240" y="92"/>
                    </a:cubicBezTo>
                    <a:cubicBezTo>
                      <a:pt x="224" y="125"/>
                      <a:pt x="207" y="183"/>
                      <a:pt x="182" y="208"/>
                    </a:cubicBezTo>
                    <a:cubicBezTo>
                      <a:pt x="149" y="249"/>
                      <a:pt x="108" y="291"/>
                      <a:pt x="83" y="349"/>
                    </a:cubicBezTo>
                    <a:cubicBezTo>
                      <a:pt x="33" y="464"/>
                      <a:pt x="0" y="597"/>
                      <a:pt x="33" y="721"/>
                    </a:cubicBezTo>
                    <a:cubicBezTo>
                      <a:pt x="58" y="837"/>
                      <a:pt x="174" y="920"/>
                      <a:pt x="290" y="920"/>
                    </a:cubicBezTo>
                    <a:cubicBezTo>
                      <a:pt x="422" y="920"/>
                      <a:pt x="513" y="837"/>
                      <a:pt x="555" y="721"/>
                    </a:cubicBezTo>
                    <a:cubicBezTo>
                      <a:pt x="621" y="572"/>
                      <a:pt x="571" y="398"/>
                      <a:pt x="596" y="241"/>
                    </a:cubicBezTo>
                    <a:cubicBezTo>
                      <a:pt x="613" y="158"/>
                      <a:pt x="588" y="76"/>
                      <a:pt x="505" y="26"/>
                    </a:cubicBezTo>
                    <a:cubicBezTo>
                      <a:pt x="477" y="9"/>
                      <a:pt x="442" y="1"/>
                      <a:pt x="407"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2"/>
              <p:cNvSpPr/>
              <p:nvPr/>
            </p:nvSpPr>
            <p:spPr>
              <a:xfrm>
                <a:off x="6794871" y="1420566"/>
                <a:ext cx="42920" cy="60259"/>
              </a:xfrm>
              <a:custGeom>
                <a:rect b="b" l="l" r="r" t="t"/>
                <a:pathLst>
                  <a:path extrusionOk="0" h="1199" w="860">
                    <a:moveTo>
                      <a:pt x="177" y="1"/>
                    </a:moveTo>
                    <a:cubicBezTo>
                      <a:pt x="91" y="1"/>
                      <a:pt x="0" y="92"/>
                      <a:pt x="52" y="195"/>
                    </a:cubicBezTo>
                    <a:cubicBezTo>
                      <a:pt x="217" y="517"/>
                      <a:pt x="366" y="840"/>
                      <a:pt x="573" y="1138"/>
                    </a:cubicBezTo>
                    <a:cubicBezTo>
                      <a:pt x="600" y="1181"/>
                      <a:pt x="640" y="1198"/>
                      <a:pt x="680" y="1198"/>
                    </a:cubicBezTo>
                    <a:cubicBezTo>
                      <a:pt x="771" y="1198"/>
                      <a:pt x="860" y="1106"/>
                      <a:pt x="796" y="1014"/>
                    </a:cubicBezTo>
                    <a:cubicBezTo>
                      <a:pt x="589" y="708"/>
                      <a:pt x="440" y="385"/>
                      <a:pt x="275" y="62"/>
                    </a:cubicBezTo>
                    <a:cubicBezTo>
                      <a:pt x="252" y="19"/>
                      <a:pt x="215" y="1"/>
                      <a:pt x="177"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2"/>
              <p:cNvSpPr/>
              <p:nvPr/>
            </p:nvSpPr>
            <p:spPr>
              <a:xfrm>
                <a:off x="6848372" y="1496254"/>
                <a:ext cx="53102" cy="29501"/>
              </a:xfrm>
              <a:custGeom>
                <a:rect b="b" l="l" r="r" t="t"/>
                <a:pathLst>
                  <a:path extrusionOk="0" h="587" w="1064">
                    <a:moveTo>
                      <a:pt x="190" y="0"/>
                    </a:moveTo>
                    <a:cubicBezTo>
                      <a:pt x="88" y="0"/>
                      <a:pt x="0" y="130"/>
                      <a:pt x="97" y="219"/>
                    </a:cubicBezTo>
                    <a:cubicBezTo>
                      <a:pt x="303" y="410"/>
                      <a:pt x="568" y="525"/>
                      <a:pt x="841" y="583"/>
                    </a:cubicBezTo>
                    <a:cubicBezTo>
                      <a:pt x="852" y="585"/>
                      <a:pt x="861" y="586"/>
                      <a:pt x="871" y="586"/>
                    </a:cubicBezTo>
                    <a:cubicBezTo>
                      <a:pt x="1014" y="586"/>
                      <a:pt x="1063" y="366"/>
                      <a:pt x="916" y="335"/>
                    </a:cubicBezTo>
                    <a:cubicBezTo>
                      <a:pt x="676" y="285"/>
                      <a:pt x="461" y="203"/>
                      <a:pt x="279" y="37"/>
                    </a:cubicBezTo>
                    <a:cubicBezTo>
                      <a:pt x="251" y="11"/>
                      <a:pt x="220" y="0"/>
                      <a:pt x="19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2"/>
              <p:cNvSpPr/>
              <p:nvPr/>
            </p:nvSpPr>
            <p:spPr>
              <a:xfrm>
                <a:off x="6799463" y="1348397"/>
                <a:ext cx="17268" cy="34778"/>
              </a:xfrm>
              <a:custGeom>
                <a:rect b="b" l="l" r="r" t="t"/>
                <a:pathLst>
                  <a:path extrusionOk="0" h="692" w="346">
                    <a:moveTo>
                      <a:pt x="129" y="1"/>
                    </a:moveTo>
                    <a:cubicBezTo>
                      <a:pt x="65" y="1"/>
                      <a:pt x="1" y="42"/>
                      <a:pt x="1" y="125"/>
                    </a:cubicBezTo>
                    <a:cubicBezTo>
                      <a:pt x="1" y="290"/>
                      <a:pt x="9" y="447"/>
                      <a:pt x="59" y="605"/>
                    </a:cubicBezTo>
                    <a:cubicBezTo>
                      <a:pt x="81" y="666"/>
                      <a:pt x="132" y="692"/>
                      <a:pt x="184" y="692"/>
                    </a:cubicBezTo>
                    <a:cubicBezTo>
                      <a:pt x="264" y="692"/>
                      <a:pt x="346" y="626"/>
                      <a:pt x="315" y="530"/>
                    </a:cubicBezTo>
                    <a:cubicBezTo>
                      <a:pt x="266" y="398"/>
                      <a:pt x="257" y="265"/>
                      <a:pt x="257" y="125"/>
                    </a:cubicBezTo>
                    <a:cubicBezTo>
                      <a:pt x="257" y="42"/>
                      <a:pt x="193" y="1"/>
                      <a:pt x="129"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1" name="Shape 3071"/>
        <p:cNvGrpSpPr/>
        <p:nvPr/>
      </p:nvGrpSpPr>
      <p:grpSpPr>
        <a:xfrm>
          <a:off x="0" y="0"/>
          <a:ext cx="0" cy="0"/>
          <a:chOff x="0" y="0"/>
          <a:chExt cx="0" cy="0"/>
        </a:xfrm>
      </p:grpSpPr>
      <p:sp>
        <p:nvSpPr>
          <p:cNvPr id="3072" name="Google Shape;3072;p43"/>
          <p:cNvSpPr txBox="1"/>
          <p:nvPr>
            <p:ph idx="1" type="subTitle"/>
          </p:nvPr>
        </p:nvSpPr>
        <p:spPr>
          <a:xfrm>
            <a:off x="1353300" y="2024271"/>
            <a:ext cx="3035700" cy="457200"/>
          </a:xfrm>
          <a:prstGeom prst="rect">
            <a:avLst/>
          </a:prstGeom>
        </p:spPr>
        <p:txBody>
          <a:bodyPr anchorCtr="0" anchor="ctr" bIns="91425" lIns="137150" spcFirstLastPara="1" rIns="137150" wrap="square" tIns="91425">
            <a:noAutofit/>
          </a:bodyPr>
          <a:lstStyle/>
          <a:p>
            <a:pPr indent="0" lvl="0" marL="0" rtl="0" algn="l">
              <a:spcBef>
                <a:spcPts val="0"/>
              </a:spcBef>
              <a:spcAft>
                <a:spcPts val="0"/>
              </a:spcAft>
              <a:buClr>
                <a:schemeClr val="dk1"/>
              </a:buClr>
              <a:buSzPts val="1100"/>
              <a:buFont typeface="Arial"/>
              <a:buNone/>
            </a:pPr>
            <a:r>
              <a:rPr lang="en"/>
              <a:t>What is your vision?</a:t>
            </a:r>
            <a:endParaRPr/>
          </a:p>
        </p:txBody>
      </p:sp>
      <p:sp>
        <p:nvSpPr>
          <p:cNvPr id="3073" name="Google Shape;3073;p43"/>
          <p:cNvSpPr txBox="1"/>
          <p:nvPr>
            <p:ph idx="2" type="subTitle"/>
          </p:nvPr>
        </p:nvSpPr>
        <p:spPr>
          <a:xfrm>
            <a:off x="1353276" y="2731816"/>
            <a:ext cx="3035700" cy="457200"/>
          </a:xfrm>
          <a:prstGeom prst="rect">
            <a:avLst/>
          </a:prstGeom>
        </p:spPr>
        <p:txBody>
          <a:bodyPr anchorCtr="0" anchor="ctr" bIns="91425" lIns="137150" spcFirstLastPara="1" rIns="137150" wrap="square" tIns="91425">
            <a:noAutofit/>
          </a:bodyPr>
          <a:lstStyle/>
          <a:p>
            <a:pPr indent="0" lvl="0" marL="0" rtl="0" algn="l">
              <a:spcBef>
                <a:spcPts val="0"/>
              </a:spcBef>
              <a:spcAft>
                <a:spcPts val="0"/>
              </a:spcAft>
              <a:buClr>
                <a:schemeClr val="dk1"/>
              </a:buClr>
              <a:buSzPts val="1100"/>
              <a:buFont typeface="Arial"/>
              <a:buNone/>
            </a:pPr>
            <a:r>
              <a:rPr lang="en"/>
              <a:t>How to reach your vision?</a:t>
            </a:r>
            <a:endParaRPr/>
          </a:p>
        </p:txBody>
      </p:sp>
      <p:sp>
        <p:nvSpPr>
          <p:cNvPr id="3074" name="Google Shape;3074;p43"/>
          <p:cNvSpPr txBox="1"/>
          <p:nvPr>
            <p:ph idx="3" type="subTitle"/>
          </p:nvPr>
        </p:nvSpPr>
        <p:spPr>
          <a:xfrm>
            <a:off x="1353300" y="3439362"/>
            <a:ext cx="3035700" cy="457200"/>
          </a:xfrm>
          <a:prstGeom prst="rect">
            <a:avLst/>
          </a:prstGeom>
        </p:spPr>
        <p:txBody>
          <a:bodyPr anchorCtr="0" anchor="ctr" bIns="91425" lIns="137150" spcFirstLastPara="1" rIns="137150" wrap="square" tIns="91425">
            <a:noAutofit/>
          </a:bodyPr>
          <a:lstStyle/>
          <a:p>
            <a:pPr indent="0" lvl="0" marL="0" rtl="0" algn="l">
              <a:spcBef>
                <a:spcPts val="0"/>
              </a:spcBef>
              <a:spcAft>
                <a:spcPts val="0"/>
              </a:spcAft>
              <a:buClr>
                <a:schemeClr val="dk1"/>
              </a:buClr>
              <a:buSzPts val="1100"/>
              <a:buFont typeface="Arial"/>
              <a:buNone/>
            </a:pPr>
            <a:r>
              <a:rPr lang="en"/>
              <a:t>What do you offer?</a:t>
            </a:r>
            <a:endParaRPr/>
          </a:p>
        </p:txBody>
      </p:sp>
      <p:sp>
        <p:nvSpPr>
          <p:cNvPr id="3075" name="Google Shape;3075;p43"/>
          <p:cNvSpPr txBox="1"/>
          <p:nvPr>
            <p:ph idx="4" type="subTitle"/>
          </p:nvPr>
        </p:nvSpPr>
        <p:spPr>
          <a:xfrm>
            <a:off x="1353276" y="4146908"/>
            <a:ext cx="3035700" cy="457200"/>
          </a:xfrm>
          <a:prstGeom prst="rect">
            <a:avLst/>
          </a:prstGeom>
        </p:spPr>
        <p:txBody>
          <a:bodyPr anchorCtr="0" anchor="ctr" bIns="91425" lIns="137150" spcFirstLastPara="1" rIns="137150" wrap="square" tIns="91425">
            <a:noAutofit/>
          </a:bodyPr>
          <a:lstStyle/>
          <a:p>
            <a:pPr indent="0" lvl="0" marL="0" rtl="0" algn="l">
              <a:spcBef>
                <a:spcPts val="0"/>
              </a:spcBef>
              <a:spcAft>
                <a:spcPts val="0"/>
              </a:spcAft>
              <a:buClr>
                <a:schemeClr val="dk1"/>
              </a:buClr>
              <a:buSzPts val="1100"/>
              <a:buFont typeface="Arial"/>
              <a:buNone/>
            </a:pPr>
            <a:r>
              <a:rPr lang="en"/>
              <a:t>How big is the market?</a:t>
            </a:r>
            <a:endParaRPr/>
          </a:p>
        </p:txBody>
      </p:sp>
      <p:sp>
        <p:nvSpPr>
          <p:cNvPr id="3076" name="Google Shape;3076;p43"/>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Top 10 questions of business plans</a:t>
            </a:r>
            <a:endParaRPr/>
          </a:p>
        </p:txBody>
      </p:sp>
      <p:sp>
        <p:nvSpPr>
          <p:cNvPr id="3077" name="Google Shape;3077;p43"/>
          <p:cNvSpPr txBox="1"/>
          <p:nvPr>
            <p:ph idx="5" type="subTitle"/>
          </p:nvPr>
        </p:nvSpPr>
        <p:spPr>
          <a:xfrm>
            <a:off x="1353300" y="1316725"/>
            <a:ext cx="3035700" cy="457200"/>
          </a:xfrm>
          <a:prstGeom prst="rect">
            <a:avLst/>
          </a:prstGeom>
        </p:spPr>
        <p:txBody>
          <a:bodyPr anchorCtr="0" anchor="ctr" bIns="91425" lIns="137150" spcFirstLastPara="1" rIns="137150" wrap="square" tIns="91425">
            <a:noAutofit/>
          </a:bodyPr>
          <a:lstStyle/>
          <a:p>
            <a:pPr indent="0" lvl="0" marL="0" rtl="0" algn="l">
              <a:spcBef>
                <a:spcPts val="0"/>
              </a:spcBef>
              <a:spcAft>
                <a:spcPts val="0"/>
              </a:spcAft>
              <a:buClr>
                <a:schemeClr val="dk1"/>
              </a:buClr>
              <a:buSzPts val="1100"/>
              <a:buFont typeface="Arial"/>
              <a:buNone/>
            </a:pPr>
            <a:r>
              <a:rPr lang="en"/>
              <a:t>What is your situation?</a:t>
            </a:r>
            <a:endParaRPr/>
          </a:p>
        </p:txBody>
      </p:sp>
      <p:sp>
        <p:nvSpPr>
          <p:cNvPr id="3078" name="Google Shape;3078;p43"/>
          <p:cNvSpPr txBox="1"/>
          <p:nvPr>
            <p:ph idx="6" type="subTitle"/>
          </p:nvPr>
        </p:nvSpPr>
        <p:spPr>
          <a:xfrm>
            <a:off x="5395212" y="2024271"/>
            <a:ext cx="3035700" cy="457200"/>
          </a:xfrm>
          <a:prstGeom prst="rect">
            <a:avLst/>
          </a:prstGeom>
        </p:spPr>
        <p:txBody>
          <a:bodyPr anchorCtr="0" anchor="ctr" bIns="91425" lIns="137150" spcFirstLastPara="1" rIns="137150" wrap="square" tIns="91425">
            <a:noAutofit/>
          </a:bodyPr>
          <a:lstStyle/>
          <a:p>
            <a:pPr indent="0" lvl="0" marL="0" rtl="0" algn="l">
              <a:spcBef>
                <a:spcPts val="0"/>
              </a:spcBef>
              <a:spcAft>
                <a:spcPts val="0"/>
              </a:spcAft>
              <a:buClr>
                <a:schemeClr val="dk1"/>
              </a:buClr>
              <a:buSzPts val="1100"/>
              <a:buFont typeface="Arial"/>
              <a:buNone/>
            </a:pPr>
            <a:r>
              <a:rPr lang="en"/>
              <a:t>How to make a difference?</a:t>
            </a:r>
            <a:endParaRPr/>
          </a:p>
        </p:txBody>
      </p:sp>
      <p:sp>
        <p:nvSpPr>
          <p:cNvPr id="3079" name="Google Shape;3079;p43"/>
          <p:cNvSpPr txBox="1"/>
          <p:nvPr>
            <p:ph idx="7" type="subTitle"/>
          </p:nvPr>
        </p:nvSpPr>
        <p:spPr>
          <a:xfrm>
            <a:off x="5395212" y="2731816"/>
            <a:ext cx="3035700" cy="457200"/>
          </a:xfrm>
          <a:prstGeom prst="rect">
            <a:avLst/>
          </a:prstGeom>
        </p:spPr>
        <p:txBody>
          <a:bodyPr anchorCtr="0" anchor="ctr" bIns="91425" lIns="137150" spcFirstLastPara="1" rIns="137150" wrap="square" tIns="91425">
            <a:noAutofit/>
          </a:bodyPr>
          <a:lstStyle/>
          <a:p>
            <a:pPr indent="0" lvl="0" marL="0" rtl="0" algn="l">
              <a:spcBef>
                <a:spcPts val="0"/>
              </a:spcBef>
              <a:spcAft>
                <a:spcPts val="0"/>
              </a:spcAft>
              <a:buClr>
                <a:schemeClr val="dk1"/>
              </a:buClr>
              <a:buSzPts val="1100"/>
              <a:buFont typeface="Arial"/>
              <a:buNone/>
            </a:pPr>
            <a:r>
              <a:rPr lang="en"/>
              <a:t>What is your marketing plan?</a:t>
            </a:r>
            <a:endParaRPr/>
          </a:p>
        </p:txBody>
      </p:sp>
      <p:sp>
        <p:nvSpPr>
          <p:cNvPr id="3080" name="Google Shape;3080;p43"/>
          <p:cNvSpPr txBox="1"/>
          <p:nvPr>
            <p:ph idx="8" type="subTitle"/>
          </p:nvPr>
        </p:nvSpPr>
        <p:spPr>
          <a:xfrm>
            <a:off x="5395212" y="3439362"/>
            <a:ext cx="3035700" cy="457200"/>
          </a:xfrm>
          <a:prstGeom prst="rect">
            <a:avLst/>
          </a:prstGeom>
        </p:spPr>
        <p:txBody>
          <a:bodyPr anchorCtr="0" anchor="ctr" bIns="91425" lIns="137150" spcFirstLastPara="1" rIns="137150" wrap="square" tIns="91425">
            <a:noAutofit/>
          </a:bodyPr>
          <a:lstStyle/>
          <a:p>
            <a:pPr indent="0" lvl="0" marL="0" rtl="0" algn="l">
              <a:spcBef>
                <a:spcPts val="0"/>
              </a:spcBef>
              <a:spcAft>
                <a:spcPts val="0"/>
              </a:spcAft>
              <a:buClr>
                <a:schemeClr val="dk1"/>
              </a:buClr>
              <a:buSzPts val="1100"/>
              <a:buFont typeface="Arial"/>
              <a:buNone/>
            </a:pPr>
            <a:r>
              <a:rPr lang="en"/>
              <a:t>What are your economics?</a:t>
            </a:r>
            <a:endParaRPr/>
          </a:p>
        </p:txBody>
      </p:sp>
      <p:sp>
        <p:nvSpPr>
          <p:cNvPr id="3081" name="Google Shape;3081;p43"/>
          <p:cNvSpPr txBox="1"/>
          <p:nvPr>
            <p:ph idx="9" type="subTitle"/>
          </p:nvPr>
        </p:nvSpPr>
        <p:spPr>
          <a:xfrm>
            <a:off x="5395212" y="4146908"/>
            <a:ext cx="3035700" cy="457200"/>
          </a:xfrm>
          <a:prstGeom prst="rect">
            <a:avLst/>
          </a:prstGeom>
        </p:spPr>
        <p:txBody>
          <a:bodyPr anchorCtr="0" anchor="ctr" bIns="91425" lIns="137150" spcFirstLastPara="1" rIns="137150" wrap="square" tIns="91425">
            <a:noAutofit/>
          </a:bodyPr>
          <a:lstStyle/>
          <a:p>
            <a:pPr indent="0" lvl="0" marL="0" rtl="0" algn="l">
              <a:spcBef>
                <a:spcPts val="0"/>
              </a:spcBef>
              <a:spcAft>
                <a:spcPts val="0"/>
              </a:spcAft>
              <a:buClr>
                <a:schemeClr val="dk1"/>
              </a:buClr>
              <a:buSzPts val="1100"/>
              <a:buFont typeface="Arial"/>
              <a:buNone/>
            </a:pPr>
            <a:r>
              <a:rPr lang="en"/>
              <a:t>What do you need to start?</a:t>
            </a:r>
            <a:endParaRPr/>
          </a:p>
        </p:txBody>
      </p:sp>
      <p:sp>
        <p:nvSpPr>
          <p:cNvPr id="3082" name="Google Shape;3082;p43"/>
          <p:cNvSpPr txBox="1"/>
          <p:nvPr>
            <p:ph idx="13" type="subTitle"/>
          </p:nvPr>
        </p:nvSpPr>
        <p:spPr>
          <a:xfrm>
            <a:off x="5395212" y="1316725"/>
            <a:ext cx="3035700" cy="457200"/>
          </a:xfrm>
          <a:prstGeom prst="rect">
            <a:avLst/>
          </a:prstGeom>
        </p:spPr>
        <p:txBody>
          <a:bodyPr anchorCtr="0" anchor="ctr" bIns="91425" lIns="137150" spcFirstLastPara="1" rIns="137150" wrap="square" tIns="91425">
            <a:noAutofit/>
          </a:bodyPr>
          <a:lstStyle/>
          <a:p>
            <a:pPr indent="0" lvl="0" marL="0" rtl="0" algn="l">
              <a:spcBef>
                <a:spcPts val="0"/>
              </a:spcBef>
              <a:spcAft>
                <a:spcPts val="0"/>
              </a:spcAft>
              <a:buClr>
                <a:schemeClr val="dk1"/>
              </a:buClr>
              <a:buSzPts val="1100"/>
              <a:buFont typeface="Arial"/>
              <a:buNone/>
            </a:pPr>
            <a:r>
              <a:rPr lang="en"/>
              <a:t>Who are the key players?</a:t>
            </a:r>
            <a:endParaRPr/>
          </a:p>
        </p:txBody>
      </p:sp>
      <p:sp>
        <p:nvSpPr>
          <p:cNvPr id="3083" name="Google Shape;3083;p43"/>
          <p:cNvSpPr/>
          <p:nvPr/>
        </p:nvSpPr>
        <p:spPr>
          <a:xfrm>
            <a:off x="713112" y="1316725"/>
            <a:ext cx="4572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1</a:t>
            </a:r>
            <a:endParaRPr b="1" sz="2000">
              <a:solidFill>
                <a:schemeClr val="lt1"/>
              </a:solidFill>
              <a:latin typeface="Roboto Slab"/>
              <a:ea typeface="Roboto Slab"/>
              <a:cs typeface="Roboto Slab"/>
              <a:sym typeface="Roboto Slab"/>
            </a:endParaRPr>
          </a:p>
        </p:txBody>
      </p:sp>
      <p:sp>
        <p:nvSpPr>
          <p:cNvPr id="3084" name="Google Shape;3084;p43"/>
          <p:cNvSpPr/>
          <p:nvPr/>
        </p:nvSpPr>
        <p:spPr>
          <a:xfrm>
            <a:off x="713112" y="2024271"/>
            <a:ext cx="4572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2</a:t>
            </a:r>
            <a:endParaRPr b="1" sz="2000">
              <a:solidFill>
                <a:schemeClr val="lt1"/>
              </a:solidFill>
              <a:latin typeface="Roboto Slab"/>
              <a:ea typeface="Roboto Slab"/>
              <a:cs typeface="Roboto Slab"/>
              <a:sym typeface="Roboto Slab"/>
            </a:endParaRPr>
          </a:p>
        </p:txBody>
      </p:sp>
      <p:sp>
        <p:nvSpPr>
          <p:cNvPr id="3085" name="Google Shape;3085;p43"/>
          <p:cNvSpPr/>
          <p:nvPr/>
        </p:nvSpPr>
        <p:spPr>
          <a:xfrm>
            <a:off x="713112" y="2731816"/>
            <a:ext cx="4572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3</a:t>
            </a:r>
            <a:endParaRPr b="1" sz="2000">
              <a:solidFill>
                <a:schemeClr val="lt1"/>
              </a:solidFill>
              <a:latin typeface="Roboto Slab"/>
              <a:ea typeface="Roboto Slab"/>
              <a:cs typeface="Roboto Slab"/>
              <a:sym typeface="Roboto Slab"/>
            </a:endParaRPr>
          </a:p>
        </p:txBody>
      </p:sp>
      <p:sp>
        <p:nvSpPr>
          <p:cNvPr id="3086" name="Google Shape;3086;p43"/>
          <p:cNvSpPr/>
          <p:nvPr/>
        </p:nvSpPr>
        <p:spPr>
          <a:xfrm>
            <a:off x="713112" y="3439362"/>
            <a:ext cx="4572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4</a:t>
            </a:r>
            <a:endParaRPr b="1" sz="2000">
              <a:solidFill>
                <a:schemeClr val="lt1"/>
              </a:solidFill>
              <a:latin typeface="Roboto Slab"/>
              <a:ea typeface="Roboto Slab"/>
              <a:cs typeface="Roboto Slab"/>
              <a:sym typeface="Roboto Slab"/>
            </a:endParaRPr>
          </a:p>
        </p:txBody>
      </p:sp>
      <p:sp>
        <p:nvSpPr>
          <p:cNvPr id="3087" name="Google Shape;3087;p43"/>
          <p:cNvSpPr/>
          <p:nvPr/>
        </p:nvSpPr>
        <p:spPr>
          <a:xfrm>
            <a:off x="713112" y="4146908"/>
            <a:ext cx="4572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5</a:t>
            </a:r>
            <a:endParaRPr b="1" sz="2000">
              <a:solidFill>
                <a:schemeClr val="lt1"/>
              </a:solidFill>
              <a:latin typeface="Roboto Slab"/>
              <a:ea typeface="Roboto Slab"/>
              <a:cs typeface="Roboto Slab"/>
              <a:sym typeface="Roboto Slab"/>
            </a:endParaRPr>
          </a:p>
        </p:txBody>
      </p:sp>
      <p:sp>
        <p:nvSpPr>
          <p:cNvPr id="3088" name="Google Shape;3088;p43"/>
          <p:cNvSpPr/>
          <p:nvPr/>
        </p:nvSpPr>
        <p:spPr>
          <a:xfrm>
            <a:off x="4755012" y="1316725"/>
            <a:ext cx="4572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6</a:t>
            </a:r>
            <a:endParaRPr b="1" sz="2000">
              <a:solidFill>
                <a:schemeClr val="lt1"/>
              </a:solidFill>
              <a:latin typeface="Roboto Slab"/>
              <a:ea typeface="Roboto Slab"/>
              <a:cs typeface="Roboto Slab"/>
              <a:sym typeface="Roboto Slab"/>
            </a:endParaRPr>
          </a:p>
        </p:txBody>
      </p:sp>
      <p:sp>
        <p:nvSpPr>
          <p:cNvPr id="3089" name="Google Shape;3089;p43"/>
          <p:cNvSpPr/>
          <p:nvPr/>
        </p:nvSpPr>
        <p:spPr>
          <a:xfrm>
            <a:off x="4755012" y="2024271"/>
            <a:ext cx="4572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7</a:t>
            </a:r>
            <a:endParaRPr b="1" sz="2000">
              <a:solidFill>
                <a:schemeClr val="lt1"/>
              </a:solidFill>
              <a:latin typeface="Roboto Slab"/>
              <a:ea typeface="Roboto Slab"/>
              <a:cs typeface="Roboto Slab"/>
              <a:sym typeface="Roboto Slab"/>
            </a:endParaRPr>
          </a:p>
        </p:txBody>
      </p:sp>
      <p:sp>
        <p:nvSpPr>
          <p:cNvPr id="3090" name="Google Shape;3090;p43"/>
          <p:cNvSpPr/>
          <p:nvPr/>
        </p:nvSpPr>
        <p:spPr>
          <a:xfrm>
            <a:off x="4755012" y="2731816"/>
            <a:ext cx="4572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8</a:t>
            </a:r>
            <a:endParaRPr b="1" sz="2000">
              <a:solidFill>
                <a:schemeClr val="lt1"/>
              </a:solidFill>
              <a:latin typeface="Roboto Slab"/>
              <a:ea typeface="Roboto Slab"/>
              <a:cs typeface="Roboto Slab"/>
              <a:sym typeface="Roboto Slab"/>
            </a:endParaRPr>
          </a:p>
        </p:txBody>
      </p:sp>
      <p:sp>
        <p:nvSpPr>
          <p:cNvPr id="3091" name="Google Shape;3091;p43"/>
          <p:cNvSpPr/>
          <p:nvPr/>
        </p:nvSpPr>
        <p:spPr>
          <a:xfrm>
            <a:off x="4755012" y="3439362"/>
            <a:ext cx="4572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9</a:t>
            </a:r>
            <a:endParaRPr b="1" sz="2000">
              <a:solidFill>
                <a:schemeClr val="lt1"/>
              </a:solidFill>
              <a:latin typeface="Roboto Slab"/>
              <a:ea typeface="Roboto Slab"/>
              <a:cs typeface="Roboto Slab"/>
              <a:sym typeface="Roboto Slab"/>
            </a:endParaRPr>
          </a:p>
        </p:txBody>
      </p:sp>
      <p:sp>
        <p:nvSpPr>
          <p:cNvPr id="3092" name="Google Shape;3092;p43"/>
          <p:cNvSpPr/>
          <p:nvPr/>
        </p:nvSpPr>
        <p:spPr>
          <a:xfrm>
            <a:off x="4755012" y="4146908"/>
            <a:ext cx="457200" cy="457200"/>
          </a:xfrm>
          <a:prstGeom prst="rect">
            <a:avLst/>
          </a:pr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Roboto Slab"/>
                <a:ea typeface="Roboto Slab"/>
                <a:cs typeface="Roboto Slab"/>
                <a:sym typeface="Roboto Slab"/>
              </a:rPr>
              <a:t>10</a:t>
            </a:r>
            <a:endParaRPr b="1" sz="2000">
              <a:solidFill>
                <a:schemeClr val="lt1"/>
              </a:solidFill>
              <a:latin typeface="Roboto Slab"/>
              <a:ea typeface="Roboto Slab"/>
              <a:cs typeface="Roboto Slab"/>
              <a:sym typeface="Roboto Slab"/>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3" name="Shape 1913"/>
        <p:cNvGrpSpPr/>
        <p:nvPr/>
      </p:nvGrpSpPr>
      <p:grpSpPr>
        <a:xfrm>
          <a:off x="0" y="0"/>
          <a:ext cx="0" cy="0"/>
          <a:chOff x="0" y="0"/>
          <a:chExt cx="0" cy="0"/>
        </a:xfrm>
      </p:grpSpPr>
      <p:sp>
        <p:nvSpPr>
          <p:cNvPr id="1914" name="Google Shape;1914;p26"/>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1915" name="Google Shape;1915;p26"/>
          <p:cNvSpPr txBox="1"/>
          <p:nvPr>
            <p:ph idx="1" type="body"/>
          </p:nvPr>
        </p:nvSpPr>
        <p:spPr>
          <a:xfrm>
            <a:off x="713100" y="1316736"/>
            <a:ext cx="7717800" cy="36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delete this slide when you’re done editing the presentation</a:t>
            </a:r>
            <a:endParaRPr/>
          </a:p>
        </p:txBody>
      </p:sp>
      <p:graphicFrame>
        <p:nvGraphicFramePr>
          <p:cNvPr id="1916" name="Google Shape;1916;p26"/>
          <p:cNvGraphicFramePr/>
          <p:nvPr/>
        </p:nvGraphicFramePr>
        <p:xfrm>
          <a:off x="713100" y="1815168"/>
          <a:ext cx="3000000" cy="3000000"/>
        </p:xfrm>
        <a:graphic>
          <a:graphicData uri="http://schemas.openxmlformats.org/drawingml/2006/table">
            <a:tbl>
              <a:tblPr>
                <a:noFill/>
                <a:tableStyleId>{FE88D498-9DBC-4F86-B99D-A6583A7FE9F9}</a:tableStyleId>
              </a:tblPr>
              <a:tblGrid>
                <a:gridCol w="2328900"/>
                <a:gridCol w="5388900"/>
              </a:tblGrid>
              <a:tr h="365750">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3"/>
                        </a:rPr>
                        <a:t>Fonts</a:t>
                      </a:r>
                      <a:endParaRPr b="1" sz="10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To view this template correctly in PowerPoint, download and install the fonts we used</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r>
              <a:tr h="365750">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4"/>
                        </a:rPr>
                        <a:t>Used</a:t>
                      </a:r>
                      <a:r>
                        <a:rPr b="1" lang="en" sz="1000">
                          <a:solidFill>
                            <a:schemeClr val="dk1"/>
                          </a:solidFill>
                          <a:latin typeface="Open Sans"/>
                          <a:ea typeface="Open Sans"/>
                          <a:cs typeface="Open Sans"/>
                          <a:sym typeface="Open Sans"/>
                        </a:rPr>
                        <a:t> and </a:t>
                      </a:r>
                      <a:r>
                        <a:rPr b="1" lang="en" sz="1000" u="sng">
                          <a:solidFill>
                            <a:schemeClr val="hlink"/>
                          </a:solidFill>
                          <a:latin typeface="Open Sans"/>
                          <a:ea typeface="Open Sans"/>
                          <a:cs typeface="Open Sans"/>
                          <a:sym typeface="Open Sans"/>
                          <a:hlinkClick action="ppaction://hlinksldjump" r:id="rId5"/>
                        </a:rPr>
                        <a:t>alternative</a:t>
                      </a:r>
                      <a:r>
                        <a:rPr b="1" lang="en" sz="1000" u="sng">
                          <a:solidFill>
                            <a:schemeClr val="hlink"/>
                          </a:solidFill>
                          <a:latin typeface="Open Sans"/>
                          <a:ea typeface="Open Sans"/>
                          <a:cs typeface="Open Sans"/>
                          <a:sym typeface="Open Sans"/>
                          <a:hlinkClick action="ppaction://hlinksldjump" r:id="rId6"/>
                        </a:rPr>
                        <a:t> resources</a:t>
                      </a:r>
                      <a:endParaRPr b="1" sz="10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chemeClr val="dk1"/>
                          </a:solidFill>
                          <a:latin typeface="Open Sans"/>
                          <a:ea typeface="Open Sans"/>
                          <a:cs typeface="Open Sans"/>
                          <a:sym typeface="Open Sans"/>
                        </a:rPr>
                        <a:t>An assortment of graphic resources that are suitable for use in this presentation</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65750">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7"/>
                        </a:rPr>
                        <a:t>Thanks slide</a:t>
                      </a:r>
                      <a:endParaRPr b="1" sz="10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You must keep it so that proper credits for our design are given</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r>
              <a:tr h="365750">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8"/>
                        </a:rPr>
                        <a:t>Colors</a:t>
                      </a:r>
                      <a:endParaRPr b="1" sz="10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All the colors used in this presentation</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65750">
                <a:tc>
                  <a:txBody>
                    <a:bodyPr/>
                    <a:lstStyle/>
                    <a:p>
                      <a:pPr indent="0" lvl="0" marL="0" rtl="0" algn="l">
                        <a:spcBef>
                          <a:spcPts val="0"/>
                        </a:spcBef>
                        <a:spcAft>
                          <a:spcPts val="0"/>
                        </a:spcAft>
                        <a:buNone/>
                      </a:pPr>
                      <a:r>
                        <a:rPr b="1" lang="en" sz="1000" u="sng">
                          <a:solidFill>
                            <a:schemeClr val="hlink"/>
                          </a:solidFill>
                          <a:latin typeface="Open Sans"/>
                          <a:ea typeface="Open Sans"/>
                          <a:cs typeface="Open Sans"/>
                          <a:sym typeface="Open Sans"/>
                          <a:hlinkClick action="ppaction://hlinksldjump" r:id="rId9"/>
                        </a:rPr>
                        <a:t>Icons</a:t>
                      </a:r>
                      <a:r>
                        <a:rPr b="1" lang="en" sz="1000">
                          <a:solidFill>
                            <a:schemeClr val="dk1"/>
                          </a:solidFill>
                          <a:latin typeface="Open Sans"/>
                          <a:ea typeface="Open Sans"/>
                          <a:cs typeface="Open Sans"/>
                          <a:sym typeface="Open Sans"/>
                        </a:rPr>
                        <a:t> and </a:t>
                      </a:r>
                      <a:r>
                        <a:rPr b="1" lang="en" sz="1000" u="sng">
                          <a:solidFill>
                            <a:schemeClr val="hlink"/>
                          </a:solidFill>
                          <a:latin typeface="Open Sans"/>
                          <a:ea typeface="Open Sans"/>
                          <a:cs typeface="Open Sans"/>
                          <a:sym typeface="Open Sans"/>
                          <a:hlinkClick action="ppaction://hlinksldjump" r:id="rId10"/>
                        </a:rPr>
                        <a:t>infographic resources</a:t>
                      </a:r>
                      <a:endParaRPr b="1" sz="10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rPr lang="en" sz="1000">
                          <a:solidFill>
                            <a:schemeClr val="dk1"/>
                          </a:solidFill>
                          <a:latin typeface="Open Sans"/>
                          <a:ea typeface="Open Sans"/>
                          <a:cs typeface="Open Sans"/>
                          <a:sym typeface="Open Sans"/>
                        </a:rPr>
                        <a:t>These can be used in the template, and their size and color can be edited</a:t>
                      </a:r>
                      <a:endParaRPr sz="10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r>
              <a:tr h="365750">
                <a:tc>
                  <a:txBody>
                    <a:bodyPr/>
                    <a:lstStyle/>
                    <a:p>
                      <a:pPr indent="0" lvl="0" marL="0" rtl="0" algn="l">
                        <a:spcBef>
                          <a:spcPts val="0"/>
                        </a:spcBef>
                        <a:spcAft>
                          <a:spcPts val="0"/>
                        </a:spcAft>
                        <a:buNone/>
                      </a:pPr>
                      <a:r>
                        <a:rPr b="1" lang="en" sz="1000">
                          <a:solidFill>
                            <a:schemeClr val="dk1"/>
                          </a:solidFill>
                          <a:latin typeface="Open Sans"/>
                          <a:ea typeface="Open Sans"/>
                          <a:cs typeface="Open Sans"/>
                          <a:sym typeface="Open Sans"/>
                        </a:rPr>
                        <a:t>Editable presentation theme </a:t>
                      </a:r>
                      <a:endParaRPr b="1" sz="10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chemeClr val="dk1"/>
                          </a:solidFill>
                          <a:latin typeface="Open Sans"/>
                          <a:ea typeface="Open Sans"/>
                          <a:cs typeface="Open Sans"/>
                          <a:sym typeface="Open Sans"/>
                        </a:rPr>
                        <a:t>You can edit the master slides easily. For more info, click </a:t>
                      </a:r>
                      <a:r>
                        <a:rPr b="1" lang="en" sz="1000" u="sng">
                          <a:solidFill>
                            <a:schemeClr val="hlink"/>
                          </a:solidFill>
                          <a:latin typeface="Open Sans"/>
                          <a:ea typeface="Open Sans"/>
                          <a:cs typeface="Open Sans"/>
                          <a:sym typeface="Open Sans"/>
                          <a:hlinkClick r:id="rId11"/>
                        </a:rPr>
                        <a:t>here</a:t>
                      </a:r>
                      <a:endParaRPr b="1" sz="10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r>
            </a:tbl>
          </a:graphicData>
        </a:graphic>
      </p:graphicFrame>
      <p:sp>
        <p:nvSpPr>
          <p:cNvPr id="1917" name="Google Shape;1917;p26"/>
          <p:cNvSpPr txBox="1"/>
          <p:nvPr/>
        </p:nvSpPr>
        <p:spPr>
          <a:xfrm>
            <a:off x="713104" y="4142400"/>
            <a:ext cx="36759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pen Sans"/>
                <a:ea typeface="Open Sans"/>
                <a:cs typeface="Open Sans"/>
                <a:sym typeface="Open Sans"/>
              </a:rPr>
              <a:t>For more info:</a:t>
            </a:r>
            <a:br>
              <a:rPr lang="en" sz="1000">
                <a:solidFill>
                  <a:schemeClr val="dk1"/>
                </a:solidFill>
                <a:latin typeface="Open Sans"/>
                <a:ea typeface="Open Sans"/>
                <a:cs typeface="Open Sans"/>
                <a:sym typeface="Open Sans"/>
              </a:rPr>
            </a:br>
            <a:r>
              <a:rPr b="1" lang="en" sz="1000" u="sng">
                <a:solidFill>
                  <a:schemeClr val="hlink"/>
                </a:solidFill>
                <a:latin typeface="Open Sans"/>
                <a:ea typeface="Open Sans"/>
                <a:cs typeface="Open Sans"/>
                <a:sym typeface="Open Sans"/>
                <a:hlinkClick r:id="rId12"/>
              </a:rPr>
              <a:t>SLIDESGO</a:t>
            </a:r>
            <a:r>
              <a:rPr b="1" lang="en" sz="1000">
                <a:solidFill>
                  <a:schemeClr val="dk1"/>
                </a:solidFill>
                <a:latin typeface="Open Sans"/>
                <a:ea typeface="Open Sans"/>
                <a:cs typeface="Open Sans"/>
                <a:sym typeface="Open Sans"/>
              </a:rPr>
              <a:t>| </a:t>
            </a:r>
            <a:r>
              <a:rPr b="1" lang="en" sz="1000" u="sng">
                <a:solidFill>
                  <a:schemeClr val="hlink"/>
                </a:solidFill>
                <a:latin typeface="Open Sans"/>
                <a:ea typeface="Open Sans"/>
                <a:cs typeface="Open Sans"/>
                <a:sym typeface="Open Sans"/>
                <a:hlinkClick r:id="rId13"/>
              </a:rPr>
              <a:t>BLOG</a:t>
            </a:r>
            <a:r>
              <a:rPr b="1" lang="en" sz="1000">
                <a:solidFill>
                  <a:schemeClr val="dk1"/>
                </a:solidFill>
                <a:latin typeface="Open Sans"/>
                <a:ea typeface="Open Sans"/>
                <a:cs typeface="Open Sans"/>
                <a:sym typeface="Open Sans"/>
              </a:rPr>
              <a:t> | </a:t>
            </a:r>
            <a:r>
              <a:rPr b="1" lang="en" sz="1000" u="sng">
                <a:solidFill>
                  <a:schemeClr val="hlink"/>
                </a:solidFill>
                <a:latin typeface="Open Sans"/>
                <a:ea typeface="Open Sans"/>
                <a:cs typeface="Open Sans"/>
                <a:sym typeface="Open Sans"/>
                <a:hlinkClick r:id="rId14"/>
              </a:rPr>
              <a:t>FAQs</a:t>
            </a:r>
            <a:endParaRPr b="1" sz="1000">
              <a:solidFill>
                <a:schemeClr val="dk1"/>
              </a:solidFill>
              <a:latin typeface="Open Sans"/>
              <a:ea typeface="Open Sans"/>
              <a:cs typeface="Open Sans"/>
              <a:sym typeface="Open Sans"/>
            </a:endParaRPr>
          </a:p>
        </p:txBody>
      </p:sp>
      <p:sp>
        <p:nvSpPr>
          <p:cNvPr id="1918" name="Google Shape;1918;p26"/>
          <p:cNvSpPr txBox="1"/>
          <p:nvPr/>
        </p:nvSpPr>
        <p:spPr>
          <a:xfrm>
            <a:off x="4755004" y="4142400"/>
            <a:ext cx="36759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Open Sans"/>
                <a:ea typeface="Open Sans"/>
                <a:cs typeface="Open Sans"/>
                <a:sym typeface="Open Sans"/>
              </a:rPr>
              <a:t>You can visit our sister </a:t>
            </a:r>
            <a:r>
              <a:rPr lang="en" sz="1000">
                <a:solidFill>
                  <a:schemeClr val="dk1"/>
                </a:solidFill>
                <a:latin typeface="Open Sans"/>
                <a:ea typeface="Open Sans"/>
                <a:cs typeface="Open Sans"/>
                <a:sym typeface="Open Sans"/>
              </a:rPr>
              <a:t>projects</a:t>
            </a:r>
            <a:r>
              <a:rPr lang="en" sz="1000">
                <a:solidFill>
                  <a:schemeClr val="dk1"/>
                </a:solidFill>
                <a:latin typeface="Open Sans"/>
                <a:ea typeface="Open Sans"/>
                <a:cs typeface="Open Sans"/>
                <a:sym typeface="Open Sans"/>
              </a:rPr>
              <a:t>:</a:t>
            </a:r>
            <a:br>
              <a:rPr lang="en" sz="1000">
                <a:solidFill>
                  <a:schemeClr val="dk1"/>
                </a:solidFill>
                <a:latin typeface="Open Sans"/>
                <a:ea typeface="Open Sans"/>
                <a:cs typeface="Open Sans"/>
                <a:sym typeface="Open Sans"/>
              </a:rPr>
            </a:br>
            <a:r>
              <a:rPr b="1" lang="en" sz="1000" u="sng">
                <a:solidFill>
                  <a:schemeClr val="hlink"/>
                </a:solidFill>
                <a:latin typeface="Open Sans"/>
                <a:ea typeface="Open Sans"/>
                <a:cs typeface="Open Sans"/>
                <a:sym typeface="Open Sans"/>
                <a:hlinkClick r:id="rId15"/>
              </a:rPr>
              <a:t>FREEPIK</a:t>
            </a:r>
            <a:r>
              <a:rPr b="1" lang="en" sz="1000">
                <a:solidFill>
                  <a:schemeClr val="dk1"/>
                </a:solidFill>
                <a:latin typeface="Open Sans"/>
                <a:ea typeface="Open Sans"/>
                <a:cs typeface="Open Sans"/>
                <a:sym typeface="Open Sans"/>
              </a:rPr>
              <a:t> | </a:t>
            </a:r>
            <a:r>
              <a:rPr b="1" lang="en" sz="1000" u="sng">
                <a:solidFill>
                  <a:schemeClr val="hlink"/>
                </a:solidFill>
                <a:latin typeface="Open Sans"/>
                <a:ea typeface="Open Sans"/>
                <a:cs typeface="Open Sans"/>
                <a:sym typeface="Open Sans"/>
                <a:hlinkClick r:id="rId16"/>
              </a:rPr>
              <a:t>FLATICON</a:t>
            </a:r>
            <a:r>
              <a:rPr b="1" lang="en" sz="1000">
                <a:solidFill>
                  <a:schemeClr val="dk1"/>
                </a:solidFill>
                <a:latin typeface="Open Sans"/>
                <a:ea typeface="Open Sans"/>
                <a:cs typeface="Open Sans"/>
                <a:sym typeface="Open Sans"/>
              </a:rPr>
              <a:t> | </a:t>
            </a:r>
            <a:r>
              <a:rPr b="1" lang="en" sz="1000" u="sng">
                <a:solidFill>
                  <a:schemeClr val="hlink"/>
                </a:solidFill>
                <a:latin typeface="Open Sans"/>
                <a:ea typeface="Open Sans"/>
                <a:cs typeface="Open Sans"/>
                <a:sym typeface="Open Sans"/>
                <a:hlinkClick r:id="rId17"/>
              </a:rPr>
              <a:t>STORYSET</a:t>
            </a:r>
            <a:r>
              <a:rPr b="1" lang="en" sz="1000">
                <a:solidFill>
                  <a:schemeClr val="dk1"/>
                </a:solidFill>
                <a:latin typeface="Open Sans"/>
                <a:ea typeface="Open Sans"/>
                <a:cs typeface="Open Sans"/>
                <a:sym typeface="Open Sans"/>
              </a:rPr>
              <a:t> | </a:t>
            </a:r>
            <a:r>
              <a:rPr b="1" lang="en" sz="1000" u="sng">
                <a:solidFill>
                  <a:schemeClr val="hlink"/>
                </a:solidFill>
                <a:latin typeface="Open Sans"/>
                <a:ea typeface="Open Sans"/>
                <a:cs typeface="Open Sans"/>
                <a:sym typeface="Open Sans"/>
                <a:hlinkClick r:id="rId18"/>
              </a:rPr>
              <a:t>WEPIK</a:t>
            </a:r>
            <a:r>
              <a:rPr b="1" lang="en" sz="1000">
                <a:solidFill>
                  <a:schemeClr val="hlink"/>
                </a:solidFill>
                <a:uFill>
                  <a:noFill/>
                </a:uFill>
                <a:latin typeface="Open Sans"/>
                <a:ea typeface="Open Sans"/>
                <a:cs typeface="Open Sans"/>
                <a:sym typeface="Open Sans"/>
                <a:hlinkClick r:id="rId19"/>
              </a:rPr>
              <a:t> </a:t>
            </a:r>
            <a:r>
              <a:rPr b="1" lang="en" sz="1000">
                <a:solidFill>
                  <a:schemeClr val="dk1"/>
                </a:solidFill>
                <a:latin typeface="Open Sans"/>
                <a:ea typeface="Open Sans"/>
                <a:cs typeface="Open Sans"/>
                <a:sym typeface="Open Sans"/>
              </a:rPr>
              <a:t>| </a:t>
            </a:r>
            <a:r>
              <a:rPr b="1" lang="en" sz="1000" u="sng">
                <a:solidFill>
                  <a:schemeClr val="hlink"/>
                </a:solidFill>
                <a:latin typeface="Open Sans"/>
                <a:ea typeface="Open Sans"/>
                <a:cs typeface="Open Sans"/>
                <a:sym typeface="Open Sans"/>
                <a:hlinkClick r:id="rId20"/>
              </a:rPr>
              <a:t>VIDEVO</a:t>
            </a:r>
            <a:endParaRPr b="1" sz="1000">
              <a:solidFill>
                <a:schemeClr val="dk1"/>
              </a:solidFill>
              <a:latin typeface="Open Sans"/>
              <a:ea typeface="Open Sans"/>
              <a:cs typeface="Open Sans"/>
              <a:sym typeface="Open Sans"/>
            </a:endParaRPr>
          </a:p>
        </p:txBody>
      </p:sp>
      <p:grpSp>
        <p:nvGrpSpPr>
          <p:cNvPr id="1919" name="Google Shape;1919;p26"/>
          <p:cNvGrpSpPr/>
          <p:nvPr/>
        </p:nvGrpSpPr>
        <p:grpSpPr>
          <a:xfrm>
            <a:off x="8266303" y="429954"/>
            <a:ext cx="737172" cy="1211767"/>
            <a:chOff x="8107653" y="424829"/>
            <a:chExt cx="737172" cy="1211767"/>
          </a:xfrm>
        </p:grpSpPr>
        <p:grpSp>
          <p:nvGrpSpPr>
            <p:cNvPr id="1920" name="Google Shape;1920;p26"/>
            <p:cNvGrpSpPr/>
            <p:nvPr/>
          </p:nvGrpSpPr>
          <p:grpSpPr>
            <a:xfrm>
              <a:off x="8107653" y="539390"/>
              <a:ext cx="715132" cy="1097206"/>
              <a:chOff x="8107653" y="539390"/>
              <a:chExt cx="715132" cy="1097206"/>
            </a:xfrm>
          </p:grpSpPr>
          <p:sp>
            <p:nvSpPr>
              <p:cNvPr id="1921" name="Google Shape;1921;p26"/>
              <p:cNvSpPr/>
              <p:nvPr/>
            </p:nvSpPr>
            <p:spPr>
              <a:xfrm>
                <a:off x="8258859" y="737581"/>
                <a:ext cx="239650" cy="464988"/>
              </a:xfrm>
              <a:custGeom>
                <a:rect b="b" l="l" r="r" t="t"/>
                <a:pathLst>
                  <a:path extrusionOk="0" h="10363" w="5338">
                    <a:moveTo>
                      <a:pt x="2602" y="1"/>
                    </a:moveTo>
                    <a:cubicBezTo>
                      <a:pt x="2139" y="1"/>
                      <a:pt x="1780" y="565"/>
                      <a:pt x="1746" y="1062"/>
                    </a:cubicBezTo>
                    <a:cubicBezTo>
                      <a:pt x="522" y="1202"/>
                      <a:pt x="621" y="2907"/>
                      <a:pt x="1001" y="3916"/>
                    </a:cubicBezTo>
                    <a:cubicBezTo>
                      <a:pt x="912" y="3899"/>
                      <a:pt x="822" y="3887"/>
                      <a:pt x="733" y="3887"/>
                    </a:cubicBezTo>
                    <a:cubicBezTo>
                      <a:pt x="575" y="3887"/>
                      <a:pt x="422" y="3923"/>
                      <a:pt x="290" y="4024"/>
                    </a:cubicBezTo>
                    <a:cubicBezTo>
                      <a:pt x="0" y="4239"/>
                      <a:pt x="17" y="4669"/>
                      <a:pt x="75" y="4976"/>
                    </a:cubicBezTo>
                    <a:cubicBezTo>
                      <a:pt x="182" y="5621"/>
                      <a:pt x="522" y="6407"/>
                      <a:pt x="985" y="6936"/>
                    </a:cubicBezTo>
                    <a:cubicBezTo>
                      <a:pt x="786" y="7003"/>
                      <a:pt x="604" y="7119"/>
                      <a:pt x="563" y="7350"/>
                    </a:cubicBezTo>
                    <a:cubicBezTo>
                      <a:pt x="497" y="7689"/>
                      <a:pt x="720" y="8037"/>
                      <a:pt x="894" y="8310"/>
                    </a:cubicBezTo>
                    <a:cubicBezTo>
                      <a:pt x="1167" y="8715"/>
                      <a:pt x="1506" y="9079"/>
                      <a:pt x="1829" y="9444"/>
                    </a:cubicBezTo>
                    <a:cubicBezTo>
                      <a:pt x="2044" y="9675"/>
                      <a:pt x="2383" y="9948"/>
                      <a:pt x="2516" y="10254"/>
                    </a:cubicBezTo>
                    <a:cubicBezTo>
                      <a:pt x="2549" y="10330"/>
                      <a:pt x="2615" y="10363"/>
                      <a:pt x="2681" y="10363"/>
                    </a:cubicBezTo>
                    <a:cubicBezTo>
                      <a:pt x="2782" y="10363"/>
                      <a:pt x="2885" y="10289"/>
                      <a:pt x="2880" y="10180"/>
                    </a:cubicBezTo>
                    <a:cubicBezTo>
                      <a:pt x="3384" y="9733"/>
                      <a:pt x="3930" y="9286"/>
                      <a:pt x="4295" y="8707"/>
                    </a:cubicBezTo>
                    <a:cubicBezTo>
                      <a:pt x="4452" y="8467"/>
                      <a:pt x="4592" y="8161"/>
                      <a:pt x="4501" y="7871"/>
                    </a:cubicBezTo>
                    <a:cubicBezTo>
                      <a:pt x="4427" y="7648"/>
                      <a:pt x="4245" y="7516"/>
                      <a:pt x="4038" y="7441"/>
                    </a:cubicBezTo>
                    <a:cubicBezTo>
                      <a:pt x="4584" y="6986"/>
                      <a:pt x="5196" y="6556"/>
                      <a:pt x="5196" y="5753"/>
                    </a:cubicBezTo>
                    <a:cubicBezTo>
                      <a:pt x="5196" y="5116"/>
                      <a:pt x="4824" y="4661"/>
                      <a:pt x="4278" y="4620"/>
                    </a:cubicBezTo>
                    <a:cubicBezTo>
                      <a:pt x="4510" y="4280"/>
                      <a:pt x="4717" y="3925"/>
                      <a:pt x="4899" y="3561"/>
                    </a:cubicBezTo>
                    <a:cubicBezTo>
                      <a:pt x="5114" y="3114"/>
                      <a:pt x="5337" y="2526"/>
                      <a:pt x="5139" y="2038"/>
                    </a:cubicBezTo>
                    <a:cubicBezTo>
                      <a:pt x="5016" y="1736"/>
                      <a:pt x="4751" y="1593"/>
                      <a:pt x="4474" y="1593"/>
                    </a:cubicBezTo>
                    <a:cubicBezTo>
                      <a:pt x="4320" y="1593"/>
                      <a:pt x="4161" y="1638"/>
                      <a:pt x="4021" y="1724"/>
                    </a:cubicBezTo>
                    <a:cubicBezTo>
                      <a:pt x="3939" y="1773"/>
                      <a:pt x="3873" y="1831"/>
                      <a:pt x="3798" y="1898"/>
                    </a:cubicBezTo>
                    <a:cubicBezTo>
                      <a:pt x="3757" y="1169"/>
                      <a:pt x="3575" y="458"/>
                      <a:pt x="2913" y="85"/>
                    </a:cubicBezTo>
                    <a:cubicBezTo>
                      <a:pt x="2806" y="27"/>
                      <a:pt x="2701" y="1"/>
                      <a:pt x="26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26"/>
              <p:cNvSpPr/>
              <p:nvPr/>
            </p:nvSpPr>
            <p:spPr>
              <a:xfrm>
                <a:off x="8358167" y="798290"/>
                <a:ext cx="44491" cy="521703"/>
              </a:xfrm>
              <a:custGeom>
                <a:rect b="b" l="l" r="r" t="t"/>
                <a:pathLst>
                  <a:path extrusionOk="0" h="11627" w="991">
                    <a:moveTo>
                      <a:pt x="545" y="0"/>
                    </a:moveTo>
                    <a:cubicBezTo>
                      <a:pt x="497" y="0"/>
                      <a:pt x="448" y="34"/>
                      <a:pt x="453" y="98"/>
                    </a:cubicBezTo>
                    <a:cubicBezTo>
                      <a:pt x="552" y="1943"/>
                      <a:pt x="783" y="3788"/>
                      <a:pt x="701" y="5641"/>
                    </a:cubicBezTo>
                    <a:cubicBezTo>
                      <a:pt x="610" y="7611"/>
                      <a:pt x="221" y="9555"/>
                      <a:pt x="6" y="11516"/>
                    </a:cubicBezTo>
                    <a:cubicBezTo>
                      <a:pt x="1" y="11584"/>
                      <a:pt x="61" y="11626"/>
                      <a:pt x="114" y="11626"/>
                    </a:cubicBezTo>
                    <a:cubicBezTo>
                      <a:pt x="151" y="11626"/>
                      <a:pt x="184" y="11605"/>
                      <a:pt x="188" y="11557"/>
                    </a:cubicBezTo>
                    <a:cubicBezTo>
                      <a:pt x="395" y="9621"/>
                      <a:pt x="750" y="7710"/>
                      <a:pt x="875" y="5766"/>
                    </a:cubicBezTo>
                    <a:cubicBezTo>
                      <a:pt x="990" y="3871"/>
                      <a:pt x="742" y="1976"/>
                      <a:pt x="635" y="89"/>
                    </a:cubicBezTo>
                    <a:cubicBezTo>
                      <a:pt x="635" y="29"/>
                      <a:pt x="590" y="0"/>
                      <a:pt x="5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26"/>
              <p:cNvSpPr/>
              <p:nvPr/>
            </p:nvSpPr>
            <p:spPr>
              <a:xfrm>
                <a:off x="8298007" y="941291"/>
                <a:ext cx="97602" cy="122764"/>
              </a:xfrm>
              <a:custGeom>
                <a:rect b="b" l="l" r="r" t="t"/>
                <a:pathLst>
                  <a:path extrusionOk="0" h="2736" w="2174">
                    <a:moveTo>
                      <a:pt x="127" y="0"/>
                    </a:moveTo>
                    <a:cubicBezTo>
                      <a:pt x="63" y="0"/>
                      <a:pt x="1" y="71"/>
                      <a:pt x="47" y="146"/>
                    </a:cubicBezTo>
                    <a:cubicBezTo>
                      <a:pt x="576" y="990"/>
                      <a:pt x="1941" y="1561"/>
                      <a:pt x="1983" y="2653"/>
                    </a:cubicBezTo>
                    <a:cubicBezTo>
                      <a:pt x="1987" y="2709"/>
                      <a:pt x="2031" y="2736"/>
                      <a:pt x="2076" y="2736"/>
                    </a:cubicBezTo>
                    <a:cubicBezTo>
                      <a:pt x="2124" y="2736"/>
                      <a:pt x="2173" y="2705"/>
                      <a:pt x="2173" y="2645"/>
                    </a:cubicBezTo>
                    <a:cubicBezTo>
                      <a:pt x="2123" y="1478"/>
                      <a:pt x="758" y="932"/>
                      <a:pt x="204" y="47"/>
                    </a:cubicBezTo>
                    <a:cubicBezTo>
                      <a:pt x="184" y="14"/>
                      <a:pt x="155" y="0"/>
                      <a:pt x="1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26"/>
              <p:cNvSpPr/>
              <p:nvPr/>
            </p:nvSpPr>
            <p:spPr>
              <a:xfrm>
                <a:off x="8326965" y="845314"/>
                <a:ext cx="69677" cy="88663"/>
              </a:xfrm>
              <a:custGeom>
                <a:rect b="b" l="l" r="r" t="t"/>
                <a:pathLst>
                  <a:path extrusionOk="0" h="1976" w="1552">
                    <a:moveTo>
                      <a:pt x="135" y="1"/>
                    </a:moveTo>
                    <a:cubicBezTo>
                      <a:pt x="62" y="1"/>
                      <a:pt x="0" y="100"/>
                      <a:pt x="72" y="158"/>
                    </a:cubicBezTo>
                    <a:cubicBezTo>
                      <a:pt x="610" y="638"/>
                      <a:pt x="1205" y="1184"/>
                      <a:pt x="1363" y="1913"/>
                    </a:cubicBezTo>
                    <a:cubicBezTo>
                      <a:pt x="1372" y="1957"/>
                      <a:pt x="1403" y="1976"/>
                      <a:pt x="1437" y="1976"/>
                    </a:cubicBezTo>
                    <a:cubicBezTo>
                      <a:pt x="1491" y="1976"/>
                      <a:pt x="1552" y="1926"/>
                      <a:pt x="1536" y="1855"/>
                    </a:cubicBezTo>
                    <a:cubicBezTo>
                      <a:pt x="1379" y="1102"/>
                      <a:pt x="750" y="514"/>
                      <a:pt x="196" y="26"/>
                    </a:cubicBezTo>
                    <a:cubicBezTo>
                      <a:pt x="176" y="8"/>
                      <a:pt x="155" y="1"/>
                      <a:pt x="1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26"/>
              <p:cNvSpPr/>
              <p:nvPr/>
            </p:nvSpPr>
            <p:spPr>
              <a:xfrm>
                <a:off x="8389952" y="855813"/>
                <a:ext cx="47544" cy="79465"/>
              </a:xfrm>
              <a:custGeom>
                <a:rect b="b" l="l" r="r" t="t"/>
                <a:pathLst>
                  <a:path extrusionOk="0" h="1771" w="1059">
                    <a:moveTo>
                      <a:pt x="925" y="0"/>
                    </a:moveTo>
                    <a:cubicBezTo>
                      <a:pt x="902" y="0"/>
                      <a:pt x="880" y="10"/>
                      <a:pt x="862" y="32"/>
                    </a:cubicBezTo>
                    <a:cubicBezTo>
                      <a:pt x="464" y="504"/>
                      <a:pt x="274" y="1083"/>
                      <a:pt x="34" y="1637"/>
                    </a:cubicBezTo>
                    <a:cubicBezTo>
                      <a:pt x="1" y="1709"/>
                      <a:pt x="64" y="1770"/>
                      <a:pt x="125" y="1770"/>
                    </a:cubicBezTo>
                    <a:cubicBezTo>
                      <a:pt x="154" y="1770"/>
                      <a:pt x="183" y="1755"/>
                      <a:pt x="200" y="1720"/>
                    </a:cubicBezTo>
                    <a:cubicBezTo>
                      <a:pt x="431" y="1182"/>
                      <a:pt x="613" y="611"/>
                      <a:pt x="1002" y="156"/>
                    </a:cubicBezTo>
                    <a:cubicBezTo>
                      <a:pt x="1058" y="88"/>
                      <a:pt x="992" y="0"/>
                      <a:pt x="9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26"/>
              <p:cNvSpPr/>
              <p:nvPr/>
            </p:nvSpPr>
            <p:spPr>
              <a:xfrm>
                <a:off x="8386855" y="979654"/>
                <a:ext cx="76321" cy="83099"/>
              </a:xfrm>
              <a:custGeom>
                <a:rect b="b" l="l" r="r" t="t"/>
                <a:pathLst>
                  <a:path extrusionOk="0" h="1852" w="1700">
                    <a:moveTo>
                      <a:pt x="1564" y="0"/>
                    </a:moveTo>
                    <a:cubicBezTo>
                      <a:pt x="1543" y="0"/>
                      <a:pt x="1521" y="8"/>
                      <a:pt x="1501" y="27"/>
                    </a:cubicBezTo>
                    <a:cubicBezTo>
                      <a:pt x="988" y="573"/>
                      <a:pt x="302" y="987"/>
                      <a:pt x="29" y="1715"/>
                    </a:cubicBezTo>
                    <a:cubicBezTo>
                      <a:pt x="1" y="1787"/>
                      <a:pt x="66" y="1852"/>
                      <a:pt x="124" y="1852"/>
                    </a:cubicBezTo>
                    <a:cubicBezTo>
                      <a:pt x="153" y="1852"/>
                      <a:pt x="180" y="1836"/>
                      <a:pt x="194" y="1798"/>
                    </a:cubicBezTo>
                    <a:cubicBezTo>
                      <a:pt x="459" y="1086"/>
                      <a:pt x="1137" y="689"/>
                      <a:pt x="1642" y="151"/>
                    </a:cubicBezTo>
                    <a:cubicBezTo>
                      <a:pt x="1699" y="88"/>
                      <a:pt x="1635" y="0"/>
                      <a:pt x="15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26"/>
              <p:cNvSpPr/>
              <p:nvPr/>
            </p:nvSpPr>
            <p:spPr>
              <a:xfrm>
                <a:off x="8327369" y="1076125"/>
                <a:ext cx="62584" cy="66408"/>
              </a:xfrm>
              <a:custGeom>
                <a:rect b="b" l="l" r="r" t="t"/>
                <a:pathLst>
                  <a:path extrusionOk="0" h="1480" w="1394">
                    <a:moveTo>
                      <a:pt x="137" y="1"/>
                    </a:moveTo>
                    <a:cubicBezTo>
                      <a:pt x="67" y="1"/>
                      <a:pt x="1" y="71"/>
                      <a:pt x="55" y="136"/>
                    </a:cubicBezTo>
                    <a:cubicBezTo>
                      <a:pt x="220" y="335"/>
                      <a:pt x="410" y="508"/>
                      <a:pt x="601" y="682"/>
                    </a:cubicBezTo>
                    <a:cubicBezTo>
                      <a:pt x="832" y="906"/>
                      <a:pt x="990" y="1187"/>
                      <a:pt x="1188" y="1443"/>
                    </a:cubicBezTo>
                    <a:cubicBezTo>
                      <a:pt x="1209" y="1469"/>
                      <a:pt x="1236" y="1480"/>
                      <a:pt x="1262" y="1480"/>
                    </a:cubicBezTo>
                    <a:cubicBezTo>
                      <a:pt x="1329" y="1480"/>
                      <a:pt x="1393" y="1410"/>
                      <a:pt x="1345" y="1344"/>
                    </a:cubicBezTo>
                    <a:cubicBezTo>
                      <a:pt x="1180" y="1137"/>
                      <a:pt x="1056" y="897"/>
                      <a:pt x="874" y="707"/>
                    </a:cubicBezTo>
                    <a:cubicBezTo>
                      <a:pt x="659" y="475"/>
                      <a:pt x="419" y="285"/>
                      <a:pt x="212" y="37"/>
                    </a:cubicBezTo>
                    <a:cubicBezTo>
                      <a:pt x="191" y="11"/>
                      <a:pt x="164" y="1"/>
                      <a:pt x="1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26"/>
              <p:cNvSpPr/>
              <p:nvPr/>
            </p:nvSpPr>
            <p:spPr>
              <a:xfrm>
                <a:off x="8381692" y="1099457"/>
                <a:ext cx="49250" cy="49806"/>
              </a:xfrm>
              <a:custGeom>
                <a:rect b="b" l="l" r="r" t="t"/>
                <a:pathLst>
                  <a:path extrusionOk="0" h="1110" w="1097">
                    <a:moveTo>
                      <a:pt x="958" y="1"/>
                    </a:moveTo>
                    <a:cubicBezTo>
                      <a:pt x="943" y="1"/>
                      <a:pt x="928" y="5"/>
                      <a:pt x="913" y="13"/>
                    </a:cubicBezTo>
                    <a:cubicBezTo>
                      <a:pt x="541" y="237"/>
                      <a:pt x="177" y="568"/>
                      <a:pt x="28" y="973"/>
                    </a:cubicBezTo>
                    <a:cubicBezTo>
                      <a:pt x="0" y="1045"/>
                      <a:pt x="65" y="1110"/>
                      <a:pt x="124" y="1110"/>
                    </a:cubicBezTo>
                    <a:cubicBezTo>
                      <a:pt x="152" y="1110"/>
                      <a:pt x="180" y="1094"/>
                      <a:pt x="193" y="1056"/>
                    </a:cubicBezTo>
                    <a:cubicBezTo>
                      <a:pt x="334" y="675"/>
                      <a:pt x="665" y="377"/>
                      <a:pt x="1012" y="171"/>
                    </a:cubicBezTo>
                    <a:cubicBezTo>
                      <a:pt x="1097" y="121"/>
                      <a:pt x="1038" y="1"/>
                      <a:pt x="9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26"/>
              <p:cNvSpPr/>
              <p:nvPr/>
            </p:nvSpPr>
            <p:spPr>
              <a:xfrm>
                <a:off x="8483962" y="539390"/>
                <a:ext cx="304253" cy="417067"/>
              </a:xfrm>
              <a:custGeom>
                <a:rect b="b" l="l" r="r" t="t"/>
                <a:pathLst>
                  <a:path extrusionOk="0" h="9295" w="6777">
                    <a:moveTo>
                      <a:pt x="5184" y="1"/>
                    </a:moveTo>
                    <a:cubicBezTo>
                      <a:pt x="5175" y="1"/>
                      <a:pt x="5165" y="1"/>
                      <a:pt x="5155" y="1"/>
                    </a:cubicBezTo>
                    <a:cubicBezTo>
                      <a:pt x="4394" y="34"/>
                      <a:pt x="3906" y="589"/>
                      <a:pt x="3542" y="1209"/>
                    </a:cubicBezTo>
                    <a:cubicBezTo>
                      <a:pt x="3509" y="1127"/>
                      <a:pt x="3476" y="1036"/>
                      <a:pt x="3426" y="961"/>
                    </a:cubicBezTo>
                    <a:cubicBezTo>
                      <a:pt x="3275" y="717"/>
                      <a:pt x="3016" y="560"/>
                      <a:pt x="2748" y="560"/>
                    </a:cubicBezTo>
                    <a:cubicBezTo>
                      <a:pt x="2590" y="560"/>
                      <a:pt x="2428" y="615"/>
                      <a:pt x="2284" y="738"/>
                    </a:cubicBezTo>
                    <a:cubicBezTo>
                      <a:pt x="1887" y="1085"/>
                      <a:pt x="1821" y="1706"/>
                      <a:pt x="1812" y="2202"/>
                    </a:cubicBezTo>
                    <a:cubicBezTo>
                      <a:pt x="1804" y="2616"/>
                      <a:pt x="1837" y="3021"/>
                      <a:pt x="1887" y="3427"/>
                    </a:cubicBezTo>
                    <a:cubicBezTo>
                      <a:pt x="1766" y="3377"/>
                      <a:pt x="1644" y="3354"/>
                      <a:pt x="1523" y="3354"/>
                    </a:cubicBezTo>
                    <a:cubicBezTo>
                      <a:pt x="1139" y="3354"/>
                      <a:pt x="775" y="3596"/>
                      <a:pt x="555" y="4031"/>
                    </a:cubicBezTo>
                    <a:cubicBezTo>
                      <a:pt x="199" y="4742"/>
                      <a:pt x="546" y="5404"/>
                      <a:pt x="836" y="6058"/>
                    </a:cubicBezTo>
                    <a:cubicBezTo>
                      <a:pt x="793" y="6053"/>
                      <a:pt x="751" y="6051"/>
                      <a:pt x="709" y="6051"/>
                    </a:cubicBezTo>
                    <a:cubicBezTo>
                      <a:pt x="530" y="6051"/>
                      <a:pt x="358" y="6098"/>
                      <a:pt x="224" y="6232"/>
                    </a:cubicBezTo>
                    <a:cubicBezTo>
                      <a:pt x="9" y="6447"/>
                      <a:pt x="0" y="6786"/>
                      <a:pt x="33" y="7067"/>
                    </a:cubicBezTo>
                    <a:cubicBezTo>
                      <a:pt x="100" y="7746"/>
                      <a:pt x="381" y="8391"/>
                      <a:pt x="638" y="9028"/>
                    </a:cubicBezTo>
                    <a:cubicBezTo>
                      <a:pt x="567" y="9144"/>
                      <a:pt x="680" y="9294"/>
                      <a:pt x="812" y="9294"/>
                    </a:cubicBezTo>
                    <a:cubicBezTo>
                      <a:pt x="850" y="9294"/>
                      <a:pt x="890" y="9282"/>
                      <a:pt x="927" y="9252"/>
                    </a:cubicBezTo>
                    <a:cubicBezTo>
                      <a:pt x="1175" y="9045"/>
                      <a:pt x="1597" y="8954"/>
                      <a:pt x="1903" y="8838"/>
                    </a:cubicBezTo>
                    <a:cubicBezTo>
                      <a:pt x="2359" y="8656"/>
                      <a:pt x="2822" y="8482"/>
                      <a:pt x="3244" y="8242"/>
                    </a:cubicBezTo>
                    <a:cubicBezTo>
                      <a:pt x="3533" y="8085"/>
                      <a:pt x="3881" y="7878"/>
                      <a:pt x="3972" y="7539"/>
                    </a:cubicBezTo>
                    <a:cubicBezTo>
                      <a:pt x="4038" y="7316"/>
                      <a:pt x="3939" y="7125"/>
                      <a:pt x="3782" y="6985"/>
                    </a:cubicBezTo>
                    <a:cubicBezTo>
                      <a:pt x="4435" y="6720"/>
                      <a:pt x="5089" y="6166"/>
                      <a:pt x="5478" y="5644"/>
                    </a:cubicBezTo>
                    <a:cubicBezTo>
                      <a:pt x="5668" y="5396"/>
                      <a:pt x="5883" y="5015"/>
                      <a:pt x="5718" y="4701"/>
                    </a:cubicBezTo>
                    <a:cubicBezTo>
                      <a:pt x="5602" y="4461"/>
                      <a:pt x="5379" y="4345"/>
                      <a:pt x="5130" y="4279"/>
                    </a:cubicBezTo>
                    <a:cubicBezTo>
                      <a:pt x="5925" y="3543"/>
                      <a:pt x="6777" y="2070"/>
                      <a:pt x="5751" y="1400"/>
                    </a:cubicBezTo>
                    <a:cubicBezTo>
                      <a:pt x="5988" y="845"/>
                      <a:pt x="5846" y="1"/>
                      <a:pt x="5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26"/>
              <p:cNvSpPr/>
              <p:nvPr/>
            </p:nvSpPr>
            <p:spPr>
              <a:xfrm>
                <a:off x="8475298" y="592740"/>
                <a:ext cx="224340" cy="475801"/>
              </a:xfrm>
              <a:custGeom>
                <a:rect b="b" l="l" r="r" t="t"/>
                <a:pathLst>
                  <a:path extrusionOk="0" h="10604" w="4997">
                    <a:moveTo>
                      <a:pt x="4868" y="1"/>
                    </a:moveTo>
                    <a:cubicBezTo>
                      <a:pt x="4837" y="1"/>
                      <a:pt x="4806" y="14"/>
                      <a:pt x="4786" y="45"/>
                    </a:cubicBezTo>
                    <a:cubicBezTo>
                      <a:pt x="3842" y="1692"/>
                      <a:pt x="2783" y="3272"/>
                      <a:pt x="2022" y="5010"/>
                    </a:cubicBezTo>
                    <a:cubicBezTo>
                      <a:pt x="1236" y="6780"/>
                      <a:pt x="715" y="8659"/>
                      <a:pt x="28" y="10462"/>
                    </a:cubicBezTo>
                    <a:cubicBezTo>
                      <a:pt x="0" y="10540"/>
                      <a:pt x="66" y="10603"/>
                      <a:pt x="125" y="10603"/>
                    </a:cubicBezTo>
                    <a:cubicBezTo>
                      <a:pt x="153" y="10603"/>
                      <a:pt x="180" y="10589"/>
                      <a:pt x="193" y="10553"/>
                    </a:cubicBezTo>
                    <a:cubicBezTo>
                      <a:pt x="864" y="8783"/>
                      <a:pt x="1393" y="6971"/>
                      <a:pt x="2130" y="5225"/>
                    </a:cubicBezTo>
                    <a:cubicBezTo>
                      <a:pt x="2883" y="3429"/>
                      <a:pt x="3983" y="1816"/>
                      <a:pt x="4951" y="136"/>
                    </a:cubicBezTo>
                    <a:cubicBezTo>
                      <a:pt x="4996" y="63"/>
                      <a:pt x="4933" y="1"/>
                      <a:pt x="48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26"/>
              <p:cNvSpPr/>
              <p:nvPr/>
            </p:nvSpPr>
            <p:spPr>
              <a:xfrm>
                <a:off x="8564639" y="756067"/>
                <a:ext cx="141554" cy="70895"/>
              </a:xfrm>
              <a:custGeom>
                <a:rect b="b" l="l" r="r" t="t"/>
                <a:pathLst>
                  <a:path extrusionOk="0" h="1580" w="3153">
                    <a:moveTo>
                      <a:pt x="3014" y="0"/>
                    </a:moveTo>
                    <a:cubicBezTo>
                      <a:pt x="2999" y="0"/>
                      <a:pt x="2984" y="4"/>
                      <a:pt x="2969" y="13"/>
                    </a:cubicBezTo>
                    <a:cubicBezTo>
                      <a:pt x="2067" y="559"/>
                      <a:pt x="611" y="426"/>
                      <a:pt x="40" y="1444"/>
                    </a:cubicBezTo>
                    <a:cubicBezTo>
                      <a:pt x="1" y="1518"/>
                      <a:pt x="66" y="1580"/>
                      <a:pt x="129" y="1580"/>
                    </a:cubicBezTo>
                    <a:cubicBezTo>
                      <a:pt x="158" y="1580"/>
                      <a:pt x="187" y="1567"/>
                      <a:pt x="206" y="1535"/>
                    </a:cubicBezTo>
                    <a:cubicBezTo>
                      <a:pt x="735" y="575"/>
                      <a:pt x="2208" y="683"/>
                      <a:pt x="3069" y="170"/>
                    </a:cubicBezTo>
                    <a:cubicBezTo>
                      <a:pt x="3153" y="121"/>
                      <a:pt x="3094" y="0"/>
                      <a:pt x="30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26"/>
              <p:cNvSpPr/>
              <p:nvPr/>
            </p:nvSpPr>
            <p:spPr>
              <a:xfrm>
                <a:off x="8622598" y="657308"/>
                <a:ext cx="100565" cy="53261"/>
              </a:xfrm>
              <a:custGeom>
                <a:rect b="b" l="l" r="r" t="t"/>
                <a:pathLst>
                  <a:path extrusionOk="0" h="1187" w="2240">
                    <a:moveTo>
                      <a:pt x="2104" y="0"/>
                    </a:moveTo>
                    <a:cubicBezTo>
                      <a:pt x="2095" y="0"/>
                      <a:pt x="2086" y="2"/>
                      <a:pt x="2076" y="5"/>
                    </a:cubicBezTo>
                    <a:cubicBezTo>
                      <a:pt x="1356" y="187"/>
                      <a:pt x="545" y="427"/>
                      <a:pt x="57" y="1031"/>
                    </a:cubicBezTo>
                    <a:cubicBezTo>
                      <a:pt x="1" y="1099"/>
                      <a:pt x="62" y="1186"/>
                      <a:pt x="127" y="1186"/>
                    </a:cubicBezTo>
                    <a:cubicBezTo>
                      <a:pt x="149" y="1186"/>
                      <a:pt x="171" y="1177"/>
                      <a:pt x="189" y="1155"/>
                    </a:cubicBezTo>
                    <a:cubicBezTo>
                      <a:pt x="661" y="575"/>
                      <a:pt x="1438" y="360"/>
                      <a:pt x="2133" y="178"/>
                    </a:cubicBezTo>
                    <a:cubicBezTo>
                      <a:pt x="2239" y="148"/>
                      <a:pt x="2200" y="0"/>
                      <a:pt x="2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26"/>
              <p:cNvSpPr/>
              <p:nvPr/>
            </p:nvSpPr>
            <p:spPr>
              <a:xfrm>
                <a:off x="8619366" y="621996"/>
                <a:ext cx="15444" cy="88214"/>
              </a:xfrm>
              <a:custGeom>
                <a:rect b="b" l="l" r="r" t="t"/>
                <a:pathLst>
                  <a:path extrusionOk="0" h="1966" w="344">
                    <a:moveTo>
                      <a:pt x="118" y="0"/>
                    </a:moveTo>
                    <a:cubicBezTo>
                      <a:pt x="62" y="0"/>
                      <a:pt x="1" y="50"/>
                      <a:pt x="21" y="121"/>
                    </a:cubicBezTo>
                    <a:cubicBezTo>
                      <a:pt x="162" y="701"/>
                      <a:pt x="62" y="1296"/>
                      <a:pt x="29" y="1884"/>
                    </a:cubicBezTo>
                    <a:cubicBezTo>
                      <a:pt x="25" y="1939"/>
                      <a:pt x="64" y="1966"/>
                      <a:pt x="107" y="1966"/>
                    </a:cubicBezTo>
                    <a:cubicBezTo>
                      <a:pt x="155" y="1966"/>
                      <a:pt x="207" y="1932"/>
                      <a:pt x="211" y="1867"/>
                    </a:cubicBezTo>
                    <a:cubicBezTo>
                      <a:pt x="253" y="1263"/>
                      <a:pt x="344" y="667"/>
                      <a:pt x="195" y="63"/>
                    </a:cubicBezTo>
                    <a:cubicBezTo>
                      <a:pt x="185" y="19"/>
                      <a:pt x="153" y="0"/>
                      <a:pt x="1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26"/>
              <p:cNvSpPr/>
              <p:nvPr/>
            </p:nvSpPr>
            <p:spPr>
              <a:xfrm>
                <a:off x="8540620" y="721113"/>
                <a:ext cx="38116" cy="104278"/>
              </a:xfrm>
              <a:custGeom>
                <a:rect b="b" l="l" r="r" t="t"/>
                <a:pathLst>
                  <a:path extrusionOk="0" h="2324" w="849">
                    <a:moveTo>
                      <a:pt x="115" y="0"/>
                    </a:moveTo>
                    <a:cubicBezTo>
                      <a:pt x="59" y="0"/>
                      <a:pt x="0" y="50"/>
                      <a:pt x="21" y="122"/>
                    </a:cubicBezTo>
                    <a:cubicBezTo>
                      <a:pt x="219" y="808"/>
                      <a:pt x="658" y="1470"/>
                      <a:pt x="567" y="2215"/>
                    </a:cubicBezTo>
                    <a:cubicBezTo>
                      <a:pt x="557" y="2282"/>
                      <a:pt x="614" y="2324"/>
                      <a:pt x="666" y="2324"/>
                    </a:cubicBezTo>
                    <a:cubicBezTo>
                      <a:pt x="705" y="2324"/>
                      <a:pt x="742" y="2301"/>
                      <a:pt x="749" y="2248"/>
                    </a:cubicBezTo>
                    <a:cubicBezTo>
                      <a:pt x="848" y="1462"/>
                      <a:pt x="410" y="792"/>
                      <a:pt x="195" y="64"/>
                    </a:cubicBezTo>
                    <a:cubicBezTo>
                      <a:pt x="182" y="19"/>
                      <a:pt x="149" y="0"/>
                      <a:pt x="1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26"/>
              <p:cNvSpPr/>
              <p:nvPr/>
            </p:nvSpPr>
            <p:spPr>
              <a:xfrm>
                <a:off x="8535412" y="862409"/>
                <a:ext cx="82876" cy="38319"/>
              </a:xfrm>
              <a:custGeom>
                <a:rect b="b" l="l" r="r" t="t"/>
                <a:pathLst>
                  <a:path extrusionOk="0" h="854" w="1846">
                    <a:moveTo>
                      <a:pt x="1728" y="1"/>
                    </a:moveTo>
                    <a:cubicBezTo>
                      <a:pt x="1717" y="1"/>
                      <a:pt x="1705" y="3"/>
                      <a:pt x="1692" y="9"/>
                    </a:cubicBezTo>
                    <a:cubicBezTo>
                      <a:pt x="1428" y="125"/>
                      <a:pt x="1155" y="191"/>
                      <a:pt x="882" y="282"/>
                    </a:cubicBezTo>
                    <a:cubicBezTo>
                      <a:pt x="609" y="365"/>
                      <a:pt x="360" y="539"/>
                      <a:pt x="96" y="663"/>
                    </a:cubicBezTo>
                    <a:cubicBezTo>
                      <a:pt x="1" y="707"/>
                      <a:pt x="35" y="853"/>
                      <a:pt x="118" y="853"/>
                    </a:cubicBezTo>
                    <a:cubicBezTo>
                      <a:pt x="129" y="853"/>
                      <a:pt x="141" y="851"/>
                      <a:pt x="153" y="845"/>
                    </a:cubicBezTo>
                    <a:cubicBezTo>
                      <a:pt x="418" y="721"/>
                      <a:pt x="666" y="555"/>
                      <a:pt x="940" y="456"/>
                    </a:cubicBezTo>
                    <a:cubicBezTo>
                      <a:pt x="1213" y="357"/>
                      <a:pt x="1486" y="307"/>
                      <a:pt x="1750" y="183"/>
                    </a:cubicBezTo>
                    <a:cubicBezTo>
                      <a:pt x="1845" y="146"/>
                      <a:pt x="1811" y="1"/>
                      <a:pt x="17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26"/>
              <p:cNvSpPr/>
              <p:nvPr/>
            </p:nvSpPr>
            <p:spPr>
              <a:xfrm>
                <a:off x="8514940" y="842756"/>
                <a:ext cx="27386" cy="62280"/>
              </a:xfrm>
              <a:custGeom>
                <a:rect b="b" l="l" r="r" t="t"/>
                <a:pathLst>
                  <a:path extrusionOk="0" h="1388" w="610">
                    <a:moveTo>
                      <a:pt x="130" y="1"/>
                    </a:moveTo>
                    <a:cubicBezTo>
                      <a:pt x="65" y="1"/>
                      <a:pt x="0" y="71"/>
                      <a:pt x="47" y="141"/>
                    </a:cubicBezTo>
                    <a:cubicBezTo>
                      <a:pt x="254" y="464"/>
                      <a:pt x="427" y="886"/>
                      <a:pt x="378" y="1275"/>
                    </a:cubicBezTo>
                    <a:cubicBezTo>
                      <a:pt x="368" y="1346"/>
                      <a:pt x="425" y="1387"/>
                      <a:pt x="477" y="1387"/>
                    </a:cubicBezTo>
                    <a:cubicBezTo>
                      <a:pt x="516" y="1387"/>
                      <a:pt x="553" y="1365"/>
                      <a:pt x="560" y="1316"/>
                    </a:cubicBezTo>
                    <a:cubicBezTo>
                      <a:pt x="609" y="877"/>
                      <a:pt x="436" y="406"/>
                      <a:pt x="204" y="42"/>
                    </a:cubicBezTo>
                    <a:cubicBezTo>
                      <a:pt x="185" y="13"/>
                      <a:pt x="157" y="1"/>
                      <a:pt x="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26"/>
              <p:cNvSpPr/>
              <p:nvPr/>
            </p:nvSpPr>
            <p:spPr>
              <a:xfrm>
                <a:off x="8438125" y="855320"/>
                <a:ext cx="384660" cy="327955"/>
              </a:xfrm>
              <a:custGeom>
                <a:rect b="b" l="l" r="r" t="t"/>
                <a:pathLst>
                  <a:path extrusionOk="0" h="7309" w="8568">
                    <a:moveTo>
                      <a:pt x="5224" y="0"/>
                    </a:moveTo>
                    <a:cubicBezTo>
                      <a:pt x="5153" y="0"/>
                      <a:pt x="5078" y="11"/>
                      <a:pt x="5001" y="35"/>
                    </a:cubicBezTo>
                    <a:cubicBezTo>
                      <a:pt x="4497" y="184"/>
                      <a:pt x="4190" y="730"/>
                      <a:pt x="3975" y="1185"/>
                    </a:cubicBezTo>
                    <a:cubicBezTo>
                      <a:pt x="3802" y="1557"/>
                      <a:pt x="3661" y="1938"/>
                      <a:pt x="3545" y="2335"/>
                    </a:cubicBezTo>
                    <a:cubicBezTo>
                      <a:pt x="3357" y="2134"/>
                      <a:pt x="3120" y="2035"/>
                      <a:pt x="2868" y="2035"/>
                    </a:cubicBezTo>
                    <a:cubicBezTo>
                      <a:pt x="2611" y="2035"/>
                      <a:pt x="2340" y="2138"/>
                      <a:pt x="2089" y="2343"/>
                    </a:cubicBezTo>
                    <a:cubicBezTo>
                      <a:pt x="1468" y="2848"/>
                      <a:pt x="1518" y="3593"/>
                      <a:pt x="1518" y="4304"/>
                    </a:cubicBezTo>
                    <a:cubicBezTo>
                      <a:pt x="1390" y="4232"/>
                      <a:pt x="1251" y="4179"/>
                      <a:pt x="1104" y="4179"/>
                    </a:cubicBezTo>
                    <a:cubicBezTo>
                      <a:pt x="1032" y="4179"/>
                      <a:pt x="957" y="4191"/>
                      <a:pt x="881" y="4221"/>
                    </a:cubicBezTo>
                    <a:cubicBezTo>
                      <a:pt x="608" y="4329"/>
                      <a:pt x="459" y="4635"/>
                      <a:pt x="368" y="4900"/>
                    </a:cubicBezTo>
                    <a:cubicBezTo>
                      <a:pt x="161" y="5554"/>
                      <a:pt x="153" y="6257"/>
                      <a:pt x="128" y="6935"/>
                    </a:cubicBezTo>
                    <a:cubicBezTo>
                      <a:pt x="0" y="7033"/>
                      <a:pt x="77" y="7266"/>
                      <a:pt x="246" y="7266"/>
                    </a:cubicBezTo>
                    <a:cubicBezTo>
                      <a:pt x="263" y="7266"/>
                      <a:pt x="282" y="7264"/>
                      <a:pt x="302" y="7258"/>
                    </a:cubicBezTo>
                    <a:cubicBezTo>
                      <a:pt x="401" y="7233"/>
                      <a:pt x="510" y="7224"/>
                      <a:pt x="622" y="7224"/>
                    </a:cubicBezTo>
                    <a:cubicBezTo>
                      <a:pt x="874" y="7224"/>
                      <a:pt x="1143" y="7269"/>
                      <a:pt x="1361" y="7275"/>
                    </a:cubicBezTo>
                    <a:cubicBezTo>
                      <a:pt x="1664" y="7290"/>
                      <a:pt x="1970" y="7309"/>
                      <a:pt x="2276" y="7309"/>
                    </a:cubicBezTo>
                    <a:cubicBezTo>
                      <a:pt x="2462" y="7309"/>
                      <a:pt x="2648" y="7302"/>
                      <a:pt x="2833" y="7283"/>
                    </a:cubicBezTo>
                    <a:cubicBezTo>
                      <a:pt x="3156" y="7250"/>
                      <a:pt x="3562" y="7200"/>
                      <a:pt x="3785" y="6935"/>
                    </a:cubicBezTo>
                    <a:cubicBezTo>
                      <a:pt x="3934" y="6753"/>
                      <a:pt x="3917" y="6546"/>
                      <a:pt x="3835" y="6348"/>
                    </a:cubicBezTo>
                    <a:lnTo>
                      <a:pt x="3835" y="6348"/>
                    </a:lnTo>
                    <a:cubicBezTo>
                      <a:pt x="3869" y="6349"/>
                      <a:pt x="3903" y="6350"/>
                      <a:pt x="3937" y="6350"/>
                    </a:cubicBezTo>
                    <a:cubicBezTo>
                      <a:pt x="4624" y="6350"/>
                      <a:pt x="5392" y="6118"/>
                      <a:pt x="5928" y="5818"/>
                    </a:cubicBezTo>
                    <a:cubicBezTo>
                      <a:pt x="6201" y="5661"/>
                      <a:pt x="6549" y="5405"/>
                      <a:pt x="6532" y="5049"/>
                    </a:cubicBezTo>
                    <a:cubicBezTo>
                      <a:pt x="6524" y="4784"/>
                      <a:pt x="6358" y="4586"/>
                      <a:pt x="6160" y="4428"/>
                    </a:cubicBezTo>
                    <a:cubicBezTo>
                      <a:pt x="7186" y="4081"/>
                      <a:pt x="8567" y="3080"/>
                      <a:pt x="7906" y="2045"/>
                    </a:cubicBezTo>
                    <a:cubicBezTo>
                      <a:pt x="8344" y="1623"/>
                      <a:pt x="8559" y="779"/>
                      <a:pt x="7922" y="523"/>
                    </a:cubicBezTo>
                    <a:cubicBezTo>
                      <a:pt x="7736" y="448"/>
                      <a:pt x="7552" y="416"/>
                      <a:pt x="7371" y="416"/>
                    </a:cubicBezTo>
                    <a:cubicBezTo>
                      <a:pt x="6870" y="416"/>
                      <a:pt x="6393" y="668"/>
                      <a:pt x="5961" y="978"/>
                    </a:cubicBezTo>
                    <a:cubicBezTo>
                      <a:pt x="5969" y="887"/>
                      <a:pt x="5969" y="788"/>
                      <a:pt x="5953" y="705"/>
                    </a:cubicBezTo>
                    <a:cubicBezTo>
                      <a:pt x="5904" y="314"/>
                      <a:pt x="5608" y="0"/>
                      <a:pt x="52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26"/>
              <p:cNvSpPr/>
              <p:nvPr/>
            </p:nvSpPr>
            <p:spPr>
              <a:xfrm>
                <a:off x="8360007" y="918362"/>
                <a:ext cx="396647" cy="348909"/>
              </a:xfrm>
              <a:custGeom>
                <a:rect b="b" l="l" r="r" t="t"/>
                <a:pathLst>
                  <a:path extrusionOk="0" h="7776" w="8835">
                    <a:moveTo>
                      <a:pt x="8711" y="0"/>
                    </a:moveTo>
                    <a:cubicBezTo>
                      <a:pt x="8695" y="0"/>
                      <a:pt x="8678" y="6"/>
                      <a:pt x="8661" y="20"/>
                    </a:cubicBezTo>
                    <a:cubicBezTo>
                      <a:pt x="7155" y="1112"/>
                      <a:pt x="5583" y="2113"/>
                      <a:pt x="4193" y="3354"/>
                    </a:cubicBezTo>
                    <a:cubicBezTo>
                      <a:pt x="2720" y="4678"/>
                      <a:pt x="1454" y="6217"/>
                      <a:pt x="64" y="7624"/>
                    </a:cubicBezTo>
                    <a:cubicBezTo>
                      <a:pt x="0" y="7687"/>
                      <a:pt x="64" y="7775"/>
                      <a:pt x="134" y="7775"/>
                    </a:cubicBezTo>
                    <a:cubicBezTo>
                      <a:pt x="155" y="7775"/>
                      <a:pt x="177" y="7767"/>
                      <a:pt x="196" y="7748"/>
                    </a:cubicBezTo>
                    <a:cubicBezTo>
                      <a:pt x="1553" y="6366"/>
                      <a:pt x="2811" y="4885"/>
                      <a:pt x="4226" y="3569"/>
                    </a:cubicBezTo>
                    <a:cubicBezTo>
                      <a:pt x="5616" y="2287"/>
                      <a:pt x="7238" y="1286"/>
                      <a:pt x="8760" y="177"/>
                    </a:cubicBezTo>
                    <a:cubicBezTo>
                      <a:pt x="8835" y="116"/>
                      <a:pt x="8782" y="0"/>
                      <a:pt x="87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26"/>
              <p:cNvSpPr/>
              <p:nvPr/>
            </p:nvSpPr>
            <p:spPr>
              <a:xfrm>
                <a:off x="8540081" y="1061542"/>
                <a:ext cx="155426" cy="21807"/>
              </a:xfrm>
              <a:custGeom>
                <a:rect b="b" l="l" r="r" t="t"/>
                <a:pathLst>
                  <a:path extrusionOk="0" h="486" w="3462">
                    <a:moveTo>
                      <a:pt x="1133" y="1"/>
                    </a:moveTo>
                    <a:cubicBezTo>
                      <a:pt x="757" y="1"/>
                      <a:pt x="399" y="75"/>
                      <a:pt x="83" y="312"/>
                    </a:cubicBezTo>
                    <a:cubicBezTo>
                      <a:pt x="1" y="374"/>
                      <a:pt x="54" y="486"/>
                      <a:pt x="131" y="486"/>
                    </a:cubicBezTo>
                    <a:cubicBezTo>
                      <a:pt x="147" y="486"/>
                      <a:pt x="165" y="481"/>
                      <a:pt x="182" y="469"/>
                    </a:cubicBezTo>
                    <a:cubicBezTo>
                      <a:pt x="474" y="249"/>
                      <a:pt x="811" y="179"/>
                      <a:pt x="1168" y="179"/>
                    </a:cubicBezTo>
                    <a:cubicBezTo>
                      <a:pt x="1794" y="179"/>
                      <a:pt x="2480" y="394"/>
                      <a:pt x="3088" y="394"/>
                    </a:cubicBezTo>
                    <a:cubicBezTo>
                      <a:pt x="3178" y="394"/>
                      <a:pt x="3265" y="389"/>
                      <a:pt x="3351" y="378"/>
                    </a:cubicBezTo>
                    <a:cubicBezTo>
                      <a:pt x="3462" y="363"/>
                      <a:pt x="3459" y="195"/>
                      <a:pt x="3350" y="195"/>
                    </a:cubicBezTo>
                    <a:cubicBezTo>
                      <a:pt x="3345" y="195"/>
                      <a:pt x="3340" y="196"/>
                      <a:pt x="3334" y="196"/>
                    </a:cubicBezTo>
                    <a:cubicBezTo>
                      <a:pt x="3247" y="207"/>
                      <a:pt x="3157" y="211"/>
                      <a:pt x="3067" y="211"/>
                    </a:cubicBezTo>
                    <a:cubicBezTo>
                      <a:pt x="2450" y="211"/>
                      <a:pt x="1767" y="1"/>
                      <a:pt x="1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26"/>
              <p:cNvSpPr/>
              <p:nvPr/>
            </p:nvSpPr>
            <p:spPr>
              <a:xfrm>
                <a:off x="8639973" y="981494"/>
                <a:ext cx="111968" cy="18531"/>
              </a:xfrm>
              <a:custGeom>
                <a:rect b="b" l="l" r="r" t="t"/>
                <a:pathLst>
                  <a:path extrusionOk="0" h="413" w="2494">
                    <a:moveTo>
                      <a:pt x="1238" y="1"/>
                    </a:moveTo>
                    <a:cubicBezTo>
                      <a:pt x="841" y="1"/>
                      <a:pt x="449" y="62"/>
                      <a:pt x="92" y="243"/>
                    </a:cubicBezTo>
                    <a:cubicBezTo>
                      <a:pt x="0" y="292"/>
                      <a:pt x="58" y="413"/>
                      <a:pt x="143" y="413"/>
                    </a:cubicBezTo>
                    <a:cubicBezTo>
                      <a:pt x="159" y="413"/>
                      <a:pt x="175" y="409"/>
                      <a:pt x="191" y="400"/>
                    </a:cubicBezTo>
                    <a:cubicBezTo>
                      <a:pt x="512" y="238"/>
                      <a:pt x="868" y="183"/>
                      <a:pt x="1231" y="183"/>
                    </a:cubicBezTo>
                    <a:cubicBezTo>
                      <a:pt x="1606" y="183"/>
                      <a:pt x="1988" y="242"/>
                      <a:pt x="2342" y="301"/>
                    </a:cubicBezTo>
                    <a:cubicBezTo>
                      <a:pt x="2347" y="301"/>
                      <a:pt x="2353" y="302"/>
                      <a:pt x="2357" y="302"/>
                    </a:cubicBezTo>
                    <a:cubicBezTo>
                      <a:pt x="2461" y="302"/>
                      <a:pt x="2494" y="142"/>
                      <a:pt x="2375" y="119"/>
                    </a:cubicBezTo>
                    <a:cubicBezTo>
                      <a:pt x="2009" y="58"/>
                      <a:pt x="1622" y="1"/>
                      <a:pt x="12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26"/>
              <p:cNvSpPr/>
              <p:nvPr/>
            </p:nvSpPr>
            <p:spPr>
              <a:xfrm>
                <a:off x="8637818" y="917150"/>
                <a:ext cx="42022" cy="81529"/>
              </a:xfrm>
              <a:custGeom>
                <a:rect b="b" l="l" r="r" t="t"/>
                <a:pathLst>
                  <a:path extrusionOk="0" h="1817" w="936">
                    <a:moveTo>
                      <a:pt x="826" y="0"/>
                    </a:moveTo>
                    <a:cubicBezTo>
                      <a:pt x="787" y="0"/>
                      <a:pt x="751" y="23"/>
                      <a:pt x="744" y="72"/>
                    </a:cubicBezTo>
                    <a:cubicBezTo>
                      <a:pt x="636" y="659"/>
                      <a:pt x="313" y="1156"/>
                      <a:pt x="40" y="1685"/>
                    </a:cubicBezTo>
                    <a:cubicBezTo>
                      <a:pt x="1" y="1753"/>
                      <a:pt x="65" y="1816"/>
                      <a:pt x="128" y="1816"/>
                    </a:cubicBezTo>
                    <a:cubicBezTo>
                      <a:pt x="158" y="1816"/>
                      <a:pt x="187" y="1802"/>
                      <a:pt x="206" y="1768"/>
                    </a:cubicBezTo>
                    <a:cubicBezTo>
                      <a:pt x="487" y="1230"/>
                      <a:pt x="810" y="717"/>
                      <a:pt x="926" y="113"/>
                    </a:cubicBezTo>
                    <a:cubicBezTo>
                      <a:pt x="935" y="41"/>
                      <a:pt x="879" y="0"/>
                      <a:pt x="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26"/>
              <p:cNvSpPr/>
              <p:nvPr/>
            </p:nvSpPr>
            <p:spPr>
              <a:xfrm>
                <a:off x="8541024" y="975526"/>
                <a:ext cx="27296" cy="106028"/>
              </a:xfrm>
              <a:custGeom>
                <a:rect b="b" l="l" r="r" t="t"/>
                <a:pathLst>
                  <a:path extrusionOk="0" h="2363" w="608">
                    <a:moveTo>
                      <a:pt x="480" y="1"/>
                    </a:moveTo>
                    <a:cubicBezTo>
                      <a:pt x="443" y="1"/>
                      <a:pt x="408" y="22"/>
                      <a:pt x="401" y="70"/>
                    </a:cubicBezTo>
                    <a:cubicBezTo>
                      <a:pt x="310" y="798"/>
                      <a:pt x="434" y="1576"/>
                      <a:pt x="45" y="2229"/>
                    </a:cubicBezTo>
                    <a:cubicBezTo>
                      <a:pt x="1" y="2301"/>
                      <a:pt x="64" y="2362"/>
                      <a:pt x="128" y="2362"/>
                    </a:cubicBezTo>
                    <a:cubicBezTo>
                      <a:pt x="160" y="2362"/>
                      <a:pt x="191" y="2347"/>
                      <a:pt x="210" y="2312"/>
                    </a:cubicBezTo>
                    <a:cubicBezTo>
                      <a:pt x="608" y="1642"/>
                      <a:pt x="484" y="856"/>
                      <a:pt x="583" y="111"/>
                    </a:cubicBezTo>
                    <a:cubicBezTo>
                      <a:pt x="593" y="43"/>
                      <a:pt x="534" y="1"/>
                      <a:pt x="4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26"/>
              <p:cNvSpPr/>
              <p:nvPr/>
            </p:nvSpPr>
            <p:spPr>
              <a:xfrm>
                <a:off x="8484097" y="1128309"/>
                <a:ext cx="88308" cy="12250"/>
              </a:xfrm>
              <a:custGeom>
                <a:rect b="b" l="l" r="r" t="t"/>
                <a:pathLst>
                  <a:path extrusionOk="0" h="273" w="1967">
                    <a:moveTo>
                      <a:pt x="819" y="1"/>
                    </a:moveTo>
                    <a:cubicBezTo>
                      <a:pt x="587" y="1"/>
                      <a:pt x="354" y="34"/>
                      <a:pt x="122" y="41"/>
                    </a:cubicBezTo>
                    <a:cubicBezTo>
                      <a:pt x="0" y="41"/>
                      <a:pt x="13" y="223"/>
                      <a:pt x="123" y="223"/>
                    </a:cubicBezTo>
                    <a:cubicBezTo>
                      <a:pt x="125" y="223"/>
                      <a:pt x="127" y="223"/>
                      <a:pt x="130" y="223"/>
                    </a:cubicBezTo>
                    <a:cubicBezTo>
                      <a:pt x="386" y="223"/>
                      <a:pt x="643" y="181"/>
                      <a:pt x="899" y="181"/>
                    </a:cubicBezTo>
                    <a:cubicBezTo>
                      <a:pt x="1222" y="189"/>
                      <a:pt x="1528" y="272"/>
                      <a:pt x="1851" y="272"/>
                    </a:cubicBezTo>
                    <a:cubicBezTo>
                      <a:pt x="1967" y="272"/>
                      <a:pt x="1958" y="90"/>
                      <a:pt x="1843" y="90"/>
                    </a:cubicBezTo>
                    <a:cubicBezTo>
                      <a:pt x="1553" y="90"/>
                      <a:pt x="1280" y="24"/>
                      <a:pt x="990" y="7"/>
                    </a:cubicBezTo>
                    <a:cubicBezTo>
                      <a:pt x="933" y="3"/>
                      <a:pt x="876" y="1"/>
                      <a:pt x="8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26"/>
              <p:cNvSpPr/>
              <p:nvPr/>
            </p:nvSpPr>
            <p:spPr>
              <a:xfrm>
                <a:off x="8477363" y="1076663"/>
                <a:ext cx="20741" cy="63671"/>
              </a:xfrm>
              <a:custGeom>
                <a:rect b="b" l="l" r="r" t="t"/>
                <a:pathLst>
                  <a:path extrusionOk="0" h="1419" w="462">
                    <a:moveTo>
                      <a:pt x="296" y="1"/>
                    </a:moveTo>
                    <a:cubicBezTo>
                      <a:pt x="247" y="1"/>
                      <a:pt x="201" y="34"/>
                      <a:pt x="214" y="99"/>
                    </a:cubicBezTo>
                    <a:cubicBezTo>
                      <a:pt x="272" y="488"/>
                      <a:pt x="247" y="935"/>
                      <a:pt x="40" y="1291"/>
                    </a:cubicBezTo>
                    <a:cubicBezTo>
                      <a:pt x="0" y="1358"/>
                      <a:pt x="65" y="1418"/>
                      <a:pt x="128" y="1418"/>
                    </a:cubicBezTo>
                    <a:cubicBezTo>
                      <a:pt x="157" y="1418"/>
                      <a:pt x="187" y="1405"/>
                      <a:pt x="205" y="1374"/>
                    </a:cubicBezTo>
                    <a:cubicBezTo>
                      <a:pt x="429" y="1001"/>
                      <a:pt x="462" y="513"/>
                      <a:pt x="396" y="83"/>
                    </a:cubicBezTo>
                    <a:cubicBezTo>
                      <a:pt x="388" y="28"/>
                      <a:pt x="341" y="1"/>
                      <a:pt x="2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26"/>
              <p:cNvSpPr/>
              <p:nvPr/>
            </p:nvSpPr>
            <p:spPr>
              <a:xfrm>
                <a:off x="8107653" y="1215850"/>
                <a:ext cx="375232" cy="420746"/>
              </a:xfrm>
              <a:custGeom>
                <a:rect b="b" l="l" r="r" t="t"/>
                <a:pathLst>
                  <a:path extrusionOk="0" h="9377" w="8358">
                    <a:moveTo>
                      <a:pt x="5926" y="1"/>
                    </a:moveTo>
                    <a:cubicBezTo>
                      <a:pt x="5903" y="1"/>
                      <a:pt x="5877" y="6"/>
                      <a:pt x="5850" y="17"/>
                    </a:cubicBezTo>
                    <a:cubicBezTo>
                      <a:pt x="5463" y="191"/>
                      <a:pt x="5037" y="204"/>
                      <a:pt x="4610" y="204"/>
                    </a:cubicBezTo>
                    <a:cubicBezTo>
                      <a:pt x="4535" y="204"/>
                      <a:pt x="4460" y="203"/>
                      <a:pt x="4385" y="203"/>
                    </a:cubicBezTo>
                    <a:cubicBezTo>
                      <a:pt x="4196" y="203"/>
                      <a:pt x="4007" y="206"/>
                      <a:pt x="3823" y="224"/>
                    </a:cubicBezTo>
                    <a:cubicBezTo>
                      <a:pt x="3145" y="299"/>
                      <a:pt x="2458" y="613"/>
                      <a:pt x="1879" y="936"/>
                    </a:cubicBezTo>
                    <a:cubicBezTo>
                      <a:pt x="754" y="1565"/>
                      <a:pt x="1" y="2706"/>
                      <a:pt x="199" y="4022"/>
                    </a:cubicBezTo>
                    <a:cubicBezTo>
                      <a:pt x="340" y="4899"/>
                      <a:pt x="911" y="5619"/>
                      <a:pt x="1358" y="6355"/>
                    </a:cubicBezTo>
                    <a:cubicBezTo>
                      <a:pt x="1912" y="7257"/>
                      <a:pt x="2053" y="8126"/>
                      <a:pt x="1490" y="9078"/>
                    </a:cubicBezTo>
                    <a:cubicBezTo>
                      <a:pt x="1440" y="9160"/>
                      <a:pt x="1482" y="9276"/>
                      <a:pt x="1573" y="9326"/>
                    </a:cubicBezTo>
                    <a:cubicBezTo>
                      <a:pt x="1598" y="9334"/>
                      <a:pt x="1614" y="9342"/>
                      <a:pt x="1639" y="9359"/>
                    </a:cubicBezTo>
                    <a:cubicBezTo>
                      <a:pt x="1663" y="9371"/>
                      <a:pt x="1690" y="9377"/>
                      <a:pt x="1717" y="9377"/>
                    </a:cubicBezTo>
                    <a:cubicBezTo>
                      <a:pt x="1786" y="9377"/>
                      <a:pt x="1858" y="9341"/>
                      <a:pt x="1887" y="9276"/>
                    </a:cubicBezTo>
                    <a:cubicBezTo>
                      <a:pt x="2309" y="8292"/>
                      <a:pt x="3062" y="7894"/>
                      <a:pt x="4096" y="7795"/>
                    </a:cubicBezTo>
                    <a:cubicBezTo>
                      <a:pt x="4965" y="7721"/>
                      <a:pt x="5867" y="7770"/>
                      <a:pt x="6678" y="7390"/>
                    </a:cubicBezTo>
                    <a:cubicBezTo>
                      <a:pt x="7869" y="6827"/>
                      <a:pt x="8358" y="5594"/>
                      <a:pt x="8267" y="4320"/>
                    </a:cubicBezTo>
                    <a:cubicBezTo>
                      <a:pt x="8225" y="3641"/>
                      <a:pt x="8043" y="2913"/>
                      <a:pt x="7745" y="2301"/>
                    </a:cubicBezTo>
                    <a:cubicBezTo>
                      <a:pt x="7431" y="1656"/>
                      <a:pt x="6827" y="1159"/>
                      <a:pt x="6678" y="439"/>
                    </a:cubicBezTo>
                    <a:cubicBezTo>
                      <a:pt x="6657" y="348"/>
                      <a:pt x="6593" y="309"/>
                      <a:pt x="6525" y="309"/>
                    </a:cubicBezTo>
                    <a:cubicBezTo>
                      <a:pt x="6457" y="309"/>
                      <a:pt x="6384" y="348"/>
                      <a:pt x="6347" y="415"/>
                    </a:cubicBezTo>
                    <a:lnTo>
                      <a:pt x="6066" y="274"/>
                    </a:lnTo>
                    <a:cubicBezTo>
                      <a:pt x="6115" y="155"/>
                      <a:pt x="6051" y="1"/>
                      <a:pt x="59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26"/>
              <p:cNvSpPr/>
              <p:nvPr/>
            </p:nvSpPr>
            <p:spPr>
              <a:xfrm>
                <a:off x="8249896" y="1313447"/>
                <a:ext cx="223846" cy="108630"/>
              </a:xfrm>
              <a:custGeom>
                <a:rect b="b" l="l" r="r" t="t"/>
                <a:pathLst>
                  <a:path extrusionOk="0" h="2421" w="4986">
                    <a:moveTo>
                      <a:pt x="269" y="1"/>
                    </a:moveTo>
                    <a:cubicBezTo>
                      <a:pt x="100" y="1"/>
                      <a:pt x="1" y="260"/>
                      <a:pt x="179" y="353"/>
                    </a:cubicBezTo>
                    <a:cubicBezTo>
                      <a:pt x="891" y="717"/>
                      <a:pt x="1536" y="1189"/>
                      <a:pt x="2231" y="1569"/>
                    </a:cubicBezTo>
                    <a:cubicBezTo>
                      <a:pt x="2968" y="1966"/>
                      <a:pt x="3853" y="2074"/>
                      <a:pt x="4623" y="2405"/>
                    </a:cubicBezTo>
                    <a:cubicBezTo>
                      <a:pt x="4648" y="2416"/>
                      <a:pt x="4673" y="2421"/>
                      <a:pt x="4697" y="2421"/>
                    </a:cubicBezTo>
                    <a:cubicBezTo>
                      <a:pt x="4874" y="2421"/>
                      <a:pt x="4985" y="2154"/>
                      <a:pt x="4788" y="2074"/>
                    </a:cubicBezTo>
                    <a:cubicBezTo>
                      <a:pt x="4052" y="1759"/>
                      <a:pt x="3266" y="1611"/>
                      <a:pt x="2529" y="1304"/>
                    </a:cubicBezTo>
                    <a:cubicBezTo>
                      <a:pt x="1760" y="982"/>
                      <a:pt x="1090" y="411"/>
                      <a:pt x="353" y="22"/>
                    </a:cubicBezTo>
                    <a:cubicBezTo>
                      <a:pt x="324" y="7"/>
                      <a:pt x="295" y="1"/>
                      <a:pt x="269"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26"/>
              <p:cNvSpPr/>
              <p:nvPr/>
            </p:nvSpPr>
            <p:spPr>
              <a:xfrm>
                <a:off x="8239423" y="1420801"/>
                <a:ext cx="178862" cy="116079"/>
              </a:xfrm>
              <a:custGeom>
                <a:rect b="b" l="l" r="r" t="t"/>
                <a:pathLst>
                  <a:path extrusionOk="0" h="2587" w="3984">
                    <a:moveTo>
                      <a:pt x="250" y="0"/>
                    </a:moveTo>
                    <a:cubicBezTo>
                      <a:pt x="93" y="0"/>
                      <a:pt x="1" y="253"/>
                      <a:pt x="176" y="358"/>
                    </a:cubicBezTo>
                    <a:cubicBezTo>
                      <a:pt x="747" y="714"/>
                      <a:pt x="1368" y="1004"/>
                      <a:pt x="1963" y="1327"/>
                    </a:cubicBezTo>
                    <a:cubicBezTo>
                      <a:pt x="2534" y="1633"/>
                      <a:pt x="3171" y="1972"/>
                      <a:pt x="3569" y="2510"/>
                    </a:cubicBezTo>
                    <a:cubicBezTo>
                      <a:pt x="3609" y="2564"/>
                      <a:pt x="3663" y="2587"/>
                      <a:pt x="3718" y="2587"/>
                    </a:cubicBezTo>
                    <a:cubicBezTo>
                      <a:pt x="3852" y="2587"/>
                      <a:pt x="3983" y="2447"/>
                      <a:pt x="3883" y="2311"/>
                    </a:cubicBezTo>
                    <a:cubicBezTo>
                      <a:pt x="3486" y="1773"/>
                      <a:pt x="2890" y="1426"/>
                      <a:pt x="2319" y="1103"/>
                    </a:cubicBezTo>
                    <a:cubicBezTo>
                      <a:pt x="1665" y="731"/>
                      <a:pt x="979" y="416"/>
                      <a:pt x="342" y="27"/>
                    </a:cubicBezTo>
                    <a:cubicBezTo>
                      <a:pt x="310" y="8"/>
                      <a:pt x="279" y="0"/>
                      <a:pt x="25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26"/>
              <p:cNvSpPr/>
              <p:nvPr/>
            </p:nvSpPr>
            <p:spPr>
              <a:xfrm>
                <a:off x="8288005" y="1244301"/>
                <a:ext cx="178862" cy="116124"/>
              </a:xfrm>
              <a:custGeom>
                <a:rect b="b" l="l" r="r" t="t"/>
                <a:pathLst>
                  <a:path extrusionOk="0" h="2588" w="3984">
                    <a:moveTo>
                      <a:pt x="253" y="0"/>
                    </a:moveTo>
                    <a:cubicBezTo>
                      <a:pt x="98" y="0"/>
                      <a:pt x="1" y="254"/>
                      <a:pt x="176" y="359"/>
                    </a:cubicBezTo>
                    <a:cubicBezTo>
                      <a:pt x="755" y="706"/>
                      <a:pt x="1367" y="996"/>
                      <a:pt x="1963" y="1318"/>
                    </a:cubicBezTo>
                    <a:cubicBezTo>
                      <a:pt x="2534" y="1633"/>
                      <a:pt x="3179" y="1972"/>
                      <a:pt x="3568" y="2510"/>
                    </a:cubicBezTo>
                    <a:cubicBezTo>
                      <a:pt x="3609" y="2564"/>
                      <a:pt x="3663" y="2587"/>
                      <a:pt x="3717" y="2587"/>
                    </a:cubicBezTo>
                    <a:cubicBezTo>
                      <a:pt x="3852" y="2587"/>
                      <a:pt x="3983" y="2447"/>
                      <a:pt x="3883" y="2311"/>
                    </a:cubicBezTo>
                    <a:cubicBezTo>
                      <a:pt x="3486" y="1773"/>
                      <a:pt x="2890" y="1418"/>
                      <a:pt x="2319" y="1095"/>
                    </a:cubicBezTo>
                    <a:cubicBezTo>
                      <a:pt x="1665" y="731"/>
                      <a:pt x="987" y="417"/>
                      <a:pt x="341" y="28"/>
                    </a:cubicBezTo>
                    <a:cubicBezTo>
                      <a:pt x="311" y="9"/>
                      <a:pt x="281" y="0"/>
                      <a:pt x="25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26"/>
              <p:cNvSpPr/>
              <p:nvPr/>
            </p:nvSpPr>
            <p:spPr>
              <a:xfrm>
                <a:off x="8125883" y="1410857"/>
                <a:ext cx="178054" cy="88618"/>
              </a:xfrm>
              <a:custGeom>
                <a:rect b="b" l="l" r="r" t="t"/>
                <a:pathLst>
                  <a:path extrusionOk="0" h="1975" w="3966">
                    <a:moveTo>
                      <a:pt x="228" y="1"/>
                    </a:moveTo>
                    <a:cubicBezTo>
                      <a:pt x="47" y="1"/>
                      <a:pt x="1" y="312"/>
                      <a:pt x="206" y="373"/>
                    </a:cubicBezTo>
                    <a:cubicBezTo>
                      <a:pt x="1414" y="728"/>
                      <a:pt x="2498" y="1382"/>
                      <a:pt x="3615" y="1953"/>
                    </a:cubicBezTo>
                    <a:cubicBezTo>
                      <a:pt x="3643" y="1968"/>
                      <a:pt x="3671" y="1974"/>
                      <a:pt x="3697" y="1974"/>
                    </a:cubicBezTo>
                    <a:cubicBezTo>
                      <a:pt x="3862" y="1974"/>
                      <a:pt x="3966" y="1715"/>
                      <a:pt x="3780" y="1622"/>
                    </a:cubicBezTo>
                    <a:cubicBezTo>
                      <a:pt x="2638" y="1035"/>
                      <a:pt x="1521" y="373"/>
                      <a:pt x="280" y="9"/>
                    </a:cubicBezTo>
                    <a:cubicBezTo>
                      <a:pt x="262" y="3"/>
                      <a:pt x="244" y="1"/>
                      <a:pt x="228"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26"/>
              <p:cNvSpPr/>
              <p:nvPr/>
            </p:nvSpPr>
            <p:spPr>
              <a:xfrm>
                <a:off x="8208307" y="1256166"/>
                <a:ext cx="187302" cy="92387"/>
              </a:xfrm>
              <a:custGeom>
                <a:rect b="b" l="l" r="r" t="t"/>
                <a:pathLst>
                  <a:path extrusionOk="0" h="2059" w="4172">
                    <a:moveTo>
                      <a:pt x="274" y="0"/>
                    </a:moveTo>
                    <a:cubicBezTo>
                      <a:pt x="102" y="0"/>
                      <a:pt x="1" y="263"/>
                      <a:pt x="188" y="350"/>
                    </a:cubicBezTo>
                    <a:cubicBezTo>
                      <a:pt x="1396" y="912"/>
                      <a:pt x="2629" y="1434"/>
                      <a:pt x="3812" y="2038"/>
                    </a:cubicBezTo>
                    <a:cubicBezTo>
                      <a:pt x="3842" y="2052"/>
                      <a:pt x="3870" y="2059"/>
                      <a:pt x="3897" y="2059"/>
                    </a:cubicBezTo>
                    <a:cubicBezTo>
                      <a:pt x="4068" y="2059"/>
                      <a:pt x="4172" y="1800"/>
                      <a:pt x="3986" y="1707"/>
                    </a:cubicBezTo>
                    <a:cubicBezTo>
                      <a:pt x="2795" y="1103"/>
                      <a:pt x="1570" y="581"/>
                      <a:pt x="354" y="19"/>
                    </a:cubicBezTo>
                    <a:cubicBezTo>
                      <a:pt x="326" y="6"/>
                      <a:pt x="299" y="0"/>
                      <a:pt x="27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1" name="Google Shape;1951;p26"/>
            <p:cNvSpPr/>
            <p:nvPr/>
          </p:nvSpPr>
          <p:spPr>
            <a:xfrm>
              <a:off x="8616225" y="1269833"/>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26"/>
            <p:cNvSpPr/>
            <p:nvPr/>
          </p:nvSpPr>
          <p:spPr>
            <a:xfrm>
              <a:off x="8263209" y="424829"/>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96" name="Shape 3096"/>
        <p:cNvGrpSpPr/>
        <p:nvPr/>
      </p:nvGrpSpPr>
      <p:grpSpPr>
        <a:xfrm>
          <a:off x="0" y="0"/>
          <a:ext cx="0" cy="0"/>
          <a:chOff x="0" y="0"/>
          <a:chExt cx="0" cy="0"/>
        </a:xfrm>
      </p:grpSpPr>
      <p:sp>
        <p:nvSpPr>
          <p:cNvPr id="3097" name="Google Shape;3097;p44"/>
          <p:cNvSpPr txBox="1"/>
          <p:nvPr>
            <p:ph type="ctrTitle"/>
          </p:nvPr>
        </p:nvSpPr>
        <p:spPr>
          <a:xfrm>
            <a:off x="713875" y="539400"/>
            <a:ext cx="5022600" cy="109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3098" name="Google Shape;3098;p44"/>
          <p:cNvSpPr txBox="1"/>
          <p:nvPr>
            <p:ph idx="1" type="subTitle"/>
          </p:nvPr>
        </p:nvSpPr>
        <p:spPr>
          <a:xfrm>
            <a:off x="713875" y="1728213"/>
            <a:ext cx="50226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Any questions?</a:t>
            </a:r>
            <a:endParaRPr/>
          </a:p>
        </p:txBody>
      </p:sp>
      <p:sp>
        <p:nvSpPr>
          <p:cNvPr id="3099" name="Google Shape;3099;p44"/>
          <p:cNvSpPr txBox="1"/>
          <p:nvPr>
            <p:ph idx="2" type="subTitle"/>
          </p:nvPr>
        </p:nvSpPr>
        <p:spPr>
          <a:xfrm>
            <a:off x="714088" y="2067726"/>
            <a:ext cx="5022600" cy="73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a:t>
            </a:r>
            <a:r>
              <a:rPr lang="en"/>
              <a:t>ouremail@freepik.com </a:t>
            </a:r>
            <a:endParaRPr/>
          </a:p>
          <a:p>
            <a:pPr indent="0" lvl="0" marL="0" rtl="0" algn="ctr">
              <a:spcBef>
                <a:spcPts val="0"/>
              </a:spcBef>
              <a:spcAft>
                <a:spcPts val="0"/>
              </a:spcAft>
              <a:buClr>
                <a:schemeClr val="dk1"/>
              </a:buClr>
              <a:buSzPts val="1100"/>
              <a:buFont typeface="Arial"/>
              <a:buNone/>
            </a:pPr>
            <a:r>
              <a:rPr lang="en"/>
              <a:t>+91  620 421 838 </a:t>
            </a:r>
            <a:endParaRPr/>
          </a:p>
          <a:p>
            <a:pPr indent="0" lvl="0" marL="0" rtl="0" algn="ctr">
              <a:spcBef>
                <a:spcPts val="0"/>
              </a:spcBef>
              <a:spcAft>
                <a:spcPts val="0"/>
              </a:spcAft>
              <a:buClr>
                <a:schemeClr val="dk1"/>
              </a:buClr>
              <a:buSzPts val="1100"/>
              <a:buFont typeface="Arial"/>
              <a:buNone/>
            </a:pPr>
            <a:r>
              <a:rPr lang="en"/>
              <a:t>yourwebsite.com</a:t>
            </a:r>
            <a:endParaRPr/>
          </a:p>
        </p:txBody>
      </p:sp>
      <p:sp>
        <p:nvSpPr>
          <p:cNvPr id="3100" name="Google Shape;3100;p44"/>
          <p:cNvSpPr txBox="1"/>
          <p:nvPr>
            <p:ph idx="4294967295" type="subTitle"/>
          </p:nvPr>
        </p:nvSpPr>
        <p:spPr>
          <a:xfrm>
            <a:off x="713875" y="4238400"/>
            <a:ext cx="50226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1200"/>
              </a:spcAft>
              <a:buNone/>
            </a:pPr>
            <a:r>
              <a:rPr lang="en" sz="1000"/>
              <a:t>Please keep this slide for attribution</a:t>
            </a:r>
            <a:endParaRPr sz="1000"/>
          </a:p>
        </p:txBody>
      </p:sp>
      <p:grpSp>
        <p:nvGrpSpPr>
          <p:cNvPr id="3101" name="Google Shape;3101;p44"/>
          <p:cNvGrpSpPr/>
          <p:nvPr/>
        </p:nvGrpSpPr>
        <p:grpSpPr>
          <a:xfrm>
            <a:off x="2218599" y="3095185"/>
            <a:ext cx="2013570" cy="320041"/>
            <a:chOff x="3593241" y="3169700"/>
            <a:chExt cx="1832851" cy="320041"/>
          </a:xfrm>
        </p:grpSpPr>
        <p:grpSp>
          <p:nvGrpSpPr>
            <p:cNvPr id="3102" name="Google Shape;3102;p44"/>
            <p:cNvGrpSpPr/>
            <p:nvPr/>
          </p:nvGrpSpPr>
          <p:grpSpPr>
            <a:xfrm>
              <a:off x="3593241" y="3169700"/>
              <a:ext cx="320837" cy="320041"/>
              <a:chOff x="3368074" y="3882537"/>
              <a:chExt cx="215298" cy="215298"/>
            </a:xfrm>
          </p:grpSpPr>
          <p:sp>
            <p:nvSpPr>
              <p:cNvPr id="3103" name="Google Shape;3103;p4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6" name="Google Shape;3106;p44"/>
            <p:cNvGrpSpPr/>
            <p:nvPr/>
          </p:nvGrpSpPr>
          <p:grpSpPr>
            <a:xfrm>
              <a:off x="4345598" y="3191394"/>
              <a:ext cx="310117" cy="276653"/>
              <a:chOff x="3824739" y="3890112"/>
              <a:chExt cx="208105" cy="186110"/>
            </a:xfrm>
          </p:grpSpPr>
          <p:sp>
            <p:nvSpPr>
              <p:cNvPr id="3107" name="Google Shape;3107;p4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0" name="Google Shape;3110;p44"/>
            <p:cNvSpPr/>
            <p:nvPr/>
          </p:nvSpPr>
          <p:spPr>
            <a:xfrm>
              <a:off x="5087235" y="3191671"/>
              <a:ext cx="338858" cy="27609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1" name="Google Shape;3111;p44"/>
          <p:cNvGrpSpPr/>
          <p:nvPr/>
        </p:nvGrpSpPr>
        <p:grpSpPr>
          <a:xfrm>
            <a:off x="5919135" y="536806"/>
            <a:ext cx="2514486" cy="4194514"/>
            <a:chOff x="5919135" y="536806"/>
            <a:chExt cx="2514486" cy="4194514"/>
          </a:xfrm>
        </p:grpSpPr>
        <p:sp>
          <p:nvSpPr>
            <p:cNvPr id="3112" name="Google Shape;3112;p44"/>
            <p:cNvSpPr/>
            <p:nvPr/>
          </p:nvSpPr>
          <p:spPr>
            <a:xfrm>
              <a:off x="5919275" y="4423229"/>
              <a:ext cx="2511300" cy="183000"/>
            </a:xfrm>
            <a:prstGeom prst="ellipse">
              <a:avLst/>
            </a:prstGeom>
            <a:solidFill>
              <a:srgbClr val="D69069">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4"/>
            <p:cNvSpPr/>
            <p:nvPr/>
          </p:nvSpPr>
          <p:spPr>
            <a:xfrm>
              <a:off x="7336627" y="1434336"/>
              <a:ext cx="220414" cy="574988"/>
            </a:xfrm>
            <a:custGeom>
              <a:rect b="b" l="l" r="r" t="t"/>
              <a:pathLst>
                <a:path extrusionOk="0" h="6313" w="2420">
                  <a:moveTo>
                    <a:pt x="635" y="1"/>
                  </a:moveTo>
                  <a:cubicBezTo>
                    <a:pt x="425" y="1"/>
                    <a:pt x="246" y="318"/>
                    <a:pt x="246" y="509"/>
                  </a:cubicBezTo>
                  <a:cubicBezTo>
                    <a:pt x="254" y="757"/>
                    <a:pt x="387" y="1022"/>
                    <a:pt x="503" y="1237"/>
                  </a:cubicBezTo>
                  <a:cubicBezTo>
                    <a:pt x="478" y="1229"/>
                    <a:pt x="461" y="1212"/>
                    <a:pt x="436" y="1204"/>
                  </a:cubicBezTo>
                  <a:cubicBezTo>
                    <a:pt x="400" y="1189"/>
                    <a:pt x="363" y="1181"/>
                    <a:pt x="327" y="1181"/>
                  </a:cubicBezTo>
                  <a:cubicBezTo>
                    <a:pt x="152" y="1181"/>
                    <a:pt x="1" y="1348"/>
                    <a:pt x="14" y="1527"/>
                  </a:cubicBezTo>
                  <a:cubicBezTo>
                    <a:pt x="23" y="1783"/>
                    <a:pt x="263" y="2031"/>
                    <a:pt x="428" y="2214"/>
                  </a:cubicBezTo>
                  <a:cubicBezTo>
                    <a:pt x="536" y="2329"/>
                    <a:pt x="643" y="2437"/>
                    <a:pt x="759" y="2544"/>
                  </a:cubicBezTo>
                  <a:cubicBezTo>
                    <a:pt x="527" y="2561"/>
                    <a:pt x="321" y="2660"/>
                    <a:pt x="370" y="2950"/>
                  </a:cubicBezTo>
                  <a:cubicBezTo>
                    <a:pt x="412" y="3182"/>
                    <a:pt x="577" y="3397"/>
                    <a:pt x="776" y="3554"/>
                  </a:cubicBezTo>
                  <a:cubicBezTo>
                    <a:pt x="743" y="3570"/>
                    <a:pt x="709" y="3595"/>
                    <a:pt x="693" y="3620"/>
                  </a:cubicBezTo>
                  <a:cubicBezTo>
                    <a:pt x="585" y="3752"/>
                    <a:pt x="660" y="3943"/>
                    <a:pt x="718" y="4075"/>
                  </a:cubicBezTo>
                  <a:cubicBezTo>
                    <a:pt x="858" y="4365"/>
                    <a:pt x="1098" y="4588"/>
                    <a:pt x="1314" y="4812"/>
                  </a:cubicBezTo>
                  <a:cubicBezTo>
                    <a:pt x="1355" y="4853"/>
                    <a:pt x="1520" y="4985"/>
                    <a:pt x="1669" y="5118"/>
                  </a:cubicBezTo>
                  <a:cubicBezTo>
                    <a:pt x="1802" y="5515"/>
                    <a:pt x="1967" y="5904"/>
                    <a:pt x="2199" y="6268"/>
                  </a:cubicBezTo>
                  <a:cubicBezTo>
                    <a:pt x="2221" y="6299"/>
                    <a:pt x="2250" y="6312"/>
                    <a:pt x="2280" y="6312"/>
                  </a:cubicBezTo>
                  <a:cubicBezTo>
                    <a:pt x="2350" y="6312"/>
                    <a:pt x="2419" y="6236"/>
                    <a:pt x="2373" y="6160"/>
                  </a:cubicBezTo>
                  <a:cubicBezTo>
                    <a:pt x="2182" y="5862"/>
                    <a:pt x="2033" y="5556"/>
                    <a:pt x="1918" y="5234"/>
                  </a:cubicBezTo>
                  <a:cubicBezTo>
                    <a:pt x="1934" y="4870"/>
                    <a:pt x="2000" y="4514"/>
                    <a:pt x="2083" y="4141"/>
                  </a:cubicBezTo>
                  <a:cubicBezTo>
                    <a:pt x="2135" y="3925"/>
                    <a:pt x="2147" y="3341"/>
                    <a:pt x="1908" y="3341"/>
                  </a:cubicBezTo>
                  <a:cubicBezTo>
                    <a:pt x="1881" y="3341"/>
                    <a:pt x="1851" y="3348"/>
                    <a:pt x="1818" y="3364"/>
                  </a:cubicBezTo>
                  <a:cubicBezTo>
                    <a:pt x="1785" y="3380"/>
                    <a:pt x="1744" y="3405"/>
                    <a:pt x="1702" y="3438"/>
                  </a:cubicBezTo>
                  <a:cubicBezTo>
                    <a:pt x="1851" y="3157"/>
                    <a:pt x="2066" y="2900"/>
                    <a:pt x="2017" y="2561"/>
                  </a:cubicBezTo>
                  <a:cubicBezTo>
                    <a:pt x="1991" y="2387"/>
                    <a:pt x="1918" y="2324"/>
                    <a:pt x="1821" y="2324"/>
                  </a:cubicBezTo>
                  <a:cubicBezTo>
                    <a:pt x="1730" y="2324"/>
                    <a:pt x="1617" y="2381"/>
                    <a:pt x="1504" y="2453"/>
                  </a:cubicBezTo>
                  <a:cubicBezTo>
                    <a:pt x="1669" y="2305"/>
                    <a:pt x="1744" y="2023"/>
                    <a:pt x="1851" y="1833"/>
                  </a:cubicBezTo>
                  <a:cubicBezTo>
                    <a:pt x="1975" y="1634"/>
                    <a:pt x="2149" y="1370"/>
                    <a:pt x="2000" y="1138"/>
                  </a:cubicBezTo>
                  <a:cubicBezTo>
                    <a:pt x="1942" y="1052"/>
                    <a:pt x="1871" y="1019"/>
                    <a:pt x="1796" y="1019"/>
                  </a:cubicBezTo>
                  <a:cubicBezTo>
                    <a:pt x="1646" y="1019"/>
                    <a:pt x="1485" y="1152"/>
                    <a:pt x="1396" y="1262"/>
                  </a:cubicBezTo>
                  <a:cubicBezTo>
                    <a:pt x="1322" y="1345"/>
                    <a:pt x="1256" y="1452"/>
                    <a:pt x="1198" y="1560"/>
                  </a:cubicBezTo>
                  <a:cubicBezTo>
                    <a:pt x="1181" y="1394"/>
                    <a:pt x="1156" y="1229"/>
                    <a:pt x="1140" y="1080"/>
                  </a:cubicBezTo>
                  <a:cubicBezTo>
                    <a:pt x="1090" y="766"/>
                    <a:pt x="1049" y="302"/>
                    <a:pt x="801" y="71"/>
                  </a:cubicBezTo>
                  <a:cubicBezTo>
                    <a:pt x="745" y="22"/>
                    <a:pt x="689" y="1"/>
                    <a:pt x="6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4"/>
            <p:cNvSpPr/>
            <p:nvPr/>
          </p:nvSpPr>
          <p:spPr>
            <a:xfrm>
              <a:off x="7399289" y="1493446"/>
              <a:ext cx="105197" cy="407583"/>
            </a:xfrm>
            <a:custGeom>
              <a:rect b="b" l="l" r="r" t="t"/>
              <a:pathLst>
                <a:path extrusionOk="0" h="4475" w="1155">
                  <a:moveTo>
                    <a:pt x="48" y="1"/>
                  </a:moveTo>
                  <a:cubicBezTo>
                    <a:pt x="24" y="1"/>
                    <a:pt x="1" y="17"/>
                    <a:pt x="5" y="50"/>
                  </a:cubicBezTo>
                  <a:cubicBezTo>
                    <a:pt x="96" y="1565"/>
                    <a:pt x="526" y="3029"/>
                    <a:pt x="1039" y="4444"/>
                  </a:cubicBezTo>
                  <a:cubicBezTo>
                    <a:pt x="1048" y="4465"/>
                    <a:pt x="1067" y="4474"/>
                    <a:pt x="1087" y="4474"/>
                  </a:cubicBezTo>
                  <a:cubicBezTo>
                    <a:pt x="1120" y="4474"/>
                    <a:pt x="1154" y="4447"/>
                    <a:pt x="1139" y="4411"/>
                  </a:cubicBezTo>
                  <a:cubicBezTo>
                    <a:pt x="626" y="3004"/>
                    <a:pt x="195" y="1548"/>
                    <a:pt x="104" y="50"/>
                  </a:cubicBezTo>
                  <a:cubicBezTo>
                    <a:pt x="100" y="17"/>
                    <a:pt x="73" y="1"/>
                    <a:pt x="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4"/>
            <p:cNvSpPr/>
            <p:nvPr/>
          </p:nvSpPr>
          <p:spPr>
            <a:xfrm>
              <a:off x="7632904" y="1443535"/>
              <a:ext cx="249650" cy="563694"/>
            </a:xfrm>
            <a:custGeom>
              <a:rect b="b" l="l" r="r" t="t"/>
              <a:pathLst>
                <a:path extrusionOk="0" h="6189" w="2741">
                  <a:moveTo>
                    <a:pt x="2190" y="1"/>
                  </a:moveTo>
                  <a:cubicBezTo>
                    <a:pt x="2139" y="1"/>
                    <a:pt x="2087" y="19"/>
                    <a:pt x="2032" y="61"/>
                  </a:cubicBezTo>
                  <a:cubicBezTo>
                    <a:pt x="1767" y="276"/>
                    <a:pt x="1693" y="731"/>
                    <a:pt x="1627" y="1045"/>
                  </a:cubicBezTo>
                  <a:cubicBezTo>
                    <a:pt x="1602" y="1194"/>
                    <a:pt x="1561" y="1351"/>
                    <a:pt x="1536" y="1517"/>
                  </a:cubicBezTo>
                  <a:cubicBezTo>
                    <a:pt x="1486" y="1401"/>
                    <a:pt x="1428" y="1293"/>
                    <a:pt x="1362" y="1202"/>
                  </a:cubicBezTo>
                  <a:cubicBezTo>
                    <a:pt x="1277" y="1083"/>
                    <a:pt x="1113" y="940"/>
                    <a:pt x="961" y="940"/>
                  </a:cubicBezTo>
                  <a:cubicBezTo>
                    <a:pt x="891" y="940"/>
                    <a:pt x="823" y="970"/>
                    <a:pt x="766" y="1045"/>
                  </a:cubicBezTo>
                  <a:cubicBezTo>
                    <a:pt x="601" y="1269"/>
                    <a:pt x="750" y="1542"/>
                    <a:pt x="865" y="1748"/>
                  </a:cubicBezTo>
                  <a:cubicBezTo>
                    <a:pt x="965" y="1939"/>
                    <a:pt x="1014" y="2228"/>
                    <a:pt x="1172" y="2386"/>
                  </a:cubicBezTo>
                  <a:cubicBezTo>
                    <a:pt x="1058" y="2301"/>
                    <a:pt x="945" y="2237"/>
                    <a:pt x="851" y="2237"/>
                  </a:cubicBezTo>
                  <a:cubicBezTo>
                    <a:pt x="760" y="2237"/>
                    <a:pt x="687" y="2297"/>
                    <a:pt x="650" y="2460"/>
                  </a:cubicBezTo>
                  <a:cubicBezTo>
                    <a:pt x="584" y="2799"/>
                    <a:pt x="783" y="3072"/>
                    <a:pt x="907" y="3362"/>
                  </a:cubicBezTo>
                  <a:cubicBezTo>
                    <a:pt x="865" y="3321"/>
                    <a:pt x="832" y="3287"/>
                    <a:pt x="799" y="3271"/>
                  </a:cubicBezTo>
                  <a:cubicBezTo>
                    <a:pt x="763" y="3250"/>
                    <a:pt x="730" y="3241"/>
                    <a:pt x="700" y="3241"/>
                  </a:cubicBezTo>
                  <a:cubicBezTo>
                    <a:pt x="470" y="3241"/>
                    <a:pt x="447" y="3813"/>
                    <a:pt x="477" y="4040"/>
                  </a:cubicBezTo>
                  <a:cubicBezTo>
                    <a:pt x="535" y="4404"/>
                    <a:pt x="576" y="4769"/>
                    <a:pt x="576" y="5133"/>
                  </a:cubicBezTo>
                  <a:cubicBezTo>
                    <a:pt x="435" y="5447"/>
                    <a:pt x="270" y="5745"/>
                    <a:pt x="55" y="6026"/>
                  </a:cubicBezTo>
                  <a:cubicBezTo>
                    <a:pt x="0" y="6105"/>
                    <a:pt x="70" y="6188"/>
                    <a:pt x="143" y="6188"/>
                  </a:cubicBezTo>
                  <a:cubicBezTo>
                    <a:pt x="170" y="6188"/>
                    <a:pt x="198" y="6177"/>
                    <a:pt x="220" y="6150"/>
                  </a:cubicBezTo>
                  <a:cubicBezTo>
                    <a:pt x="477" y="5803"/>
                    <a:pt x="675" y="5422"/>
                    <a:pt x="824" y="5033"/>
                  </a:cubicBezTo>
                  <a:cubicBezTo>
                    <a:pt x="981" y="4909"/>
                    <a:pt x="1155" y="4793"/>
                    <a:pt x="1196" y="4752"/>
                  </a:cubicBezTo>
                  <a:cubicBezTo>
                    <a:pt x="1436" y="4545"/>
                    <a:pt x="1685" y="4338"/>
                    <a:pt x="1842" y="4057"/>
                  </a:cubicBezTo>
                  <a:cubicBezTo>
                    <a:pt x="1916" y="3933"/>
                    <a:pt x="1999" y="3751"/>
                    <a:pt x="1908" y="3610"/>
                  </a:cubicBezTo>
                  <a:cubicBezTo>
                    <a:pt x="1883" y="3577"/>
                    <a:pt x="1858" y="3552"/>
                    <a:pt x="1825" y="3536"/>
                  </a:cubicBezTo>
                  <a:cubicBezTo>
                    <a:pt x="2032" y="3395"/>
                    <a:pt x="2214" y="3188"/>
                    <a:pt x="2272" y="2956"/>
                  </a:cubicBezTo>
                  <a:cubicBezTo>
                    <a:pt x="2338" y="2675"/>
                    <a:pt x="2131" y="2559"/>
                    <a:pt x="1908" y="2526"/>
                  </a:cubicBezTo>
                  <a:cubicBezTo>
                    <a:pt x="2032" y="2427"/>
                    <a:pt x="2148" y="2328"/>
                    <a:pt x="2256" y="2220"/>
                  </a:cubicBezTo>
                  <a:cubicBezTo>
                    <a:pt x="2438" y="2055"/>
                    <a:pt x="2694" y="1823"/>
                    <a:pt x="2719" y="1558"/>
                  </a:cubicBezTo>
                  <a:cubicBezTo>
                    <a:pt x="2740" y="1378"/>
                    <a:pt x="2587" y="1198"/>
                    <a:pt x="2404" y="1198"/>
                  </a:cubicBezTo>
                  <a:cubicBezTo>
                    <a:pt x="2377" y="1198"/>
                    <a:pt x="2350" y="1202"/>
                    <a:pt x="2322" y="1211"/>
                  </a:cubicBezTo>
                  <a:cubicBezTo>
                    <a:pt x="2297" y="1219"/>
                    <a:pt x="2272" y="1235"/>
                    <a:pt x="2247" y="1244"/>
                  </a:cubicBezTo>
                  <a:cubicBezTo>
                    <a:pt x="2380" y="1029"/>
                    <a:pt x="2537" y="780"/>
                    <a:pt x="2553" y="532"/>
                  </a:cubicBezTo>
                  <a:cubicBezTo>
                    <a:pt x="2567" y="337"/>
                    <a:pt x="2406" y="1"/>
                    <a:pt x="2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4"/>
            <p:cNvSpPr/>
            <p:nvPr/>
          </p:nvSpPr>
          <p:spPr>
            <a:xfrm>
              <a:off x="7692834" y="1502008"/>
              <a:ext cx="131611" cy="400297"/>
            </a:xfrm>
            <a:custGeom>
              <a:rect b="b" l="l" r="r" t="t"/>
              <a:pathLst>
                <a:path extrusionOk="0" h="4395" w="1445">
                  <a:moveTo>
                    <a:pt x="1389" y="0"/>
                  </a:moveTo>
                  <a:cubicBezTo>
                    <a:pt x="1367" y="0"/>
                    <a:pt x="1345" y="13"/>
                    <a:pt x="1341" y="39"/>
                  </a:cubicBezTo>
                  <a:cubicBezTo>
                    <a:pt x="1151" y="1528"/>
                    <a:pt x="621" y="2960"/>
                    <a:pt x="17" y="4325"/>
                  </a:cubicBezTo>
                  <a:cubicBezTo>
                    <a:pt x="1" y="4363"/>
                    <a:pt x="35" y="4394"/>
                    <a:pt x="67" y="4394"/>
                  </a:cubicBezTo>
                  <a:cubicBezTo>
                    <a:pt x="84" y="4394"/>
                    <a:pt x="100" y="4386"/>
                    <a:pt x="108" y="4366"/>
                  </a:cubicBezTo>
                  <a:cubicBezTo>
                    <a:pt x="720" y="2985"/>
                    <a:pt x="1250" y="1553"/>
                    <a:pt x="1440" y="56"/>
                  </a:cubicBezTo>
                  <a:cubicBezTo>
                    <a:pt x="1445" y="19"/>
                    <a:pt x="1417" y="0"/>
                    <a:pt x="1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4"/>
            <p:cNvSpPr/>
            <p:nvPr/>
          </p:nvSpPr>
          <p:spPr>
            <a:xfrm>
              <a:off x="7469055" y="1348357"/>
              <a:ext cx="202015" cy="594570"/>
            </a:xfrm>
            <a:custGeom>
              <a:rect b="b" l="l" r="r" t="t"/>
              <a:pathLst>
                <a:path extrusionOk="0" h="6528" w="2218">
                  <a:moveTo>
                    <a:pt x="1098" y="0"/>
                  </a:moveTo>
                  <a:cubicBezTo>
                    <a:pt x="1020" y="0"/>
                    <a:pt x="947" y="37"/>
                    <a:pt x="894" y="129"/>
                  </a:cubicBezTo>
                  <a:cubicBezTo>
                    <a:pt x="720" y="419"/>
                    <a:pt x="819" y="874"/>
                    <a:pt x="877" y="1188"/>
                  </a:cubicBezTo>
                  <a:cubicBezTo>
                    <a:pt x="902" y="1337"/>
                    <a:pt x="927" y="1503"/>
                    <a:pt x="968" y="1660"/>
                  </a:cubicBezTo>
                  <a:cubicBezTo>
                    <a:pt x="877" y="1577"/>
                    <a:pt x="778" y="1494"/>
                    <a:pt x="687" y="1436"/>
                  </a:cubicBezTo>
                  <a:cubicBezTo>
                    <a:pt x="597" y="1376"/>
                    <a:pt x="457" y="1318"/>
                    <a:pt x="332" y="1318"/>
                  </a:cubicBezTo>
                  <a:cubicBezTo>
                    <a:pt x="217" y="1318"/>
                    <a:pt x="114" y="1368"/>
                    <a:pt x="75" y="1511"/>
                  </a:cubicBezTo>
                  <a:cubicBezTo>
                    <a:pt x="0" y="1776"/>
                    <a:pt x="248" y="1974"/>
                    <a:pt x="422" y="2123"/>
                  </a:cubicBezTo>
                  <a:cubicBezTo>
                    <a:pt x="588" y="2264"/>
                    <a:pt x="745" y="2520"/>
                    <a:pt x="943" y="2603"/>
                  </a:cubicBezTo>
                  <a:cubicBezTo>
                    <a:pt x="859" y="2582"/>
                    <a:pt x="777" y="2567"/>
                    <a:pt x="705" y="2567"/>
                  </a:cubicBezTo>
                  <a:cubicBezTo>
                    <a:pt x="552" y="2567"/>
                    <a:pt x="449" y="2637"/>
                    <a:pt x="488" y="2868"/>
                  </a:cubicBezTo>
                  <a:cubicBezTo>
                    <a:pt x="546" y="3207"/>
                    <a:pt x="836" y="3381"/>
                    <a:pt x="1059" y="3604"/>
                  </a:cubicBezTo>
                  <a:cubicBezTo>
                    <a:pt x="1010" y="3588"/>
                    <a:pt x="960" y="3571"/>
                    <a:pt x="927" y="3571"/>
                  </a:cubicBezTo>
                  <a:cubicBezTo>
                    <a:pt x="913" y="3569"/>
                    <a:pt x="901" y="3569"/>
                    <a:pt x="889" y="3569"/>
                  </a:cubicBezTo>
                  <a:cubicBezTo>
                    <a:pt x="571" y="3569"/>
                    <a:pt x="791" y="4183"/>
                    <a:pt x="910" y="4399"/>
                  </a:cubicBezTo>
                  <a:cubicBezTo>
                    <a:pt x="1101" y="4721"/>
                    <a:pt x="1274" y="5036"/>
                    <a:pt x="1399" y="5383"/>
                  </a:cubicBezTo>
                  <a:cubicBezTo>
                    <a:pt x="1390" y="5722"/>
                    <a:pt x="1349" y="6062"/>
                    <a:pt x="1250" y="6401"/>
                  </a:cubicBezTo>
                  <a:cubicBezTo>
                    <a:pt x="1229" y="6477"/>
                    <a:pt x="1296" y="6528"/>
                    <a:pt x="1358" y="6528"/>
                  </a:cubicBezTo>
                  <a:cubicBezTo>
                    <a:pt x="1397" y="6528"/>
                    <a:pt x="1435" y="6507"/>
                    <a:pt x="1448" y="6459"/>
                  </a:cubicBezTo>
                  <a:cubicBezTo>
                    <a:pt x="1564" y="6037"/>
                    <a:pt x="1605" y="5615"/>
                    <a:pt x="1605" y="5193"/>
                  </a:cubicBezTo>
                  <a:cubicBezTo>
                    <a:pt x="1705" y="5027"/>
                    <a:pt x="1821" y="4845"/>
                    <a:pt x="1845" y="4796"/>
                  </a:cubicBezTo>
                  <a:cubicBezTo>
                    <a:pt x="1986" y="4514"/>
                    <a:pt x="2143" y="4233"/>
                    <a:pt x="2185" y="3910"/>
                  </a:cubicBezTo>
                  <a:cubicBezTo>
                    <a:pt x="2209" y="3770"/>
                    <a:pt x="2218" y="3571"/>
                    <a:pt x="2077" y="3472"/>
                  </a:cubicBezTo>
                  <a:cubicBezTo>
                    <a:pt x="2044" y="3447"/>
                    <a:pt x="2011" y="3439"/>
                    <a:pt x="1978" y="3431"/>
                  </a:cubicBezTo>
                  <a:cubicBezTo>
                    <a:pt x="2118" y="3224"/>
                    <a:pt x="2209" y="2967"/>
                    <a:pt x="2176" y="2736"/>
                  </a:cubicBezTo>
                  <a:cubicBezTo>
                    <a:pt x="2146" y="2521"/>
                    <a:pt x="2010" y="2447"/>
                    <a:pt x="1851" y="2447"/>
                  </a:cubicBezTo>
                  <a:cubicBezTo>
                    <a:pt x="1796" y="2447"/>
                    <a:pt x="1737" y="2456"/>
                    <a:pt x="1680" y="2471"/>
                  </a:cubicBezTo>
                  <a:cubicBezTo>
                    <a:pt x="1763" y="2330"/>
                    <a:pt x="1829" y="2198"/>
                    <a:pt x="1895" y="2049"/>
                  </a:cubicBezTo>
                  <a:cubicBezTo>
                    <a:pt x="1994" y="1825"/>
                    <a:pt x="2151" y="1519"/>
                    <a:pt x="2085" y="1271"/>
                  </a:cubicBezTo>
                  <a:cubicBezTo>
                    <a:pt x="2045" y="1127"/>
                    <a:pt x="1904" y="1027"/>
                    <a:pt x="1761" y="1027"/>
                  </a:cubicBezTo>
                  <a:cubicBezTo>
                    <a:pt x="1699" y="1027"/>
                    <a:pt x="1636" y="1046"/>
                    <a:pt x="1581" y="1089"/>
                  </a:cubicBezTo>
                  <a:cubicBezTo>
                    <a:pt x="1564" y="1106"/>
                    <a:pt x="1547" y="1130"/>
                    <a:pt x="1531" y="1147"/>
                  </a:cubicBezTo>
                  <a:cubicBezTo>
                    <a:pt x="1572" y="899"/>
                    <a:pt x="1622" y="617"/>
                    <a:pt x="1547" y="369"/>
                  </a:cubicBezTo>
                  <a:cubicBezTo>
                    <a:pt x="1501" y="211"/>
                    <a:pt x="1285" y="0"/>
                    <a:pt x="10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4"/>
            <p:cNvSpPr/>
            <p:nvPr/>
          </p:nvSpPr>
          <p:spPr>
            <a:xfrm>
              <a:off x="7567601" y="1407741"/>
              <a:ext cx="46997" cy="417420"/>
            </a:xfrm>
            <a:custGeom>
              <a:rect b="b" l="l" r="r" t="t"/>
              <a:pathLst>
                <a:path extrusionOk="0" h="4583" w="516">
                  <a:moveTo>
                    <a:pt x="56" y="1"/>
                  </a:moveTo>
                  <a:cubicBezTo>
                    <a:pt x="28" y="1"/>
                    <a:pt x="1" y="26"/>
                    <a:pt x="10" y="65"/>
                  </a:cubicBezTo>
                  <a:cubicBezTo>
                    <a:pt x="374" y="1521"/>
                    <a:pt x="416" y="3043"/>
                    <a:pt x="350" y="4533"/>
                  </a:cubicBezTo>
                  <a:cubicBezTo>
                    <a:pt x="350" y="4566"/>
                    <a:pt x="374" y="4582"/>
                    <a:pt x="400" y="4582"/>
                  </a:cubicBezTo>
                  <a:cubicBezTo>
                    <a:pt x="426" y="4582"/>
                    <a:pt x="453" y="4566"/>
                    <a:pt x="457" y="4533"/>
                  </a:cubicBezTo>
                  <a:cubicBezTo>
                    <a:pt x="515" y="3035"/>
                    <a:pt x="474" y="1504"/>
                    <a:pt x="101" y="40"/>
                  </a:cubicBezTo>
                  <a:cubicBezTo>
                    <a:pt x="95" y="13"/>
                    <a:pt x="75" y="1"/>
                    <a:pt x="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4"/>
            <p:cNvSpPr/>
            <p:nvPr/>
          </p:nvSpPr>
          <p:spPr>
            <a:xfrm>
              <a:off x="7405755" y="1919426"/>
              <a:ext cx="344465" cy="901146"/>
            </a:xfrm>
            <a:custGeom>
              <a:rect b="b" l="l" r="r" t="t"/>
              <a:pathLst>
                <a:path extrusionOk="0" h="9894" w="3782">
                  <a:moveTo>
                    <a:pt x="1920" y="1"/>
                  </a:moveTo>
                  <a:cubicBezTo>
                    <a:pt x="1129" y="1"/>
                    <a:pt x="539" y="470"/>
                    <a:pt x="298" y="1231"/>
                  </a:cubicBezTo>
                  <a:cubicBezTo>
                    <a:pt x="0" y="2158"/>
                    <a:pt x="149" y="3209"/>
                    <a:pt x="232" y="4152"/>
                  </a:cubicBezTo>
                  <a:cubicBezTo>
                    <a:pt x="372" y="5642"/>
                    <a:pt x="588" y="7123"/>
                    <a:pt x="976" y="8562"/>
                  </a:cubicBezTo>
                  <a:cubicBezTo>
                    <a:pt x="1084" y="8959"/>
                    <a:pt x="1200" y="9597"/>
                    <a:pt x="1572" y="9845"/>
                  </a:cubicBezTo>
                  <a:cubicBezTo>
                    <a:pt x="1626" y="9879"/>
                    <a:pt x="1679" y="9894"/>
                    <a:pt x="1729" y="9894"/>
                  </a:cubicBezTo>
                  <a:cubicBezTo>
                    <a:pt x="1909" y="9894"/>
                    <a:pt x="2059" y="9704"/>
                    <a:pt x="2143" y="9555"/>
                  </a:cubicBezTo>
                  <a:cubicBezTo>
                    <a:pt x="2482" y="8968"/>
                    <a:pt x="2598" y="8215"/>
                    <a:pt x="2739" y="7561"/>
                  </a:cubicBezTo>
                  <a:cubicBezTo>
                    <a:pt x="2880" y="6841"/>
                    <a:pt x="3045" y="6146"/>
                    <a:pt x="3227" y="5435"/>
                  </a:cubicBezTo>
                  <a:cubicBezTo>
                    <a:pt x="3417" y="4682"/>
                    <a:pt x="3591" y="3912"/>
                    <a:pt x="3674" y="3134"/>
                  </a:cubicBezTo>
                  <a:cubicBezTo>
                    <a:pt x="3757" y="2439"/>
                    <a:pt x="3781" y="1670"/>
                    <a:pt x="3508" y="1008"/>
                  </a:cubicBezTo>
                  <a:cubicBezTo>
                    <a:pt x="3252" y="387"/>
                    <a:pt x="2731" y="57"/>
                    <a:pt x="2077" y="7"/>
                  </a:cubicBezTo>
                  <a:cubicBezTo>
                    <a:pt x="2024" y="3"/>
                    <a:pt x="1971" y="1"/>
                    <a:pt x="1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4"/>
            <p:cNvSpPr/>
            <p:nvPr/>
          </p:nvSpPr>
          <p:spPr>
            <a:xfrm>
              <a:off x="7311216" y="2165978"/>
              <a:ext cx="212581" cy="52644"/>
            </a:xfrm>
            <a:custGeom>
              <a:rect b="b" l="l" r="r" t="t"/>
              <a:pathLst>
                <a:path extrusionOk="0" h="578" w="2334">
                  <a:moveTo>
                    <a:pt x="2173" y="1"/>
                  </a:moveTo>
                  <a:cubicBezTo>
                    <a:pt x="2162" y="1"/>
                    <a:pt x="2151" y="2"/>
                    <a:pt x="2139" y="6"/>
                  </a:cubicBezTo>
                  <a:cubicBezTo>
                    <a:pt x="1485" y="171"/>
                    <a:pt x="815" y="262"/>
                    <a:pt x="145" y="345"/>
                  </a:cubicBezTo>
                  <a:cubicBezTo>
                    <a:pt x="1" y="361"/>
                    <a:pt x="50" y="577"/>
                    <a:pt x="187" y="577"/>
                  </a:cubicBezTo>
                  <a:cubicBezTo>
                    <a:pt x="192" y="577"/>
                    <a:pt x="197" y="577"/>
                    <a:pt x="202" y="576"/>
                  </a:cubicBezTo>
                  <a:cubicBezTo>
                    <a:pt x="873" y="494"/>
                    <a:pt x="1543" y="403"/>
                    <a:pt x="2197" y="229"/>
                  </a:cubicBezTo>
                  <a:cubicBezTo>
                    <a:pt x="2333" y="199"/>
                    <a:pt x="2296" y="1"/>
                    <a:pt x="21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4"/>
            <p:cNvSpPr/>
            <p:nvPr/>
          </p:nvSpPr>
          <p:spPr>
            <a:xfrm>
              <a:off x="7383077" y="2257604"/>
              <a:ext cx="202835" cy="39438"/>
            </a:xfrm>
            <a:custGeom>
              <a:rect b="b" l="l" r="r" t="t"/>
              <a:pathLst>
                <a:path extrusionOk="0" h="433" w="2227">
                  <a:moveTo>
                    <a:pt x="2011" y="0"/>
                  </a:moveTo>
                  <a:cubicBezTo>
                    <a:pt x="1386" y="0"/>
                    <a:pt x="768" y="127"/>
                    <a:pt x="150" y="208"/>
                  </a:cubicBezTo>
                  <a:cubicBezTo>
                    <a:pt x="1" y="223"/>
                    <a:pt x="53" y="433"/>
                    <a:pt x="186" y="433"/>
                  </a:cubicBezTo>
                  <a:cubicBezTo>
                    <a:pt x="193" y="433"/>
                    <a:pt x="200" y="432"/>
                    <a:pt x="208" y="431"/>
                  </a:cubicBezTo>
                  <a:cubicBezTo>
                    <a:pt x="828" y="356"/>
                    <a:pt x="1441" y="232"/>
                    <a:pt x="2069" y="232"/>
                  </a:cubicBezTo>
                  <a:cubicBezTo>
                    <a:pt x="2218" y="232"/>
                    <a:pt x="2227" y="1"/>
                    <a:pt x="2069" y="1"/>
                  </a:cubicBezTo>
                  <a:cubicBezTo>
                    <a:pt x="2050" y="0"/>
                    <a:pt x="2031" y="0"/>
                    <a:pt x="20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4"/>
            <p:cNvSpPr/>
            <p:nvPr/>
          </p:nvSpPr>
          <p:spPr>
            <a:xfrm>
              <a:off x="7522062" y="2319448"/>
              <a:ext cx="210668" cy="35066"/>
            </a:xfrm>
            <a:custGeom>
              <a:rect b="b" l="l" r="r" t="t"/>
              <a:pathLst>
                <a:path extrusionOk="0" h="385" w="2313">
                  <a:moveTo>
                    <a:pt x="147" y="25"/>
                  </a:moveTo>
                  <a:cubicBezTo>
                    <a:pt x="5" y="25"/>
                    <a:pt x="0" y="257"/>
                    <a:pt x="155" y="257"/>
                  </a:cubicBezTo>
                  <a:cubicBezTo>
                    <a:pt x="800" y="265"/>
                    <a:pt x="1470" y="232"/>
                    <a:pt x="2107" y="381"/>
                  </a:cubicBezTo>
                  <a:cubicBezTo>
                    <a:pt x="2118" y="383"/>
                    <a:pt x="2127" y="384"/>
                    <a:pt x="2137" y="384"/>
                  </a:cubicBezTo>
                  <a:cubicBezTo>
                    <a:pt x="2264" y="384"/>
                    <a:pt x="2312" y="188"/>
                    <a:pt x="2173" y="157"/>
                  </a:cubicBezTo>
                  <a:cubicBezTo>
                    <a:pt x="1512" y="0"/>
                    <a:pt x="833" y="33"/>
                    <a:pt x="155" y="25"/>
                  </a:cubicBezTo>
                  <a:cubicBezTo>
                    <a:pt x="152" y="25"/>
                    <a:pt x="150" y="25"/>
                    <a:pt x="147" y="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4"/>
            <p:cNvSpPr/>
            <p:nvPr/>
          </p:nvSpPr>
          <p:spPr>
            <a:xfrm>
              <a:off x="7503664" y="2389579"/>
              <a:ext cx="205021" cy="55286"/>
            </a:xfrm>
            <a:custGeom>
              <a:rect b="b" l="l" r="r" t="t"/>
              <a:pathLst>
                <a:path extrusionOk="0" h="607" w="2251">
                  <a:moveTo>
                    <a:pt x="801" y="0"/>
                  </a:moveTo>
                  <a:cubicBezTo>
                    <a:pt x="599" y="0"/>
                    <a:pt x="402" y="8"/>
                    <a:pt x="225" y="8"/>
                  </a:cubicBezTo>
                  <a:cubicBezTo>
                    <a:pt x="202" y="8"/>
                    <a:pt x="180" y="8"/>
                    <a:pt x="158" y="8"/>
                  </a:cubicBezTo>
                  <a:cubicBezTo>
                    <a:pt x="155" y="8"/>
                    <a:pt x="153" y="8"/>
                    <a:pt x="150" y="8"/>
                  </a:cubicBezTo>
                  <a:cubicBezTo>
                    <a:pt x="1" y="8"/>
                    <a:pt x="3" y="240"/>
                    <a:pt x="150" y="240"/>
                  </a:cubicBezTo>
                  <a:cubicBezTo>
                    <a:pt x="456" y="248"/>
                    <a:pt x="754" y="240"/>
                    <a:pt x="1052" y="256"/>
                  </a:cubicBezTo>
                  <a:cubicBezTo>
                    <a:pt x="1374" y="273"/>
                    <a:pt x="1771" y="322"/>
                    <a:pt x="2003" y="571"/>
                  </a:cubicBezTo>
                  <a:cubicBezTo>
                    <a:pt x="2026" y="596"/>
                    <a:pt x="2054" y="607"/>
                    <a:pt x="2081" y="607"/>
                  </a:cubicBezTo>
                  <a:cubicBezTo>
                    <a:pt x="2169" y="607"/>
                    <a:pt x="2251" y="494"/>
                    <a:pt x="2169" y="405"/>
                  </a:cubicBezTo>
                  <a:cubicBezTo>
                    <a:pt x="1843" y="51"/>
                    <a:pt x="1308" y="0"/>
                    <a:pt x="8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4"/>
            <p:cNvSpPr/>
            <p:nvPr/>
          </p:nvSpPr>
          <p:spPr>
            <a:xfrm>
              <a:off x="7400655" y="2475103"/>
              <a:ext cx="198554" cy="37707"/>
            </a:xfrm>
            <a:custGeom>
              <a:rect b="b" l="l" r="r" t="t"/>
              <a:pathLst>
                <a:path extrusionOk="0" h="414" w="2180">
                  <a:moveTo>
                    <a:pt x="1197" y="1"/>
                  </a:moveTo>
                  <a:cubicBezTo>
                    <a:pt x="830" y="1"/>
                    <a:pt x="468" y="38"/>
                    <a:pt x="122" y="194"/>
                  </a:cubicBezTo>
                  <a:cubicBezTo>
                    <a:pt x="1" y="251"/>
                    <a:pt x="71" y="414"/>
                    <a:pt x="183" y="414"/>
                  </a:cubicBezTo>
                  <a:cubicBezTo>
                    <a:pt x="201" y="414"/>
                    <a:pt x="219" y="410"/>
                    <a:pt x="238" y="401"/>
                  </a:cubicBezTo>
                  <a:cubicBezTo>
                    <a:pt x="548" y="264"/>
                    <a:pt x="878" y="231"/>
                    <a:pt x="1212" y="231"/>
                  </a:cubicBezTo>
                  <a:cubicBezTo>
                    <a:pt x="1484" y="231"/>
                    <a:pt x="1758" y="253"/>
                    <a:pt x="2025" y="260"/>
                  </a:cubicBezTo>
                  <a:cubicBezTo>
                    <a:pt x="2028" y="261"/>
                    <a:pt x="2030" y="261"/>
                    <a:pt x="2033" y="261"/>
                  </a:cubicBezTo>
                  <a:cubicBezTo>
                    <a:pt x="2175" y="261"/>
                    <a:pt x="2180" y="29"/>
                    <a:pt x="2025" y="29"/>
                  </a:cubicBezTo>
                  <a:cubicBezTo>
                    <a:pt x="1749" y="22"/>
                    <a:pt x="1472" y="1"/>
                    <a:pt x="11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4"/>
            <p:cNvSpPr/>
            <p:nvPr/>
          </p:nvSpPr>
          <p:spPr>
            <a:xfrm>
              <a:off x="7530806" y="2562812"/>
              <a:ext cx="167952" cy="54010"/>
            </a:xfrm>
            <a:custGeom>
              <a:rect b="b" l="l" r="r" t="t"/>
              <a:pathLst>
                <a:path extrusionOk="0" h="593" w="1844">
                  <a:moveTo>
                    <a:pt x="150" y="0"/>
                  </a:moveTo>
                  <a:cubicBezTo>
                    <a:pt x="1" y="0"/>
                    <a:pt x="3" y="232"/>
                    <a:pt x="150" y="232"/>
                  </a:cubicBezTo>
                  <a:cubicBezTo>
                    <a:pt x="654" y="249"/>
                    <a:pt x="1143" y="348"/>
                    <a:pt x="1598" y="580"/>
                  </a:cubicBezTo>
                  <a:cubicBezTo>
                    <a:pt x="1617" y="589"/>
                    <a:pt x="1635" y="593"/>
                    <a:pt x="1653" y="593"/>
                  </a:cubicBezTo>
                  <a:cubicBezTo>
                    <a:pt x="1767" y="593"/>
                    <a:pt x="1843" y="430"/>
                    <a:pt x="1722" y="373"/>
                  </a:cubicBezTo>
                  <a:cubicBezTo>
                    <a:pt x="1234" y="125"/>
                    <a:pt x="704" y="17"/>
                    <a:pt x="158" y="1"/>
                  </a:cubicBezTo>
                  <a:cubicBezTo>
                    <a:pt x="155" y="1"/>
                    <a:pt x="153" y="0"/>
                    <a:pt x="1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4"/>
            <p:cNvSpPr/>
            <p:nvPr/>
          </p:nvSpPr>
          <p:spPr>
            <a:xfrm>
              <a:off x="7528529" y="2704532"/>
              <a:ext cx="120408" cy="35977"/>
            </a:xfrm>
            <a:custGeom>
              <a:rect b="b" l="l" r="r" t="t"/>
              <a:pathLst>
                <a:path extrusionOk="0" h="395" w="1322">
                  <a:moveTo>
                    <a:pt x="150" y="0"/>
                  </a:moveTo>
                  <a:cubicBezTo>
                    <a:pt x="1" y="0"/>
                    <a:pt x="1" y="240"/>
                    <a:pt x="150" y="240"/>
                  </a:cubicBezTo>
                  <a:cubicBezTo>
                    <a:pt x="464" y="248"/>
                    <a:pt x="795" y="240"/>
                    <a:pt x="1076" y="381"/>
                  </a:cubicBezTo>
                  <a:cubicBezTo>
                    <a:pt x="1096" y="390"/>
                    <a:pt x="1115" y="394"/>
                    <a:pt x="1134" y="394"/>
                  </a:cubicBezTo>
                  <a:cubicBezTo>
                    <a:pt x="1247" y="394"/>
                    <a:pt x="1322" y="239"/>
                    <a:pt x="1201" y="182"/>
                  </a:cubicBezTo>
                  <a:cubicBezTo>
                    <a:pt x="878" y="25"/>
                    <a:pt x="514" y="9"/>
                    <a:pt x="1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4"/>
            <p:cNvSpPr/>
            <p:nvPr/>
          </p:nvSpPr>
          <p:spPr>
            <a:xfrm>
              <a:off x="7044630" y="2325550"/>
              <a:ext cx="699403" cy="249104"/>
            </a:xfrm>
            <a:custGeom>
              <a:rect b="b" l="l" r="r" t="t"/>
              <a:pathLst>
                <a:path extrusionOk="0" h="2735" w="7679">
                  <a:moveTo>
                    <a:pt x="4100" y="0"/>
                  </a:moveTo>
                  <a:cubicBezTo>
                    <a:pt x="4061" y="0"/>
                    <a:pt x="4024" y="19"/>
                    <a:pt x="3998" y="66"/>
                  </a:cubicBezTo>
                  <a:cubicBezTo>
                    <a:pt x="3899" y="248"/>
                    <a:pt x="3882" y="446"/>
                    <a:pt x="3915" y="653"/>
                  </a:cubicBezTo>
                  <a:lnTo>
                    <a:pt x="2592" y="512"/>
                  </a:lnTo>
                  <a:cubicBezTo>
                    <a:pt x="2592" y="496"/>
                    <a:pt x="2592" y="488"/>
                    <a:pt x="2592" y="471"/>
                  </a:cubicBezTo>
                  <a:cubicBezTo>
                    <a:pt x="2584" y="388"/>
                    <a:pt x="2525" y="351"/>
                    <a:pt x="2462" y="351"/>
                  </a:cubicBezTo>
                  <a:cubicBezTo>
                    <a:pt x="2381" y="351"/>
                    <a:pt x="2293" y="413"/>
                    <a:pt x="2302" y="521"/>
                  </a:cubicBezTo>
                  <a:cubicBezTo>
                    <a:pt x="2302" y="570"/>
                    <a:pt x="2310" y="620"/>
                    <a:pt x="2319" y="670"/>
                  </a:cubicBezTo>
                  <a:lnTo>
                    <a:pt x="300" y="463"/>
                  </a:lnTo>
                  <a:cubicBezTo>
                    <a:pt x="300" y="446"/>
                    <a:pt x="300" y="430"/>
                    <a:pt x="300" y="421"/>
                  </a:cubicBezTo>
                  <a:cubicBezTo>
                    <a:pt x="292" y="338"/>
                    <a:pt x="233" y="301"/>
                    <a:pt x="170" y="301"/>
                  </a:cubicBezTo>
                  <a:cubicBezTo>
                    <a:pt x="89" y="301"/>
                    <a:pt x="1" y="364"/>
                    <a:pt x="10" y="471"/>
                  </a:cubicBezTo>
                  <a:cubicBezTo>
                    <a:pt x="82" y="1209"/>
                    <a:pt x="637" y="1979"/>
                    <a:pt x="1426" y="1979"/>
                  </a:cubicBezTo>
                  <a:cubicBezTo>
                    <a:pt x="1450" y="1979"/>
                    <a:pt x="1475" y="1978"/>
                    <a:pt x="1499" y="1977"/>
                  </a:cubicBezTo>
                  <a:cubicBezTo>
                    <a:pt x="1921" y="1952"/>
                    <a:pt x="2335" y="1654"/>
                    <a:pt x="2542" y="1265"/>
                  </a:cubicBezTo>
                  <a:cubicBezTo>
                    <a:pt x="2787" y="1700"/>
                    <a:pt x="3198" y="2029"/>
                    <a:pt x="3717" y="2029"/>
                  </a:cubicBezTo>
                  <a:cubicBezTo>
                    <a:pt x="3742" y="2029"/>
                    <a:pt x="3766" y="2028"/>
                    <a:pt x="3791" y="2027"/>
                  </a:cubicBezTo>
                  <a:cubicBezTo>
                    <a:pt x="4073" y="2010"/>
                    <a:pt x="4354" y="1869"/>
                    <a:pt x="4569" y="1662"/>
                  </a:cubicBezTo>
                  <a:cubicBezTo>
                    <a:pt x="4619" y="1696"/>
                    <a:pt x="4668" y="1729"/>
                    <a:pt x="4726" y="1753"/>
                  </a:cubicBezTo>
                  <a:cubicBezTo>
                    <a:pt x="4815" y="1798"/>
                    <a:pt x="4910" y="1816"/>
                    <a:pt x="5008" y="1816"/>
                  </a:cubicBezTo>
                  <a:cubicBezTo>
                    <a:pt x="5057" y="1816"/>
                    <a:pt x="5107" y="1811"/>
                    <a:pt x="5157" y="1803"/>
                  </a:cubicBezTo>
                  <a:cubicBezTo>
                    <a:pt x="5289" y="2233"/>
                    <a:pt x="5579" y="2614"/>
                    <a:pt x="6001" y="2705"/>
                  </a:cubicBezTo>
                  <a:cubicBezTo>
                    <a:pt x="6088" y="2725"/>
                    <a:pt x="6187" y="2735"/>
                    <a:pt x="6293" y="2735"/>
                  </a:cubicBezTo>
                  <a:cubicBezTo>
                    <a:pt x="6887" y="2735"/>
                    <a:pt x="7679" y="2418"/>
                    <a:pt x="7622" y="1778"/>
                  </a:cubicBezTo>
                  <a:cubicBezTo>
                    <a:pt x="7618" y="1700"/>
                    <a:pt x="7561" y="1665"/>
                    <a:pt x="7500" y="1665"/>
                  </a:cubicBezTo>
                  <a:cubicBezTo>
                    <a:pt x="7444" y="1665"/>
                    <a:pt x="7385" y="1694"/>
                    <a:pt x="7358" y="1745"/>
                  </a:cubicBezTo>
                  <a:lnTo>
                    <a:pt x="6025" y="1067"/>
                  </a:lnTo>
                  <a:cubicBezTo>
                    <a:pt x="6067" y="959"/>
                    <a:pt x="6075" y="843"/>
                    <a:pt x="6059" y="727"/>
                  </a:cubicBezTo>
                  <a:cubicBezTo>
                    <a:pt x="6046" y="649"/>
                    <a:pt x="5988" y="614"/>
                    <a:pt x="5927" y="614"/>
                  </a:cubicBezTo>
                  <a:cubicBezTo>
                    <a:pt x="5866" y="614"/>
                    <a:pt x="5802" y="649"/>
                    <a:pt x="5777" y="711"/>
                  </a:cubicBezTo>
                  <a:lnTo>
                    <a:pt x="4255" y="198"/>
                  </a:lnTo>
                  <a:cubicBezTo>
                    <a:pt x="4278" y="95"/>
                    <a:pt x="4186" y="0"/>
                    <a:pt x="41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4"/>
            <p:cNvSpPr/>
            <p:nvPr/>
          </p:nvSpPr>
          <p:spPr>
            <a:xfrm>
              <a:off x="7341454" y="2819930"/>
              <a:ext cx="128787" cy="30147"/>
            </a:xfrm>
            <a:custGeom>
              <a:rect b="b" l="l" r="r" t="t"/>
              <a:pathLst>
                <a:path extrusionOk="0" h="331" w="1414">
                  <a:moveTo>
                    <a:pt x="535" y="0"/>
                  </a:moveTo>
                  <a:cubicBezTo>
                    <a:pt x="381" y="0"/>
                    <a:pt x="227" y="21"/>
                    <a:pt x="77" y="65"/>
                  </a:cubicBezTo>
                  <a:cubicBezTo>
                    <a:pt x="1" y="88"/>
                    <a:pt x="16" y="217"/>
                    <a:pt x="91" y="217"/>
                  </a:cubicBezTo>
                  <a:cubicBezTo>
                    <a:pt x="97" y="217"/>
                    <a:pt x="103" y="216"/>
                    <a:pt x="110" y="214"/>
                  </a:cubicBezTo>
                  <a:cubicBezTo>
                    <a:pt x="253" y="171"/>
                    <a:pt x="401" y="149"/>
                    <a:pt x="549" y="149"/>
                  </a:cubicBezTo>
                  <a:cubicBezTo>
                    <a:pt x="794" y="149"/>
                    <a:pt x="1038" y="208"/>
                    <a:pt x="1261" y="322"/>
                  </a:cubicBezTo>
                  <a:cubicBezTo>
                    <a:pt x="1273" y="328"/>
                    <a:pt x="1285" y="331"/>
                    <a:pt x="1296" y="331"/>
                  </a:cubicBezTo>
                  <a:cubicBezTo>
                    <a:pt x="1364" y="331"/>
                    <a:pt x="1414" y="240"/>
                    <a:pt x="1343" y="198"/>
                  </a:cubicBezTo>
                  <a:cubicBezTo>
                    <a:pt x="1093" y="70"/>
                    <a:pt x="814" y="0"/>
                    <a:pt x="5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29" name="Google Shape;3129;p44"/>
            <p:cNvGrpSpPr/>
            <p:nvPr/>
          </p:nvGrpSpPr>
          <p:grpSpPr>
            <a:xfrm>
              <a:off x="6917932" y="1976276"/>
              <a:ext cx="1006116" cy="909667"/>
              <a:chOff x="6813257" y="1632819"/>
              <a:chExt cx="888952" cy="803734"/>
            </a:xfrm>
          </p:grpSpPr>
          <p:sp>
            <p:nvSpPr>
              <p:cNvPr id="3130" name="Google Shape;3130;p44"/>
              <p:cNvSpPr/>
              <p:nvPr/>
            </p:nvSpPr>
            <p:spPr>
              <a:xfrm>
                <a:off x="6813257" y="1632819"/>
                <a:ext cx="888952" cy="676592"/>
              </a:xfrm>
              <a:custGeom>
                <a:rect b="b" l="l" r="r" t="t"/>
                <a:pathLst>
                  <a:path extrusionOk="0" h="8408" w="11047">
                    <a:moveTo>
                      <a:pt x="4509" y="1"/>
                    </a:moveTo>
                    <a:cubicBezTo>
                      <a:pt x="4150" y="1"/>
                      <a:pt x="3788" y="75"/>
                      <a:pt x="3443" y="234"/>
                    </a:cubicBezTo>
                    <a:cubicBezTo>
                      <a:pt x="3013" y="441"/>
                      <a:pt x="2640" y="822"/>
                      <a:pt x="2549" y="1301"/>
                    </a:cubicBezTo>
                    <a:cubicBezTo>
                      <a:pt x="2533" y="1434"/>
                      <a:pt x="2533" y="1566"/>
                      <a:pt x="2541" y="1690"/>
                    </a:cubicBezTo>
                    <a:cubicBezTo>
                      <a:pt x="2494" y="1686"/>
                      <a:pt x="2446" y="1683"/>
                      <a:pt x="2400" y="1683"/>
                    </a:cubicBezTo>
                    <a:cubicBezTo>
                      <a:pt x="1946" y="1683"/>
                      <a:pt x="1512" y="1894"/>
                      <a:pt x="1167" y="2187"/>
                    </a:cubicBezTo>
                    <a:cubicBezTo>
                      <a:pt x="423" y="2824"/>
                      <a:pt x="117" y="3941"/>
                      <a:pt x="712" y="4669"/>
                    </a:cubicBezTo>
                    <a:cubicBezTo>
                      <a:pt x="572" y="4694"/>
                      <a:pt x="448" y="4744"/>
                      <a:pt x="332" y="4835"/>
                    </a:cubicBezTo>
                    <a:cubicBezTo>
                      <a:pt x="26" y="5066"/>
                      <a:pt x="1" y="5505"/>
                      <a:pt x="50" y="5852"/>
                    </a:cubicBezTo>
                    <a:cubicBezTo>
                      <a:pt x="172" y="6655"/>
                      <a:pt x="835" y="7334"/>
                      <a:pt x="1628" y="7334"/>
                    </a:cubicBezTo>
                    <a:cubicBezTo>
                      <a:pt x="1751" y="7334"/>
                      <a:pt x="1876" y="7318"/>
                      <a:pt x="2003" y="7284"/>
                    </a:cubicBezTo>
                    <a:cubicBezTo>
                      <a:pt x="2044" y="7275"/>
                      <a:pt x="2094" y="7251"/>
                      <a:pt x="2111" y="7201"/>
                    </a:cubicBezTo>
                    <a:cubicBezTo>
                      <a:pt x="2367" y="7606"/>
                      <a:pt x="2814" y="7929"/>
                      <a:pt x="3269" y="8095"/>
                    </a:cubicBezTo>
                    <a:cubicBezTo>
                      <a:pt x="3528" y="8195"/>
                      <a:pt x="3810" y="8251"/>
                      <a:pt x="4091" y="8251"/>
                    </a:cubicBezTo>
                    <a:cubicBezTo>
                      <a:pt x="4366" y="8251"/>
                      <a:pt x="4641" y="8197"/>
                      <a:pt x="4891" y="8078"/>
                    </a:cubicBezTo>
                    <a:cubicBezTo>
                      <a:pt x="5172" y="7937"/>
                      <a:pt x="5379" y="7722"/>
                      <a:pt x="5520" y="7474"/>
                    </a:cubicBezTo>
                    <a:cubicBezTo>
                      <a:pt x="5520" y="7582"/>
                      <a:pt x="5544" y="7639"/>
                      <a:pt x="5635" y="7739"/>
                    </a:cubicBezTo>
                    <a:cubicBezTo>
                      <a:pt x="5776" y="7896"/>
                      <a:pt x="5950" y="8028"/>
                      <a:pt x="6140" y="8144"/>
                    </a:cubicBezTo>
                    <a:cubicBezTo>
                      <a:pt x="6452" y="8327"/>
                      <a:pt x="6795" y="8408"/>
                      <a:pt x="7141" y="8408"/>
                    </a:cubicBezTo>
                    <a:cubicBezTo>
                      <a:pt x="7529" y="8408"/>
                      <a:pt x="7921" y="8307"/>
                      <a:pt x="8275" y="8136"/>
                    </a:cubicBezTo>
                    <a:cubicBezTo>
                      <a:pt x="8614" y="7970"/>
                      <a:pt x="8945" y="7722"/>
                      <a:pt x="9218" y="7424"/>
                    </a:cubicBezTo>
                    <a:cubicBezTo>
                      <a:pt x="9347" y="7480"/>
                      <a:pt x="9486" y="7507"/>
                      <a:pt x="9624" y="7507"/>
                    </a:cubicBezTo>
                    <a:cubicBezTo>
                      <a:pt x="9751" y="7507"/>
                      <a:pt x="9877" y="7484"/>
                      <a:pt x="9996" y="7441"/>
                    </a:cubicBezTo>
                    <a:cubicBezTo>
                      <a:pt x="10583" y="7217"/>
                      <a:pt x="10865" y="6522"/>
                      <a:pt x="10948" y="5952"/>
                    </a:cubicBezTo>
                    <a:cubicBezTo>
                      <a:pt x="11047" y="5257"/>
                      <a:pt x="10815" y="4537"/>
                      <a:pt x="10261" y="4090"/>
                    </a:cubicBezTo>
                    <a:cubicBezTo>
                      <a:pt x="10062" y="3933"/>
                      <a:pt x="9830" y="3825"/>
                      <a:pt x="9582" y="3751"/>
                    </a:cubicBezTo>
                    <a:cubicBezTo>
                      <a:pt x="9673" y="3660"/>
                      <a:pt x="9739" y="3535"/>
                      <a:pt x="9764" y="3395"/>
                    </a:cubicBezTo>
                    <a:cubicBezTo>
                      <a:pt x="9880" y="2816"/>
                      <a:pt x="9450" y="2195"/>
                      <a:pt x="9094" y="1781"/>
                    </a:cubicBezTo>
                    <a:cubicBezTo>
                      <a:pt x="8533" y="1119"/>
                      <a:pt x="7645" y="539"/>
                      <a:pt x="6811" y="539"/>
                    </a:cubicBezTo>
                    <a:cubicBezTo>
                      <a:pt x="6625" y="539"/>
                      <a:pt x="6441" y="568"/>
                      <a:pt x="6264" y="631"/>
                    </a:cubicBezTo>
                    <a:cubicBezTo>
                      <a:pt x="5763" y="230"/>
                      <a:pt x="5141" y="1"/>
                      <a:pt x="45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4"/>
              <p:cNvSpPr/>
              <p:nvPr/>
            </p:nvSpPr>
            <p:spPr>
              <a:xfrm>
                <a:off x="7067864" y="1673537"/>
                <a:ext cx="118130" cy="100266"/>
              </a:xfrm>
              <a:custGeom>
                <a:rect b="b" l="l" r="r" t="t"/>
                <a:pathLst>
                  <a:path extrusionOk="0" h="1246" w="1468">
                    <a:moveTo>
                      <a:pt x="1238" y="1"/>
                    </a:moveTo>
                    <a:cubicBezTo>
                      <a:pt x="1235" y="1"/>
                      <a:pt x="1233" y="1"/>
                      <a:pt x="1230" y="1"/>
                    </a:cubicBezTo>
                    <a:cubicBezTo>
                      <a:pt x="643" y="34"/>
                      <a:pt x="88" y="506"/>
                      <a:pt x="14" y="1093"/>
                    </a:cubicBezTo>
                    <a:cubicBezTo>
                      <a:pt x="1" y="1194"/>
                      <a:pt x="75" y="1246"/>
                      <a:pt x="152" y="1246"/>
                    </a:cubicBezTo>
                    <a:cubicBezTo>
                      <a:pt x="221" y="1246"/>
                      <a:pt x="292" y="1204"/>
                      <a:pt x="304" y="1118"/>
                    </a:cubicBezTo>
                    <a:cubicBezTo>
                      <a:pt x="370" y="655"/>
                      <a:pt x="833" y="316"/>
                      <a:pt x="1280" y="291"/>
                    </a:cubicBezTo>
                    <a:cubicBezTo>
                      <a:pt x="1468" y="283"/>
                      <a:pt x="1414" y="1"/>
                      <a:pt x="12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4"/>
              <p:cNvSpPr/>
              <p:nvPr/>
            </p:nvSpPr>
            <p:spPr>
              <a:xfrm>
                <a:off x="6868540" y="1805025"/>
                <a:ext cx="116923" cy="153698"/>
              </a:xfrm>
              <a:custGeom>
                <a:rect b="b" l="l" r="r" t="t"/>
                <a:pathLst>
                  <a:path extrusionOk="0" h="1910" w="1453">
                    <a:moveTo>
                      <a:pt x="1236" y="1"/>
                    </a:moveTo>
                    <a:cubicBezTo>
                      <a:pt x="1217" y="1"/>
                      <a:pt x="1196" y="5"/>
                      <a:pt x="1175" y="14"/>
                    </a:cubicBezTo>
                    <a:cubicBezTo>
                      <a:pt x="480" y="312"/>
                      <a:pt x="0" y="1089"/>
                      <a:pt x="340" y="1826"/>
                    </a:cubicBezTo>
                    <a:cubicBezTo>
                      <a:pt x="365" y="1885"/>
                      <a:pt x="412" y="1909"/>
                      <a:pt x="461" y="1909"/>
                    </a:cubicBezTo>
                    <a:cubicBezTo>
                      <a:pt x="555" y="1909"/>
                      <a:pt x="654" y="1816"/>
                      <a:pt x="604" y="1702"/>
                    </a:cubicBezTo>
                    <a:cubicBezTo>
                      <a:pt x="340" y="1114"/>
                      <a:pt x="753" y="510"/>
                      <a:pt x="1300" y="278"/>
                    </a:cubicBezTo>
                    <a:cubicBezTo>
                      <a:pt x="1452" y="213"/>
                      <a:pt x="1375" y="1"/>
                      <a:pt x="12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4"/>
              <p:cNvSpPr/>
              <p:nvPr/>
            </p:nvSpPr>
            <p:spPr>
              <a:xfrm>
                <a:off x="7009041" y="1814359"/>
                <a:ext cx="72986" cy="85620"/>
              </a:xfrm>
              <a:custGeom>
                <a:rect b="b" l="l" r="r" t="t"/>
                <a:pathLst>
                  <a:path extrusionOk="0" h="1064" w="907">
                    <a:moveTo>
                      <a:pt x="695" y="0"/>
                    </a:moveTo>
                    <a:cubicBezTo>
                      <a:pt x="677" y="0"/>
                      <a:pt x="657" y="5"/>
                      <a:pt x="637" y="14"/>
                    </a:cubicBezTo>
                    <a:cubicBezTo>
                      <a:pt x="273" y="187"/>
                      <a:pt x="0" y="493"/>
                      <a:pt x="9" y="915"/>
                    </a:cubicBezTo>
                    <a:cubicBezTo>
                      <a:pt x="13" y="1011"/>
                      <a:pt x="96" y="1064"/>
                      <a:pt x="173" y="1064"/>
                    </a:cubicBezTo>
                    <a:cubicBezTo>
                      <a:pt x="242" y="1064"/>
                      <a:pt x="306" y="1022"/>
                      <a:pt x="306" y="932"/>
                    </a:cubicBezTo>
                    <a:cubicBezTo>
                      <a:pt x="298" y="618"/>
                      <a:pt x="480" y="419"/>
                      <a:pt x="753" y="287"/>
                    </a:cubicBezTo>
                    <a:cubicBezTo>
                      <a:pt x="906" y="214"/>
                      <a:pt x="829" y="0"/>
                      <a:pt x="6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4"/>
              <p:cNvSpPr/>
              <p:nvPr/>
            </p:nvSpPr>
            <p:spPr>
              <a:xfrm>
                <a:off x="6921167" y="2009338"/>
                <a:ext cx="619297" cy="252917"/>
              </a:xfrm>
              <a:custGeom>
                <a:rect b="b" l="l" r="r" t="t"/>
                <a:pathLst>
                  <a:path extrusionOk="0" h="3143" w="7696">
                    <a:moveTo>
                      <a:pt x="3170" y="0"/>
                    </a:moveTo>
                    <a:cubicBezTo>
                      <a:pt x="2855" y="0"/>
                      <a:pt x="2546" y="15"/>
                      <a:pt x="2251" y="40"/>
                    </a:cubicBezTo>
                    <a:cubicBezTo>
                      <a:pt x="1539" y="98"/>
                      <a:pt x="654" y="288"/>
                      <a:pt x="339" y="991"/>
                    </a:cubicBezTo>
                    <a:cubicBezTo>
                      <a:pt x="0" y="1761"/>
                      <a:pt x="943" y="2373"/>
                      <a:pt x="1556" y="2621"/>
                    </a:cubicBezTo>
                    <a:cubicBezTo>
                      <a:pt x="2458" y="3002"/>
                      <a:pt x="3558" y="3126"/>
                      <a:pt x="4642" y="3142"/>
                    </a:cubicBezTo>
                    <a:cubicBezTo>
                      <a:pt x="5031" y="3142"/>
                      <a:pt x="5453" y="3142"/>
                      <a:pt x="5850" y="3043"/>
                    </a:cubicBezTo>
                    <a:cubicBezTo>
                      <a:pt x="6338" y="2927"/>
                      <a:pt x="6984" y="2663"/>
                      <a:pt x="7224" y="2216"/>
                    </a:cubicBezTo>
                    <a:cubicBezTo>
                      <a:pt x="7695" y="1339"/>
                      <a:pt x="6371" y="693"/>
                      <a:pt x="5701" y="429"/>
                    </a:cubicBezTo>
                    <a:cubicBezTo>
                      <a:pt x="4910" y="109"/>
                      <a:pt x="4018" y="0"/>
                      <a:pt x="317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4"/>
              <p:cNvSpPr/>
              <p:nvPr/>
            </p:nvSpPr>
            <p:spPr>
              <a:xfrm>
                <a:off x="7006385" y="2016178"/>
                <a:ext cx="414903" cy="420375"/>
              </a:xfrm>
              <a:custGeom>
                <a:rect b="b" l="l" r="r" t="t"/>
                <a:pathLst>
                  <a:path extrusionOk="0" h="5224" w="5156">
                    <a:moveTo>
                      <a:pt x="816" y="1"/>
                    </a:moveTo>
                    <a:cubicBezTo>
                      <a:pt x="718" y="1"/>
                      <a:pt x="638" y="7"/>
                      <a:pt x="621" y="13"/>
                    </a:cubicBezTo>
                    <a:cubicBezTo>
                      <a:pt x="389" y="62"/>
                      <a:pt x="174" y="211"/>
                      <a:pt x="0" y="401"/>
                    </a:cubicBezTo>
                    <a:cubicBezTo>
                      <a:pt x="9" y="401"/>
                      <a:pt x="9" y="401"/>
                      <a:pt x="9" y="410"/>
                    </a:cubicBezTo>
                    <a:cubicBezTo>
                      <a:pt x="17" y="426"/>
                      <a:pt x="25" y="443"/>
                      <a:pt x="42" y="451"/>
                    </a:cubicBezTo>
                    <a:cubicBezTo>
                      <a:pt x="447" y="1146"/>
                      <a:pt x="1010" y="1725"/>
                      <a:pt x="1481" y="2379"/>
                    </a:cubicBezTo>
                    <a:cubicBezTo>
                      <a:pt x="1978" y="3074"/>
                      <a:pt x="2400" y="3901"/>
                      <a:pt x="2094" y="4770"/>
                    </a:cubicBezTo>
                    <a:cubicBezTo>
                      <a:pt x="2085" y="4803"/>
                      <a:pt x="2085" y="4861"/>
                      <a:pt x="2118" y="4894"/>
                    </a:cubicBezTo>
                    <a:cubicBezTo>
                      <a:pt x="2355" y="5111"/>
                      <a:pt x="2659" y="5223"/>
                      <a:pt x="2973" y="5223"/>
                    </a:cubicBezTo>
                    <a:cubicBezTo>
                      <a:pt x="3055" y="5223"/>
                      <a:pt x="3137" y="5216"/>
                      <a:pt x="3219" y="5200"/>
                    </a:cubicBezTo>
                    <a:cubicBezTo>
                      <a:pt x="3409" y="5167"/>
                      <a:pt x="3624" y="5052"/>
                      <a:pt x="3740" y="4894"/>
                    </a:cubicBezTo>
                    <a:cubicBezTo>
                      <a:pt x="3831" y="4754"/>
                      <a:pt x="3748" y="4530"/>
                      <a:pt x="3757" y="4365"/>
                    </a:cubicBezTo>
                    <a:cubicBezTo>
                      <a:pt x="3806" y="3868"/>
                      <a:pt x="4046" y="3380"/>
                      <a:pt x="4253" y="2942"/>
                    </a:cubicBezTo>
                    <a:cubicBezTo>
                      <a:pt x="4510" y="2387"/>
                      <a:pt x="4766" y="1833"/>
                      <a:pt x="5147" y="1353"/>
                    </a:cubicBezTo>
                    <a:cubicBezTo>
                      <a:pt x="5147" y="1353"/>
                      <a:pt x="5155" y="1345"/>
                      <a:pt x="5155" y="1345"/>
                    </a:cubicBezTo>
                    <a:cubicBezTo>
                      <a:pt x="5031" y="1237"/>
                      <a:pt x="4890" y="1163"/>
                      <a:pt x="4808" y="1113"/>
                    </a:cubicBezTo>
                    <a:cubicBezTo>
                      <a:pt x="4667" y="1047"/>
                      <a:pt x="4468" y="964"/>
                      <a:pt x="4278" y="931"/>
                    </a:cubicBezTo>
                    <a:cubicBezTo>
                      <a:pt x="3930" y="1444"/>
                      <a:pt x="3624" y="1974"/>
                      <a:pt x="3368" y="2536"/>
                    </a:cubicBezTo>
                    <a:cubicBezTo>
                      <a:pt x="3368" y="2528"/>
                      <a:pt x="3360" y="2520"/>
                      <a:pt x="3360" y="2520"/>
                    </a:cubicBezTo>
                    <a:cubicBezTo>
                      <a:pt x="3318" y="2412"/>
                      <a:pt x="3285" y="2305"/>
                      <a:pt x="3260" y="2197"/>
                    </a:cubicBezTo>
                    <a:cubicBezTo>
                      <a:pt x="3211" y="1990"/>
                      <a:pt x="3186" y="1775"/>
                      <a:pt x="3161" y="1568"/>
                    </a:cubicBezTo>
                    <a:cubicBezTo>
                      <a:pt x="3144" y="1370"/>
                      <a:pt x="3136" y="1171"/>
                      <a:pt x="3120" y="964"/>
                    </a:cubicBezTo>
                    <a:cubicBezTo>
                      <a:pt x="3120" y="873"/>
                      <a:pt x="3095" y="757"/>
                      <a:pt x="3103" y="666"/>
                    </a:cubicBezTo>
                    <a:cubicBezTo>
                      <a:pt x="2874" y="523"/>
                      <a:pt x="2625" y="411"/>
                      <a:pt x="2383" y="411"/>
                    </a:cubicBezTo>
                    <a:cubicBezTo>
                      <a:pt x="2276" y="411"/>
                      <a:pt x="2170" y="433"/>
                      <a:pt x="2069" y="484"/>
                    </a:cubicBezTo>
                    <a:cubicBezTo>
                      <a:pt x="2069" y="964"/>
                      <a:pt x="2118" y="1444"/>
                      <a:pt x="2226" y="1916"/>
                    </a:cubicBezTo>
                    <a:cubicBezTo>
                      <a:pt x="2036" y="1676"/>
                      <a:pt x="1854" y="1427"/>
                      <a:pt x="1680" y="1171"/>
                    </a:cubicBezTo>
                    <a:cubicBezTo>
                      <a:pt x="1514" y="923"/>
                      <a:pt x="1349" y="666"/>
                      <a:pt x="1183" y="410"/>
                    </a:cubicBezTo>
                    <a:cubicBezTo>
                      <a:pt x="1109" y="302"/>
                      <a:pt x="1035" y="137"/>
                      <a:pt x="944" y="4"/>
                    </a:cubicBezTo>
                    <a:cubicBezTo>
                      <a:pt x="900" y="2"/>
                      <a:pt x="856" y="1"/>
                      <a:pt x="8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4"/>
              <p:cNvSpPr/>
              <p:nvPr/>
            </p:nvSpPr>
            <p:spPr>
              <a:xfrm>
                <a:off x="7503448" y="1946894"/>
                <a:ext cx="98898" cy="109922"/>
              </a:xfrm>
              <a:custGeom>
                <a:rect b="b" l="l" r="r" t="t"/>
                <a:pathLst>
                  <a:path extrusionOk="0" h="1366" w="1229">
                    <a:moveTo>
                      <a:pt x="232" y="1"/>
                    </a:moveTo>
                    <a:cubicBezTo>
                      <a:pt x="74" y="1"/>
                      <a:pt x="0" y="240"/>
                      <a:pt x="170" y="286"/>
                    </a:cubicBezTo>
                    <a:cubicBezTo>
                      <a:pt x="625" y="402"/>
                      <a:pt x="931" y="725"/>
                      <a:pt x="898" y="1213"/>
                    </a:cubicBezTo>
                    <a:cubicBezTo>
                      <a:pt x="893" y="1313"/>
                      <a:pt x="972" y="1365"/>
                      <a:pt x="1050" y="1365"/>
                    </a:cubicBezTo>
                    <a:cubicBezTo>
                      <a:pt x="1119" y="1365"/>
                      <a:pt x="1188" y="1324"/>
                      <a:pt x="1196" y="1238"/>
                    </a:cubicBezTo>
                    <a:cubicBezTo>
                      <a:pt x="1229" y="625"/>
                      <a:pt x="848" y="154"/>
                      <a:pt x="269" y="5"/>
                    </a:cubicBezTo>
                    <a:cubicBezTo>
                      <a:pt x="256" y="2"/>
                      <a:pt x="244" y="1"/>
                      <a:pt x="2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4"/>
              <p:cNvSpPr/>
              <p:nvPr/>
            </p:nvSpPr>
            <p:spPr>
              <a:xfrm>
                <a:off x="7291651" y="1802611"/>
                <a:ext cx="185001" cy="125855"/>
              </a:xfrm>
              <a:custGeom>
                <a:rect b="b" l="l" r="r" t="t"/>
                <a:pathLst>
                  <a:path extrusionOk="0" h="1564" w="2299">
                    <a:moveTo>
                      <a:pt x="567" y="1"/>
                    </a:moveTo>
                    <a:cubicBezTo>
                      <a:pt x="426" y="1"/>
                      <a:pt x="275" y="45"/>
                      <a:pt x="129" y="143"/>
                    </a:cubicBezTo>
                    <a:cubicBezTo>
                      <a:pt x="1" y="231"/>
                      <a:pt x="103" y="395"/>
                      <a:pt x="226" y="395"/>
                    </a:cubicBezTo>
                    <a:cubicBezTo>
                      <a:pt x="254" y="395"/>
                      <a:pt x="283" y="386"/>
                      <a:pt x="311" y="366"/>
                    </a:cubicBezTo>
                    <a:cubicBezTo>
                      <a:pt x="404" y="305"/>
                      <a:pt x="492" y="278"/>
                      <a:pt x="571" y="278"/>
                    </a:cubicBezTo>
                    <a:cubicBezTo>
                      <a:pt x="822" y="278"/>
                      <a:pt x="984" y="550"/>
                      <a:pt x="940" y="846"/>
                    </a:cubicBezTo>
                    <a:cubicBezTo>
                      <a:pt x="933" y="939"/>
                      <a:pt x="1011" y="1010"/>
                      <a:pt x="1093" y="1010"/>
                    </a:cubicBezTo>
                    <a:cubicBezTo>
                      <a:pt x="1114" y="1010"/>
                      <a:pt x="1135" y="1005"/>
                      <a:pt x="1155" y="995"/>
                    </a:cubicBezTo>
                    <a:cubicBezTo>
                      <a:pt x="1265" y="940"/>
                      <a:pt x="1397" y="908"/>
                      <a:pt x="1518" y="908"/>
                    </a:cubicBezTo>
                    <a:cubicBezTo>
                      <a:pt x="1759" y="908"/>
                      <a:pt x="1958" y="1037"/>
                      <a:pt x="1858" y="1368"/>
                    </a:cubicBezTo>
                    <a:cubicBezTo>
                      <a:pt x="1822" y="1482"/>
                      <a:pt x="1916" y="1563"/>
                      <a:pt x="2005" y="1563"/>
                    </a:cubicBezTo>
                    <a:cubicBezTo>
                      <a:pt x="2058" y="1563"/>
                      <a:pt x="2110" y="1535"/>
                      <a:pt x="2131" y="1467"/>
                    </a:cubicBezTo>
                    <a:cubicBezTo>
                      <a:pt x="2298" y="918"/>
                      <a:pt x="1934" y="614"/>
                      <a:pt x="1494" y="614"/>
                    </a:cubicBezTo>
                    <a:cubicBezTo>
                      <a:pt x="1411" y="614"/>
                      <a:pt x="1324" y="625"/>
                      <a:pt x="1238" y="648"/>
                    </a:cubicBezTo>
                    <a:cubicBezTo>
                      <a:pt x="1202" y="266"/>
                      <a:pt x="913" y="1"/>
                      <a:pt x="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4"/>
              <p:cNvSpPr/>
              <p:nvPr/>
            </p:nvSpPr>
            <p:spPr>
              <a:xfrm>
                <a:off x="7120652" y="1916315"/>
                <a:ext cx="112417" cy="62445"/>
              </a:xfrm>
              <a:custGeom>
                <a:rect b="b" l="l" r="r" t="t"/>
                <a:pathLst>
                  <a:path extrusionOk="0" h="776" w="1397">
                    <a:moveTo>
                      <a:pt x="713" y="0"/>
                    </a:moveTo>
                    <a:cubicBezTo>
                      <a:pt x="690" y="0"/>
                      <a:pt x="665" y="2"/>
                      <a:pt x="641" y="4"/>
                    </a:cubicBezTo>
                    <a:cubicBezTo>
                      <a:pt x="334" y="37"/>
                      <a:pt x="119" y="310"/>
                      <a:pt x="37" y="583"/>
                    </a:cubicBezTo>
                    <a:cubicBezTo>
                      <a:pt x="0" y="697"/>
                      <a:pt x="94" y="776"/>
                      <a:pt x="183" y="776"/>
                    </a:cubicBezTo>
                    <a:cubicBezTo>
                      <a:pt x="236" y="776"/>
                      <a:pt x="288" y="748"/>
                      <a:pt x="310" y="683"/>
                    </a:cubicBezTo>
                    <a:cubicBezTo>
                      <a:pt x="367" y="509"/>
                      <a:pt x="475" y="352"/>
                      <a:pt x="657" y="302"/>
                    </a:cubicBezTo>
                    <a:cubicBezTo>
                      <a:pt x="684" y="295"/>
                      <a:pt x="709" y="292"/>
                      <a:pt x="734" y="292"/>
                    </a:cubicBezTo>
                    <a:cubicBezTo>
                      <a:pt x="885" y="292"/>
                      <a:pt x="1000" y="415"/>
                      <a:pt x="1071" y="550"/>
                    </a:cubicBezTo>
                    <a:cubicBezTo>
                      <a:pt x="1101" y="605"/>
                      <a:pt x="1151" y="628"/>
                      <a:pt x="1200" y="628"/>
                    </a:cubicBezTo>
                    <a:cubicBezTo>
                      <a:pt x="1299" y="628"/>
                      <a:pt x="1396" y="537"/>
                      <a:pt x="1336" y="426"/>
                    </a:cubicBezTo>
                    <a:cubicBezTo>
                      <a:pt x="1206" y="175"/>
                      <a:pt x="992" y="0"/>
                      <a:pt x="7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9" name="Google Shape;3139;p44"/>
            <p:cNvSpPr/>
            <p:nvPr/>
          </p:nvSpPr>
          <p:spPr>
            <a:xfrm>
              <a:off x="7874444" y="1800203"/>
              <a:ext cx="212672" cy="592202"/>
            </a:xfrm>
            <a:custGeom>
              <a:rect b="b" l="l" r="r" t="t"/>
              <a:pathLst>
                <a:path extrusionOk="0" h="6502" w="2335">
                  <a:moveTo>
                    <a:pt x="1349" y="1"/>
                  </a:moveTo>
                  <a:cubicBezTo>
                    <a:pt x="1165" y="1"/>
                    <a:pt x="943" y="194"/>
                    <a:pt x="886" y="348"/>
                  </a:cubicBezTo>
                  <a:cubicBezTo>
                    <a:pt x="795" y="579"/>
                    <a:pt x="828" y="869"/>
                    <a:pt x="853" y="1117"/>
                  </a:cubicBezTo>
                  <a:cubicBezTo>
                    <a:pt x="836" y="1101"/>
                    <a:pt x="820" y="1076"/>
                    <a:pt x="803" y="1059"/>
                  </a:cubicBezTo>
                  <a:cubicBezTo>
                    <a:pt x="747" y="1006"/>
                    <a:pt x="676" y="982"/>
                    <a:pt x="606" y="982"/>
                  </a:cubicBezTo>
                  <a:cubicBezTo>
                    <a:pt x="470" y="982"/>
                    <a:pt x="334" y="1069"/>
                    <a:pt x="290" y="1200"/>
                  </a:cubicBezTo>
                  <a:cubicBezTo>
                    <a:pt x="208" y="1448"/>
                    <a:pt x="340" y="1771"/>
                    <a:pt x="423" y="1994"/>
                  </a:cubicBezTo>
                  <a:cubicBezTo>
                    <a:pt x="481" y="2143"/>
                    <a:pt x="547" y="2284"/>
                    <a:pt x="613" y="2425"/>
                  </a:cubicBezTo>
                  <a:cubicBezTo>
                    <a:pt x="546" y="2405"/>
                    <a:pt x="478" y="2392"/>
                    <a:pt x="414" y="2392"/>
                  </a:cubicBezTo>
                  <a:cubicBezTo>
                    <a:pt x="266" y="2392"/>
                    <a:pt x="141" y="2460"/>
                    <a:pt x="100" y="2656"/>
                  </a:cubicBezTo>
                  <a:cubicBezTo>
                    <a:pt x="50" y="2888"/>
                    <a:pt x="125" y="3153"/>
                    <a:pt x="257" y="3368"/>
                  </a:cubicBezTo>
                  <a:cubicBezTo>
                    <a:pt x="216" y="3376"/>
                    <a:pt x="183" y="3384"/>
                    <a:pt x="150" y="3401"/>
                  </a:cubicBezTo>
                  <a:cubicBezTo>
                    <a:pt x="9" y="3492"/>
                    <a:pt x="1" y="3691"/>
                    <a:pt x="17" y="3839"/>
                  </a:cubicBezTo>
                  <a:cubicBezTo>
                    <a:pt x="34" y="4154"/>
                    <a:pt x="174" y="4452"/>
                    <a:pt x="299" y="4741"/>
                  </a:cubicBezTo>
                  <a:cubicBezTo>
                    <a:pt x="323" y="4791"/>
                    <a:pt x="423" y="4981"/>
                    <a:pt x="514" y="5155"/>
                  </a:cubicBezTo>
                  <a:cubicBezTo>
                    <a:pt x="481" y="5577"/>
                    <a:pt x="497" y="5999"/>
                    <a:pt x="588" y="6421"/>
                  </a:cubicBezTo>
                  <a:cubicBezTo>
                    <a:pt x="599" y="6477"/>
                    <a:pt x="639" y="6502"/>
                    <a:pt x="680" y="6502"/>
                  </a:cubicBezTo>
                  <a:cubicBezTo>
                    <a:pt x="736" y="6502"/>
                    <a:pt x="793" y="6456"/>
                    <a:pt x="778" y="6380"/>
                  </a:cubicBezTo>
                  <a:cubicBezTo>
                    <a:pt x="712" y="6040"/>
                    <a:pt x="687" y="5693"/>
                    <a:pt x="704" y="5354"/>
                  </a:cubicBezTo>
                  <a:cubicBezTo>
                    <a:pt x="853" y="5014"/>
                    <a:pt x="1043" y="4708"/>
                    <a:pt x="1258" y="4402"/>
                  </a:cubicBezTo>
                  <a:cubicBezTo>
                    <a:pt x="1396" y="4199"/>
                    <a:pt x="1654" y="3574"/>
                    <a:pt x="1320" y="3574"/>
                  </a:cubicBezTo>
                  <a:cubicBezTo>
                    <a:pt x="1313" y="3574"/>
                    <a:pt x="1307" y="3574"/>
                    <a:pt x="1300" y="3575"/>
                  </a:cubicBezTo>
                  <a:cubicBezTo>
                    <a:pt x="1258" y="3575"/>
                    <a:pt x="1209" y="3591"/>
                    <a:pt x="1159" y="3608"/>
                  </a:cubicBezTo>
                  <a:cubicBezTo>
                    <a:pt x="1399" y="3401"/>
                    <a:pt x="1697" y="3235"/>
                    <a:pt x="1780" y="2904"/>
                  </a:cubicBezTo>
                  <a:cubicBezTo>
                    <a:pt x="1834" y="2662"/>
                    <a:pt x="1720" y="2593"/>
                    <a:pt x="1547" y="2593"/>
                  </a:cubicBezTo>
                  <a:cubicBezTo>
                    <a:pt x="1484" y="2593"/>
                    <a:pt x="1414" y="2602"/>
                    <a:pt x="1341" y="2615"/>
                  </a:cubicBezTo>
                  <a:cubicBezTo>
                    <a:pt x="1540" y="2540"/>
                    <a:pt x="1722" y="2300"/>
                    <a:pt x="1895" y="2168"/>
                  </a:cubicBezTo>
                  <a:cubicBezTo>
                    <a:pt x="2078" y="2036"/>
                    <a:pt x="2334" y="1845"/>
                    <a:pt x="2284" y="1581"/>
                  </a:cubicBezTo>
                  <a:cubicBezTo>
                    <a:pt x="2250" y="1421"/>
                    <a:pt x="2137" y="1367"/>
                    <a:pt x="2010" y="1367"/>
                  </a:cubicBezTo>
                  <a:cubicBezTo>
                    <a:pt x="1893" y="1367"/>
                    <a:pt x="1763" y="1413"/>
                    <a:pt x="1672" y="1465"/>
                  </a:cubicBezTo>
                  <a:cubicBezTo>
                    <a:pt x="1581" y="1523"/>
                    <a:pt x="1474" y="1589"/>
                    <a:pt x="1382" y="1672"/>
                  </a:cubicBezTo>
                  <a:cubicBezTo>
                    <a:pt x="1432" y="1514"/>
                    <a:pt x="1465" y="1349"/>
                    <a:pt x="1498" y="1208"/>
                  </a:cubicBezTo>
                  <a:cubicBezTo>
                    <a:pt x="1573" y="902"/>
                    <a:pt x="1705" y="447"/>
                    <a:pt x="1556" y="141"/>
                  </a:cubicBezTo>
                  <a:cubicBezTo>
                    <a:pt x="1507" y="40"/>
                    <a:pt x="1432" y="1"/>
                    <a:pt x="13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4"/>
            <p:cNvSpPr/>
            <p:nvPr/>
          </p:nvSpPr>
          <p:spPr>
            <a:xfrm>
              <a:off x="7927178" y="1859951"/>
              <a:ext cx="68948" cy="414050"/>
            </a:xfrm>
            <a:custGeom>
              <a:rect b="b" l="l" r="r" t="t"/>
              <a:pathLst>
                <a:path extrusionOk="0" h="4546" w="757">
                  <a:moveTo>
                    <a:pt x="692" y="1"/>
                  </a:moveTo>
                  <a:cubicBezTo>
                    <a:pt x="673" y="1"/>
                    <a:pt x="655" y="10"/>
                    <a:pt x="646" y="31"/>
                  </a:cubicBezTo>
                  <a:cubicBezTo>
                    <a:pt x="175" y="1471"/>
                    <a:pt x="34" y="2993"/>
                    <a:pt x="1" y="4499"/>
                  </a:cubicBezTo>
                  <a:cubicBezTo>
                    <a:pt x="1" y="4529"/>
                    <a:pt x="27" y="4546"/>
                    <a:pt x="53" y="4546"/>
                  </a:cubicBezTo>
                  <a:cubicBezTo>
                    <a:pt x="77" y="4546"/>
                    <a:pt x="100" y="4531"/>
                    <a:pt x="100" y="4499"/>
                  </a:cubicBezTo>
                  <a:cubicBezTo>
                    <a:pt x="142" y="3010"/>
                    <a:pt x="274" y="1496"/>
                    <a:pt x="746" y="64"/>
                  </a:cubicBezTo>
                  <a:cubicBezTo>
                    <a:pt x="756" y="27"/>
                    <a:pt x="723" y="1"/>
                    <a:pt x="6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4"/>
            <p:cNvSpPr/>
            <p:nvPr/>
          </p:nvSpPr>
          <p:spPr>
            <a:xfrm>
              <a:off x="8017801" y="1969975"/>
              <a:ext cx="412775" cy="457495"/>
            </a:xfrm>
            <a:custGeom>
              <a:rect b="b" l="l" r="r" t="t"/>
              <a:pathLst>
                <a:path extrusionOk="0" h="5023" w="4532">
                  <a:moveTo>
                    <a:pt x="4216" y="0"/>
                  </a:moveTo>
                  <a:cubicBezTo>
                    <a:pt x="4189" y="0"/>
                    <a:pt x="4160" y="5"/>
                    <a:pt x="4128" y="15"/>
                  </a:cubicBezTo>
                  <a:cubicBezTo>
                    <a:pt x="3797" y="114"/>
                    <a:pt x="3557" y="511"/>
                    <a:pt x="3383" y="784"/>
                  </a:cubicBezTo>
                  <a:cubicBezTo>
                    <a:pt x="3308" y="908"/>
                    <a:pt x="3209" y="1040"/>
                    <a:pt x="3126" y="1181"/>
                  </a:cubicBezTo>
                  <a:cubicBezTo>
                    <a:pt x="3118" y="1057"/>
                    <a:pt x="3102" y="941"/>
                    <a:pt x="3077" y="825"/>
                  </a:cubicBezTo>
                  <a:cubicBezTo>
                    <a:pt x="3037" y="658"/>
                    <a:pt x="2909" y="419"/>
                    <a:pt x="2721" y="419"/>
                  </a:cubicBezTo>
                  <a:cubicBezTo>
                    <a:pt x="2677" y="419"/>
                    <a:pt x="2630" y="432"/>
                    <a:pt x="2580" y="461"/>
                  </a:cubicBezTo>
                  <a:cubicBezTo>
                    <a:pt x="2349" y="610"/>
                    <a:pt x="2390" y="925"/>
                    <a:pt x="2415" y="1156"/>
                  </a:cubicBezTo>
                  <a:cubicBezTo>
                    <a:pt x="2440" y="1371"/>
                    <a:pt x="2382" y="1661"/>
                    <a:pt x="2465" y="1860"/>
                  </a:cubicBezTo>
                  <a:cubicBezTo>
                    <a:pt x="2371" y="1709"/>
                    <a:pt x="2271" y="1588"/>
                    <a:pt x="2163" y="1588"/>
                  </a:cubicBezTo>
                  <a:cubicBezTo>
                    <a:pt x="2098" y="1588"/>
                    <a:pt x="2031" y="1631"/>
                    <a:pt x="1960" y="1736"/>
                  </a:cubicBezTo>
                  <a:cubicBezTo>
                    <a:pt x="1769" y="2025"/>
                    <a:pt x="1852" y="2348"/>
                    <a:pt x="1860" y="2662"/>
                  </a:cubicBezTo>
                  <a:cubicBezTo>
                    <a:pt x="1844" y="2613"/>
                    <a:pt x="1819" y="2571"/>
                    <a:pt x="1794" y="2546"/>
                  </a:cubicBezTo>
                  <a:cubicBezTo>
                    <a:pt x="1751" y="2495"/>
                    <a:pt x="1707" y="2472"/>
                    <a:pt x="1663" y="2472"/>
                  </a:cubicBezTo>
                  <a:cubicBezTo>
                    <a:pt x="1461" y="2472"/>
                    <a:pt x="1263" y="2938"/>
                    <a:pt x="1215" y="3142"/>
                  </a:cubicBezTo>
                  <a:cubicBezTo>
                    <a:pt x="1132" y="3506"/>
                    <a:pt x="1041" y="3854"/>
                    <a:pt x="901" y="4193"/>
                  </a:cubicBezTo>
                  <a:cubicBezTo>
                    <a:pt x="661" y="4433"/>
                    <a:pt x="388" y="4648"/>
                    <a:pt x="90" y="4838"/>
                  </a:cubicBezTo>
                  <a:cubicBezTo>
                    <a:pt x="1" y="4893"/>
                    <a:pt x="54" y="5022"/>
                    <a:pt x="140" y="5022"/>
                  </a:cubicBezTo>
                  <a:cubicBezTo>
                    <a:pt x="158" y="5022"/>
                    <a:pt x="178" y="5017"/>
                    <a:pt x="197" y="5004"/>
                  </a:cubicBezTo>
                  <a:cubicBezTo>
                    <a:pt x="570" y="4780"/>
                    <a:pt x="884" y="4499"/>
                    <a:pt x="1174" y="4193"/>
                  </a:cubicBezTo>
                  <a:cubicBezTo>
                    <a:pt x="1364" y="4135"/>
                    <a:pt x="1571" y="4085"/>
                    <a:pt x="1621" y="4069"/>
                  </a:cubicBezTo>
                  <a:cubicBezTo>
                    <a:pt x="1918" y="3961"/>
                    <a:pt x="2233" y="3862"/>
                    <a:pt x="2473" y="3663"/>
                  </a:cubicBezTo>
                  <a:cubicBezTo>
                    <a:pt x="2589" y="3572"/>
                    <a:pt x="2738" y="3432"/>
                    <a:pt x="2696" y="3266"/>
                  </a:cubicBezTo>
                  <a:cubicBezTo>
                    <a:pt x="2688" y="3225"/>
                    <a:pt x="2671" y="3200"/>
                    <a:pt x="2655" y="3167"/>
                  </a:cubicBezTo>
                  <a:cubicBezTo>
                    <a:pt x="2903" y="3109"/>
                    <a:pt x="3143" y="2985"/>
                    <a:pt x="3275" y="2795"/>
                  </a:cubicBezTo>
                  <a:cubicBezTo>
                    <a:pt x="3449" y="2555"/>
                    <a:pt x="3300" y="2373"/>
                    <a:pt x="3102" y="2265"/>
                  </a:cubicBezTo>
                  <a:cubicBezTo>
                    <a:pt x="3251" y="2215"/>
                    <a:pt x="3400" y="2166"/>
                    <a:pt x="3540" y="2108"/>
                  </a:cubicBezTo>
                  <a:cubicBezTo>
                    <a:pt x="3764" y="2017"/>
                    <a:pt x="4086" y="1893"/>
                    <a:pt x="4210" y="1661"/>
                  </a:cubicBezTo>
                  <a:cubicBezTo>
                    <a:pt x="4310" y="1479"/>
                    <a:pt x="4194" y="1206"/>
                    <a:pt x="3970" y="1189"/>
                  </a:cubicBezTo>
                  <a:lnTo>
                    <a:pt x="3888" y="1189"/>
                  </a:lnTo>
                  <a:cubicBezTo>
                    <a:pt x="4095" y="1049"/>
                    <a:pt x="4326" y="867"/>
                    <a:pt x="4434" y="643"/>
                  </a:cubicBezTo>
                  <a:cubicBezTo>
                    <a:pt x="4531" y="448"/>
                    <a:pt x="4486" y="0"/>
                    <a:pt x="42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4"/>
            <p:cNvSpPr/>
            <p:nvPr/>
          </p:nvSpPr>
          <p:spPr>
            <a:xfrm>
              <a:off x="8110609" y="2020160"/>
              <a:ext cx="269415" cy="328708"/>
            </a:xfrm>
            <a:custGeom>
              <a:rect b="b" l="l" r="r" t="t"/>
              <a:pathLst>
                <a:path extrusionOk="0" h="3609" w="2958">
                  <a:moveTo>
                    <a:pt x="2887" y="0"/>
                  </a:moveTo>
                  <a:cubicBezTo>
                    <a:pt x="2870" y="0"/>
                    <a:pt x="2854" y="8"/>
                    <a:pt x="2844" y="26"/>
                  </a:cubicBezTo>
                  <a:cubicBezTo>
                    <a:pt x="2116" y="1342"/>
                    <a:pt x="1106" y="2475"/>
                    <a:pt x="39" y="3526"/>
                  </a:cubicBezTo>
                  <a:cubicBezTo>
                    <a:pt x="1" y="3558"/>
                    <a:pt x="36" y="3609"/>
                    <a:pt x="76" y="3609"/>
                  </a:cubicBezTo>
                  <a:cubicBezTo>
                    <a:pt x="89" y="3609"/>
                    <a:pt x="102" y="3604"/>
                    <a:pt x="113" y="3592"/>
                  </a:cubicBezTo>
                  <a:cubicBezTo>
                    <a:pt x="1181" y="2541"/>
                    <a:pt x="2198" y="1400"/>
                    <a:pt x="2935" y="76"/>
                  </a:cubicBezTo>
                  <a:cubicBezTo>
                    <a:pt x="2958" y="36"/>
                    <a:pt x="2922" y="0"/>
                    <a:pt x="28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4"/>
            <p:cNvSpPr/>
            <p:nvPr/>
          </p:nvSpPr>
          <p:spPr>
            <a:xfrm>
              <a:off x="7992390" y="1784173"/>
              <a:ext cx="249650" cy="563967"/>
            </a:xfrm>
            <a:custGeom>
              <a:rect b="b" l="l" r="r" t="t"/>
              <a:pathLst>
                <a:path extrusionOk="0" h="6192" w="2741">
                  <a:moveTo>
                    <a:pt x="2186" y="0"/>
                  </a:moveTo>
                  <a:cubicBezTo>
                    <a:pt x="2137" y="0"/>
                    <a:pt x="2085" y="18"/>
                    <a:pt x="2032" y="60"/>
                  </a:cubicBezTo>
                  <a:cubicBezTo>
                    <a:pt x="1767" y="276"/>
                    <a:pt x="1693" y="731"/>
                    <a:pt x="1626" y="1045"/>
                  </a:cubicBezTo>
                  <a:cubicBezTo>
                    <a:pt x="1593" y="1194"/>
                    <a:pt x="1560" y="1351"/>
                    <a:pt x="1535" y="1517"/>
                  </a:cubicBezTo>
                  <a:cubicBezTo>
                    <a:pt x="1486" y="1401"/>
                    <a:pt x="1420" y="1293"/>
                    <a:pt x="1353" y="1202"/>
                  </a:cubicBezTo>
                  <a:cubicBezTo>
                    <a:pt x="1274" y="1083"/>
                    <a:pt x="1112" y="940"/>
                    <a:pt x="960" y="940"/>
                  </a:cubicBezTo>
                  <a:cubicBezTo>
                    <a:pt x="891" y="940"/>
                    <a:pt x="823" y="970"/>
                    <a:pt x="766" y="1045"/>
                  </a:cubicBezTo>
                  <a:cubicBezTo>
                    <a:pt x="592" y="1268"/>
                    <a:pt x="749" y="1542"/>
                    <a:pt x="857" y="1748"/>
                  </a:cubicBezTo>
                  <a:cubicBezTo>
                    <a:pt x="956" y="1939"/>
                    <a:pt x="1014" y="2228"/>
                    <a:pt x="1171" y="2385"/>
                  </a:cubicBezTo>
                  <a:cubicBezTo>
                    <a:pt x="1054" y="2301"/>
                    <a:pt x="938" y="2236"/>
                    <a:pt x="844" y="2236"/>
                  </a:cubicBezTo>
                  <a:cubicBezTo>
                    <a:pt x="753" y="2236"/>
                    <a:pt x="683" y="2297"/>
                    <a:pt x="650" y="2460"/>
                  </a:cubicBezTo>
                  <a:cubicBezTo>
                    <a:pt x="576" y="2799"/>
                    <a:pt x="774" y="3072"/>
                    <a:pt x="907" y="3362"/>
                  </a:cubicBezTo>
                  <a:cubicBezTo>
                    <a:pt x="865" y="3320"/>
                    <a:pt x="824" y="3287"/>
                    <a:pt x="791" y="3271"/>
                  </a:cubicBezTo>
                  <a:cubicBezTo>
                    <a:pt x="755" y="3252"/>
                    <a:pt x="723" y="3243"/>
                    <a:pt x="695" y="3243"/>
                  </a:cubicBezTo>
                  <a:cubicBezTo>
                    <a:pt x="462" y="3243"/>
                    <a:pt x="440" y="3812"/>
                    <a:pt x="476" y="4040"/>
                  </a:cubicBezTo>
                  <a:cubicBezTo>
                    <a:pt x="534" y="4404"/>
                    <a:pt x="576" y="4768"/>
                    <a:pt x="567" y="5132"/>
                  </a:cubicBezTo>
                  <a:cubicBezTo>
                    <a:pt x="435" y="5447"/>
                    <a:pt x="270" y="5745"/>
                    <a:pt x="54" y="6026"/>
                  </a:cubicBezTo>
                  <a:cubicBezTo>
                    <a:pt x="0" y="6104"/>
                    <a:pt x="69" y="6192"/>
                    <a:pt x="142" y="6192"/>
                  </a:cubicBezTo>
                  <a:cubicBezTo>
                    <a:pt x="169" y="6192"/>
                    <a:pt x="197" y="6179"/>
                    <a:pt x="220" y="6150"/>
                  </a:cubicBezTo>
                  <a:cubicBezTo>
                    <a:pt x="476" y="5803"/>
                    <a:pt x="667" y="5422"/>
                    <a:pt x="824" y="5033"/>
                  </a:cubicBezTo>
                  <a:cubicBezTo>
                    <a:pt x="981" y="4909"/>
                    <a:pt x="1155" y="4793"/>
                    <a:pt x="1196" y="4752"/>
                  </a:cubicBezTo>
                  <a:cubicBezTo>
                    <a:pt x="1428" y="4545"/>
                    <a:pt x="1684" y="4338"/>
                    <a:pt x="1842" y="4057"/>
                  </a:cubicBezTo>
                  <a:cubicBezTo>
                    <a:pt x="1908" y="3933"/>
                    <a:pt x="1991" y="3751"/>
                    <a:pt x="1900" y="3610"/>
                  </a:cubicBezTo>
                  <a:cubicBezTo>
                    <a:pt x="1883" y="3577"/>
                    <a:pt x="1850" y="3552"/>
                    <a:pt x="1825" y="3536"/>
                  </a:cubicBezTo>
                  <a:cubicBezTo>
                    <a:pt x="2032" y="3387"/>
                    <a:pt x="2214" y="3188"/>
                    <a:pt x="2264" y="2956"/>
                  </a:cubicBezTo>
                  <a:cubicBezTo>
                    <a:pt x="2338" y="2675"/>
                    <a:pt x="2131" y="2559"/>
                    <a:pt x="1908" y="2526"/>
                  </a:cubicBezTo>
                  <a:cubicBezTo>
                    <a:pt x="2024" y="2427"/>
                    <a:pt x="2148" y="2328"/>
                    <a:pt x="2255" y="2220"/>
                  </a:cubicBezTo>
                  <a:cubicBezTo>
                    <a:pt x="2429" y="2055"/>
                    <a:pt x="2694" y="1823"/>
                    <a:pt x="2719" y="1558"/>
                  </a:cubicBezTo>
                  <a:cubicBezTo>
                    <a:pt x="2740" y="1378"/>
                    <a:pt x="2586" y="1198"/>
                    <a:pt x="2404" y="1198"/>
                  </a:cubicBezTo>
                  <a:cubicBezTo>
                    <a:pt x="2377" y="1198"/>
                    <a:pt x="2349" y="1202"/>
                    <a:pt x="2322" y="1211"/>
                  </a:cubicBezTo>
                  <a:cubicBezTo>
                    <a:pt x="2297" y="1219"/>
                    <a:pt x="2272" y="1235"/>
                    <a:pt x="2247" y="1244"/>
                  </a:cubicBezTo>
                  <a:cubicBezTo>
                    <a:pt x="2379" y="1029"/>
                    <a:pt x="2528" y="780"/>
                    <a:pt x="2545" y="532"/>
                  </a:cubicBezTo>
                  <a:cubicBezTo>
                    <a:pt x="2565" y="337"/>
                    <a:pt x="2400" y="0"/>
                    <a:pt x="21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4"/>
            <p:cNvSpPr/>
            <p:nvPr/>
          </p:nvSpPr>
          <p:spPr>
            <a:xfrm>
              <a:off x="8052319" y="1842281"/>
              <a:ext cx="131611" cy="400661"/>
            </a:xfrm>
            <a:custGeom>
              <a:rect b="b" l="l" r="r" t="t"/>
              <a:pathLst>
                <a:path extrusionOk="0" h="4399" w="1445">
                  <a:moveTo>
                    <a:pt x="1387" y="1"/>
                  </a:moveTo>
                  <a:cubicBezTo>
                    <a:pt x="1366" y="1"/>
                    <a:pt x="1344" y="14"/>
                    <a:pt x="1341" y="43"/>
                  </a:cubicBezTo>
                  <a:cubicBezTo>
                    <a:pt x="1142" y="1532"/>
                    <a:pt x="621" y="2964"/>
                    <a:pt x="17" y="4329"/>
                  </a:cubicBezTo>
                  <a:cubicBezTo>
                    <a:pt x="1" y="4367"/>
                    <a:pt x="35" y="4398"/>
                    <a:pt x="67" y="4398"/>
                  </a:cubicBezTo>
                  <a:cubicBezTo>
                    <a:pt x="83" y="4398"/>
                    <a:pt x="100" y="4390"/>
                    <a:pt x="108" y="4370"/>
                  </a:cubicBezTo>
                  <a:cubicBezTo>
                    <a:pt x="720" y="2989"/>
                    <a:pt x="1242" y="1557"/>
                    <a:pt x="1440" y="60"/>
                  </a:cubicBezTo>
                  <a:cubicBezTo>
                    <a:pt x="1445" y="22"/>
                    <a:pt x="1416" y="1"/>
                    <a:pt x="13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4"/>
            <p:cNvSpPr/>
            <p:nvPr/>
          </p:nvSpPr>
          <p:spPr>
            <a:xfrm>
              <a:off x="7616692" y="2309702"/>
              <a:ext cx="484728" cy="844858"/>
            </a:xfrm>
            <a:custGeom>
              <a:rect b="b" l="l" r="r" t="t"/>
              <a:pathLst>
                <a:path extrusionOk="0" h="9276" w="5322">
                  <a:moveTo>
                    <a:pt x="3563" y="0"/>
                  </a:moveTo>
                  <a:cubicBezTo>
                    <a:pt x="3062" y="0"/>
                    <a:pt x="2600" y="239"/>
                    <a:pt x="2243" y="678"/>
                  </a:cubicBezTo>
                  <a:cubicBezTo>
                    <a:pt x="1623" y="1431"/>
                    <a:pt x="1383" y="2457"/>
                    <a:pt x="1110" y="3367"/>
                  </a:cubicBezTo>
                  <a:cubicBezTo>
                    <a:pt x="688" y="4799"/>
                    <a:pt x="348" y="6255"/>
                    <a:pt x="175" y="7744"/>
                  </a:cubicBezTo>
                  <a:cubicBezTo>
                    <a:pt x="133" y="8158"/>
                    <a:pt x="1" y="8778"/>
                    <a:pt x="257" y="9151"/>
                  </a:cubicBezTo>
                  <a:cubicBezTo>
                    <a:pt x="323" y="9241"/>
                    <a:pt x="405" y="9275"/>
                    <a:pt x="493" y="9275"/>
                  </a:cubicBezTo>
                  <a:cubicBezTo>
                    <a:pt x="637" y="9275"/>
                    <a:pt x="794" y="9181"/>
                    <a:pt x="903" y="9093"/>
                  </a:cubicBezTo>
                  <a:cubicBezTo>
                    <a:pt x="1432" y="8671"/>
                    <a:pt x="1813" y="8017"/>
                    <a:pt x="2177" y="7455"/>
                  </a:cubicBezTo>
                  <a:cubicBezTo>
                    <a:pt x="2582" y="6842"/>
                    <a:pt x="2988" y="6255"/>
                    <a:pt x="3418" y="5659"/>
                  </a:cubicBezTo>
                  <a:cubicBezTo>
                    <a:pt x="3882" y="5030"/>
                    <a:pt x="4320" y="4377"/>
                    <a:pt x="4684" y="3690"/>
                  </a:cubicBezTo>
                  <a:cubicBezTo>
                    <a:pt x="5015" y="3069"/>
                    <a:pt x="5321" y="2366"/>
                    <a:pt x="5313" y="1646"/>
                  </a:cubicBezTo>
                  <a:cubicBezTo>
                    <a:pt x="5305" y="976"/>
                    <a:pt x="4941" y="479"/>
                    <a:pt x="4345" y="190"/>
                  </a:cubicBezTo>
                  <a:cubicBezTo>
                    <a:pt x="4080" y="62"/>
                    <a:pt x="3816" y="0"/>
                    <a:pt x="35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4"/>
            <p:cNvSpPr/>
            <p:nvPr/>
          </p:nvSpPr>
          <p:spPr>
            <a:xfrm>
              <a:off x="7727511" y="2596227"/>
              <a:ext cx="196733" cy="68219"/>
            </a:xfrm>
            <a:custGeom>
              <a:rect b="b" l="l" r="r" t="t"/>
              <a:pathLst>
                <a:path extrusionOk="0" h="749" w="2160">
                  <a:moveTo>
                    <a:pt x="132" y="0"/>
                  </a:moveTo>
                  <a:cubicBezTo>
                    <a:pt x="18" y="0"/>
                    <a:pt x="1" y="206"/>
                    <a:pt x="138" y="237"/>
                  </a:cubicBezTo>
                  <a:cubicBezTo>
                    <a:pt x="742" y="394"/>
                    <a:pt x="1363" y="501"/>
                    <a:pt x="1942" y="741"/>
                  </a:cubicBezTo>
                  <a:cubicBezTo>
                    <a:pt x="1956" y="746"/>
                    <a:pt x="1970" y="749"/>
                    <a:pt x="1983" y="749"/>
                  </a:cubicBezTo>
                  <a:cubicBezTo>
                    <a:pt x="2099" y="749"/>
                    <a:pt x="2159" y="570"/>
                    <a:pt x="2033" y="518"/>
                  </a:cubicBezTo>
                  <a:cubicBezTo>
                    <a:pt x="1437" y="278"/>
                    <a:pt x="792" y="162"/>
                    <a:pt x="163" y="5"/>
                  </a:cubicBezTo>
                  <a:cubicBezTo>
                    <a:pt x="152" y="2"/>
                    <a:pt x="141" y="0"/>
                    <a:pt x="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4"/>
            <p:cNvSpPr/>
            <p:nvPr/>
          </p:nvSpPr>
          <p:spPr>
            <a:xfrm>
              <a:off x="7790834" y="2678028"/>
              <a:ext cx="195549" cy="98549"/>
            </a:xfrm>
            <a:custGeom>
              <a:rect b="b" l="l" r="r" t="t"/>
              <a:pathLst>
                <a:path extrusionOk="0" h="1082" w="2147">
                  <a:moveTo>
                    <a:pt x="168" y="0"/>
                  </a:moveTo>
                  <a:cubicBezTo>
                    <a:pt x="57" y="0"/>
                    <a:pt x="0" y="174"/>
                    <a:pt x="124" y="225"/>
                  </a:cubicBezTo>
                  <a:cubicBezTo>
                    <a:pt x="728" y="473"/>
                    <a:pt x="1357" y="688"/>
                    <a:pt x="1895" y="1061"/>
                  </a:cubicBezTo>
                  <a:cubicBezTo>
                    <a:pt x="1917" y="1075"/>
                    <a:pt x="1940" y="1082"/>
                    <a:pt x="1962" y="1082"/>
                  </a:cubicBezTo>
                  <a:cubicBezTo>
                    <a:pt x="2063" y="1082"/>
                    <a:pt x="2146" y="945"/>
                    <a:pt x="2044" y="870"/>
                  </a:cubicBezTo>
                  <a:cubicBezTo>
                    <a:pt x="1481" y="490"/>
                    <a:pt x="836" y="266"/>
                    <a:pt x="215" y="10"/>
                  </a:cubicBezTo>
                  <a:cubicBezTo>
                    <a:pt x="199" y="3"/>
                    <a:pt x="18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4"/>
            <p:cNvSpPr/>
            <p:nvPr/>
          </p:nvSpPr>
          <p:spPr>
            <a:xfrm>
              <a:off x="7748574" y="2734497"/>
              <a:ext cx="180156" cy="117402"/>
            </a:xfrm>
            <a:custGeom>
              <a:rect b="b" l="l" r="r" t="t"/>
              <a:pathLst>
                <a:path extrusionOk="0" h="1289" w="1978">
                  <a:moveTo>
                    <a:pt x="170" y="1"/>
                  </a:moveTo>
                  <a:cubicBezTo>
                    <a:pt x="58" y="1"/>
                    <a:pt x="0" y="183"/>
                    <a:pt x="125" y="234"/>
                  </a:cubicBezTo>
                  <a:cubicBezTo>
                    <a:pt x="398" y="341"/>
                    <a:pt x="679" y="449"/>
                    <a:pt x="952" y="573"/>
                  </a:cubicBezTo>
                  <a:cubicBezTo>
                    <a:pt x="1250" y="714"/>
                    <a:pt x="1598" y="896"/>
                    <a:pt x="1722" y="1219"/>
                  </a:cubicBezTo>
                  <a:cubicBezTo>
                    <a:pt x="1742" y="1268"/>
                    <a:pt x="1782" y="1289"/>
                    <a:pt x="1823" y="1289"/>
                  </a:cubicBezTo>
                  <a:cubicBezTo>
                    <a:pt x="1899" y="1289"/>
                    <a:pt x="1978" y="1219"/>
                    <a:pt x="1945" y="1127"/>
                  </a:cubicBezTo>
                  <a:cubicBezTo>
                    <a:pt x="1689" y="474"/>
                    <a:pt x="795" y="250"/>
                    <a:pt x="216" y="10"/>
                  </a:cubicBezTo>
                  <a:cubicBezTo>
                    <a:pt x="200" y="4"/>
                    <a:pt x="185" y="1"/>
                    <a:pt x="1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4"/>
            <p:cNvSpPr/>
            <p:nvPr/>
          </p:nvSpPr>
          <p:spPr>
            <a:xfrm>
              <a:off x="7617694" y="2792424"/>
              <a:ext cx="191906" cy="70041"/>
            </a:xfrm>
            <a:custGeom>
              <a:rect b="b" l="l" r="r" t="t"/>
              <a:pathLst>
                <a:path extrusionOk="0" h="769" w="2107">
                  <a:moveTo>
                    <a:pt x="245" y="1"/>
                  </a:moveTo>
                  <a:cubicBezTo>
                    <a:pt x="213" y="1"/>
                    <a:pt x="180" y="2"/>
                    <a:pt x="147" y="3"/>
                  </a:cubicBezTo>
                  <a:cubicBezTo>
                    <a:pt x="1" y="3"/>
                    <a:pt x="30" y="235"/>
                    <a:pt x="173" y="235"/>
                  </a:cubicBezTo>
                  <a:cubicBezTo>
                    <a:pt x="175" y="235"/>
                    <a:pt x="178" y="235"/>
                    <a:pt x="180" y="235"/>
                  </a:cubicBezTo>
                  <a:cubicBezTo>
                    <a:pt x="203" y="234"/>
                    <a:pt x="227" y="234"/>
                    <a:pt x="250" y="234"/>
                  </a:cubicBezTo>
                  <a:cubicBezTo>
                    <a:pt x="842" y="234"/>
                    <a:pt x="1367" y="533"/>
                    <a:pt x="1893" y="756"/>
                  </a:cubicBezTo>
                  <a:cubicBezTo>
                    <a:pt x="1911" y="765"/>
                    <a:pt x="1928" y="768"/>
                    <a:pt x="1944" y="768"/>
                  </a:cubicBezTo>
                  <a:cubicBezTo>
                    <a:pt x="2053" y="768"/>
                    <a:pt x="2107" y="592"/>
                    <a:pt x="1984" y="541"/>
                  </a:cubicBezTo>
                  <a:cubicBezTo>
                    <a:pt x="1417" y="297"/>
                    <a:pt x="873" y="1"/>
                    <a:pt x="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4"/>
            <p:cNvSpPr/>
            <p:nvPr/>
          </p:nvSpPr>
          <p:spPr>
            <a:xfrm>
              <a:off x="7710139" y="2905545"/>
              <a:ext cx="146821" cy="101736"/>
            </a:xfrm>
            <a:custGeom>
              <a:rect b="b" l="l" r="r" t="t"/>
              <a:pathLst>
                <a:path extrusionOk="0" h="1117" w="1612">
                  <a:moveTo>
                    <a:pt x="169" y="1"/>
                  </a:moveTo>
                  <a:cubicBezTo>
                    <a:pt x="57" y="1"/>
                    <a:pt x="1" y="175"/>
                    <a:pt x="125" y="226"/>
                  </a:cubicBezTo>
                  <a:cubicBezTo>
                    <a:pt x="588" y="424"/>
                    <a:pt x="1010" y="697"/>
                    <a:pt x="1350" y="1078"/>
                  </a:cubicBezTo>
                  <a:cubicBezTo>
                    <a:pt x="1375" y="1105"/>
                    <a:pt x="1406" y="1117"/>
                    <a:pt x="1436" y="1117"/>
                  </a:cubicBezTo>
                  <a:cubicBezTo>
                    <a:pt x="1526" y="1117"/>
                    <a:pt x="1612" y="1018"/>
                    <a:pt x="1532" y="937"/>
                  </a:cubicBezTo>
                  <a:cubicBezTo>
                    <a:pt x="1168" y="524"/>
                    <a:pt x="721" y="226"/>
                    <a:pt x="216" y="11"/>
                  </a:cubicBezTo>
                  <a:cubicBezTo>
                    <a:pt x="200" y="4"/>
                    <a:pt x="184" y="1"/>
                    <a:pt x="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4"/>
            <p:cNvSpPr/>
            <p:nvPr/>
          </p:nvSpPr>
          <p:spPr>
            <a:xfrm rot="-938448">
              <a:off x="7873687" y="2375093"/>
              <a:ext cx="201099" cy="170774"/>
            </a:xfrm>
            <a:custGeom>
              <a:rect b="b" l="l" r="r" t="t"/>
              <a:pathLst>
                <a:path extrusionOk="0" h="1875" w="2208">
                  <a:moveTo>
                    <a:pt x="190" y="1"/>
                  </a:moveTo>
                  <a:cubicBezTo>
                    <a:pt x="65" y="1"/>
                    <a:pt x="1" y="184"/>
                    <a:pt x="137" y="221"/>
                  </a:cubicBezTo>
                  <a:cubicBezTo>
                    <a:pt x="526" y="329"/>
                    <a:pt x="882" y="478"/>
                    <a:pt x="1196" y="743"/>
                  </a:cubicBezTo>
                  <a:cubicBezTo>
                    <a:pt x="1527" y="1024"/>
                    <a:pt x="1750" y="1421"/>
                    <a:pt x="1941" y="1810"/>
                  </a:cubicBezTo>
                  <a:cubicBezTo>
                    <a:pt x="1966" y="1856"/>
                    <a:pt x="2009" y="1875"/>
                    <a:pt x="2051" y="1875"/>
                  </a:cubicBezTo>
                  <a:cubicBezTo>
                    <a:pt x="2130" y="1875"/>
                    <a:pt x="2207" y="1806"/>
                    <a:pt x="2164" y="1719"/>
                  </a:cubicBezTo>
                  <a:cubicBezTo>
                    <a:pt x="1965" y="1322"/>
                    <a:pt x="1742" y="958"/>
                    <a:pt x="1436" y="643"/>
                  </a:cubicBezTo>
                  <a:cubicBezTo>
                    <a:pt x="1105" y="312"/>
                    <a:pt x="666" y="122"/>
                    <a:pt x="228" y="6"/>
                  </a:cubicBezTo>
                  <a:cubicBezTo>
                    <a:pt x="215" y="3"/>
                    <a:pt x="202"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4"/>
            <p:cNvSpPr/>
            <p:nvPr/>
          </p:nvSpPr>
          <p:spPr>
            <a:xfrm>
              <a:off x="7944582" y="2475114"/>
              <a:ext cx="137895" cy="99095"/>
            </a:xfrm>
            <a:custGeom>
              <a:rect b="b" l="l" r="r" t="t"/>
              <a:pathLst>
                <a:path extrusionOk="0" h="1088" w="1514">
                  <a:moveTo>
                    <a:pt x="165" y="1"/>
                  </a:moveTo>
                  <a:cubicBezTo>
                    <a:pt x="58" y="1"/>
                    <a:pt x="1" y="182"/>
                    <a:pt x="125" y="234"/>
                  </a:cubicBezTo>
                  <a:cubicBezTo>
                    <a:pt x="564" y="416"/>
                    <a:pt x="953" y="672"/>
                    <a:pt x="1251" y="1045"/>
                  </a:cubicBezTo>
                  <a:cubicBezTo>
                    <a:pt x="1277" y="1075"/>
                    <a:pt x="1309" y="1088"/>
                    <a:pt x="1341" y="1088"/>
                  </a:cubicBezTo>
                  <a:cubicBezTo>
                    <a:pt x="1430" y="1088"/>
                    <a:pt x="1514" y="989"/>
                    <a:pt x="1441" y="904"/>
                  </a:cubicBezTo>
                  <a:cubicBezTo>
                    <a:pt x="1110" y="498"/>
                    <a:pt x="688" y="217"/>
                    <a:pt x="208" y="10"/>
                  </a:cubicBezTo>
                  <a:cubicBezTo>
                    <a:pt x="193" y="4"/>
                    <a:pt x="179" y="1"/>
                    <a:pt x="1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4"/>
            <p:cNvSpPr/>
            <p:nvPr/>
          </p:nvSpPr>
          <p:spPr>
            <a:xfrm>
              <a:off x="7655947" y="3036700"/>
              <a:ext cx="109296" cy="67764"/>
            </a:xfrm>
            <a:custGeom>
              <a:rect b="b" l="l" r="r" t="t"/>
              <a:pathLst>
                <a:path extrusionOk="0" h="744" w="1200">
                  <a:moveTo>
                    <a:pt x="168" y="1"/>
                  </a:moveTo>
                  <a:cubicBezTo>
                    <a:pt x="57" y="1"/>
                    <a:pt x="0" y="174"/>
                    <a:pt x="124" y="226"/>
                  </a:cubicBezTo>
                  <a:cubicBezTo>
                    <a:pt x="406" y="350"/>
                    <a:pt x="720" y="465"/>
                    <a:pt x="935" y="705"/>
                  </a:cubicBezTo>
                  <a:cubicBezTo>
                    <a:pt x="960" y="732"/>
                    <a:pt x="991" y="744"/>
                    <a:pt x="1021" y="744"/>
                  </a:cubicBezTo>
                  <a:cubicBezTo>
                    <a:pt x="1112" y="744"/>
                    <a:pt x="1200" y="643"/>
                    <a:pt x="1125" y="557"/>
                  </a:cubicBezTo>
                  <a:cubicBezTo>
                    <a:pt x="877" y="292"/>
                    <a:pt x="546" y="151"/>
                    <a:pt x="215" y="10"/>
                  </a:cubicBezTo>
                  <a:cubicBezTo>
                    <a:pt x="199" y="4"/>
                    <a:pt x="183" y="1"/>
                    <a:pt x="1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4"/>
            <p:cNvSpPr/>
            <p:nvPr/>
          </p:nvSpPr>
          <p:spPr>
            <a:xfrm>
              <a:off x="6783236" y="2466359"/>
              <a:ext cx="251836" cy="674630"/>
            </a:xfrm>
            <a:custGeom>
              <a:rect b="b" l="l" r="r" t="t"/>
              <a:pathLst>
                <a:path extrusionOk="0" h="7407" w="2765">
                  <a:moveTo>
                    <a:pt x="1552" y="1"/>
                  </a:moveTo>
                  <a:cubicBezTo>
                    <a:pt x="1467" y="1"/>
                    <a:pt x="1382" y="66"/>
                    <a:pt x="1399" y="174"/>
                  </a:cubicBezTo>
                  <a:cubicBezTo>
                    <a:pt x="1664" y="1457"/>
                    <a:pt x="1978" y="2739"/>
                    <a:pt x="1854" y="4055"/>
                  </a:cubicBezTo>
                  <a:cubicBezTo>
                    <a:pt x="1813" y="4411"/>
                    <a:pt x="1730" y="4717"/>
                    <a:pt x="1755" y="5073"/>
                  </a:cubicBezTo>
                  <a:cubicBezTo>
                    <a:pt x="1780" y="5420"/>
                    <a:pt x="1738" y="5759"/>
                    <a:pt x="1523" y="6049"/>
                  </a:cubicBezTo>
                  <a:cubicBezTo>
                    <a:pt x="1366" y="6272"/>
                    <a:pt x="1151" y="6521"/>
                    <a:pt x="927" y="6670"/>
                  </a:cubicBezTo>
                  <a:cubicBezTo>
                    <a:pt x="729" y="6819"/>
                    <a:pt x="158" y="6843"/>
                    <a:pt x="83" y="7100"/>
                  </a:cubicBezTo>
                  <a:cubicBezTo>
                    <a:pt x="1" y="7406"/>
                    <a:pt x="464" y="7398"/>
                    <a:pt x="654" y="7406"/>
                  </a:cubicBezTo>
                  <a:cubicBezTo>
                    <a:pt x="682" y="7407"/>
                    <a:pt x="710" y="7407"/>
                    <a:pt x="738" y="7407"/>
                  </a:cubicBezTo>
                  <a:cubicBezTo>
                    <a:pt x="1067" y="7407"/>
                    <a:pt x="1400" y="7360"/>
                    <a:pt x="1697" y="7207"/>
                  </a:cubicBezTo>
                  <a:cubicBezTo>
                    <a:pt x="2276" y="6901"/>
                    <a:pt x="2499" y="6256"/>
                    <a:pt x="2574" y="5644"/>
                  </a:cubicBezTo>
                  <a:cubicBezTo>
                    <a:pt x="2764" y="4080"/>
                    <a:pt x="2268" y="2466"/>
                    <a:pt x="1920" y="969"/>
                  </a:cubicBezTo>
                  <a:cubicBezTo>
                    <a:pt x="1854" y="696"/>
                    <a:pt x="1788" y="423"/>
                    <a:pt x="1746" y="150"/>
                  </a:cubicBezTo>
                  <a:cubicBezTo>
                    <a:pt x="1738" y="92"/>
                    <a:pt x="1705" y="50"/>
                    <a:pt x="1655" y="42"/>
                  </a:cubicBezTo>
                  <a:cubicBezTo>
                    <a:pt x="1627" y="14"/>
                    <a:pt x="1590" y="1"/>
                    <a:pt x="1552" y="1"/>
                  </a:cubicBezTo>
                  <a:close/>
                </a:path>
              </a:pathLst>
            </a:custGeom>
            <a:solidFill>
              <a:srgbClr val="4DC070">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5" name="Google Shape;3155;p44"/>
            <p:cNvGrpSpPr/>
            <p:nvPr/>
          </p:nvGrpSpPr>
          <p:grpSpPr>
            <a:xfrm>
              <a:off x="6101800" y="1582737"/>
              <a:ext cx="1024969" cy="1561406"/>
              <a:chOff x="6092165" y="1285108"/>
              <a:chExt cx="905609" cy="1379578"/>
            </a:xfrm>
          </p:grpSpPr>
          <p:sp>
            <p:nvSpPr>
              <p:cNvPr id="3156" name="Google Shape;3156;p44"/>
              <p:cNvSpPr/>
              <p:nvPr/>
            </p:nvSpPr>
            <p:spPr>
              <a:xfrm>
                <a:off x="6534268" y="1415550"/>
                <a:ext cx="463507" cy="765109"/>
              </a:xfrm>
              <a:custGeom>
                <a:rect b="b" l="l" r="r" t="t"/>
                <a:pathLst>
                  <a:path extrusionOk="0" h="9508" w="5760">
                    <a:moveTo>
                      <a:pt x="1633" y="1"/>
                    </a:moveTo>
                    <a:cubicBezTo>
                      <a:pt x="1254" y="1"/>
                      <a:pt x="890" y="239"/>
                      <a:pt x="688" y="684"/>
                    </a:cubicBezTo>
                    <a:cubicBezTo>
                      <a:pt x="390" y="1321"/>
                      <a:pt x="746" y="2107"/>
                      <a:pt x="1176" y="2678"/>
                    </a:cubicBezTo>
                    <a:cubicBezTo>
                      <a:pt x="1123" y="2673"/>
                      <a:pt x="1071" y="2670"/>
                      <a:pt x="1019" y="2670"/>
                    </a:cubicBezTo>
                    <a:cubicBezTo>
                      <a:pt x="794" y="2670"/>
                      <a:pt x="577" y="2720"/>
                      <a:pt x="381" y="2868"/>
                    </a:cubicBezTo>
                    <a:cubicBezTo>
                      <a:pt x="67" y="3091"/>
                      <a:pt x="1" y="3530"/>
                      <a:pt x="34" y="3886"/>
                    </a:cubicBezTo>
                    <a:cubicBezTo>
                      <a:pt x="100" y="4663"/>
                      <a:pt x="572" y="5491"/>
                      <a:pt x="1275" y="5880"/>
                    </a:cubicBezTo>
                    <a:cubicBezTo>
                      <a:pt x="646" y="6393"/>
                      <a:pt x="870" y="7435"/>
                      <a:pt x="1242" y="8081"/>
                    </a:cubicBezTo>
                    <a:cubicBezTo>
                      <a:pt x="1556" y="8627"/>
                      <a:pt x="2144" y="9016"/>
                      <a:pt x="2706" y="9272"/>
                    </a:cubicBezTo>
                    <a:cubicBezTo>
                      <a:pt x="2861" y="9346"/>
                      <a:pt x="3224" y="9508"/>
                      <a:pt x="3474" y="9508"/>
                    </a:cubicBezTo>
                    <a:cubicBezTo>
                      <a:pt x="3532" y="9508"/>
                      <a:pt x="3583" y="9499"/>
                      <a:pt x="3625" y="9479"/>
                    </a:cubicBezTo>
                    <a:cubicBezTo>
                      <a:pt x="3757" y="9404"/>
                      <a:pt x="3873" y="9264"/>
                      <a:pt x="3981" y="9173"/>
                    </a:cubicBezTo>
                    <a:cubicBezTo>
                      <a:pt x="4229" y="8966"/>
                      <a:pt x="4403" y="8577"/>
                      <a:pt x="4568" y="8304"/>
                    </a:cubicBezTo>
                    <a:cubicBezTo>
                      <a:pt x="4816" y="7882"/>
                      <a:pt x="5032" y="7435"/>
                      <a:pt x="5189" y="6972"/>
                    </a:cubicBezTo>
                    <a:cubicBezTo>
                      <a:pt x="5429" y="6285"/>
                      <a:pt x="5503" y="5383"/>
                      <a:pt x="4783" y="5052"/>
                    </a:cubicBezTo>
                    <a:cubicBezTo>
                      <a:pt x="5247" y="4233"/>
                      <a:pt x="5760" y="3025"/>
                      <a:pt x="5180" y="2198"/>
                    </a:cubicBezTo>
                    <a:cubicBezTo>
                      <a:pt x="4985" y="1921"/>
                      <a:pt x="4622" y="1676"/>
                      <a:pt x="4279" y="1676"/>
                    </a:cubicBezTo>
                    <a:cubicBezTo>
                      <a:pt x="4273" y="1676"/>
                      <a:pt x="4268" y="1676"/>
                      <a:pt x="4262" y="1676"/>
                    </a:cubicBezTo>
                    <a:lnTo>
                      <a:pt x="4254" y="1676"/>
                    </a:lnTo>
                    <a:cubicBezTo>
                      <a:pt x="4270" y="1147"/>
                      <a:pt x="4138" y="593"/>
                      <a:pt x="3741" y="278"/>
                    </a:cubicBezTo>
                    <a:cubicBezTo>
                      <a:pt x="3555" y="134"/>
                      <a:pt x="3349" y="71"/>
                      <a:pt x="3148" y="71"/>
                    </a:cubicBezTo>
                    <a:cubicBezTo>
                      <a:pt x="2876" y="71"/>
                      <a:pt x="2612" y="187"/>
                      <a:pt x="2417" y="377"/>
                    </a:cubicBezTo>
                    <a:cubicBezTo>
                      <a:pt x="2183" y="122"/>
                      <a:pt x="1904" y="1"/>
                      <a:pt x="16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4"/>
              <p:cNvSpPr/>
              <p:nvPr/>
            </p:nvSpPr>
            <p:spPr>
              <a:xfrm>
                <a:off x="6764653" y="1619139"/>
                <a:ext cx="107427" cy="360988"/>
              </a:xfrm>
              <a:custGeom>
                <a:rect b="b" l="l" r="r" t="t"/>
                <a:pathLst>
                  <a:path extrusionOk="0" h="4486" w="1335">
                    <a:moveTo>
                      <a:pt x="1237" y="0"/>
                    </a:moveTo>
                    <a:cubicBezTo>
                      <a:pt x="1210" y="0"/>
                      <a:pt x="1185" y="14"/>
                      <a:pt x="1176" y="48"/>
                    </a:cubicBezTo>
                    <a:cubicBezTo>
                      <a:pt x="845" y="1471"/>
                      <a:pt x="1" y="2928"/>
                      <a:pt x="323" y="4425"/>
                    </a:cubicBezTo>
                    <a:cubicBezTo>
                      <a:pt x="330" y="4468"/>
                      <a:pt x="362" y="4486"/>
                      <a:pt x="394" y="4486"/>
                    </a:cubicBezTo>
                    <a:cubicBezTo>
                      <a:pt x="437" y="4486"/>
                      <a:pt x="482" y="4453"/>
                      <a:pt x="472" y="4401"/>
                    </a:cubicBezTo>
                    <a:cubicBezTo>
                      <a:pt x="158" y="2928"/>
                      <a:pt x="994" y="1496"/>
                      <a:pt x="1325" y="98"/>
                    </a:cubicBezTo>
                    <a:cubicBezTo>
                      <a:pt x="1335" y="41"/>
                      <a:pt x="1283" y="0"/>
                      <a:pt x="12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4"/>
              <p:cNvSpPr/>
              <p:nvPr/>
            </p:nvSpPr>
            <p:spPr>
              <a:xfrm>
                <a:off x="6675975" y="1871252"/>
                <a:ext cx="129476" cy="284381"/>
              </a:xfrm>
              <a:custGeom>
                <a:rect b="b" l="l" r="r" t="t"/>
                <a:pathLst>
                  <a:path extrusionOk="0" h="3534" w="1609">
                    <a:moveTo>
                      <a:pt x="102" y="0"/>
                    </a:moveTo>
                    <a:cubicBezTo>
                      <a:pt x="50" y="0"/>
                      <a:pt x="0" y="70"/>
                      <a:pt x="44" y="126"/>
                    </a:cubicBezTo>
                    <a:cubicBezTo>
                      <a:pt x="772" y="1110"/>
                      <a:pt x="1202" y="2285"/>
                      <a:pt x="1450" y="3477"/>
                    </a:cubicBezTo>
                    <a:cubicBezTo>
                      <a:pt x="1457" y="3515"/>
                      <a:pt x="1488" y="3533"/>
                      <a:pt x="1520" y="3533"/>
                    </a:cubicBezTo>
                    <a:cubicBezTo>
                      <a:pt x="1563" y="3533"/>
                      <a:pt x="1609" y="3501"/>
                      <a:pt x="1599" y="3444"/>
                    </a:cubicBezTo>
                    <a:cubicBezTo>
                      <a:pt x="1343" y="2227"/>
                      <a:pt x="904" y="1028"/>
                      <a:pt x="151" y="26"/>
                    </a:cubicBezTo>
                    <a:cubicBezTo>
                      <a:pt x="137" y="8"/>
                      <a:pt x="119" y="0"/>
                      <a:pt x="1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4"/>
              <p:cNvSpPr/>
              <p:nvPr/>
            </p:nvSpPr>
            <p:spPr>
              <a:xfrm>
                <a:off x="6605966" y="1897807"/>
                <a:ext cx="246641" cy="730587"/>
              </a:xfrm>
              <a:custGeom>
                <a:rect b="b" l="l" r="r" t="t"/>
                <a:pathLst>
                  <a:path extrusionOk="0" h="9079" w="3065">
                    <a:moveTo>
                      <a:pt x="204" y="0"/>
                    </a:moveTo>
                    <a:cubicBezTo>
                      <a:pt x="108" y="0"/>
                      <a:pt x="1" y="101"/>
                      <a:pt x="45" y="218"/>
                    </a:cubicBezTo>
                    <a:cubicBezTo>
                      <a:pt x="61" y="259"/>
                      <a:pt x="78" y="300"/>
                      <a:pt x="86" y="342"/>
                    </a:cubicBezTo>
                    <a:cubicBezTo>
                      <a:pt x="78" y="375"/>
                      <a:pt x="78" y="416"/>
                      <a:pt x="94" y="458"/>
                    </a:cubicBezTo>
                    <a:cubicBezTo>
                      <a:pt x="119" y="507"/>
                      <a:pt x="144" y="557"/>
                      <a:pt x="161" y="607"/>
                    </a:cubicBezTo>
                    <a:cubicBezTo>
                      <a:pt x="310" y="1211"/>
                      <a:pt x="301" y="1864"/>
                      <a:pt x="343" y="2477"/>
                    </a:cubicBezTo>
                    <a:cubicBezTo>
                      <a:pt x="417" y="3461"/>
                      <a:pt x="500" y="4437"/>
                      <a:pt x="525" y="5422"/>
                    </a:cubicBezTo>
                    <a:cubicBezTo>
                      <a:pt x="550" y="6448"/>
                      <a:pt x="467" y="7573"/>
                      <a:pt x="914" y="8517"/>
                    </a:cubicBezTo>
                    <a:cubicBezTo>
                      <a:pt x="1078" y="8868"/>
                      <a:pt x="1345" y="9078"/>
                      <a:pt x="1712" y="9078"/>
                    </a:cubicBezTo>
                    <a:cubicBezTo>
                      <a:pt x="1751" y="9078"/>
                      <a:pt x="1791" y="9076"/>
                      <a:pt x="1832" y="9071"/>
                    </a:cubicBezTo>
                    <a:cubicBezTo>
                      <a:pt x="2304" y="9013"/>
                      <a:pt x="2602" y="8608"/>
                      <a:pt x="2726" y="8177"/>
                    </a:cubicBezTo>
                    <a:cubicBezTo>
                      <a:pt x="3065" y="6994"/>
                      <a:pt x="2544" y="5621"/>
                      <a:pt x="2163" y="4528"/>
                    </a:cubicBezTo>
                    <a:cubicBezTo>
                      <a:pt x="1683" y="3138"/>
                      <a:pt x="1063" y="1798"/>
                      <a:pt x="434" y="474"/>
                    </a:cubicBezTo>
                    <a:cubicBezTo>
                      <a:pt x="409" y="342"/>
                      <a:pt x="368" y="209"/>
                      <a:pt x="318" y="85"/>
                    </a:cubicBezTo>
                    <a:cubicBezTo>
                      <a:pt x="296" y="25"/>
                      <a:pt x="251" y="0"/>
                      <a:pt x="204" y="0"/>
                    </a:cubicBezTo>
                    <a:close/>
                  </a:path>
                </a:pathLst>
              </a:custGeom>
              <a:solidFill>
                <a:srgbClr val="4DC070">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4"/>
              <p:cNvSpPr/>
              <p:nvPr/>
            </p:nvSpPr>
            <p:spPr>
              <a:xfrm>
                <a:off x="6525657" y="1884127"/>
                <a:ext cx="229098" cy="727207"/>
              </a:xfrm>
              <a:custGeom>
                <a:rect b="b" l="l" r="r" t="t"/>
                <a:pathLst>
                  <a:path extrusionOk="0" h="9037" w="2847">
                    <a:moveTo>
                      <a:pt x="203" y="0"/>
                    </a:moveTo>
                    <a:cubicBezTo>
                      <a:pt x="134" y="0"/>
                      <a:pt x="71" y="42"/>
                      <a:pt x="75" y="131"/>
                    </a:cubicBezTo>
                    <a:cubicBezTo>
                      <a:pt x="75" y="272"/>
                      <a:pt x="91" y="404"/>
                      <a:pt x="116" y="537"/>
                    </a:cubicBezTo>
                    <a:cubicBezTo>
                      <a:pt x="50" y="2009"/>
                      <a:pt x="0" y="3474"/>
                      <a:pt x="91" y="4947"/>
                    </a:cubicBezTo>
                    <a:cubicBezTo>
                      <a:pt x="166" y="6105"/>
                      <a:pt x="224" y="7570"/>
                      <a:pt x="1001" y="8529"/>
                    </a:cubicBezTo>
                    <a:cubicBezTo>
                      <a:pt x="1231" y="8813"/>
                      <a:pt x="1555" y="9036"/>
                      <a:pt x="1918" y="9036"/>
                    </a:cubicBezTo>
                    <a:cubicBezTo>
                      <a:pt x="2000" y="9036"/>
                      <a:pt x="2083" y="9025"/>
                      <a:pt x="2168" y="9001"/>
                    </a:cubicBezTo>
                    <a:cubicBezTo>
                      <a:pt x="2582" y="8877"/>
                      <a:pt x="2780" y="8563"/>
                      <a:pt x="2797" y="8141"/>
                    </a:cubicBezTo>
                    <a:cubicBezTo>
                      <a:pt x="2847" y="7090"/>
                      <a:pt x="2334" y="6089"/>
                      <a:pt x="1953" y="5137"/>
                    </a:cubicBezTo>
                    <a:cubicBezTo>
                      <a:pt x="1589" y="4219"/>
                      <a:pt x="1291" y="3284"/>
                      <a:pt x="977" y="2349"/>
                    </a:cubicBezTo>
                    <a:cubicBezTo>
                      <a:pt x="778" y="1769"/>
                      <a:pt x="522" y="1165"/>
                      <a:pt x="414" y="553"/>
                    </a:cubicBezTo>
                    <a:cubicBezTo>
                      <a:pt x="414" y="503"/>
                      <a:pt x="422" y="446"/>
                      <a:pt x="422" y="396"/>
                    </a:cubicBezTo>
                    <a:cubicBezTo>
                      <a:pt x="422" y="346"/>
                      <a:pt x="406" y="313"/>
                      <a:pt x="381" y="280"/>
                    </a:cubicBezTo>
                    <a:cubicBezTo>
                      <a:pt x="381" y="239"/>
                      <a:pt x="373" y="197"/>
                      <a:pt x="373" y="156"/>
                    </a:cubicBezTo>
                    <a:cubicBezTo>
                      <a:pt x="368" y="55"/>
                      <a:pt x="282" y="0"/>
                      <a:pt x="203" y="0"/>
                    </a:cubicBezTo>
                    <a:close/>
                  </a:path>
                </a:pathLst>
              </a:custGeom>
              <a:solidFill>
                <a:srgbClr val="4DC070">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4"/>
              <p:cNvSpPr/>
              <p:nvPr/>
            </p:nvSpPr>
            <p:spPr>
              <a:xfrm>
                <a:off x="6662134" y="1641590"/>
                <a:ext cx="194496" cy="985999"/>
              </a:xfrm>
              <a:custGeom>
                <a:rect b="b" l="l" r="r" t="t"/>
                <a:pathLst>
                  <a:path extrusionOk="0" h="12253" w="2417">
                    <a:moveTo>
                      <a:pt x="1490" y="1"/>
                    </a:moveTo>
                    <a:cubicBezTo>
                      <a:pt x="1490" y="1"/>
                      <a:pt x="1457" y="183"/>
                      <a:pt x="1391" y="522"/>
                    </a:cubicBezTo>
                    <a:cubicBezTo>
                      <a:pt x="1357" y="696"/>
                      <a:pt x="1333" y="903"/>
                      <a:pt x="1300" y="1143"/>
                    </a:cubicBezTo>
                    <a:cubicBezTo>
                      <a:pt x="1275" y="1391"/>
                      <a:pt x="1242" y="1664"/>
                      <a:pt x="1233" y="1979"/>
                    </a:cubicBezTo>
                    <a:cubicBezTo>
                      <a:pt x="1225" y="2111"/>
                      <a:pt x="1225" y="2260"/>
                      <a:pt x="1217" y="2409"/>
                    </a:cubicBezTo>
                    <a:cubicBezTo>
                      <a:pt x="1134" y="2177"/>
                      <a:pt x="1043" y="1962"/>
                      <a:pt x="935" y="1772"/>
                    </a:cubicBezTo>
                    <a:cubicBezTo>
                      <a:pt x="869" y="1648"/>
                      <a:pt x="803" y="1532"/>
                      <a:pt x="729" y="1424"/>
                    </a:cubicBezTo>
                    <a:cubicBezTo>
                      <a:pt x="687" y="1374"/>
                      <a:pt x="662" y="1325"/>
                      <a:pt x="621" y="1275"/>
                    </a:cubicBezTo>
                    <a:cubicBezTo>
                      <a:pt x="588" y="1234"/>
                      <a:pt x="547" y="1192"/>
                      <a:pt x="513" y="1151"/>
                    </a:cubicBezTo>
                    <a:cubicBezTo>
                      <a:pt x="447" y="1060"/>
                      <a:pt x="381" y="994"/>
                      <a:pt x="323" y="936"/>
                    </a:cubicBezTo>
                    <a:cubicBezTo>
                      <a:pt x="290" y="903"/>
                      <a:pt x="265" y="878"/>
                      <a:pt x="240" y="853"/>
                    </a:cubicBezTo>
                    <a:cubicBezTo>
                      <a:pt x="207" y="828"/>
                      <a:pt x="183" y="812"/>
                      <a:pt x="158" y="787"/>
                    </a:cubicBezTo>
                    <a:cubicBezTo>
                      <a:pt x="67" y="713"/>
                      <a:pt x="17" y="671"/>
                      <a:pt x="17" y="671"/>
                    </a:cubicBezTo>
                    <a:lnTo>
                      <a:pt x="17" y="671"/>
                    </a:lnTo>
                    <a:cubicBezTo>
                      <a:pt x="17" y="671"/>
                      <a:pt x="58" y="729"/>
                      <a:pt x="116" y="828"/>
                    </a:cubicBezTo>
                    <a:cubicBezTo>
                      <a:pt x="133" y="853"/>
                      <a:pt x="149" y="878"/>
                      <a:pt x="174" y="903"/>
                    </a:cubicBezTo>
                    <a:cubicBezTo>
                      <a:pt x="191" y="936"/>
                      <a:pt x="207" y="969"/>
                      <a:pt x="232" y="1002"/>
                    </a:cubicBezTo>
                    <a:cubicBezTo>
                      <a:pt x="274" y="1077"/>
                      <a:pt x="323" y="1151"/>
                      <a:pt x="365" y="1250"/>
                    </a:cubicBezTo>
                    <a:cubicBezTo>
                      <a:pt x="389" y="1292"/>
                      <a:pt x="414" y="1341"/>
                      <a:pt x="439" y="1391"/>
                    </a:cubicBezTo>
                    <a:cubicBezTo>
                      <a:pt x="472" y="1441"/>
                      <a:pt x="489" y="1490"/>
                      <a:pt x="513" y="1548"/>
                    </a:cubicBezTo>
                    <a:cubicBezTo>
                      <a:pt x="571" y="1656"/>
                      <a:pt x="613" y="1780"/>
                      <a:pt x="662" y="1896"/>
                    </a:cubicBezTo>
                    <a:cubicBezTo>
                      <a:pt x="762" y="2152"/>
                      <a:pt x="861" y="2434"/>
                      <a:pt x="952" y="2731"/>
                    </a:cubicBezTo>
                    <a:cubicBezTo>
                      <a:pt x="1060" y="3087"/>
                      <a:pt x="1151" y="3426"/>
                      <a:pt x="1242" y="3724"/>
                    </a:cubicBezTo>
                    <a:cubicBezTo>
                      <a:pt x="1250" y="3865"/>
                      <a:pt x="1258" y="3997"/>
                      <a:pt x="1266" y="4138"/>
                    </a:cubicBezTo>
                    <a:cubicBezTo>
                      <a:pt x="1324" y="4949"/>
                      <a:pt x="1424" y="5834"/>
                      <a:pt x="1539" y="6753"/>
                    </a:cubicBezTo>
                    <a:cubicBezTo>
                      <a:pt x="1564" y="6976"/>
                      <a:pt x="1589" y="7208"/>
                      <a:pt x="1622" y="7423"/>
                    </a:cubicBezTo>
                    <a:cubicBezTo>
                      <a:pt x="1647" y="7646"/>
                      <a:pt x="1672" y="7870"/>
                      <a:pt x="1697" y="8085"/>
                    </a:cubicBezTo>
                    <a:cubicBezTo>
                      <a:pt x="1722" y="8300"/>
                      <a:pt x="1738" y="8507"/>
                      <a:pt x="1763" y="8722"/>
                    </a:cubicBezTo>
                    <a:cubicBezTo>
                      <a:pt x="1779" y="8921"/>
                      <a:pt x="1796" y="9119"/>
                      <a:pt x="1804" y="9318"/>
                    </a:cubicBezTo>
                    <a:cubicBezTo>
                      <a:pt x="1821" y="9707"/>
                      <a:pt x="1813" y="10071"/>
                      <a:pt x="1771" y="10410"/>
                    </a:cubicBezTo>
                    <a:cubicBezTo>
                      <a:pt x="1730" y="10741"/>
                      <a:pt x="1647" y="11047"/>
                      <a:pt x="1523" y="11295"/>
                    </a:cubicBezTo>
                    <a:cubicBezTo>
                      <a:pt x="1457" y="11419"/>
                      <a:pt x="1391" y="11535"/>
                      <a:pt x="1308" y="11626"/>
                    </a:cubicBezTo>
                    <a:cubicBezTo>
                      <a:pt x="1225" y="11725"/>
                      <a:pt x="1142" y="11808"/>
                      <a:pt x="1051" y="11874"/>
                    </a:cubicBezTo>
                    <a:cubicBezTo>
                      <a:pt x="869" y="12007"/>
                      <a:pt x="679" y="12090"/>
                      <a:pt x="522" y="12131"/>
                    </a:cubicBezTo>
                    <a:cubicBezTo>
                      <a:pt x="356" y="12181"/>
                      <a:pt x="224" y="12197"/>
                      <a:pt x="141" y="12214"/>
                    </a:cubicBezTo>
                    <a:cubicBezTo>
                      <a:pt x="50" y="12222"/>
                      <a:pt x="0" y="12230"/>
                      <a:pt x="0" y="12230"/>
                    </a:cubicBezTo>
                    <a:cubicBezTo>
                      <a:pt x="0" y="12230"/>
                      <a:pt x="50" y="12230"/>
                      <a:pt x="141" y="12238"/>
                    </a:cubicBezTo>
                    <a:cubicBezTo>
                      <a:pt x="194" y="12248"/>
                      <a:pt x="262" y="12252"/>
                      <a:pt x="344" y="12252"/>
                    </a:cubicBezTo>
                    <a:cubicBezTo>
                      <a:pt x="401" y="12252"/>
                      <a:pt x="466" y="12250"/>
                      <a:pt x="538" y="12247"/>
                    </a:cubicBezTo>
                    <a:cubicBezTo>
                      <a:pt x="712" y="12230"/>
                      <a:pt x="935" y="12189"/>
                      <a:pt x="1167" y="12065"/>
                    </a:cubicBezTo>
                    <a:cubicBezTo>
                      <a:pt x="1399" y="11949"/>
                      <a:pt x="1639" y="11750"/>
                      <a:pt x="1821" y="11477"/>
                    </a:cubicBezTo>
                    <a:cubicBezTo>
                      <a:pt x="2011" y="11204"/>
                      <a:pt x="2152" y="10865"/>
                      <a:pt x="2251" y="10501"/>
                    </a:cubicBezTo>
                    <a:cubicBezTo>
                      <a:pt x="2342" y="10129"/>
                      <a:pt x="2392" y="9731"/>
                      <a:pt x="2408" y="9318"/>
                    </a:cubicBezTo>
                    <a:cubicBezTo>
                      <a:pt x="2417" y="9111"/>
                      <a:pt x="2417" y="8896"/>
                      <a:pt x="2408" y="8681"/>
                    </a:cubicBezTo>
                    <a:cubicBezTo>
                      <a:pt x="2400" y="8465"/>
                      <a:pt x="2392" y="8242"/>
                      <a:pt x="2375" y="8027"/>
                    </a:cubicBezTo>
                    <a:cubicBezTo>
                      <a:pt x="2359" y="7804"/>
                      <a:pt x="2342" y="7580"/>
                      <a:pt x="2317" y="7348"/>
                    </a:cubicBezTo>
                    <a:cubicBezTo>
                      <a:pt x="2301" y="7125"/>
                      <a:pt x="2268" y="6893"/>
                      <a:pt x="2243" y="6662"/>
                    </a:cubicBezTo>
                    <a:cubicBezTo>
                      <a:pt x="2160" y="5991"/>
                      <a:pt x="2061" y="5354"/>
                      <a:pt x="1970" y="4750"/>
                    </a:cubicBezTo>
                    <a:cubicBezTo>
                      <a:pt x="1970" y="4734"/>
                      <a:pt x="1970" y="4717"/>
                      <a:pt x="1970" y="4701"/>
                    </a:cubicBezTo>
                    <a:cubicBezTo>
                      <a:pt x="1961" y="4436"/>
                      <a:pt x="1961" y="4138"/>
                      <a:pt x="1978" y="3832"/>
                    </a:cubicBezTo>
                    <a:cubicBezTo>
                      <a:pt x="1995" y="3534"/>
                      <a:pt x="2019" y="3244"/>
                      <a:pt x="2052" y="2980"/>
                    </a:cubicBezTo>
                    <a:cubicBezTo>
                      <a:pt x="2061" y="2913"/>
                      <a:pt x="2077" y="2847"/>
                      <a:pt x="2086" y="2789"/>
                    </a:cubicBezTo>
                    <a:cubicBezTo>
                      <a:pt x="2094" y="2723"/>
                      <a:pt x="2102" y="2665"/>
                      <a:pt x="2119" y="2607"/>
                    </a:cubicBezTo>
                    <a:cubicBezTo>
                      <a:pt x="2135" y="2492"/>
                      <a:pt x="2160" y="2384"/>
                      <a:pt x="2185" y="2285"/>
                    </a:cubicBezTo>
                    <a:cubicBezTo>
                      <a:pt x="2193" y="2235"/>
                      <a:pt x="2210" y="2185"/>
                      <a:pt x="2218" y="2144"/>
                    </a:cubicBezTo>
                    <a:cubicBezTo>
                      <a:pt x="2235" y="2103"/>
                      <a:pt x="2243" y="2053"/>
                      <a:pt x="2251" y="2020"/>
                    </a:cubicBezTo>
                    <a:cubicBezTo>
                      <a:pt x="2276" y="1937"/>
                      <a:pt x="2292" y="1871"/>
                      <a:pt x="2309" y="1813"/>
                    </a:cubicBezTo>
                    <a:cubicBezTo>
                      <a:pt x="2342" y="1706"/>
                      <a:pt x="2359" y="1639"/>
                      <a:pt x="2359" y="1639"/>
                    </a:cubicBezTo>
                    <a:lnTo>
                      <a:pt x="2359" y="1639"/>
                    </a:lnTo>
                    <a:cubicBezTo>
                      <a:pt x="2359" y="1639"/>
                      <a:pt x="2325" y="1697"/>
                      <a:pt x="2259" y="1796"/>
                    </a:cubicBezTo>
                    <a:cubicBezTo>
                      <a:pt x="2226" y="1838"/>
                      <a:pt x="2185" y="1904"/>
                      <a:pt x="2152" y="1970"/>
                    </a:cubicBezTo>
                    <a:cubicBezTo>
                      <a:pt x="2127" y="2012"/>
                      <a:pt x="2110" y="2053"/>
                      <a:pt x="2086" y="2094"/>
                    </a:cubicBezTo>
                    <a:cubicBezTo>
                      <a:pt x="2061" y="2136"/>
                      <a:pt x="2036" y="2177"/>
                      <a:pt x="2019" y="2227"/>
                    </a:cubicBezTo>
                    <a:cubicBezTo>
                      <a:pt x="1978" y="2318"/>
                      <a:pt x="1920" y="2425"/>
                      <a:pt x="1879" y="2541"/>
                    </a:cubicBezTo>
                    <a:cubicBezTo>
                      <a:pt x="1862" y="2599"/>
                      <a:pt x="1837" y="2657"/>
                      <a:pt x="1821" y="2723"/>
                    </a:cubicBezTo>
                    <a:cubicBezTo>
                      <a:pt x="1796" y="2789"/>
                      <a:pt x="1779" y="2856"/>
                      <a:pt x="1763" y="2922"/>
                    </a:cubicBezTo>
                    <a:cubicBezTo>
                      <a:pt x="1746" y="2971"/>
                      <a:pt x="1730" y="3029"/>
                      <a:pt x="1722" y="3087"/>
                    </a:cubicBezTo>
                    <a:cubicBezTo>
                      <a:pt x="1664" y="2682"/>
                      <a:pt x="1622" y="2309"/>
                      <a:pt x="1589" y="1970"/>
                    </a:cubicBezTo>
                    <a:cubicBezTo>
                      <a:pt x="1556" y="1664"/>
                      <a:pt x="1539" y="1391"/>
                      <a:pt x="1523" y="1151"/>
                    </a:cubicBezTo>
                    <a:cubicBezTo>
                      <a:pt x="1515" y="911"/>
                      <a:pt x="1506" y="704"/>
                      <a:pt x="1498" y="531"/>
                    </a:cubicBezTo>
                    <a:cubicBezTo>
                      <a:pt x="1498" y="191"/>
                      <a:pt x="1490" y="1"/>
                      <a:pt x="14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4"/>
              <p:cNvSpPr/>
              <p:nvPr/>
            </p:nvSpPr>
            <p:spPr>
              <a:xfrm>
                <a:off x="6324563" y="1285108"/>
                <a:ext cx="463507" cy="764706"/>
              </a:xfrm>
              <a:custGeom>
                <a:rect b="b" l="l" r="r" t="t"/>
                <a:pathLst>
                  <a:path extrusionOk="0" h="9503" w="5760">
                    <a:moveTo>
                      <a:pt x="1632" y="0"/>
                    </a:moveTo>
                    <a:cubicBezTo>
                      <a:pt x="1252" y="0"/>
                      <a:pt x="887" y="239"/>
                      <a:pt x="679" y="683"/>
                    </a:cubicBezTo>
                    <a:cubicBezTo>
                      <a:pt x="381" y="1320"/>
                      <a:pt x="745" y="2106"/>
                      <a:pt x="1175" y="2677"/>
                    </a:cubicBezTo>
                    <a:cubicBezTo>
                      <a:pt x="1122" y="2672"/>
                      <a:pt x="1069" y="2670"/>
                      <a:pt x="1016" y="2670"/>
                    </a:cubicBezTo>
                    <a:cubicBezTo>
                      <a:pt x="789" y="2670"/>
                      <a:pt x="567" y="2718"/>
                      <a:pt x="373" y="2859"/>
                    </a:cubicBezTo>
                    <a:cubicBezTo>
                      <a:pt x="67" y="3091"/>
                      <a:pt x="0" y="3529"/>
                      <a:pt x="25" y="3885"/>
                    </a:cubicBezTo>
                    <a:cubicBezTo>
                      <a:pt x="100" y="4654"/>
                      <a:pt x="571" y="5490"/>
                      <a:pt x="1266" y="5879"/>
                    </a:cubicBezTo>
                    <a:cubicBezTo>
                      <a:pt x="646" y="6392"/>
                      <a:pt x="869" y="7434"/>
                      <a:pt x="1242" y="8080"/>
                    </a:cubicBezTo>
                    <a:cubicBezTo>
                      <a:pt x="1556" y="8626"/>
                      <a:pt x="2135" y="9015"/>
                      <a:pt x="2698" y="9271"/>
                    </a:cubicBezTo>
                    <a:cubicBezTo>
                      <a:pt x="2857" y="9344"/>
                      <a:pt x="3213" y="9503"/>
                      <a:pt x="3459" y="9503"/>
                    </a:cubicBezTo>
                    <a:cubicBezTo>
                      <a:pt x="3520" y="9503"/>
                      <a:pt x="3574" y="9493"/>
                      <a:pt x="3616" y="9470"/>
                    </a:cubicBezTo>
                    <a:cubicBezTo>
                      <a:pt x="3749" y="9404"/>
                      <a:pt x="3865" y="9263"/>
                      <a:pt x="3980" y="9172"/>
                    </a:cubicBezTo>
                    <a:cubicBezTo>
                      <a:pt x="4229" y="8957"/>
                      <a:pt x="4402" y="8576"/>
                      <a:pt x="4560" y="8303"/>
                    </a:cubicBezTo>
                    <a:cubicBezTo>
                      <a:pt x="4808" y="7881"/>
                      <a:pt x="5023" y="7434"/>
                      <a:pt x="5188" y="6963"/>
                    </a:cubicBezTo>
                    <a:cubicBezTo>
                      <a:pt x="5428" y="6284"/>
                      <a:pt x="5503" y="5383"/>
                      <a:pt x="4775" y="5052"/>
                    </a:cubicBezTo>
                    <a:cubicBezTo>
                      <a:pt x="5238" y="4232"/>
                      <a:pt x="5759" y="3024"/>
                      <a:pt x="5172" y="2197"/>
                    </a:cubicBezTo>
                    <a:cubicBezTo>
                      <a:pt x="4985" y="1920"/>
                      <a:pt x="4621" y="1667"/>
                      <a:pt x="4270" y="1667"/>
                    </a:cubicBezTo>
                    <a:cubicBezTo>
                      <a:pt x="4265" y="1667"/>
                      <a:pt x="4259" y="1667"/>
                      <a:pt x="4253" y="1667"/>
                    </a:cubicBezTo>
                    <a:lnTo>
                      <a:pt x="4245" y="1667"/>
                    </a:lnTo>
                    <a:cubicBezTo>
                      <a:pt x="4270" y="1146"/>
                      <a:pt x="4129" y="592"/>
                      <a:pt x="3732" y="277"/>
                    </a:cubicBezTo>
                    <a:cubicBezTo>
                      <a:pt x="3544" y="132"/>
                      <a:pt x="3338" y="67"/>
                      <a:pt x="3137" y="67"/>
                    </a:cubicBezTo>
                    <a:cubicBezTo>
                      <a:pt x="2869" y="67"/>
                      <a:pt x="2610" y="183"/>
                      <a:pt x="2417" y="377"/>
                    </a:cubicBezTo>
                    <a:cubicBezTo>
                      <a:pt x="2182" y="122"/>
                      <a:pt x="1903" y="0"/>
                      <a:pt x="16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4"/>
              <p:cNvSpPr/>
              <p:nvPr/>
            </p:nvSpPr>
            <p:spPr>
              <a:xfrm>
                <a:off x="6584239" y="1476064"/>
                <a:ext cx="26394" cy="394223"/>
              </a:xfrm>
              <a:custGeom>
                <a:rect b="b" l="l" r="r" t="t"/>
                <a:pathLst>
                  <a:path extrusionOk="0" h="4899" w="328">
                    <a:moveTo>
                      <a:pt x="246" y="1"/>
                    </a:moveTo>
                    <a:cubicBezTo>
                      <a:pt x="210" y="1"/>
                      <a:pt x="174" y="21"/>
                      <a:pt x="166" y="64"/>
                    </a:cubicBezTo>
                    <a:cubicBezTo>
                      <a:pt x="0" y="1653"/>
                      <a:pt x="25" y="3249"/>
                      <a:pt x="141" y="4838"/>
                    </a:cubicBezTo>
                    <a:cubicBezTo>
                      <a:pt x="145" y="4880"/>
                      <a:pt x="173" y="4898"/>
                      <a:pt x="204" y="4898"/>
                    </a:cubicBezTo>
                    <a:cubicBezTo>
                      <a:pt x="247" y="4898"/>
                      <a:pt x="295" y="4863"/>
                      <a:pt x="290" y="4805"/>
                    </a:cubicBezTo>
                    <a:cubicBezTo>
                      <a:pt x="174" y="3233"/>
                      <a:pt x="158" y="1653"/>
                      <a:pt x="323" y="80"/>
                    </a:cubicBezTo>
                    <a:cubicBezTo>
                      <a:pt x="327" y="28"/>
                      <a:pt x="28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4"/>
              <p:cNvSpPr/>
              <p:nvPr/>
            </p:nvSpPr>
            <p:spPr>
              <a:xfrm>
                <a:off x="6443015" y="1420700"/>
                <a:ext cx="115153" cy="363403"/>
              </a:xfrm>
              <a:custGeom>
                <a:rect b="b" l="l" r="r" t="t"/>
                <a:pathLst>
                  <a:path extrusionOk="0" h="4516" w="1431">
                    <a:moveTo>
                      <a:pt x="88" y="0"/>
                    </a:moveTo>
                    <a:cubicBezTo>
                      <a:pt x="45" y="0"/>
                      <a:pt x="0" y="33"/>
                      <a:pt x="10" y="90"/>
                    </a:cubicBezTo>
                    <a:cubicBezTo>
                      <a:pt x="316" y="1579"/>
                      <a:pt x="845" y="3002"/>
                      <a:pt x="1267" y="4459"/>
                    </a:cubicBezTo>
                    <a:cubicBezTo>
                      <a:pt x="1278" y="4497"/>
                      <a:pt x="1311" y="4515"/>
                      <a:pt x="1343" y="4515"/>
                    </a:cubicBezTo>
                    <a:cubicBezTo>
                      <a:pt x="1387" y="4515"/>
                      <a:pt x="1430" y="4483"/>
                      <a:pt x="1416" y="4426"/>
                    </a:cubicBezTo>
                    <a:cubicBezTo>
                      <a:pt x="994" y="2969"/>
                      <a:pt x="465" y="1546"/>
                      <a:pt x="158" y="57"/>
                    </a:cubicBezTo>
                    <a:cubicBezTo>
                      <a:pt x="151" y="18"/>
                      <a:pt x="120" y="0"/>
                      <a:pt x="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4"/>
              <p:cNvSpPr/>
              <p:nvPr/>
            </p:nvSpPr>
            <p:spPr>
              <a:xfrm>
                <a:off x="6531612" y="1514448"/>
                <a:ext cx="231110" cy="1112739"/>
              </a:xfrm>
              <a:custGeom>
                <a:rect b="b" l="l" r="r" t="t"/>
                <a:pathLst>
                  <a:path extrusionOk="0" h="13828" w="2872">
                    <a:moveTo>
                      <a:pt x="117" y="1"/>
                    </a:moveTo>
                    <a:cubicBezTo>
                      <a:pt x="117" y="1"/>
                      <a:pt x="100" y="83"/>
                      <a:pt x="75" y="224"/>
                    </a:cubicBezTo>
                    <a:cubicBezTo>
                      <a:pt x="67" y="257"/>
                      <a:pt x="59" y="298"/>
                      <a:pt x="59" y="340"/>
                    </a:cubicBezTo>
                    <a:cubicBezTo>
                      <a:pt x="50" y="381"/>
                      <a:pt x="42" y="431"/>
                      <a:pt x="42" y="481"/>
                    </a:cubicBezTo>
                    <a:cubicBezTo>
                      <a:pt x="34" y="538"/>
                      <a:pt x="26" y="588"/>
                      <a:pt x="26" y="646"/>
                    </a:cubicBezTo>
                    <a:cubicBezTo>
                      <a:pt x="17" y="704"/>
                      <a:pt x="17" y="770"/>
                      <a:pt x="9" y="828"/>
                    </a:cubicBezTo>
                    <a:cubicBezTo>
                      <a:pt x="9" y="894"/>
                      <a:pt x="9" y="969"/>
                      <a:pt x="1" y="1035"/>
                    </a:cubicBezTo>
                    <a:cubicBezTo>
                      <a:pt x="9" y="1109"/>
                      <a:pt x="9" y="1184"/>
                      <a:pt x="9" y="1258"/>
                    </a:cubicBezTo>
                    <a:cubicBezTo>
                      <a:pt x="1" y="1407"/>
                      <a:pt x="17" y="1573"/>
                      <a:pt x="26" y="1738"/>
                    </a:cubicBezTo>
                    <a:cubicBezTo>
                      <a:pt x="50" y="2086"/>
                      <a:pt x="100" y="2458"/>
                      <a:pt x="174" y="2839"/>
                    </a:cubicBezTo>
                    <a:cubicBezTo>
                      <a:pt x="307" y="3501"/>
                      <a:pt x="472" y="4088"/>
                      <a:pt x="621" y="4551"/>
                    </a:cubicBezTo>
                    <a:cubicBezTo>
                      <a:pt x="646" y="4791"/>
                      <a:pt x="671" y="5089"/>
                      <a:pt x="679" y="5437"/>
                    </a:cubicBezTo>
                    <a:cubicBezTo>
                      <a:pt x="704" y="5933"/>
                      <a:pt x="687" y="6512"/>
                      <a:pt x="671" y="7166"/>
                    </a:cubicBezTo>
                    <a:cubicBezTo>
                      <a:pt x="654" y="7820"/>
                      <a:pt x="630" y="8548"/>
                      <a:pt x="663" y="9326"/>
                    </a:cubicBezTo>
                    <a:cubicBezTo>
                      <a:pt x="712" y="10335"/>
                      <a:pt x="671" y="11369"/>
                      <a:pt x="944" y="12354"/>
                    </a:cubicBezTo>
                    <a:cubicBezTo>
                      <a:pt x="1060" y="12759"/>
                      <a:pt x="1258" y="13347"/>
                      <a:pt x="1581" y="13636"/>
                    </a:cubicBezTo>
                    <a:cubicBezTo>
                      <a:pt x="1732" y="13771"/>
                      <a:pt x="1868" y="13828"/>
                      <a:pt x="1992" y="13828"/>
                    </a:cubicBezTo>
                    <a:cubicBezTo>
                      <a:pt x="2505" y="13828"/>
                      <a:pt x="2779" y="12842"/>
                      <a:pt x="2806" y="12395"/>
                    </a:cubicBezTo>
                    <a:cubicBezTo>
                      <a:pt x="2872" y="11568"/>
                      <a:pt x="2648" y="10732"/>
                      <a:pt x="2450" y="9938"/>
                    </a:cubicBezTo>
                    <a:cubicBezTo>
                      <a:pt x="2226" y="9003"/>
                      <a:pt x="1805" y="8126"/>
                      <a:pt x="1581" y="7207"/>
                    </a:cubicBezTo>
                    <a:cubicBezTo>
                      <a:pt x="1374" y="6347"/>
                      <a:pt x="1234" y="5453"/>
                      <a:pt x="1101" y="4576"/>
                    </a:cubicBezTo>
                    <a:cubicBezTo>
                      <a:pt x="1035" y="4179"/>
                      <a:pt x="1126" y="3749"/>
                      <a:pt x="1159" y="3360"/>
                    </a:cubicBezTo>
                    <a:cubicBezTo>
                      <a:pt x="1184" y="3021"/>
                      <a:pt x="1217" y="2706"/>
                      <a:pt x="1250" y="2417"/>
                    </a:cubicBezTo>
                    <a:cubicBezTo>
                      <a:pt x="1283" y="2127"/>
                      <a:pt x="1316" y="1862"/>
                      <a:pt x="1341" y="1639"/>
                    </a:cubicBezTo>
                    <a:cubicBezTo>
                      <a:pt x="1349" y="1589"/>
                      <a:pt x="1358" y="1531"/>
                      <a:pt x="1366" y="1482"/>
                    </a:cubicBezTo>
                    <a:cubicBezTo>
                      <a:pt x="1374" y="1432"/>
                      <a:pt x="1383" y="1391"/>
                      <a:pt x="1391" y="1341"/>
                    </a:cubicBezTo>
                    <a:cubicBezTo>
                      <a:pt x="1399" y="1258"/>
                      <a:pt x="1416" y="1184"/>
                      <a:pt x="1424" y="1118"/>
                    </a:cubicBezTo>
                    <a:cubicBezTo>
                      <a:pt x="1449" y="1002"/>
                      <a:pt x="1457" y="927"/>
                      <a:pt x="1457" y="927"/>
                    </a:cubicBezTo>
                    <a:lnTo>
                      <a:pt x="1457" y="927"/>
                    </a:lnTo>
                    <a:cubicBezTo>
                      <a:pt x="1457" y="927"/>
                      <a:pt x="1424" y="994"/>
                      <a:pt x="1374" y="1101"/>
                    </a:cubicBezTo>
                    <a:cubicBezTo>
                      <a:pt x="1341" y="1159"/>
                      <a:pt x="1316" y="1233"/>
                      <a:pt x="1283" y="1316"/>
                    </a:cubicBezTo>
                    <a:cubicBezTo>
                      <a:pt x="1267" y="1358"/>
                      <a:pt x="1242" y="1399"/>
                      <a:pt x="1225" y="1449"/>
                    </a:cubicBezTo>
                    <a:cubicBezTo>
                      <a:pt x="1209" y="1498"/>
                      <a:pt x="1192" y="1548"/>
                      <a:pt x="1176" y="1598"/>
                    </a:cubicBezTo>
                    <a:cubicBezTo>
                      <a:pt x="1093" y="1813"/>
                      <a:pt x="1018" y="2069"/>
                      <a:pt x="952" y="2367"/>
                    </a:cubicBezTo>
                    <a:cubicBezTo>
                      <a:pt x="886" y="2657"/>
                      <a:pt x="836" y="2979"/>
                      <a:pt x="803" y="3327"/>
                    </a:cubicBezTo>
                    <a:cubicBezTo>
                      <a:pt x="779" y="3625"/>
                      <a:pt x="770" y="3906"/>
                      <a:pt x="779" y="4171"/>
                    </a:cubicBezTo>
                    <a:cubicBezTo>
                      <a:pt x="712" y="3757"/>
                      <a:pt x="621" y="3277"/>
                      <a:pt x="522" y="2772"/>
                    </a:cubicBezTo>
                    <a:cubicBezTo>
                      <a:pt x="456" y="2400"/>
                      <a:pt x="390" y="2036"/>
                      <a:pt x="323" y="1705"/>
                    </a:cubicBezTo>
                    <a:cubicBezTo>
                      <a:pt x="299" y="1540"/>
                      <a:pt x="266" y="1382"/>
                      <a:pt x="249" y="1233"/>
                    </a:cubicBezTo>
                    <a:cubicBezTo>
                      <a:pt x="241" y="1159"/>
                      <a:pt x="224" y="1093"/>
                      <a:pt x="216" y="1027"/>
                    </a:cubicBezTo>
                    <a:cubicBezTo>
                      <a:pt x="208" y="952"/>
                      <a:pt x="199" y="886"/>
                      <a:pt x="191" y="828"/>
                    </a:cubicBezTo>
                    <a:cubicBezTo>
                      <a:pt x="183" y="762"/>
                      <a:pt x="174" y="704"/>
                      <a:pt x="166" y="646"/>
                    </a:cubicBezTo>
                    <a:cubicBezTo>
                      <a:pt x="166" y="588"/>
                      <a:pt x="158" y="538"/>
                      <a:pt x="150" y="481"/>
                    </a:cubicBezTo>
                    <a:cubicBezTo>
                      <a:pt x="150" y="431"/>
                      <a:pt x="141" y="390"/>
                      <a:pt x="141" y="340"/>
                    </a:cubicBezTo>
                    <a:cubicBezTo>
                      <a:pt x="133" y="298"/>
                      <a:pt x="133" y="257"/>
                      <a:pt x="133" y="224"/>
                    </a:cubicBezTo>
                    <a:cubicBezTo>
                      <a:pt x="117" y="83"/>
                      <a:pt x="117" y="1"/>
                      <a:pt x="1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4"/>
              <p:cNvSpPr/>
              <p:nvPr/>
            </p:nvSpPr>
            <p:spPr>
              <a:xfrm>
                <a:off x="6092165" y="1536979"/>
                <a:ext cx="509456" cy="728978"/>
              </a:xfrm>
              <a:custGeom>
                <a:rect b="b" l="l" r="r" t="t"/>
                <a:pathLst>
                  <a:path extrusionOk="0" h="9059" w="6331">
                    <a:moveTo>
                      <a:pt x="3393" y="0"/>
                    </a:moveTo>
                    <a:cubicBezTo>
                      <a:pt x="3077" y="0"/>
                      <a:pt x="2808" y="226"/>
                      <a:pt x="2665" y="523"/>
                    </a:cubicBezTo>
                    <a:cubicBezTo>
                      <a:pt x="2574" y="399"/>
                      <a:pt x="2442" y="308"/>
                      <a:pt x="2293" y="225"/>
                    </a:cubicBezTo>
                    <a:cubicBezTo>
                      <a:pt x="2103" y="114"/>
                      <a:pt x="1899" y="62"/>
                      <a:pt x="1697" y="62"/>
                    </a:cubicBezTo>
                    <a:cubicBezTo>
                      <a:pt x="1343" y="62"/>
                      <a:pt x="999" y="222"/>
                      <a:pt x="762" y="507"/>
                    </a:cubicBezTo>
                    <a:cubicBezTo>
                      <a:pt x="1" y="1400"/>
                      <a:pt x="497" y="2757"/>
                      <a:pt x="1234" y="3659"/>
                    </a:cubicBezTo>
                    <a:cubicBezTo>
                      <a:pt x="1217" y="3659"/>
                      <a:pt x="1209" y="3659"/>
                      <a:pt x="1192" y="3667"/>
                    </a:cubicBezTo>
                    <a:cubicBezTo>
                      <a:pt x="787" y="3742"/>
                      <a:pt x="489" y="4122"/>
                      <a:pt x="539" y="4544"/>
                    </a:cubicBezTo>
                    <a:cubicBezTo>
                      <a:pt x="613" y="5206"/>
                      <a:pt x="1399" y="5678"/>
                      <a:pt x="2053" y="5943"/>
                    </a:cubicBezTo>
                    <a:cubicBezTo>
                      <a:pt x="1614" y="6340"/>
                      <a:pt x="2069" y="7242"/>
                      <a:pt x="2392" y="7680"/>
                    </a:cubicBezTo>
                    <a:cubicBezTo>
                      <a:pt x="2979" y="8475"/>
                      <a:pt x="4022" y="8715"/>
                      <a:pt x="4899" y="9046"/>
                    </a:cubicBezTo>
                    <a:cubicBezTo>
                      <a:pt x="4921" y="9054"/>
                      <a:pt x="4942" y="9059"/>
                      <a:pt x="4962" y="9059"/>
                    </a:cubicBezTo>
                    <a:cubicBezTo>
                      <a:pt x="5014" y="9059"/>
                      <a:pt x="5055" y="9028"/>
                      <a:pt x="5073" y="8979"/>
                    </a:cubicBezTo>
                    <a:cubicBezTo>
                      <a:pt x="5081" y="8971"/>
                      <a:pt x="5089" y="8955"/>
                      <a:pt x="5098" y="8930"/>
                    </a:cubicBezTo>
                    <a:cubicBezTo>
                      <a:pt x="5321" y="8169"/>
                      <a:pt x="5875" y="7548"/>
                      <a:pt x="6157" y="6803"/>
                    </a:cubicBezTo>
                    <a:cubicBezTo>
                      <a:pt x="6289" y="6456"/>
                      <a:pt x="6331" y="6092"/>
                      <a:pt x="6256" y="5728"/>
                    </a:cubicBezTo>
                    <a:cubicBezTo>
                      <a:pt x="6231" y="5579"/>
                      <a:pt x="6157" y="5330"/>
                      <a:pt x="6041" y="5223"/>
                    </a:cubicBezTo>
                    <a:cubicBezTo>
                      <a:pt x="5991" y="5173"/>
                      <a:pt x="5909" y="5157"/>
                      <a:pt x="5826" y="5157"/>
                    </a:cubicBezTo>
                    <a:cubicBezTo>
                      <a:pt x="5950" y="4710"/>
                      <a:pt x="6107" y="4271"/>
                      <a:pt x="6124" y="3800"/>
                    </a:cubicBezTo>
                    <a:cubicBezTo>
                      <a:pt x="6148" y="3345"/>
                      <a:pt x="5966" y="2914"/>
                      <a:pt x="5693" y="2559"/>
                    </a:cubicBezTo>
                    <a:cubicBezTo>
                      <a:pt x="5487" y="2277"/>
                      <a:pt x="5205" y="1988"/>
                      <a:pt x="4858" y="1888"/>
                    </a:cubicBezTo>
                    <a:cubicBezTo>
                      <a:pt x="4813" y="1876"/>
                      <a:pt x="4770" y="1870"/>
                      <a:pt x="4731" y="1870"/>
                    </a:cubicBezTo>
                    <a:cubicBezTo>
                      <a:pt x="4641" y="1870"/>
                      <a:pt x="4565" y="1900"/>
                      <a:pt x="4502" y="1946"/>
                    </a:cubicBezTo>
                    <a:cubicBezTo>
                      <a:pt x="4452" y="1276"/>
                      <a:pt x="4370" y="507"/>
                      <a:pt x="3840" y="151"/>
                    </a:cubicBezTo>
                    <a:cubicBezTo>
                      <a:pt x="3686" y="46"/>
                      <a:pt x="3535" y="0"/>
                      <a:pt x="33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4"/>
              <p:cNvSpPr/>
              <p:nvPr/>
            </p:nvSpPr>
            <p:spPr>
              <a:xfrm>
                <a:off x="6223332" y="1637889"/>
                <a:ext cx="130361" cy="217752"/>
              </a:xfrm>
              <a:custGeom>
                <a:rect b="b" l="l" r="r" t="t"/>
                <a:pathLst>
                  <a:path extrusionOk="0" h="2706" w="1620">
                    <a:moveTo>
                      <a:pt x="101" y="1"/>
                    </a:moveTo>
                    <a:cubicBezTo>
                      <a:pt x="50" y="1"/>
                      <a:pt x="0" y="49"/>
                      <a:pt x="34" y="105"/>
                    </a:cubicBezTo>
                    <a:cubicBezTo>
                      <a:pt x="530" y="941"/>
                      <a:pt x="1101" y="1751"/>
                      <a:pt x="1457" y="2662"/>
                    </a:cubicBezTo>
                    <a:cubicBezTo>
                      <a:pt x="1471" y="2692"/>
                      <a:pt x="1495" y="2705"/>
                      <a:pt x="1520" y="2705"/>
                    </a:cubicBezTo>
                    <a:cubicBezTo>
                      <a:pt x="1569" y="2705"/>
                      <a:pt x="1620" y="2656"/>
                      <a:pt x="1598" y="2595"/>
                    </a:cubicBezTo>
                    <a:cubicBezTo>
                      <a:pt x="1234" y="1677"/>
                      <a:pt x="671" y="874"/>
                      <a:pt x="166" y="39"/>
                    </a:cubicBezTo>
                    <a:cubicBezTo>
                      <a:pt x="150" y="12"/>
                      <a:pt x="125" y="1"/>
                      <a:pt x="1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4"/>
              <p:cNvSpPr/>
              <p:nvPr/>
            </p:nvSpPr>
            <p:spPr>
              <a:xfrm>
                <a:off x="6342266" y="1683193"/>
                <a:ext cx="105899" cy="382152"/>
              </a:xfrm>
              <a:custGeom>
                <a:rect b="b" l="l" r="r" t="t"/>
                <a:pathLst>
                  <a:path extrusionOk="0" h="4749" w="1316">
                    <a:moveTo>
                      <a:pt x="108" y="1"/>
                    </a:moveTo>
                    <a:cubicBezTo>
                      <a:pt x="56" y="1"/>
                      <a:pt x="1" y="51"/>
                      <a:pt x="29" y="113"/>
                    </a:cubicBezTo>
                    <a:cubicBezTo>
                      <a:pt x="740" y="1519"/>
                      <a:pt x="1055" y="3116"/>
                      <a:pt x="1162" y="4688"/>
                    </a:cubicBezTo>
                    <a:cubicBezTo>
                      <a:pt x="1166" y="4730"/>
                      <a:pt x="1194" y="4748"/>
                      <a:pt x="1225" y="4748"/>
                    </a:cubicBezTo>
                    <a:cubicBezTo>
                      <a:pt x="1268" y="4748"/>
                      <a:pt x="1316" y="4713"/>
                      <a:pt x="1311" y="4655"/>
                    </a:cubicBezTo>
                    <a:cubicBezTo>
                      <a:pt x="1204" y="3075"/>
                      <a:pt x="881" y="1470"/>
                      <a:pt x="169" y="38"/>
                    </a:cubicBezTo>
                    <a:cubicBezTo>
                      <a:pt x="156" y="12"/>
                      <a:pt x="133" y="1"/>
                      <a:pt x="1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4"/>
              <p:cNvSpPr/>
              <p:nvPr/>
            </p:nvSpPr>
            <p:spPr>
              <a:xfrm>
                <a:off x="6235322" y="1813957"/>
                <a:ext cx="189024" cy="226604"/>
              </a:xfrm>
              <a:custGeom>
                <a:rect b="b" l="l" r="r" t="t"/>
                <a:pathLst>
                  <a:path extrusionOk="0" h="2816" w="2349">
                    <a:moveTo>
                      <a:pt x="111" y="0"/>
                    </a:moveTo>
                    <a:cubicBezTo>
                      <a:pt x="53" y="0"/>
                      <a:pt x="1" y="70"/>
                      <a:pt x="50" y="126"/>
                    </a:cubicBezTo>
                    <a:cubicBezTo>
                      <a:pt x="803" y="995"/>
                      <a:pt x="1722" y="1698"/>
                      <a:pt x="2185" y="2774"/>
                    </a:cubicBezTo>
                    <a:cubicBezTo>
                      <a:pt x="2199" y="2803"/>
                      <a:pt x="2222" y="2816"/>
                      <a:pt x="2246" y="2816"/>
                    </a:cubicBezTo>
                    <a:cubicBezTo>
                      <a:pt x="2295" y="2816"/>
                      <a:pt x="2348" y="2763"/>
                      <a:pt x="2326" y="2708"/>
                    </a:cubicBezTo>
                    <a:cubicBezTo>
                      <a:pt x="1846" y="1615"/>
                      <a:pt x="927" y="904"/>
                      <a:pt x="166" y="27"/>
                    </a:cubicBezTo>
                    <a:cubicBezTo>
                      <a:pt x="150" y="8"/>
                      <a:pt x="130" y="0"/>
                      <a:pt x="1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4"/>
              <p:cNvSpPr/>
              <p:nvPr/>
            </p:nvSpPr>
            <p:spPr>
              <a:xfrm>
                <a:off x="6279982" y="1758835"/>
                <a:ext cx="528044" cy="905851"/>
              </a:xfrm>
              <a:custGeom>
                <a:rect b="b" l="l" r="r" t="t"/>
                <a:pathLst>
                  <a:path extrusionOk="0" h="11257" w="6562">
                    <a:moveTo>
                      <a:pt x="356" y="0"/>
                    </a:moveTo>
                    <a:cubicBezTo>
                      <a:pt x="356" y="0"/>
                      <a:pt x="381" y="50"/>
                      <a:pt x="414" y="133"/>
                    </a:cubicBezTo>
                    <a:cubicBezTo>
                      <a:pt x="439" y="174"/>
                      <a:pt x="455" y="232"/>
                      <a:pt x="488" y="290"/>
                    </a:cubicBezTo>
                    <a:cubicBezTo>
                      <a:pt x="513" y="356"/>
                      <a:pt x="546" y="422"/>
                      <a:pt x="579" y="505"/>
                    </a:cubicBezTo>
                    <a:cubicBezTo>
                      <a:pt x="712" y="836"/>
                      <a:pt x="894" y="1308"/>
                      <a:pt x="1076" y="1912"/>
                    </a:cubicBezTo>
                    <a:cubicBezTo>
                      <a:pt x="1167" y="2209"/>
                      <a:pt x="1258" y="2532"/>
                      <a:pt x="1340" y="2888"/>
                    </a:cubicBezTo>
                    <a:cubicBezTo>
                      <a:pt x="1258" y="2756"/>
                      <a:pt x="1167" y="2631"/>
                      <a:pt x="1067" y="2524"/>
                    </a:cubicBezTo>
                    <a:cubicBezTo>
                      <a:pt x="1026" y="2474"/>
                      <a:pt x="985" y="2425"/>
                      <a:pt x="935" y="2383"/>
                    </a:cubicBezTo>
                    <a:cubicBezTo>
                      <a:pt x="894" y="2334"/>
                      <a:pt x="852" y="2292"/>
                      <a:pt x="803" y="2251"/>
                    </a:cubicBezTo>
                    <a:cubicBezTo>
                      <a:pt x="720" y="2168"/>
                      <a:pt x="629" y="2102"/>
                      <a:pt x="554" y="2044"/>
                    </a:cubicBezTo>
                    <a:cubicBezTo>
                      <a:pt x="538" y="2027"/>
                      <a:pt x="513" y="2011"/>
                      <a:pt x="497" y="1994"/>
                    </a:cubicBezTo>
                    <a:cubicBezTo>
                      <a:pt x="480" y="1986"/>
                      <a:pt x="455" y="1969"/>
                      <a:pt x="439" y="1961"/>
                    </a:cubicBezTo>
                    <a:cubicBezTo>
                      <a:pt x="397" y="1936"/>
                      <a:pt x="364" y="1912"/>
                      <a:pt x="331" y="1887"/>
                    </a:cubicBezTo>
                    <a:cubicBezTo>
                      <a:pt x="265" y="1845"/>
                      <a:pt x="207" y="1812"/>
                      <a:pt x="157" y="1787"/>
                    </a:cubicBezTo>
                    <a:cubicBezTo>
                      <a:pt x="58" y="1738"/>
                      <a:pt x="0" y="1713"/>
                      <a:pt x="0" y="1713"/>
                    </a:cubicBezTo>
                    <a:lnTo>
                      <a:pt x="0" y="1713"/>
                    </a:lnTo>
                    <a:cubicBezTo>
                      <a:pt x="0" y="1713"/>
                      <a:pt x="41" y="1763"/>
                      <a:pt x="124" y="1837"/>
                    </a:cubicBezTo>
                    <a:cubicBezTo>
                      <a:pt x="157" y="1870"/>
                      <a:pt x="207" y="1920"/>
                      <a:pt x="257" y="1978"/>
                    </a:cubicBezTo>
                    <a:cubicBezTo>
                      <a:pt x="281" y="2003"/>
                      <a:pt x="314" y="2036"/>
                      <a:pt x="339" y="2069"/>
                    </a:cubicBezTo>
                    <a:cubicBezTo>
                      <a:pt x="356" y="2085"/>
                      <a:pt x="372" y="2102"/>
                      <a:pt x="389" y="2118"/>
                    </a:cubicBezTo>
                    <a:cubicBezTo>
                      <a:pt x="406" y="2135"/>
                      <a:pt x="414" y="2152"/>
                      <a:pt x="430" y="2168"/>
                    </a:cubicBezTo>
                    <a:cubicBezTo>
                      <a:pt x="497" y="2243"/>
                      <a:pt x="563" y="2325"/>
                      <a:pt x="629" y="2416"/>
                    </a:cubicBezTo>
                    <a:cubicBezTo>
                      <a:pt x="662" y="2458"/>
                      <a:pt x="695" y="2507"/>
                      <a:pt x="728" y="2557"/>
                    </a:cubicBezTo>
                    <a:cubicBezTo>
                      <a:pt x="761" y="2607"/>
                      <a:pt x="794" y="2656"/>
                      <a:pt x="827" y="2706"/>
                    </a:cubicBezTo>
                    <a:cubicBezTo>
                      <a:pt x="968" y="2913"/>
                      <a:pt x="1109" y="3153"/>
                      <a:pt x="1249" y="3409"/>
                    </a:cubicBezTo>
                    <a:cubicBezTo>
                      <a:pt x="1374" y="3641"/>
                      <a:pt x="1489" y="3864"/>
                      <a:pt x="1597" y="4079"/>
                    </a:cubicBezTo>
                    <a:cubicBezTo>
                      <a:pt x="1671" y="4468"/>
                      <a:pt x="1746" y="4890"/>
                      <a:pt x="1812" y="5321"/>
                    </a:cubicBezTo>
                    <a:cubicBezTo>
                      <a:pt x="1854" y="5544"/>
                      <a:pt x="1887" y="5767"/>
                      <a:pt x="1920" y="5999"/>
                    </a:cubicBezTo>
                    <a:cubicBezTo>
                      <a:pt x="1945" y="6115"/>
                      <a:pt x="1961" y="6231"/>
                      <a:pt x="1978" y="6347"/>
                    </a:cubicBezTo>
                    <a:cubicBezTo>
                      <a:pt x="1994" y="6471"/>
                      <a:pt x="2011" y="6586"/>
                      <a:pt x="2027" y="6702"/>
                    </a:cubicBezTo>
                    <a:cubicBezTo>
                      <a:pt x="2102" y="7174"/>
                      <a:pt x="2168" y="7654"/>
                      <a:pt x="2275" y="8109"/>
                    </a:cubicBezTo>
                    <a:cubicBezTo>
                      <a:pt x="2325" y="8341"/>
                      <a:pt x="2400" y="8572"/>
                      <a:pt x="2474" y="8787"/>
                    </a:cubicBezTo>
                    <a:cubicBezTo>
                      <a:pt x="2491" y="8845"/>
                      <a:pt x="2515" y="8895"/>
                      <a:pt x="2532" y="8953"/>
                    </a:cubicBezTo>
                    <a:lnTo>
                      <a:pt x="2565" y="9036"/>
                    </a:lnTo>
                    <a:lnTo>
                      <a:pt x="2606" y="9110"/>
                    </a:lnTo>
                    <a:cubicBezTo>
                      <a:pt x="2631" y="9168"/>
                      <a:pt x="2648" y="9218"/>
                      <a:pt x="2673" y="9267"/>
                    </a:cubicBezTo>
                    <a:cubicBezTo>
                      <a:pt x="2706" y="9317"/>
                      <a:pt x="2731" y="9367"/>
                      <a:pt x="2755" y="9416"/>
                    </a:cubicBezTo>
                    <a:lnTo>
                      <a:pt x="2797" y="9491"/>
                    </a:lnTo>
                    <a:cubicBezTo>
                      <a:pt x="3355" y="10512"/>
                      <a:pt x="4606" y="11256"/>
                      <a:pt x="5808" y="11256"/>
                    </a:cubicBezTo>
                    <a:cubicBezTo>
                      <a:pt x="5852" y="11256"/>
                      <a:pt x="5897" y="11255"/>
                      <a:pt x="5941" y="11253"/>
                    </a:cubicBezTo>
                    <a:cubicBezTo>
                      <a:pt x="6148" y="11245"/>
                      <a:pt x="6363" y="11212"/>
                      <a:pt x="6561" y="11146"/>
                    </a:cubicBezTo>
                    <a:lnTo>
                      <a:pt x="6561" y="11146"/>
                    </a:lnTo>
                    <a:cubicBezTo>
                      <a:pt x="6538" y="11153"/>
                      <a:pt x="6508" y="11157"/>
                      <a:pt x="6474" y="11157"/>
                    </a:cubicBezTo>
                    <a:cubicBezTo>
                      <a:pt x="6219" y="11157"/>
                      <a:pt x="5710" y="10964"/>
                      <a:pt x="5536" y="10906"/>
                    </a:cubicBezTo>
                    <a:cubicBezTo>
                      <a:pt x="5171" y="10773"/>
                      <a:pt x="4882" y="10525"/>
                      <a:pt x="4617" y="10252"/>
                    </a:cubicBezTo>
                    <a:cubicBezTo>
                      <a:pt x="4170" y="9789"/>
                      <a:pt x="3814" y="9226"/>
                      <a:pt x="3533" y="8647"/>
                    </a:cubicBezTo>
                    <a:cubicBezTo>
                      <a:pt x="2987" y="7513"/>
                      <a:pt x="2532" y="6040"/>
                      <a:pt x="2400" y="4791"/>
                    </a:cubicBezTo>
                    <a:cubicBezTo>
                      <a:pt x="2391" y="4741"/>
                      <a:pt x="2391" y="4700"/>
                      <a:pt x="2383" y="4650"/>
                    </a:cubicBezTo>
                    <a:cubicBezTo>
                      <a:pt x="2358" y="4443"/>
                      <a:pt x="2342" y="4195"/>
                      <a:pt x="2325" y="3930"/>
                    </a:cubicBezTo>
                    <a:cubicBezTo>
                      <a:pt x="2309" y="3657"/>
                      <a:pt x="2317" y="3368"/>
                      <a:pt x="2350" y="3062"/>
                    </a:cubicBezTo>
                    <a:cubicBezTo>
                      <a:pt x="2416" y="2449"/>
                      <a:pt x="2565" y="1895"/>
                      <a:pt x="2664" y="1481"/>
                    </a:cubicBezTo>
                    <a:cubicBezTo>
                      <a:pt x="2706" y="1274"/>
                      <a:pt x="2747" y="1109"/>
                      <a:pt x="2772" y="993"/>
                    </a:cubicBezTo>
                    <a:cubicBezTo>
                      <a:pt x="2788" y="877"/>
                      <a:pt x="2805" y="811"/>
                      <a:pt x="2805" y="811"/>
                    </a:cubicBezTo>
                    <a:lnTo>
                      <a:pt x="2805" y="811"/>
                    </a:lnTo>
                    <a:cubicBezTo>
                      <a:pt x="2805" y="811"/>
                      <a:pt x="2772" y="869"/>
                      <a:pt x="2714" y="977"/>
                    </a:cubicBezTo>
                    <a:cubicBezTo>
                      <a:pt x="2664" y="1084"/>
                      <a:pt x="2582" y="1233"/>
                      <a:pt x="2491" y="1423"/>
                    </a:cubicBezTo>
                    <a:cubicBezTo>
                      <a:pt x="2400" y="1614"/>
                      <a:pt x="2300" y="1845"/>
                      <a:pt x="2209" y="2118"/>
                    </a:cubicBezTo>
                    <a:cubicBezTo>
                      <a:pt x="2110" y="2383"/>
                      <a:pt x="2036" y="2689"/>
                      <a:pt x="1994" y="3020"/>
                    </a:cubicBezTo>
                    <a:cubicBezTo>
                      <a:pt x="1986" y="3095"/>
                      <a:pt x="1986" y="3169"/>
                      <a:pt x="1978" y="3244"/>
                    </a:cubicBezTo>
                    <a:cubicBezTo>
                      <a:pt x="1804" y="2689"/>
                      <a:pt x="1605" y="2201"/>
                      <a:pt x="1415" y="1779"/>
                    </a:cubicBezTo>
                    <a:cubicBezTo>
                      <a:pt x="1142" y="1200"/>
                      <a:pt x="877" y="753"/>
                      <a:pt x="679" y="455"/>
                    </a:cubicBezTo>
                    <a:cubicBezTo>
                      <a:pt x="629" y="381"/>
                      <a:pt x="579" y="315"/>
                      <a:pt x="546" y="257"/>
                    </a:cubicBezTo>
                    <a:cubicBezTo>
                      <a:pt x="505" y="199"/>
                      <a:pt x="472" y="157"/>
                      <a:pt x="439" y="116"/>
                    </a:cubicBezTo>
                    <a:cubicBezTo>
                      <a:pt x="389" y="42"/>
                      <a:pt x="356" y="0"/>
                      <a:pt x="3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1" name="Google Shape;3171;p44"/>
            <p:cNvSpPr/>
            <p:nvPr/>
          </p:nvSpPr>
          <p:spPr>
            <a:xfrm>
              <a:off x="6335586" y="2736137"/>
              <a:ext cx="1844188" cy="1772599"/>
            </a:xfrm>
            <a:custGeom>
              <a:rect b="b" l="l" r="r" t="t"/>
              <a:pathLst>
                <a:path extrusionOk="0" h="19462" w="20248">
                  <a:moveTo>
                    <a:pt x="1201" y="1"/>
                  </a:moveTo>
                  <a:cubicBezTo>
                    <a:pt x="1118" y="1"/>
                    <a:pt x="1043" y="67"/>
                    <a:pt x="1043" y="150"/>
                  </a:cubicBezTo>
                  <a:cubicBezTo>
                    <a:pt x="1035" y="6554"/>
                    <a:pt x="1" y="12908"/>
                    <a:pt x="1" y="19313"/>
                  </a:cubicBezTo>
                  <a:cubicBezTo>
                    <a:pt x="1" y="19395"/>
                    <a:pt x="67" y="19462"/>
                    <a:pt x="150" y="19462"/>
                  </a:cubicBezTo>
                  <a:lnTo>
                    <a:pt x="20091" y="19462"/>
                  </a:lnTo>
                  <a:cubicBezTo>
                    <a:pt x="20173" y="19462"/>
                    <a:pt x="20248" y="19395"/>
                    <a:pt x="20248" y="19313"/>
                  </a:cubicBezTo>
                  <a:cubicBezTo>
                    <a:pt x="20239" y="12908"/>
                    <a:pt x="19205" y="6554"/>
                    <a:pt x="19197" y="150"/>
                  </a:cubicBezTo>
                  <a:cubicBezTo>
                    <a:pt x="19197" y="108"/>
                    <a:pt x="19180" y="75"/>
                    <a:pt x="19156" y="50"/>
                  </a:cubicBezTo>
                  <a:cubicBezTo>
                    <a:pt x="19156" y="42"/>
                    <a:pt x="19156" y="42"/>
                    <a:pt x="19156" y="42"/>
                  </a:cubicBezTo>
                  <a:lnTo>
                    <a:pt x="19147" y="42"/>
                  </a:lnTo>
                  <a:cubicBezTo>
                    <a:pt x="19122" y="17"/>
                    <a:pt x="19089" y="1"/>
                    <a:pt x="19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4"/>
            <p:cNvSpPr/>
            <p:nvPr/>
          </p:nvSpPr>
          <p:spPr>
            <a:xfrm>
              <a:off x="7704127" y="2736137"/>
              <a:ext cx="123687" cy="1772599"/>
            </a:xfrm>
            <a:custGeom>
              <a:rect b="b" l="l" r="r" t="t"/>
              <a:pathLst>
                <a:path extrusionOk="0" h="19462" w="1358">
                  <a:moveTo>
                    <a:pt x="1205" y="1"/>
                  </a:moveTo>
                  <a:cubicBezTo>
                    <a:pt x="1128" y="1"/>
                    <a:pt x="1052" y="50"/>
                    <a:pt x="1052" y="150"/>
                  </a:cubicBezTo>
                  <a:cubicBezTo>
                    <a:pt x="1043" y="6554"/>
                    <a:pt x="9" y="12908"/>
                    <a:pt x="1" y="19313"/>
                  </a:cubicBezTo>
                  <a:cubicBezTo>
                    <a:pt x="1" y="19412"/>
                    <a:pt x="77" y="19462"/>
                    <a:pt x="154" y="19462"/>
                  </a:cubicBezTo>
                  <a:cubicBezTo>
                    <a:pt x="230" y="19462"/>
                    <a:pt x="307" y="19412"/>
                    <a:pt x="307" y="19313"/>
                  </a:cubicBezTo>
                  <a:cubicBezTo>
                    <a:pt x="315" y="12908"/>
                    <a:pt x="1349" y="6554"/>
                    <a:pt x="1358" y="150"/>
                  </a:cubicBezTo>
                  <a:cubicBezTo>
                    <a:pt x="1358" y="50"/>
                    <a:pt x="1281" y="1"/>
                    <a:pt x="1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4"/>
            <p:cNvSpPr/>
            <p:nvPr/>
          </p:nvSpPr>
          <p:spPr>
            <a:xfrm>
              <a:off x="7936286" y="2736137"/>
              <a:ext cx="123687" cy="1772599"/>
            </a:xfrm>
            <a:custGeom>
              <a:rect b="b" l="l" r="r" t="t"/>
              <a:pathLst>
                <a:path extrusionOk="0" h="19462" w="1358">
                  <a:moveTo>
                    <a:pt x="153" y="1"/>
                  </a:moveTo>
                  <a:cubicBezTo>
                    <a:pt x="77" y="1"/>
                    <a:pt x="0" y="50"/>
                    <a:pt x="0" y="150"/>
                  </a:cubicBezTo>
                  <a:cubicBezTo>
                    <a:pt x="8" y="6554"/>
                    <a:pt x="1043" y="12908"/>
                    <a:pt x="1051" y="19313"/>
                  </a:cubicBezTo>
                  <a:cubicBezTo>
                    <a:pt x="1051" y="19412"/>
                    <a:pt x="1128" y="19462"/>
                    <a:pt x="1204" y="19462"/>
                  </a:cubicBezTo>
                  <a:cubicBezTo>
                    <a:pt x="1281" y="19462"/>
                    <a:pt x="1357" y="19412"/>
                    <a:pt x="1357" y="19313"/>
                  </a:cubicBezTo>
                  <a:cubicBezTo>
                    <a:pt x="1349" y="12908"/>
                    <a:pt x="315" y="6554"/>
                    <a:pt x="306" y="150"/>
                  </a:cubicBezTo>
                  <a:cubicBezTo>
                    <a:pt x="306" y="50"/>
                    <a:pt x="230" y="1"/>
                    <a:pt x="1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4"/>
            <p:cNvSpPr/>
            <p:nvPr/>
          </p:nvSpPr>
          <p:spPr>
            <a:xfrm>
              <a:off x="6702632" y="2433935"/>
              <a:ext cx="823728" cy="408585"/>
            </a:xfrm>
            <a:custGeom>
              <a:rect b="b" l="l" r="r" t="t"/>
              <a:pathLst>
                <a:path extrusionOk="0" h="4486" w="9044">
                  <a:moveTo>
                    <a:pt x="960" y="1"/>
                  </a:moveTo>
                  <a:lnTo>
                    <a:pt x="960" y="17"/>
                  </a:lnTo>
                  <a:cubicBezTo>
                    <a:pt x="786" y="75"/>
                    <a:pt x="604" y="373"/>
                    <a:pt x="513" y="497"/>
                  </a:cubicBezTo>
                  <a:cubicBezTo>
                    <a:pt x="348" y="712"/>
                    <a:pt x="0" y="1060"/>
                    <a:pt x="33" y="1358"/>
                  </a:cubicBezTo>
                  <a:cubicBezTo>
                    <a:pt x="83" y="1854"/>
                    <a:pt x="33" y="2392"/>
                    <a:pt x="33" y="2897"/>
                  </a:cubicBezTo>
                  <a:lnTo>
                    <a:pt x="33" y="4328"/>
                  </a:lnTo>
                  <a:cubicBezTo>
                    <a:pt x="33" y="4419"/>
                    <a:pt x="100" y="4485"/>
                    <a:pt x="182" y="4485"/>
                  </a:cubicBezTo>
                  <a:lnTo>
                    <a:pt x="1109" y="4485"/>
                  </a:lnTo>
                  <a:cubicBezTo>
                    <a:pt x="1192" y="4485"/>
                    <a:pt x="1266" y="4419"/>
                    <a:pt x="1266" y="4328"/>
                  </a:cubicBezTo>
                  <a:lnTo>
                    <a:pt x="1266" y="2409"/>
                  </a:lnTo>
                  <a:lnTo>
                    <a:pt x="1266" y="1383"/>
                  </a:lnTo>
                  <a:cubicBezTo>
                    <a:pt x="1266" y="1209"/>
                    <a:pt x="1423" y="1043"/>
                    <a:pt x="1531" y="894"/>
                  </a:cubicBezTo>
                  <a:lnTo>
                    <a:pt x="7530" y="894"/>
                  </a:lnTo>
                  <a:cubicBezTo>
                    <a:pt x="7637" y="1027"/>
                    <a:pt x="7803" y="1225"/>
                    <a:pt x="7786" y="1358"/>
                  </a:cubicBezTo>
                  <a:cubicBezTo>
                    <a:pt x="7753" y="1672"/>
                    <a:pt x="7786" y="2011"/>
                    <a:pt x="7786" y="2326"/>
                  </a:cubicBezTo>
                  <a:lnTo>
                    <a:pt x="7786" y="4328"/>
                  </a:lnTo>
                  <a:cubicBezTo>
                    <a:pt x="7786" y="4419"/>
                    <a:pt x="7853" y="4485"/>
                    <a:pt x="7935" y="4485"/>
                  </a:cubicBezTo>
                  <a:lnTo>
                    <a:pt x="8862" y="4485"/>
                  </a:lnTo>
                  <a:cubicBezTo>
                    <a:pt x="8945" y="4485"/>
                    <a:pt x="9019" y="4419"/>
                    <a:pt x="9019" y="4328"/>
                  </a:cubicBezTo>
                  <a:lnTo>
                    <a:pt x="9019" y="2971"/>
                  </a:lnTo>
                  <a:cubicBezTo>
                    <a:pt x="9019" y="2442"/>
                    <a:pt x="8970" y="1887"/>
                    <a:pt x="9019" y="1358"/>
                  </a:cubicBezTo>
                  <a:cubicBezTo>
                    <a:pt x="9044" y="1085"/>
                    <a:pt x="8746" y="779"/>
                    <a:pt x="8589" y="572"/>
                  </a:cubicBezTo>
                  <a:cubicBezTo>
                    <a:pt x="8498" y="439"/>
                    <a:pt x="8291" y="92"/>
                    <a:pt x="8101" y="26"/>
                  </a:cubicBezTo>
                  <a:lnTo>
                    <a:pt x="81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4"/>
            <p:cNvSpPr/>
            <p:nvPr/>
          </p:nvSpPr>
          <p:spPr>
            <a:xfrm>
              <a:off x="6724855" y="2516726"/>
              <a:ext cx="54193" cy="62845"/>
            </a:xfrm>
            <a:custGeom>
              <a:rect b="b" l="l" r="r" t="t"/>
              <a:pathLst>
                <a:path extrusionOk="0" h="690" w="595">
                  <a:moveTo>
                    <a:pt x="430" y="0"/>
                  </a:moveTo>
                  <a:cubicBezTo>
                    <a:pt x="404" y="0"/>
                    <a:pt x="377" y="10"/>
                    <a:pt x="352" y="35"/>
                  </a:cubicBezTo>
                  <a:cubicBezTo>
                    <a:pt x="220" y="176"/>
                    <a:pt x="129" y="341"/>
                    <a:pt x="46" y="507"/>
                  </a:cubicBezTo>
                  <a:cubicBezTo>
                    <a:pt x="0" y="604"/>
                    <a:pt x="81" y="689"/>
                    <a:pt x="157" y="689"/>
                  </a:cubicBezTo>
                  <a:cubicBezTo>
                    <a:pt x="191" y="689"/>
                    <a:pt x="224" y="672"/>
                    <a:pt x="244" y="631"/>
                  </a:cubicBezTo>
                  <a:cubicBezTo>
                    <a:pt x="319" y="474"/>
                    <a:pt x="402" y="325"/>
                    <a:pt x="518" y="201"/>
                  </a:cubicBezTo>
                  <a:cubicBezTo>
                    <a:pt x="594" y="118"/>
                    <a:pt x="518" y="0"/>
                    <a:pt x="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4"/>
            <p:cNvSpPr/>
            <p:nvPr/>
          </p:nvSpPr>
          <p:spPr>
            <a:xfrm>
              <a:off x="7415501" y="2506434"/>
              <a:ext cx="62117" cy="75687"/>
            </a:xfrm>
            <a:custGeom>
              <a:rect b="b" l="l" r="r" t="t"/>
              <a:pathLst>
                <a:path extrusionOk="0" h="831" w="682">
                  <a:moveTo>
                    <a:pt x="168" y="1"/>
                  </a:moveTo>
                  <a:cubicBezTo>
                    <a:pt x="82" y="1"/>
                    <a:pt x="0" y="83"/>
                    <a:pt x="59" y="165"/>
                  </a:cubicBezTo>
                  <a:cubicBezTo>
                    <a:pt x="199" y="347"/>
                    <a:pt x="332" y="545"/>
                    <a:pt x="423" y="752"/>
                  </a:cubicBezTo>
                  <a:cubicBezTo>
                    <a:pt x="442" y="807"/>
                    <a:pt x="490" y="831"/>
                    <a:pt x="537" y="831"/>
                  </a:cubicBezTo>
                  <a:cubicBezTo>
                    <a:pt x="610" y="831"/>
                    <a:pt x="681" y="775"/>
                    <a:pt x="646" y="694"/>
                  </a:cubicBezTo>
                  <a:cubicBezTo>
                    <a:pt x="547" y="462"/>
                    <a:pt x="414" y="247"/>
                    <a:pt x="265" y="49"/>
                  </a:cubicBezTo>
                  <a:cubicBezTo>
                    <a:pt x="239" y="15"/>
                    <a:pt x="203" y="1"/>
                    <a:pt x="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4"/>
            <p:cNvSpPr/>
            <p:nvPr/>
          </p:nvSpPr>
          <p:spPr>
            <a:xfrm>
              <a:off x="7448835" y="2498965"/>
              <a:ext cx="67217" cy="65304"/>
            </a:xfrm>
            <a:custGeom>
              <a:rect b="b" l="l" r="r" t="t"/>
              <a:pathLst>
                <a:path extrusionOk="0" h="717" w="738">
                  <a:moveTo>
                    <a:pt x="170" y="0"/>
                  </a:moveTo>
                  <a:cubicBezTo>
                    <a:pt x="85" y="0"/>
                    <a:pt x="1" y="82"/>
                    <a:pt x="65" y="164"/>
                  </a:cubicBezTo>
                  <a:cubicBezTo>
                    <a:pt x="197" y="346"/>
                    <a:pt x="338" y="520"/>
                    <a:pt x="495" y="685"/>
                  </a:cubicBezTo>
                  <a:cubicBezTo>
                    <a:pt x="519" y="707"/>
                    <a:pt x="546" y="717"/>
                    <a:pt x="571" y="717"/>
                  </a:cubicBezTo>
                  <a:cubicBezTo>
                    <a:pt x="660" y="717"/>
                    <a:pt x="738" y="603"/>
                    <a:pt x="661" y="520"/>
                  </a:cubicBezTo>
                  <a:cubicBezTo>
                    <a:pt x="512" y="371"/>
                    <a:pt x="388" y="214"/>
                    <a:pt x="264" y="48"/>
                  </a:cubicBezTo>
                  <a:cubicBezTo>
                    <a:pt x="239" y="14"/>
                    <a:pt x="204" y="0"/>
                    <a:pt x="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4"/>
            <p:cNvSpPr/>
            <p:nvPr/>
          </p:nvSpPr>
          <p:spPr>
            <a:xfrm>
              <a:off x="7449473" y="2715462"/>
              <a:ext cx="21131" cy="87528"/>
            </a:xfrm>
            <a:custGeom>
              <a:rect b="b" l="l" r="r" t="t"/>
              <a:pathLst>
                <a:path extrusionOk="0" h="961" w="232">
                  <a:moveTo>
                    <a:pt x="116" y="0"/>
                  </a:moveTo>
                  <a:cubicBezTo>
                    <a:pt x="58" y="0"/>
                    <a:pt x="0" y="37"/>
                    <a:pt x="0" y="112"/>
                  </a:cubicBezTo>
                  <a:lnTo>
                    <a:pt x="0" y="848"/>
                  </a:lnTo>
                  <a:cubicBezTo>
                    <a:pt x="0" y="923"/>
                    <a:pt x="58" y="960"/>
                    <a:pt x="116" y="960"/>
                  </a:cubicBezTo>
                  <a:cubicBezTo>
                    <a:pt x="174" y="960"/>
                    <a:pt x="232" y="923"/>
                    <a:pt x="232" y="848"/>
                  </a:cubicBezTo>
                  <a:lnTo>
                    <a:pt x="232" y="112"/>
                  </a:lnTo>
                  <a:cubicBezTo>
                    <a:pt x="232" y="37"/>
                    <a:pt x="174"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4"/>
            <p:cNvSpPr/>
            <p:nvPr/>
          </p:nvSpPr>
          <p:spPr>
            <a:xfrm>
              <a:off x="6435044" y="4245235"/>
              <a:ext cx="34064" cy="132704"/>
            </a:xfrm>
            <a:custGeom>
              <a:rect b="b" l="l" r="r" t="t"/>
              <a:pathLst>
                <a:path extrusionOk="0" h="1457" w="374">
                  <a:moveTo>
                    <a:pt x="262" y="1"/>
                  </a:moveTo>
                  <a:cubicBezTo>
                    <a:pt x="204" y="1"/>
                    <a:pt x="142" y="38"/>
                    <a:pt x="133" y="112"/>
                  </a:cubicBezTo>
                  <a:cubicBezTo>
                    <a:pt x="92" y="526"/>
                    <a:pt x="51" y="932"/>
                    <a:pt x="9" y="1345"/>
                  </a:cubicBezTo>
                  <a:cubicBezTo>
                    <a:pt x="1" y="1420"/>
                    <a:pt x="55" y="1457"/>
                    <a:pt x="113" y="1457"/>
                  </a:cubicBezTo>
                  <a:cubicBezTo>
                    <a:pt x="171" y="1457"/>
                    <a:pt x="233" y="1420"/>
                    <a:pt x="241" y="1345"/>
                  </a:cubicBezTo>
                  <a:lnTo>
                    <a:pt x="365" y="112"/>
                  </a:lnTo>
                  <a:cubicBezTo>
                    <a:pt x="373" y="38"/>
                    <a:pt x="320" y="1"/>
                    <a:pt x="2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4"/>
            <p:cNvSpPr/>
            <p:nvPr/>
          </p:nvSpPr>
          <p:spPr>
            <a:xfrm>
              <a:off x="6493152" y="4304801"/>
              <a:ext cx="28963" cy="110116"/>
            </a:xfrm>
            <a:custGeom>
              <a:rect b="b" l="l" r="r" t="t"/>
              <a:pathLst>
                <a:path extrusionOk="0" h="1209" w="318">
                  <a:moveTo>
                    <a:pt x="179" y="0"/>
                  </a:moveTo>
                  <a:cubicBezTo>
                    <a:pt x="133" y="0"/>
                    <a:pt x="88" y="27"/>
                    <a:pt x="75" y="87"/>
                  </a:cubicBezTo>
                  <a:cubicBezTo>
                    <a:pt x="0" y="418"/>
                    <a:pt x="25" y="757"/>
                    <a:pt x="33" y="1097"/>
                  </a:cubicBezTo>
                  <a:cubicBezTo>
                    <a:pt x="33" y="1171"/>
                    <a:pt x="91" y="1208"/>
                    <a:pt x="149" y="1208"/>
                  </a:cubicBezTo>
                  <a:cubicBezTo>
                    <a:pt x="207" y="1208"/>
                    <a:pt x="265" y="1171"/>
                    <a:pt x="265" y="1097"/>
                  </a:cubicBezTo>
                  <a:cubicBezTo>
                    <a:pt x="257" y="782"/>
                    <a:pt x="232" y="460"/>
                    <a:pt x="298" y="145"/>
                  </a:cubicBezTo>
                  <a:cubicBezTo>
                    <a:pt x="318" y="57"/>
                    <a:pt x="247"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4"/>
            <p:cNvSpPr/>
            <p:nvPr/>
          </p:nvSpPr>
          <p:spPr>
            <a:xfrm>
              <a:off x="7602757" y="2962652"/>
              <a:ext cx="36705" cy="147003"/>
            </a:xfrm>
            <a:custGeom>
              <a:rect b="b" l="l" r="r" t="t"/>
              <a:pathLst>
                <a:path extrusionOk="0" h="1614" w="403">
                  <a:moveTo>
                    <a:pt x="291" y="0"/>
                  </a:moveTo>
                  <a:cubicBezTo>
                    <a:pt x="235" y="0"/>
                    <a:pt x="175" y="37"/>
                    <a:pt x="170" y="112"/>
                  </a:cubicBezTo>
                  <a:cubicBezTo>
                    <a:pt x="121" y="575"/>
                    <a:pt x="13" y="1030"/>
                    <a:pt x="5" y="1502"/>
                  </a:cubicBezTo>
                  <a:cubicBezTo>
                    <a:pt x="1" y="1576"/>
                    <a:pt x="57" y="1614"/>
                    <a:pt x="115" y="1614"/>
                  </a:cubicBezTo>
                  <a:cubicBezTo>
                    <a:pt x="173" y="1614"/>
                    <a:pt x="233" y="1576"/>
                    <a:pt x="237" y="1502"/>
                  </a:cubicBezTo>
                  <a:cubicBezTo>
                    <a:pt x="245" y="1030"/>
                    <a:pt x="353" y="575"/>
                    <a:pt x="394" y="112"/>
                  </a:cubicBezTo>
                  <a:cubicBezTo>
                    <a:pt x="402" y="37"/>
                    <a:pt x="348"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4"/>
            <p:cNvSpPr/>
            <p:nvPr/>
          </p:nvSpPr>
          <p:spPr>
            <a:xfrm>
              <a:off x="7642832" y="2980686"/>
              <a:ext cx="28963" cy="125781"/>
            </a:xfrm>
            <a:custGeom>
              <a:rect b="b" l="l" r="r" t="t"/>
              <a:pathLst>
                <a:path extrusionOk="0" h="1381" w="318">
                  <a:moveTo>
                    <a:pt x="169" y="1"/>
                  </a:moveTo>
                  <a:cubicBezTo>
                    <a:pt x="111" y="1"/>
                    <a:pt x="53" y="38"/>
                    <a:pt x="53" y="112"/>
                  </a:cubicBezTo>
                  <a:cubicBezTo>
                    <a:pt x="61" y="493"/>
                    <a:pt x="95" y="865"/>
                    <a:pt x="20" y="1238"/>
                  </a:cubicBezTo>
                  <a:cubicBezTo>
                    <a:pt x="0" y="1322"/>
                    <a:pt x="73" y="1380"/>
                    <a:pt x="142" y="1380"/>
                  </a:cubicBezTo>
                  <a:cubicBezTo>
                    <a:pt x="187" y="1380"/>
                    <a:pt x="230" y="1355"/>
                    <a:pt x="243" y="1296"/>
                  </a:cubicBezTo>
                  <a:cubicBezTo>
                    <a:pt x="318" y="907"/>
                    <a:pt x="293" y="510"/>
                    <a:pt x="285" y="112"/>
                  </a:cubicBezTo>
                  <a:cubicBezTo>
                    <a:pt x="285" y="38"/>
                    <a:pt x="227" y="1"/>
                    <a:pt x="1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4"/>
            <p:cNvSpPr/>
            <p:nvPr/>
          </p:nvSpPr>
          <p:spPr>
            <a:xfrm>
              <a:off x="6966030" y="3441457"/>
              <a:ext cx="162669" cy="197826"/>
            </a:xfrm>
            <a:custGeom>
              <a:rect b="b" l="l" r="r" t="t"/>
              <a:pathLst>
                <a:path extrusionOk="0" h="2172" w="1786">
                  <a:moveTo>
                    <a:pt x="156" y="1"/>
                  </a:moveTo>
                  <a:cubicBezTo>
                    <a:pt x="80" y="1"/>
                    <a:pt x="0" y="84"/>
                    <a:pt x="46" y="175"/>
                  </a:cubicBezTo>
                  <a:cubicBezTo>
                    <a:pt x="426" y="920"/>
                    <a:pt x="964" y="1549"/>
                    <a:pt x="1543" y="2136"/>
                  </a:cubicBezTo>
                  <a:cubicBezTo>
                    <a:pt x="1568" y="2161"/>
                    <a:pt x="1595" y="2171"/>
                    <a:pt x="1622" y="2171"/>
                  </a:cubicBezTo>
                  <a:cubicBezTo>
                    <a:pt x="1710" y="2171"/>
                    <a:pt x="1785" y="2055"/>
                    <a:pt x="1709" y="1979"/>
                  </a:cubicBezTo>
                  <a:cubicBezTo>
                    <a:pt x="1138" y="1400"/>
                    <a:pt x="617" y="779"/>
                    <a:pt x="244" y="59"/>
                  </a:cubicBezTo>
                  <a:cubicBezTo>
                    <a:pt x="224" y="18"/>
                    <a:pt x="190" y="1"/>
                    <a:pt x="1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4"/>
            <p:cNvSpPr/>
            <p:nvPr/>
          </p:nvSpPr>
          <p:spPr>
            <a:xfrm>
              <a:off x="7134251" y="3525888"/>
              <a:ext cx="95816" cy="121319"/>
            </a:xfrm>
            <a:custGeom>
              <a:rect b="b" l="l" r="r" t="t"/>
              <a:pathLst>
                <a:path extrusionOk="0" h="1332" w="1052">
                  <a:moveTo>
                    <a:pt x="157" y="1"/>
                  </a:moveTo>
                  <a:cubicBezTo>
                    <a:pt x="79" y="1"/>
                    <a:pt x="1" y="84"/>
                    <a:pt x="52" y="175"/>
                  </a:cubicBezTo>
                  <a:cubicBezTo>
                    <a:pt x="251" y="572"/>
                    <a:pt x="524" y="928"/>
                    <a:pt x="788" y="1284"/>
                  </a:cubicBezTo>
                  <a:cubicBezTo>
                    <a:pt x="815" y="1317"/>
                    <a:pt x="851" y="1332"/>
                    <a:pt x="886" y="1332"/>
                  </a:cubicBezTo>
                  <a:cubicBezTo>
                    <a:pt x="971" y="1332"/>
                    <a:pt x="1051" y="1250"/>
                    <a:pt x="987" y="1168"/>
                  </a:cubicBezTo>
                  <a:cubicBezTo>
                    <a:pt x="722" y="812"/>
                    <a:pt x="449" y="456"/>
                    <a:pt x="251" y="59"/>
                  </a:cubicBezTo>
                  <a:cubicBezTo>
                    <a:pt x="227" y="18"/>
                    <a:pt x="192" y="1"/>
                    <a:pt x="1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4"/>
            <p:cNvSpPr/>
            <p:nvPr/>
          </p:nvSpPr>
          <p:spPr>
            <a:xfrm>
              <a:off x="7083247" y="3744935"/>
              <a:ext cx="145637" cy="231070"/>
            </a:xfrm>
            <a:custGeom>
              <a:rect b="b" l="l" r="r" t="t"/>
              <a:pathLst>
                <a:path extrusionOk="0" h="2537" w="1599">
                  <a:moveTo>
                    <a:pt x="1439" y="0"/>
                  </a:moveTo>
                  <a:cubicBezTo>
                    <a:pt x="1405" y="0"/>
                    <a:pt x="1371" y="16"/>
                    <a:pt x="1348" y="53"/>
                  </a:cubicBezTo>
                  <a:cubicBezTo>
                    <a:pt x="885" y="806"/>
                    <a:pt x="521" y="1609"/>
                    <a:pt x="58" y="2362"/>
                  </a:cubicBezTo>
                  <a:cubicBezTo>
                    <a:pt x="1" y="2453"/>
                    <a:pt x="77" y="2536"/>
                    <a:pt x="157" y="2536"/>
                  </a:cubicBezTo>
                  <a:cubicBezTo>
                    <a:pt x="193" y="2536"/>
                    <a:pt x="230" y="2519"/>
                    <a:pt x="256" y="2478"/>
                  </a:cubicBezTo>
                  <a:cubicBezTo>
                    <a:pt x="720" y="1725"/>
                    <a:pt x="1084" y="922"/>
                    <a:pt x="1547" y="169"/>
                  </a:cubicBezTo>
                  <a:cubicBezTo>
                    <a:pt x="1599" y="83"/>
                    <a:pt x="1518" y="0"/>
                    <a:pt x="14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4"/>
            <p:cNvSpPr/>
            <p:nvPr/>
          </p:nvSpPr>
          <p:spPr>
            <a:xfrm>
              <a:off x="6670208" y="3188894"/>
              <a:ext cx="96636" cy="97000"/>
            </a:xfrm>
            <a:custGeom>
              <a:rect b="b" l="l" r="r" t="t"/>
              <a:pathLst>
                <a:path extrusionOk="0" h="1065" w="1061">
                  <a:moveTo>
                    <a:pt x="166" y="1"/>
                  </a:moveTo>
                  <a:cubicBezTo>
                    <a:pt x="80" y="1"/>
                    <a:pt x="0" y="118"/>
                    <a:pt x="83" y="201"/>
                  </a:cubicBezTo>
                  <a:cubicBezTo>
                    <a:pt x="340" y="466"/>
                    <a:pt x="555" y="764"/>
                    <a:pt x="820" y="1029"/>
                  </a:cubicBezTo>
                  <a:cubicBezTo>
                    <a:pt x="845" y="1054"/>
                    <a:pt x="873" y="1065"/>
                    <a:pt x="900" y="1065"/>
                  </a:cubicBezTo>
                  <a:cubicBezTo>
                    <a:pt x="987" y="1065"/>
                    <a:pt x="1061" y="953"/>
                    <a:pt x="985" y="871"/>
                  </a:cubicBezTo>
                  <a:cubicBezTo>
                    <a:pt x="720" y="607"/>
                    <a:pt x="505" y="300"/>
                    <a:pt x="240" y="36"/>
                  </a:cubicBezTo>
                  <a:cubicBezTo>
                    <a:pt x="218" y="11"/>
                    <a:pt x="192" y="1"/>
                    <a:pt x="1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4"/>
            <p:cNvSpPr/>
            <p:nvPr/>
          </p:nvSpPr>
          <p:spPr>
            <a:xfrm>
              <a:off x="7463772" y="4030834"/>
              <a:ext cx="84067" cy="180794"/>
            </a:xfrm>
            <a:custGeom>
              <a:rect b="b" l="l" r="r" t="t"/>
              <a:pathLst>
                <a:path extrusionOk="0" h="1985" w="923">
                  <a:moveTo>
                    <a:pt x="767" y="0"/>
                  </a:moveTo>
                  <a:cubicBezTo>
                    <a:pt x="733" y="0"/>
                    <a:pt x="699" y="17"/>
                    <a:pt x="679" y="59"/>
                  </a:cubicBezTo>
                  <a:cubicBezTo>
                    <a:pt x="397" y="630"/>
                    <a:pt x="199" y="1225"/>
                    <a:pt x="25" y="1838"/>
                  </a:cubicBezTo>
                  <a:cubicBezTo>
                    <a:pt x="0" y="1927"/>
                    <a:pt x="72" y="1984"/>
                    <a:pt x="141" y="1984"/>
                  </a:cubicBezTo>
                  <a:cubicBezTo>
                    <a:pt x="187" y="1984"/>
                    <a:pt x="232" y="1960"/>
                    <a:pt x="248" y="1904"/>
                  </a:cubicBezTo>
                  <a:cubicBezTo>
                    <a:pt x="414" y="1308"/>
                    <a:pt x="604" y="729"/>
                    <a:pt x="877" y="175"/>
                  </a:cubicBezTo>
                  <a:cubicBezTo>
                    <a:pt x="923" y="83"/>
                    <a:pt x="843" y="0"/>
                    <a:pt x="7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4"/>
            <p:cNvSpPr/>
            <p:nvPr/>
          </p:nvSpPr>
          <p:spPr>
            <a:xfrm>
              <a:off x="8251628" y="4398992"/>
              <a:ext cx="60" cy="61"/>
            </a:xfrm>
            <a:custGeom>
              <a:rect b="b" l="l" r="r" t="t"/>
              <a:pathLst>
                <a:path extrusionOk="0" h="1" w="1">
                  <a:moveTo>
                    <a:pt x="0" y="1"/>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4"/>
            <p:cNvSpPr/>
            <p:nvPr/>
          </p:nvSpPr>
          <p:spPr>
            <a:xfrm>
              <a:off x="8237748" y="3946907"/>
              <a:ext cx="538" cy="4239"/>
            </a:xfrm>
            <a:custGeom>
              <a:rect b="b" l="l" r="r" t="t"/>
              <a:pathLst>
                <a:path extrusionOk="0" h="70" w="9">
                  <a:moveTo>
                    <a:pt x="9" y="70"/>
                  </a:moveTo>
                  <a:cubicBezTo>
                    <a:pt x="9" y="52"/>
                    <a:pt x="0" y="27"/>
                    <a:pt x="0" y="1"/>
                  </a:cubicBezTo>
                  <a:lnTo>
                    <a:pt x="0" y="1"/>
                  </a:lnTo>
                  <a:cubicBezTo>
                    <a:pt x="0" y="27"/>
                    <a:pt x="9" y="52"/>
                    <a:pt x="9" y="7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0" name="Google Shape;3190;p44"/>
            <p:cNvGrpSpPr/>
            <p:nvPr/>
          </p:nvGrpSpPr>
          <p:grpSpPr>
            <a:xfrm>
              <a:off x="7777284" y="2854933"/>
              <a:ext cx="656337" cy="1737349"/>
              <a:chOff x="2953000" y="1048975"/>
              <a:chExt cx="243575" cy="641775"/>
            </a:xfrm>
          </p:grpSpPr>
          <p:sp>
            <p:nvSpPr>
              <p:cNvPr id="3191" name="Google Shape;3191;p44"/>
              <p:cNvSpPr/>
              <p:nvPr/>
            </p:nvSpPr>
            <p:spPr>
              <a:xfrm>
                <a:off x="3010775" y="1630600"/>
                <a:ext cx="185800" cy="60150"/>
              </a:xfrm>
              <a:custGeom>
                <a:rect b="b" l="l" r="r" t="t"/>
                <a:pathLst>
                  <a:path extrusionOk="0" h="2406" w="7432">
                    <a:moveTo>
                      <a:pt x="7303" y="1"/>
                    </a:moveTo>
                    <a:lnTo>
                      <a:pt x="7303" y="1"/>
                    </a:lnTo>
                    <a:cubicBezTo>
                      <a:pt x="6573" y="241"/>
                      <a:pt x="5817" y="413"/>
                      <a:pt x="5052" y="516"/>
                    </a:cubicBezTo>
                    <a:lnTo>
                      <a:pt x="5009" y="516"/>
                    </a:lnTo>
                    <a:cubicBezTo>
                      <a:pt x="4897" y="533"/>
                      <a:pt x="4794" y="542"/>
                      <a:pt x="4683" y="559"/>
                    </a:cubicBezTo>
                    <a:lnTo>
                      <a:pt x="4605" y="568"/>
                    </a:lnTo>
                    <a:cubicBezTo>
                      <a:pt x="4502" y="576"/>
                      <a:pt x="4408" y="585"/>
                      <a:pt x="4313" y="594"/>
                    </a:cubicBezTo>
                    <a:lnTo>
                      <a:pt x="4202" y="602"/>
                    </a:lnTo>
                    <a:lnTo>
                      <a:pt x="3935" y="611"/>
                    </a:lnTo>
                    <a:lnTo>
                      <a:pt x="3798" y="611"/>
                    </a:lnTo>
                    <a:cubicBezTo>
                      <a:pt x="3712" y="611"/>
                      <a:pt x="3626" y="619"/>
                      <a:pt x="3540" y="619"/>
                    </a:cubicBezTo>
                    <a:lnTo>
                      <a:pt x="2750" y="619"/>
                    </a:lnTo>
                    <a:lnTo>
                      <a:pt x="2561" y="611"/>
                    </a:lnTo>
                    <a:lnTo>
                      <a:pt x="2354" y="602"/>
                    </a:lnTo>
                    <a:lnTo>
                      <a:pt x="2140" y="594"/>
                    </a:lnTo>
                    <a:cubicBezTo>
                      <a:pt x="2080" y="594"/>
                      <a:pt x="2011" y="585"/>
                      <a:pt x="1951" y="576"/>
                    </a:cubicBezTo>
                    <a:lnTo>
                      <a:pt x="1701" y="559"/>
                    </a:lnTo>
                    <a:lnTo>
                      <a:pt x="1547" y="542"/>
                    </a:lnTo>
                    <a:cubicBezTo>
                      <a:pt x="1418" y="533"/>
                      <a:pt x="1281" y="516"/>
                      <a:pt x="1152" y="499"/>
                    </a:cubicBezTo>
                    <a:lnTo>
                      <a:pt x="825" y="465"/>
                    </a:lnTo>
                    <a:lnTo>
                      <a:pt x="739" y="447"/>
                    </a:lnTo>
                    <a:lnTo>
                      <a:pt x="576" y="430"/>
                    </a:lnTo>
                    <a:lnTo>
                      <a:pt x="516" y="422"/>
                    </a:lnTo>
                    <a:cubicBezTo>
                      <a:pt x="370" y="405"/>
                      <a:pt x="215" y="387"/>
                      <a:pt x="61" y="362"/>
                    </a:cubicBezTo>
                    <a:lnTo>
                      <a:pt x="0" y="362"/>
                    </a:lnTo>
                    <a:cubicBezTo>
                      <a:pt x="35" y="894"/>
                      <a:pt x="52" y="1418"/>
                      <a:pt x="69" y="1951"/>
                    </a:cubicBezTo>
                    <a:cubicBezTo>
                      <a:pt x="164" y="1977"/>
                      <a:pt x="258" y="1994"/>
                      <a:pt x="353" y="2020"/>
                    </a:cubicBezTo>
                    <a:cubicBezTo>
                      <a:pt x="1289" y="2248"/>
                      <a:pt x="2313" y="2406"/>
                      <a:pt x="3331" y="2406"/>
                    </a:cubicBezTo>
                    <a:cubicBezTo>
                      <a:pt x="4759" y="2406"/>
                      <a:pt x="6173" y="2096"/>
                      <a:pt x="7312" y="1238"/>
                    </a:cubicBezTo>
                    <a:lnTo>
                      <a:pt x="7320" y="1221"/>
                    </a:lnTo>
                    <a:cubicBezTo>
                      <a:pt x="7398" y="1186"/>
                      <a:pt x="7432" y="1092"/>
                      <a:pt x="7398" y="1015"/>
                    </a:cubicBezTo>
                    <a:cubicBezTo>
                      <a:pt x="7286" y="722"/>
                      <a:pt x="7303" y="344"/>
                      <a:pt x="73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4"/>
              <p:cNvSpPr/>
              <p:nvPr/>
            </p:nvSpPr>
            <p:spPr>
              <a:xfrm>
                <a:off x="2954075" y="1625875"/>
                <a:ext cx="22150" cy="42125"/>
              </a:xfrm>
              <a:custGeom>
                <a:rect b="b" l="l" r="r" t="t"/>
                <a:pathLst>
                  <a:path extrusionOk="0" h="1685" w="886">
                    <a:moveTo>
                      <a:pt x="78" y="1"/>
                    </a:moveTo>
                    <a:lnTo>
                      <a:pt x="78" y="95"/>
                    </a:lnTo>
                    <a:cubicBezTo>
                      <a:pt x="69" y="396"/>
                      <a:pt x="52" y="697"/>
                      <a:pt x="35" y="1006"/>
                    </a:cubicBezTo>
                    <a:cubicBezTo>
                      <a:pt x="26" y="1109"/>
                      <a:pt x="0" y="1324"/>
                      <a:pt x="138" y="1384"/>
                    </a:cubicBezTo>
                    <a:cubicBezTo>
                      <a:pt x="387" y="1496"/>
                      <a:pt x="636" y="1590"/>
                      <a:pt x="885" y="1685"/>
                    </a:cubicBezTo>
                    <a:cubicBezTo>
                      <a:pt x="868" y="1212"/>
                      <a:pt x="842" y="731"/>
                      <a:pt x="816" y="258"/>
                    </a:cubicBezTo>
                    <a:lnTo>
                      <a:pt x="799" y="250"/>
                    </a:lnTo>
                    <a:cubicBezTo>
                      <a:pt x="688" y="224"/>
                      <a:pt x="584" y="190"/>
                      <a:pt x="481" y="155"/>
                    </a:cubicBezTo>
                    <a:lnTo>
                      <a:pt x="404" y="121"/>
                    </a:lnTo>
                    <a:cubicBezTo>
                      <a:pt x="292" y="87"/>
                      <a:pt x="189" y="52"/>
                      <a:pt x="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4"/>
              <p:cNvSpPr/>
              <p:nvPr/>
            </p:nvSpPr>
            <p:spPr>
              <a:xfrm>
                <a:off x="2962650" y="1077975"/>
                <a:ext cx="101625" cy="366650"/>
              </a:xfrm>
              <a:custGeom>
                <a:rect b="b" l="l" r="r" t="t"/>
                <a:pathLst>
                  <a:path extrusionOk="0" h="14666" w="4065">
                    <a:moveTo>
                      <a:pt x="3489" y="0"/>
                    </a:moveTo>
                    <a:lnTo>
                      <a:pt x="3489" y="0"/>
                    </a:lnTo>
                    <a:cubicBezTo>
                      <a:pt x="3309" y="2432"/>
                      <a:pt x="3618" y="4880"/>
                      <a:pt x="3455" y="7303"/>
                    </a:cubicBezTo>
                    <a:cubicBezTo>
                      <a:pt x="3377" y="8437"/>
                      <a:pt x="2742" y="9365"/>
                      <a:pt x="2080" y="10241"/>
                    </a:cubicBezTo>
                    <a:cubicBezTo>
                      <a:pt x="1410" y="11126"/>
                      <a:pt x="817" y="11959"/>
                      <a:pt x="430" y="12982"/>
                    </a:cubicBezTo>
                    <a:cubicBezTo>
                      <a:pt x="241" y="13471"/>
                      <a:pt x="95" y="13970"/>
                      <a:pt x="1" y="14477"/>
                    </a:cubicBezTo>
                    <a:cubicBezTo>
                      <a:pt x="199" y="14545"/>
                      <a:pt x="405" y="14614"/>
                      <a:pt x="620" y="14666"/>
                    </a:cubicBezTo>
                    <a:cubicBezTo>
                      <a:pt x="826" y="13575"/>
                      <a:pt x="1195" y="12526"/>
                      <a:pt x="1711" y="11547"/>
                    </a:cubicBezTo>
                    <a:cubicBezTo>
                      <a:pt x="2192" y="10645"/>
                      <a:pt x="2896" y="9889"/>
                      <a:pt x="3395" y="8995"/>
                    </a:cubicBezTo>
                    <a:cubicBezTo>
                      <a:pt x="3979" y="7956"/>
                      <a:pt x="4065" y="6882"/>
                      <a:pt x="4056" y="5705"/>
                    </a:cubicBezTo>
                    <a:cubicBezTo>
                      <a:pt x="4056" y="4425"/>
                      <a:pt x="3996" y="3145"/>
                      <a:pt x="3979" y="1865"/>
                    </a:cubicBezTo>
                    <a:cubicBezTo>
                      <a:pt x="3979" y="1246"/>
                      <a:pt x="3979" y="627"/>
                      <a:pt x="4013" y="17"/>
                    </a:cubicBezTo>
                    <a:lnTo>
                      <a:pt x="3541" y="17"/>
                    </a:lnTo>
                    <a:cubicBezTo>
                      <a:pt x="3523" y="17"/>
                      <a:pt x="3506" y="9"/>
                      <a:pt x="34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4"/>
              <p:cNvSpPr/>
              <p:nvPr/>
            </p:nvSpPr>
            <p:spPr>
              <a:xfrm>
                <a:off x="3011850" y="1078400"/>
                <a:ext cx="175500" cy="379300"/>
              </a:xfrm>
              <a:custGeom>
                <a:rect b="b" l="l" r="r" t="t"/>
                <a:pathLst>
                  <a:path extrusionOk="0" h="15172" w="7020">
                    <a:moveTo>
                      <a:pt x="5039" y="11769"/>
                    </a:moveTo>
                    <a:cubicBezTo>
                      <a:pt x="5101" y="11769"/>
                      <a:pt x="5161" y="11788"/>
                      <a:pt x="5207" y="11831"/>
                    </a:cubicBezTo>
                    <a:cubicBezTo>
                      <a:pt x="5447" y="12037"/>
                      <a:pt x="5653" y="12269"/>
                      <a:pt x="5843" y="12518"/>
                    </a:cubicBezTo>
                    <a:cubicBezTo>
                      <a:pt x="5997" y="12776"/>
                      <a:pt x="6135" y="13051"/>
                      <a:pt x="6238" y="13334"/>
                    </a:cubicBezTo>
                    <a:cubicBezTo>
                      <a:pt x="6425" y="13773"/>
                      <a:pt x="6073" y="14061"/>
                      <a:pt x="5755" y="14061"/>
                    </a:cubicBezTo>
                    <a:cubicBezTo>
                      <a:pt x="5563" y="14061"/>
                      <a:pt x="5383" y="13955"/>
                      <a:pt x="5344" y="13712"/>
                    </a:cubicBezTo>
                    <a:cubicBezTo>
                      <a:pt x="5258" y="13162"/>
                      <a:pt x="5001" y="12587"/>
                      <a:pt x="4786" y="12071"/>
                    </a:cubicBezTo>
                    <a:cubicBezTo>
                      <a:pt x="4711" y="11898"/>
                      <a:pt x="4879" y="11769"/>
                      <a:pt x="5039" y="11769"/>
                    </a:cubicBezTo>
                    <a:close/>
                    <a:moveTo>
                      <a:pt x="2389" y="0"/>
                    </a:moveTo>
                    <a:cubicBezTo>
                      <a:pt x="2389" y="52"/>
                      <a:pt x="2389" y="112"/>
                      <a:pt x="2389" y="164"/>
                    </a:cubicBezTo>
                    <a:cubicBezTo>
                      <a:pt x="2389" y="774"/>
                      <a:pt x="2389" y="1392"/>
                      <a:pt x="2415" y="2002"/>
                    </a:cubicBezTo>
                    <a:cubicBezTo>
                      <a:pt x="2449" y="3282"/>
                      <a:pt x="2535" y="4562"/>
                      <a:pt x="2535" y="5843"/>
                    </a:cubicBezTo>
                    <a:cubicBezTo>
                      <a:pt x="2535" y="6418"/>
                      <a:pt x="2535" y="7002"/>
                      <a:pt x="2432" y="7569"/>
                    </a:cubicBezTo>
                    <a:cubicBezTo>
                      <a:pt x="2329" y="8050"/>
                      <a:pt x="2200" y="8514"/>
                      <a:pt x="2037" y="8978"/>
                    </a:cubicBezTo>
                    <a:cubicBezTo>
                      <a:pt x="1727" y="9941"/>
                      <a:pt x="1358" y="10877"/>
                      <a:pt x="937" y="11796"/>
                    </a:cubicBezTo>
                    <a:cubicBezTo>
                      <a:pt x="490" y="12784"/>
                      <a:pt x="172" y="13832"/>
                      <a:pt x="0" y="14906"/>
                    </a:cubicBezTo>
                    <a:cubicBezTo>
                      <a:pt x="378" y="14967"/>
                      <a:pt x="756" y="15009"/>
                      <a:pt x="1109" y="15044"/>
                    </a:cubicBezTo>
                    <a:cubicBezTo>
                      <a:pt x="1796" y="15125"/>
                      <a:pt x="2489" y="15172"/>
                      <a:pt x="3180" y="15172"/>
                    </a:cubicBezTo>
                    <a:cubicBezTo>
                      <a:pt x="4381" y="15172"/>
                      <a:pt x="5581" y="15033"/>
                      <a:pt x="6753" y="14700"/>
                    </a:cubicBezTo>
                    <a:cubicBezTo>
                      <a:pt x="6839" y="14674"/>
                      <a:pt x="6934" y="14649"/>
                      <a:pt x="7020" y="14623"/>
                    </a:cubicBezTo>
                    <a:cubicBezTo>
                      <a:pt x="6796" y="13454"/>
                      <a:pt x="6410" y="12329"/>
                      <a:pt x="5739" y="11332"/>
                    </a:cubicBezTo>
                    <a:cubicBezTo>
                      <a:pt x="5250" y="10602"/>
                      <a:pt x="4665" y="9941"/>
                      <a:pt x="4210" y="9202"/>
                    </a:cubicBezTo>
                    <a:cubicBezTo>
                      <a:pt x="3952" y="8789"/>
                      <a:pt x="3755" y="8343"/>
                      <a:pt x="3626" y="7879"/>
                    </a:cubicBezTo>
                    <a:cubicBezTo>
                      <a:pt x="3497" y="7389"/>
                      <a:pt x="3523" y="6831"/>
                      <a:pt x="3523" y="6332"/>
                    </a:cubicBezTo>
                    <a:cubicBezTo>
                      <a:pt x="3523" y="5327"/>
                      <a:pt x="3497" y="4322"/>
                      <a:pt x="3523" y="3317"/>
                    </a:cubicBezTo>
                    <a:cubicBezTo>
                      <a:pt x="3540" y="2208"/>
                      <a:pt x="3583" y="1100"/>
                      <a:pt x="35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4"/>
              <p:cNvSpPr/>
              <p:nvPr/>
            </p:nvSpPr>
            <p:spPr>
              <a:xfrm>
                <a:off x="2978125" y="1078400"/>
                <a:ext cx="97100" cy="372875"/>
              </a:xfrm>
              <a:custGeom>
                <a:rect b="b" l="l" r="r" t="t"/>
                <a:pathLst>
                  <a:path extrusionOk="0" h="14915" w="3884">
                    <a:moveTo>
                      <a:pt x="3394" y="0"/>
                    </a:moveTo>
                    <a:cubicBezTo>
                      <a:pt x="3360" y="619"/>
                      <a:pt x="3351" y="1238"/>
                      <a:pt x="3360" y="1856"/>
                    </a:cubicBezTo>
                    <a:cubicBezTo>
                      <a:pt x="3377" y="3136"/>
                      <a:pt x="3428" y="4416"/>
                      <a:pt x="3437" y="5696"/>
                    </a:cubicBezTo>
                    <a:cubicBezTo>
                      <a:pt x="3446" y="6865"/>
                      <a:pt x="3360" y="7947"/>
                      <a:pt x="2776" y="8987"/>
                    </a:cubicBezTo>
                    <a:cubicBezTo>
                      <a:pt x="2277" y="9872"/>
                      <a:pt x="1573" y="10636"/>
                      <a:pt x="1092" y="11530"/>
                    </a:cubicBezTo>
                    <a:cubicBezTo>
                      <a:pt x="576" y="12509"/>
                      <a:pt x="207" y="13566"/>
                      <a:pt x="1" y="14657"/>
                    </a:cubicBezTo>
                    <a:cubicBezTo>
                      <a:pt x="447" y="14769"/>
                      <a:pt x="894" y="14855"/>
                      <a:pt x="1349" y="14915"/>
                    </a:cubicBezTo>
                    <a:cubicBezTo>
                      <a:pt x="1521" y="13841"/>
                      <a:pt x="1839" y="12793"/>
                      <a:pt x="2286" y="11796"/>
                    </a:cubicBezTo>
                    <a:cubicBezTo>
                      <a:pt x="2707" y="10886"/>
                      <a:pt x="3076" y="9941"/>
                      <a:pt x="3386" y="8987"/>
                    </a:cubicBezTo>
                    <a:cubicBezTo>
                      <a:pt x="3549" y="8523"/>
                      <a:pt x="3678" y="8050"/>
                      <a:pt x="3781" y="7578"/>
                    </a:cubicBezTo>
                    <a:cubicBezTo>
                      <a:pt x="3884" y="7002"/>
                      <a:pt x="3884" y="6427"/>
                      <a:pt x="3884" y="5851"/>
                    </a:cubicBezTo>
                    <a:cubicBezTo>
                      <a:pt x="3884" y="4571"/>
                      <a:pt x="3798" y="3291"/>
                      <a:pt x="3764" y="2011"/>
                    </a:cubicBezTo>
                    <a:cubicBezTo>
                      <a:pt x="3738" y="1392"/>
                      <a:pt x="3738" y="782"/>
                      <a:pt x="3738" y="172"/>
                    </a:cubicBezTo>
                    <a:lnTo>
                      <a:pt x="3738"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4"/>
              <p:cNvSpPr/>
              <p:nvPr/>
            </p:nvSpPr>
            <p:spPr>
              <a:xfrm>
                <a:off x="2974475" y="1632325"/>
                <a:ext cx="38050" cy="47050"/>
              </a:xfrm>
              <a:custGeom>
                <a:rect b="b" l="l" r="r" t="t"/>
                <a:pathLst>
                  <a:path extrusionOk="0" h="1882" w="1522">
                    <a:moveTo>
                      <a:pt x="0" y="0"/>
                    </a:moveTo>
                    <a:lnTo>
                      <a:pt x="0" y="0"/>
                    </a:lnTo>
                    <a:cubicBezTo>
                      <a:pt x="26" y="482"/>
                      <a:pt x="52" y="954"/>
                      <a:pt x="69" y="1427"/>
                    </a:cubicBezTo>
                    <a:cubicBezTo>
                      <a:pt x="550" y="1607"/>
                      <a:pt x="1031" y="1753"/>
                      <a:pt x="1521" y="1882"/>
                    </a:cubicBezTo>
                    <a:cubicBezTo>
                      <a:pt x="1504" y="1358"/>
                      <a:pt x="1478" y="825"/>
                      <a:pt x="1452" y="293"/>
                    </a:cubicBezTo>
                    <a:lnTo>
                      <a:pt x="1160" y="250"/>
                    </a:lnTo>
                    <a:lnTo>
                      <a:pt x="903" y="207"/>
                    </a:lnTo>
                    <a:lnTo>
                      <a:pt x="782" y="181"/>
                    </a:lnTo>
                    <a:lnTo>
                      <a:pt x="636" y="155"/>
                    </a:lnTo>
                    <a:lnTo>
                      <a:pt x="507" y="129"/>
                    </a:lnTo>
                    <a:lnTo>
                      <a:pt x="370" y="95"/>
                    </a:lnTo>
                    <a:lnTo>
                      <a:pt x="241" y="61"/>
                    </a:lnTo>
                    <a:cubicBezTo>
                      <a:pt x="189" y="52"/>
                      <a:pt x="147" y="43"/>
                      <a:pt x="104" y="26"/>
                    </a:cubicBez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4"/>
              <p:cNvSpPr/>
              <p:nvPr/>
            </p:nvSpPr>
            <p:spPr>
              <a:xfrm>
                <a:off x="2974050" y="1632100"/>
                <a:ext cx="3025" cy="900"/>
              </a:xfrm>
              <a:custGeom>
                <a:rect b="b" l="l" r="r" t="t"/>
                <a:pathLst>
                  <a:path extrusionOk="0" h="36" w="121">
                    <a:moveTo>
                      <a:pt x="0" y="1"/>
                    </a:moveTo>
                    <a:lnTo>
                      <a:pt x="17" y="9"/>
                    </a:lnTo>
                    <a:lnTo>
                      <a:pt x="121" y="35"/>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4"/>
              <p:cNvSpPr/>
              <p:nvPr/>
            </p:nvSpPr>
            <p:spPr>
              <a:xfrm>
                <a:off x="2964175" y="1628875"/>
                <a:ext cx="1950" cy="900"/>
              </a:xfrm>
              <a:custGeom>
                <a:rect b="b" l="l" r="r" t="t"/>
                <a:pathLst>
                  <a:path extrusionOk="0" h="36" w="78">
                    <a:moveTo>
                      <a:pt x="77" y="35"/>
                    </a:move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4"/>
              <p:cNvSpPr/>
              <p:nvPr/>
            </p:nvSpPr>
            <p:spPr>
              <a:xfrm>
                <a:off x="2987150" y="1635325"/>
                <a:ext cx="3250" cy="900"/>
              </a:xfrm>
              <a:custGeom>
                <a:rect b="b" l="l" r="r" t="t"/>
                <a:pathLst>
                  <a:path extrusionOk="0" h="36" w="130">
                    <a:moveTo>
                      <a:pt x="129" y="35"/>
                    </a:move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4"/>
              <p:cNvSpPr/>
              <p:nvPr/>
            </p:nvSpPr>
            <p:spPr>
              <a:xfrm>
                <a:off x="2994025" y="1636825"/>
                <a:ext cx="3025" cy="475"/>
              </a:xfrm>
              <a:custGeom>
                <a:rect b="b" l="l" r="r" t="t"/>
                <a:pathLst>
                  <a:path extrusionOk="0" h="19" w="121">
                    <a:moveTo>
                      <a:pt x="121" y="18"/>
                    </a:move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4"/>
              <p:cNvSpPr/>
              <p:nvPr/>
            </p:nvSpPr>
            <p:spPr>
              <a:xfrm>
                <a:off x="2980500" y="1633825"/>
                <a:ext cx="3225" cy="875"/>
              </a:xfrm>
              <a:custGeom>
                <a:rect b="b" l="l" r="r" t="t"/>
                <a:pathLst>
                  <a:path extrusionOk="0" h="35" w="129">
                    <a:moveTo>
                      <a:pt x="129" y="35"/>
                    </a:move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4"/>
              <p:cNvSpPr/>
              <p:nvPr/>
            </p:nvSpPr>
            <p:spPr>
              <a:xfrm>
                <a:off x="3137075" y="1630600"/>
                <a:ext cx="56300" cy="12700"/>
              </a:xfrm>
              <a:custGeom>
                <a:rect b="b" l="l" r="r" t="t"/>
                <a:pathLst>
                  <a:path extrusionOk="0" h="508" w="2252">
                    <a:moveTo>
                      <a:pt x="2251" y="1"/>
                    </a:moveTo>
                    <a:lnTo>
                      <a:pt x="2251" y="1"/>
                    </a:lnTo>
                    <a:cubicBezTo>
                      <a:pt x="1521" y="241"/>
                      <a:pt x="765" y="413"/>
                      <a:pt x="0" y="508"/>
                    </a:cubicBezTo>
                    <a:cubicBezTo>
                      <a:pt x="765" y="413"/>
                      <a:pt x="1521" y="241"/>
                      <a:pt x="2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4"/>
              <p:cNvSpPr/>
              <p:nvPr/>
            </p:nvSpPr>
            <p:spPr>
              <a:xfrm>
                <a:off x="2953000" y="1439875"/>
                <a:ext cx="227475" cy="179800"/>
              </a:xfrm>
              <a:custGeom>
                <a:rect b="b" l="l" r="r" t="t"/>
                <a:pathLst>
                  <a:path extrusionOk="0" h="7192" w="9099">
                    <a:moveTo>
                      <a:pt x="378" y="1"/>
                    </a:moveTo>
                    <a:cubicBezTo>
                      <a:pt x="0" y="1865"/>
                      <a:pt x="86" y="3832"/>
                      <a:pt x="121" y="5714"/>
                    </a:cubicBezTo>
                    <a:cubicBezTo>
                      <a:pt x="129" y="6126"/>
                      <a:pt x="129" y="6530"/>
                      <a:pt x="129" y="6942"/>
                    </a:cubicBezTo>
                    <a:lnTo>
                      <a:pt x="129" y="6934"/>
                    </a:lnTo>
                    <a:cubicBezTo>
                      <a:pt x="739" y="7106"/>
                      <a:pt x="1375" y="7192"/>
                      <a:pt x="2011" y="7192"/>
                    </a:cubicBezTo>
                    <a:cubicBezTo>
                      <a:pt x="5825" y="7192"/>
                      <a:pt x="8935" y="4107"/>
                      <a:pt x="9099" y="241"/>
                    </a:cubicBezTo>
                    <a:lnTo>
                      <a:pt x="9099" y="241"/>
                    </a:lnTo>
                    <a:cubicBezTo>
                      <a:pt x="7932" y="574"/>
                      <a:pt x="6734" y="713"/>
                      <a:pt x="5534" y="713"/>
                    </a:cubicBezTo>
                    <a:cubicBezTo>
                      <a:pt x="4843" y="713"/>
                      <a:pt x="4150" y="666"/>
                      <a:pt x="3463" y="585"/>
                    </a:cubicBezTo>
                    <a:cubicBezTo>
                      <a:pt x="3110" y="550"/>
                      <a:pt x="2732" y="508"/>
                      <a:pt x="2354" y="447"/>
                    </a:cubicBezTo>
                    <a:cubicBezTo>
                      <a:pt x="1899" y="387"/>
                      <a:pt x="1444" y="301"/>
                      <a:pt x="997" y="190"/>
                    </a:cubicBezTo>
                    <a:cubicBezTo>
                      <a:pt x="791" y="138"/>
                      <a:pt x="585" y="69"/>
                      <a:pt x="3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4"/>
              <p:cNvSpPr/>
              <p:nvPr/>
            </p:nvSpPr>
            <p:spPr>
              <a:xfrm>
                <a:off x="3003475" y="1638550"/>
                <a:ext cx="8825" cy="1325"/>
              </a:xfrm>
              <a:custGeom>
                <a:rect b="b" l="l" r="r" t="t"/>
                <a:pathLst>
                  <a:path extrusionOk="0" h="53" w="353">
                    <a:moveTo>
                      <a:pt x="0" y="1"/>
                    </a:moveTo>
                    <a:lnTo>
                      <a:pt x="292" y="44"/>
                    </a:lnTo>
                    <a:lnTo>
                      <a:pt x="353" y="52"/>
                    </a:lnTo>
                    <a:cubicBezTo>
                      <a:pt x="232" y="35"/>
                      <a:pt x="121" y="18"/>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4"/>
              <p:cNvSpPr/>
              <p:nvPr/>
            </p:nvSpPr>
            <p:spPr>
              <a:xfrm>
                <a:off x="2956000" y="1613675"/>
                <a:ext cx="250" cy="12225"/>
              </a:xfrm>
              <a:custGeom>
                <a:rect b="b" l="l" r="r" t="t"/>
                <a:pathLst>
                  <a:path extrusionOk="0" h="489" w="10">
                    <a:moveTo>
                      <a:pt x="9" y="1"/>
                    </a:moveTo>
                    <a:cubicBezTo>
                      <a:pt x="9" y="161"/>
                      <a:pt x="9" y="329"/>
                      <a:pt x="1" y="489"/>
                    </a:cubicBezTo>
                    <a:cubicBezTo>
                      <a:pt x="9" y="329"/>
                      <a:pt x="9" y="169"/>
                      <a:pt x="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4"/>
              <p:cNvSpPr/>
              <p:nvPr/>
            </p:nvSpPr>
            <p:spPr>
              <a:xfrm>
                <a:off x="3180675" y="1443950"/>
                <a:ext cx="6900" cy="1975"/>
              </a:xfrm>
              <a:custGeom>
                <a:rect b="b" l="l" r="r" t="t"/>
                <a:pathLst>
                  <a:path extrusionOk="0" h="79" w="276">
                    <a:moveTo>
                      <a:pt x="0" y="78"/>
                    </a:moveTo>
                    <a:cubicBezTo>
                      <a:pt x="95" y="52"/>
                      <a:pt x="181" y="27"/>
                      <a:pt x="275" y="1"/>
                    </a:cubicBezTo>
                    <a:lnTo>
                      <a:pt x="275" y="1"/>
                    </a:lnTo>
                    <a:cubicBezTo>
                      <a:pt x="181" y="27"/>
                      <a:pt x="95" y="52"/>
                      <a:pt x="0" y="7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4"/>
              <p:cNvSpPr/>
              <p:nvPr/>
            </p:nvSpPr>
            <p:spPr>
              <a:xfrm>
                <a:off x="3180675" y="1443950"/>
                <a:ext cx="6900" cy="1975"/>
              </a:xfrm>
              <a:custGeom>
                <a:rect b="b" l="l" r="r" t="t"/>
                <a:pathLst>
                  <a:path extrusionOk="0" h="79" w="276">
                    <a:moveTo>
                      <a:pt x="0" y="78"/>
                    </a:moveTo>
                    <a:cubicBezTo>
                      <a:pt x="95" y="52"/>
                      <a:pt x="181" y="27"/>
                      <a:pt x="275" y="1"/>
                    </a:cubicBezTo>
                    <a:lnTo>
                      <a:pt x="275" y="1"/>
                    </a:lnTo>
                    <a:cubicBezTo>
                      <a:pt x="181" y="27"/>
                      <a:pt x="95" y="52"/>
                      <a:pt x="0" y="7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4"/>
              <p:cNvSpPr/>
              <p:nvPr/>
            </p:nvSpPr>
            <p:spPr>
              <a:xfrm>
                <a:off x="2956000" y="1625875"/>
                <a:ext cx="250" cy="25"/>
              </a:xfrm>
              <a:custGeom>
                <a:rect b="b" l="l" r="r" t="t"/>
                <a:pathLst>
                  <a:path extrusionOk="0" h="1" w="10">
                    <a:moveTo>
                      <a:pt x="1" y="1"/>
                    </a:moveTo>
                    <a:lnTo>
                      <a:pt x="1" y="1"/>
                    </a:lnTo>
                    <a:lnTo>
                      <a:pt x="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4"/>
              <p:cNvSpPr/>
              <p:nvPr/>
            </p:nvSpPr>
            <p:spPr>
              <a:xfrm>
                <a:off x="2956000" y="1625875"/>
                <a:ext cx="250" cy="25"/>
              </a:xfrm>
              <a:custGeom>
                <a:rect b="b" l="l" r="r" t="t"/>
                <a:pathLst>
                  <a:path extrusionOk="0" h="1" w="10">
                    <a:moveTo>
                      <a:pt x="1" y="1"/>
                    </a:moveTo>
                    <a:lnTo>
                      <a:pt x="1" y="1"/>
                    </a:lnTo>
                    <a:lnTo>
                      <a:pt x="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4"/>
              <p:cNvSpPr/>
              <p:nvPr/>
            </p:nvSpPr>
            <p:spPr>
              <a:xfrm>
                <a:off x="2956000" y="1444175"/>
                <a:ext cx="238650" cy="201925"/>
              </a:xfrm>
              <a:custGeom>
                <a:rect b="b" l="l" r="r" t="t"/>
                <a:pathLst>
                  <a:path extrusionOk="0" h="8077" w="9546">
                    <a:moveTo>
                      <a:pt x="9254" y="0"/>
                    </a:moveTo>
                    <a:cubicBezTo>
                      <a:pt x="9168" y="26"/>
                      <a:pt x="9073" y="52"/>
                      <a:pt x="8987" y="78"/>
                    </a:cubicBezTo>
                    <a:cubicBezTo>
                      <a:pt x="8815" y="3944"/>
                      <a:pt x="5705" y="7028"/>
                      <a:pt x="1899" y="7028"/>
                    </a:cubicBezTo>
                    <a:cubicBezTo>
                      <a:pt x="1264" y="7028"/>
                      <a:pt x="628" y="6942"/>
                      <a:pt x="18" y="6770"/>
                    </a:cubicBezTo>
                    <a:lnTo>
                      <a:pt x="18" y="6779"/>
                    </a:lnTo>
                    <a:cubicBezTo>
                      <a:pt x="18" y="6941"/>
                      <a:pt x="18" y="7110"/>
                      <a:pt x="9" y="7272"/>
                    </a:cubicBezTo>
                    <a:lnTo>
                      <a:pt x="9" y="7272"/>
                    </a:lnTo>
                    <a:cubicBezTo>
                      <a:pt x="7" y="7271"/>
                      <a:pt x="4" y="7270"/>
                      <a:pt x="1" y="7269"/>
                    </a:cubicBezTo>
                    <a:lnTo>
                      <a:pt x="1" y="7269"/>
                    </a:lnTo>
                    <a:lnTo>
                      <a:pt x="9" y="7277"/>
                    </a:lnTo>
                    <a:cubicBezTo>
                      <a:pt x="9" y="7276"/>
                      <a:pt x="9" y="7274"/>
                      <a:pt x="9" y="7272"/>
                    </a:cubicBezTo>
                    <a:lnTo>
                      <a:pt x="9" y="7272"/>
                    </a:lnTo>
                    <a:cubicBezTo>
                      <a:pt x="118" y="7314"/>
                      <a:pt x="218" y="7356"/>
                      <a:pt x="327" y="7389"/>
                    </a:cubicBezTo>
                    <a:lnTo>
                      <a:pt x="413" y="7423"/>
                    </a:lnTo>
                    <a:cubicBezTo>
                      <a:pt x="516" y="7458"/>
                      <a:pt x="619" y="7484"/>
                      <a:pt x="722" y="7518"/>
                    </a:cubicBezTo>
                    <a:lnTo>
                      <a:pt x="843" y="7552"/>
                    </a:lnTo>
                    <a:cubicBezTo>
                      <a:pt x="894" y="7561"/>
                      <a:pt x="937" y="7578"/>
                      <a:pt x="980" y="7587"/>
                    </a:cubicBezTo>
                    <a:lnTo>
                      <a:pt x="1109" y="7621"/>
                    </a:lnTo>
                    <a:lnTo>
                      <a:pt x="1255" y="7647"/>
                    </a:lnTo>
                    <a:lnTo>
                      <a:pt x="1375" y="7673"/>
                    </a:lnTo>
                    <a:lnTo>
                      <a:pt x="1530" y="7707"/>
                    </a:lnTo>
                    <a:lnTo>
                      <a:pt x="1642" y="7724"/>
                    </a:lnTo>
                    <a:lnTo>
                      <a:pt x="1899" y="7776"/>
                    </a:lnTo>
                    <a:cubicBezTo>
                      <a:pt x="2020" y="7793"/>
                      <a:pt x="2131" y="7810"/>
                      <a:pt x="2252" y="7827"/>
                    </a:cubicBezTo>
                    <a:cubicBezTo>
                      <a:pt x="2406" y="7844"/>
                      <a:pt x="2561" y="7870"/>
                      <a:pt x="2707" y="7887"/>
                    </a:cubicBezTo>
                    <a:lnTo>
                      <a:pt x="2767" y="7896"/>
                    </a:lnTo>
                    <a:lnTo>
                      <a:pt x="2930" y="7913"/>
                    </a:lnTo>
                    <a:lnTo>
                      <a:pt x="3016" y="7922"/>
                    </a:lnTo>
                    <a:lnTo>
                      <a:pt x="3343" y="7956"/>
                    </a:lnTo>
                    <a:cubicBezTo>
                      <a:pt x="3472" y="7973"/>
                      <a:pt x="3609" y="7990"/>
                      <a:pt x="3738" y="7999"/>
                    </a:cubicBezTo>
                    <a:lnTo>
                      <a:pt x="3892" y="8016"/>
                    </a:lnTo>
                    <a:lnTo>
                      <a:pt x="4142" y="8033"/>
                    </a:lnTo>
                    <a:cubicBezTo>
                      <a:pt x="4202" y="8033"/>
                      <a:pt x="4271" y="8051"/>
                      <a:pt x="4331" y="8051"/>
                    </a:cubicBezTo>
                    <a:lnTo>
                      <a:pt x="4545" y="8059"/>
                    </a:lnTo>
                    <a:lnTo>
                      <a:pt x="4752" y="8076"/>
                    </a:lnTo>
                    <a:lnTo>
                      <a:pt x="6126" y="8076"/>
                    </a:lnTo>
                    <a:lnTo>
                      <a:pt x="6393" y="8059"/>
                    </a:lnTo>
                    <a:lnTo>
                      <a:pt x="6504" y="8051"/>
                    </a:lnTo>
                    <a:cubicBezTo>
                      <a:pt x="6599" y="8042"/>
                      <a:pt x="6693" y="8033"/>
                      <a:pt x="6796" y="8025"/>
                    </a:cubicBezTo>
                    <a:lnTo>
                      <a:pt x="6882" y="8016"/>
                    </a:lnTo>
                    <a:cubicBezTo>
                      <a:pt x="6985" y="8008"/>
                      <a:pt x="7097" y="7990"/>
                      <a:pt x="7200" y="7982"/>
                    </a:cubicBezTo>
                    <a:lnTo>
                      <a:pt x="7243" y="7973"/>
                    </a:lnTo>
                    <a:cubicBezTo>
                      <a:pt x="8008" y="7879"/>
                      <a:pt x="8764" y="7707"/>
                      <a:pt x="9494" y="7458"/>
                    </a:cubicBezTo>
                    <a:lnTo>
                      <a:pt x="9494" y="7415"/>
                    </a:lnTo>
                    <a:lnTo>
                      <a:pt x="9494" y="7355"/>
                    </a:lnTo>
                    <a:lnTo>
                      <a:pt x="9494" y="7209"/>
                    </a:lnTo>
                    <a:cubicBezTo>
                      <a:pt x="9485" y="6659"/>
                      <a:pt x="9485" y="6100"/>
                      <a:pt x="9494" y="5542"/>
                    </a:cubicBezTo>
                    <a:cubicBezTo>
                      <a:pt x="9511" y="4477"/>
                      <a:pt x="9546" y="3420"/>
                      <a:pt x="9503" y="2354"/>
                    </a:cubicBezTo>
                    <a:cubicBezTo>
                      <a:pt x="9503" y="2243"/>
                      <a:pt x="9494" y="2131"/>
                      <a:pt x="9494" y="2019"/>
                    </a:cubicBezTo>
                    <a:cubicBezTo>
                      <a:pt x="9494" y="1976"/>
                      <a:pt x="9494" y="1942"/>
                      <a:pt x="9485" y="1899"/>
                    </a:cubicBezTo>
                    <a:cubicBezTo>
                      <a:pt x="9485" y="1830"/>
                      <a:pt x="9477" y="1753"/>
                      <a:pt x="9468" y="1684"/>
                    </a:cubicBezTo>
                    <a:lnTo>
                      <a:pt x="9460" y="1547"/>
                    </a:lnTo>
                    <a:cubicBezTo>
                      <a:pt x="9460" y="1478"/>
                      <a:pt x="9451" y="1409"/>
                      <a:pt x="9443" y="1341"/>
                    </a:cubicBezTo>
                    <a:lnTo>
                      <a:pt x="9434" y="1203"/>
                    </a:lnTo>
                    <a:cubicBezTo>
                      <a:pt x="9425" y="1126"/>
                      <a:pt x="9417" y="1040"/>
                      <a:pt x="9400" y="954"/>
                    </a:cubicBezTo>
                    <a:cubicBezTo>
                      <a:pt x="9400" y="903"/>
                      <a:pt x="9391" y="851"/>
                      <a:pt x="9382" y="799"/>
                    </a:cubicBezTo>
                    <a:cubicBezTo>
                      <a:pt x="9374" y="722"/>
                      <a:pt x="9365" y="636"/>
                      <a:pt x="9348" y="550"/>
                    </a:cubicBezTo>
                    <a:lnTo>
                      <a:pt x="9331" y="413"/>
                    </a:lnTo>
                    <a:cubicBezTo>
                      <a:pt x="9322" y="344"/>
                      <a:pt x="9305" y="284"/>
                      <a:pt x="9296" y="215"/>
                    </a:cubicBezTo>
                    <a:lnTo>
                      <a:pt x="9271" y="69"/>
                    </a:lnTo>
                    <a:cubicBezTo>
                      <a:pt x="9271" y="43"/>
                      <a:pt x="9262" y="26"/>
                      <a:pt x="925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4"/>
              <p:cNvSpPr/>
              <p:nvPr/>
            </p:nvSpPr>
            <p:spPr>
              <a:xfrm>
                <a:off x="2956000" y="1444175"/>
                <a:ext cx="238650" cy="201925"/>
              </a:xfrm>
              <a:custGeom>
                <a:rect b="b" l="l" r="r" t="t"/>
                <a:pathLst>
                  <a:path extrusionOk="0" h="8077" w="9546">
                    <a:moveTo>
                      <a:pt x="9254" y="0"/>
                    </a:moveTo>
                    <a:cubicBezTo>
                      <a:pt x="9168" y="26"/>
                      <a:pt x="9073" y="52"/>
                      <a:pt x="8987" y="78"/>
                    </a:cubicBezTo>
                    <a:cubicBezTo>
                      <a:pt x="8815" y="3944"/>
                      <a:pt x="5705" y="7028"/>
                      <a:pt x="1899" y="7028"/>
                    </a:cubicBezTo>
                    <a:cubicBezTo>
                      <a:pt x="1264" y="7028"/>
                      <a:pt x="628" y="6942"/>
                      <a:pt x="18" y="6770"/>
                    </a:cubicBezTo>
                    <a:lnTo>
                      <a:pt x="18" y="6779"/>
                    </a:lnTo>
                    <a:cubicBezTo>
                      <a:pt x="18" y="6941"/>
                      <a:pt x="18" y="7110"/>
                      <a:pt x="9" y="7272"/>
                    </a:cubicBezTo>
                    <a:lnTo>
                      <a:pt x="9" y="7272"/>
                    </a:lnTo>
                    <a:cubicBezTo>
                      <a:pt x="7" y="7271"/>
                      <a:pt x="4" y="7270"/>
                      <a:pt x="1" y="7269"/>
                    </a:cubicBezTo>
                    <a:lnTo>
                      <a:pt x="1" y="7269"/>
                    </a:lnTo>
                    <a:lnTo>
                      <a:pt x="9" y="7277"/>
                    </a:lnTo>
                    <a:cubicBezTo>
                      <a:pt x="9" y="7276"/>
                      <a:pt x="9" y="7274"/>
                      <a:pt x="9" y="7272"/>
                    </a:cubicBezTo>
                    <a:lnTo>
                      <a:pt x="9" y="7272"/>
                    </a:lnTo>
                    <a:cubicBezTo>
                      <a:pt x="118" y="7314"/>
                      <a:pt x="218" y="7356"/>
                      <a:pt x="327" y="7389"/>
                    </a:cubicBezTo>
                    <a:lnTo>
                      <a:pt x="413" y="7423"/>
                    </a:lnTo>
                    <a:cubicBezTo>
                      <a:pt x="516" y="7458"/>
                      <a:pt x="619" y="7484"/>
                      <a:pt x="722" y="7518"/>
                    </a:cubicBezTo>
                    <a:lnTo>
                      <a:pt x="843" y="7552"/>
                    </a:lnTo>
                    <a:cubicBezTo>
                      <a:pt x="894" y="7561"/>
                      <a:pt x="937" y="7578"/>
                      <a:pt x="980" y="7587"/>
                    </a:cubicBezTo>
                    <a:lnTo>
                      <a:pt x="1109" y="7621"/>
                    </a:lnTo>
                    <a:lnTo>
                      <a:pt x="1255" y="7647"/>
                    </a:lnTo>
                    <a:lnTo>
                      <a:pt x="1375" y="7673"/>
                    </a:lnTo>
                    <a:lnTo>
                      <a:pt x="1530" y="7707"/>
                    </a:lnTo>
                    <a:lnTo>
                      <a:pt x="1642" y="7724"/>
                    </a:lnTo>
                    <a:lnTo>
                      <a:pt x="1899" y="7776"/>
                    </a:lnTo>
                    <a:cubicBezTo>
                      <a:pt x="2020" y="7793"/>
                      <a:pt x="2131" y="7810"/>
                      <a:pt x="2252" y="7827"/>
                    </a:cubicBezTo>
                    <a:cubicBezTo>
                      <a:pt x="2406" y="7844"/>
                      <a:pt x="2561" y="7870"/>
                      <a:pt x="2707" y="7887"/>
                    </a:cubicBezTo>
                    <a:lnTo>
                      <a:pt x="2767" y="7896"/>
                    </a:lnTo>
                    <a:lnTo>
                      <a:pt x="2930" y="7913"/>
                    </a:lnTo>
                    <a:lnTo>
                      <a:pt x="3016" y="7922"/>
                    </a:lnTo>
                    <a:lnTo>
                      <a:pt x="3343" y="7956"/>
                    </a:lnTo>
                    <a:cubicBezTo>
                      <a:pt x="3472" y="7973"/>
                      <a:pt x="3609" y="7990"/>
                      <a:pt x="3738" y="7999"/>
                    </a:cubicBezTo>
                    <a:lnTo>
                      <a:pt x="3892" y="8016"/>
                    </a:lnTo>
                    <a:lnTo>
                      <a:pt x="4142" y="8033"/>
                    </a:lnTo>
                    <a:cubicBezTo>
                      <a:pt x="4202" y="8033"/>
                      <a:pt x="4271" y="8051"/>
                      <a:pt x="4331" y="8051"/>
                    </a:cubicBezTo>
                    <a:lnTo>
                      <a:pt x="4545" y="8059"/>
                    </a:lnTo>
                    <a:lnTo>
                      <a:pt x="4752" y="8076"/>
                    </a:lnTo>
                    <a:lnTo>
                      <a:pt x="6126" y="8076"/>
                    </a:lnTo>
                    <a:lnTo>
                      <a:pt x="6393" y="8059"/>
                    </a:lnTo>
                    <a:lnTo>
                      <a:pt x="6504" y="8051"/>
                    </a:lnTo>
                    <a:cubicBezTo>
                      <a:pt x="6599" y="8042"/>
                      <a:pt x="6693" y="8033"/>
                      <a:pt x="6796" y="8025"/>
                    </a:cubicBezTo>
                    <a:lnTo>
                      <a:pt x="6882" y="8016"/>
                    </a:lnTo>
                    <a:cubicBezTo>
                      <a:pt x="6985" y="8008"/>
                      <a:pt x="7097" y="7990"/>
                      <a:pt x="7200" y="7982"/>
                    </a:cubicBezTo>
                    <a:lnTo>
                      <a:pt x="7243" y="7973"/>
                    </a:lnTo>
                    <a:cubicBezTo>
                      <a:pt x="8008" y="7879"/>
                      <a:pt x="8764" y="7707"/>
                      <a:pt x="9494" y="7458"/>
                    </a:cubicBezTo>
                    <a:lnTo>
                      <a:pt x="9494" y="7415"/>
                    </a:lnTo>
                    <a:lnTo>
                      <a:pt x="9494" y="7355"/>
                    </a:lnTo>
                    <a:lnTo>
                      <a:pt x="9494" y="7209"/>
                    </a:lnTo>
                    <a:cubicBezTo>
                      <a:pt x="9485" y="6659"/>
                      <a:pt x="9485" y="6100"/>
                      <a:pt x="9494" y="5542"/>
                    </a:cubicBezTo>
                    <a:cubicBezTo>
                      <a:pt x="9511" y="4477"/>
                      <a:pt x="9546" y="3420"/>
                      <a:pt x="9503" y="2354"/>
                    </a:cubicBezTo>
                    <a:cubicBezTo>
                      <a:pt x="9503" y="2243"/>
                      <a:pt x="9494" y="2131"/>
                      <a:pt x="9494" y="2019"/>
                    </a:cubicBezTo>
                    <a:cubicBezTo>
                      <a:pt x="9494" y="1976"/>
                      <a:pt x="9494" y="1942"/>
                      <a:pt x="9485" y="1899"/>
                    </a:cubicBezTo>
                    <a:cubicBezTo>
                      <a:pt x="9485" y="1830"/>
                      <a:pt x="9477" y="1753"/>
                      <a:pt x="9468" y="1684"/>
                    </a:cubicBezTo>
                    <a:lnTo>
                      <a:pt x="9460" y="1547"/>
                    </a:lnTo>
                    <a:cubicBezTo>
                      <a:pt x="9460" y="1478"/>
                      <a:pt x="9451" y="1409"/>
                      <a:pt x="9443" y="1341"/>
                    </a:cubicBezTo>
                    <a:lnTo>
                      <a:pt x="9434" y="1203"/>
                    </a:lnTo>
                    <a:cubicBezTo>
                      <a:pt x="9425" y="1126"/>
                      <a:pt x="9417" y="1040"/>
                      <a:pt x="9400" y="954"/>
                    </a:cubicBezTo>
                    <a:cubicBezTo>
                      <a:pt x="9400" y="903"/>
                      <a:pt x="9391" y="851"/>
                      <a:pt x="9382" y="799"/>
                    </a:cubicBezTo>
                    <a:cubicBezTo>
                      <a:pt x="9374" y="722"/>
                      <a:pt x="9365" y="636"/>
                      <a:pt x="9348" y="550"/>
                    </a:cubicBezTo>
                    <a:lnTo>
                      <a:pt x="9331" y="413"/>
                    </a:lnTo>
                    <a:cubicBezTo>
                      <a:pt x="9322" y="344"/>
                      <a:pt x="9305" y="284"/>
                      <a:pt x="9296" y="215"/>
                    </a:cubicBezTo>
                    <a:lnTo>
                      <a:pt x="9271" y="69"/>
                    </a:lnTo>
                    <a:cubicBezTo>
                      <a:pt x="9271" y="43"/>
                      <a:pt x="9262" y="26"/>
                      <a:pt x="92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4"/>
              <p:cNvSpPr/>
              <p:nvPr/>
            </p:nvSpPr>
            <p:spPr>
              <a:xfrm>
                <a:off x="3129625" y="1372600"/>
                <a:ext cx="42850" cy="57350"/>
              </a:xfrm>
              <a:custGeom>
                <a:rect b="b" l="l" r="r" t="t"/>
                <a:pathLst>
                  <a:path extrusionOk="0" h="2294" w="1714">
                    <a:moveTo>
                      <a:pt x="328" y="1"/>
                    </a:moveTo>
                    <a:cubicBezTo>
                      <a:pt x="168" y="1"/>
                      <a:pt x="0" y="130"/>
                      <a:pt x="75" y="303"/>
                    </a:cubicBezTo>
                    <a:cubicBezTo>
                      <a:pt x="290" y="819"/>
                      <a:pt x="547" y="1394"/>
                      <a:pt x="633" y="1944"/>
                    </a:cubicBezTo>
                    <a:cubicBezTo>
                      <a:pt x="672" y="2187"/>
                      <a:pt x="852" y="2293"/>
                      <a:pt x="1044" y="2293"/>
                    </a:cubicBezTo>
                    <a:cubicBezTo>
                      <a:pt x="1362" y="2293"/>
                      <a:pt x="1714" y="2005"/>
                      <a:pt x="1527" y="1566"/>
                    </a:cubicBezTo>
                    <a:cubicBezTo>
                      <a:pt x="1424" y="1283"/>
                      <a:pt x="1286" y="1008"/>
                      <a:pt x="1132" y="750"/>
                    </a:cubicBezTo>
                    <a:cubicBezTo>
                      <a:pt x="942" y="492"/>
                      <a:pt x="736" y="260"/>
                      <a:pt x="496" y="63"/>
                    </a:cubicBezTo>
                    <a:cubicBezTo>
                      <a:pt x="450" y="20"/>
                      <a:pt x="390" y="1"/>
                      <a:pt x="3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4"/>
              <p:cNvSpPr/>
              <p:nvPr/>
            </p:nvSpPr>
            <p:spPr>
              <a:xfrm>
                <a:off x="3046000" y="1048975"/>
                <a:ext cx="58875" cy="29450"/>
              </a:xfrm>
              <a:custGeom>
                <a:rect b="b" l="l" r="r" t="t"/>
                <a:pathLst>
                  <a:path extrusionOk="0" h="1178" w="2355">
                    <a:moveTo>
                      <a:pt x="172" y="0"/>
                    </a:moveTo>
                    <a:cubicBezTo>
                      <a:pt x="69" y="9"/>
                      <a:pt x="0" y="95"/>
                      <a:pt x="9" y="189"/>
                    </a:cubicBezTo>
                    <a:cubicBezTo>
                      <a:pt x="0" y="473"/>
                      <a:pt x="18" y="756"/>
                      <a:pt x="61" y="1031"/>
                    </a:cubicBezTo>
                    <a:cubicBezTo>
                      <a:pt x="69" y="1091"/>
                      <a:pt x="103" y="1143"/>
                      <a:pt x="164" y="1169"/>
                    </a:cubicBezTo>
                    <a:cubicBezTo>
                      <a:pt x="181" y="1169"/>
                      <a:pt x="198" y="1177"/>
                      <a:pt x="215" y="1177"/>
                    </a:cubicBezTo>
                    <a:lnTo>
                      <a:pt x="2148" y="1177"/>
                    </a:lnTo>
                    <a:cubicBezTo>
                      <a:pt x="2226" y="1169"/>
                      <a:pt x="2294" y="1109"/>
                      <a:pt x="2303" y="1031"/>
                    </a:cubicBezTo>
                    <a:cubicBezTo>
                      <a:pt x="2337" y="748"/>
                      <a:pt x="2354" y="473"/>
                      <a:pt x="2354" y="189"/>
                    </a:cubicBezTo>
                    <a:cubicBezTo>
                      <a:pt x="2354" y="138"/>
                      <a:pt x="2337" y="95"/>
                      <a:pt x="2311" y="61"/>
                    </a:cubicBezTo>
                    <a:lnTo>
                      <a:pt x="2303" y="52"/>
                    </a:lnTo>
                    <a:cubicBezTo>
                      <a:pt x="2277" y="18"/>
                      <a:pt x="2234" y="0"/>
                      <a:pt x="2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4" name="Google Shape;3214;p44"/>
            <p:cNvGrpSpPr/>
            <p:nvPr/>
          </p:nvGrpSpPr>
          <p:grpSpPr>
            <a:xfrm>
              <a:off x="7037407" y="3585397"/>
              <a:ext cx="896123" cy="1018306"/>
              <a:chOff x="2805875" y="167225"/>
              <a:chExt cx="403950" cy="457275"/>
            </a:xfrm>
          </p:grpSpPr>
          <p:sp>
            <p:nvSpPr>
              <p:cNvPr id="3215" name="Google Shape;3215;p44"/>
              <p:cNvSpPr/>
              <p:nvPr/>
            </p:nvSpPr>
            <p:spPr>
              <a:xfrm>
                <a:off x="2805875" y="203050"/>
                <a:ext cx="347975" cy="421450"/>
              </a:xfrm>
              <a:custGeom>
                <a:rect b="b" l="l" r="r" t="t"/>
                <a:pathLst>
                  <a:path extrusionOk="0" h="16858" w="13919">
                    <a:moveTo>
                      <a:pt x="11374" y="1"/>
                    </a:moveTo>
                    <a:cubicBezTo>
                      <a:pt x="11328" y="1"/>
                      <a:pt x="11281" y="20"/>
                      <a:pt x="11246" y="65"/>
                    </a:cubicBezTo>
                    <a:cubicBezTo>
                      <a:pt x="10404" y="1250"/>
                      <a:pt x="9373" y="2307"/>
                      <a:pt x="8420" y="3407"/>
                    </a:cubicBezTo>
                    <a:cubicBezTo>
                      <a:pt x="7045" y="4988"/>
                      <a:pt x="5696" y="6603"/>
                      <a:pt x="4485" y="8313"/>
                    </a:cubicBezTo>
                    <a:cubicBezTo>
                      <a:pt x="3162" y="10185"/>
                      <a:pt x="0" y="14765"/>
                      <a:pt x="3231" y="16440"/>
                    </a:cubicBezTo>
                    <a:cubicBezTo>
                      <a:pt x="3787" y="16729"/>
                      <a:pt x="4366" y="16857"/>
                      <a:pt x="4943" y="16857"/>
                    </a:cubicBezTo>
                    <a:cubicBezTo>
                      <a:pt x="5997" y="16857"/>
                      <a:pt x="7041" y="16428"/>
                      <a:pt x="7913" y="15761"/>
                    </a:cubicBezTo>
                    <a:cubicBezTo>
                      <a:pt x="9554" y="14498"/>
                      <a:pt x="10671" y="12591"/>
                      <a:pt x="11547" y="10744"/>
                    </a:cubicBezTo>
                    <a:cubicBezTo>
                      <a:pt x="12346" y="9051"/>
                      <a:pt x="12947" y="7273"/>
                      <a:pt x="13360" y="5443"/>
                    </a:cubicBezTo>
                    <a:cubicBezTo>
                      <a:pt x="13661" y="4094"/>
                      <a:pt x="13918" y="2625"/>
                      <a:pt x="13703" y="1242"/>
                    </a:cubicBezTo>
                    <a:cubicBezTo>
                      <a:pt x="13684" y="1160"/>
                      <a:pt x="13616" y="1116"/>
                      <a:pt x="13548" y="1116"/>
                    </a:cubicBezTo>
                    <a:cubicBezTo>
                      <a:pt x="13495" y="1116"/>
                      <a:pt x="13441" y="1142"/>
                      <a:pt x="13411" y="1199"/>
                    </a:cubicBezTo>
                    <a:lnTo>
                      <a:pt x="11521" y="228"/>
                    </a:lnTo>
                    <a:cubicBezTo>
                      <a:pt x="11594" y="112"/>
                      <a:pt x="11486" y="1"/>
                      <a:pt x="113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4"/>
              <p:cNvSpPr/>
              <p:nvPr/>
            </p:nvSpPr>
            <p:spPr>
              <a:xfrm>
                <a:off x="3046650" y="167225"/>
                <a:ext cx="144350" cy="128950"/>
              </a:xfrm>
              <a:custGeom>
                <a:rect b="b" l="l" r="r" t="t"/>
                <a:pathLst>
                  <a:path extrusionOk="0" h="5158" w="5774">
                    <a:moveTo>
                      <a:pt x="2230" y="1"/>
                    </a:moveTo>
                    <a:cubicBezTo>
                      <a:pt x="2089" y="1"/>
                      <a:pt x="2039" y="174"/>
                      <a:pt x="2079" y="286"/>
                    </a:cubicBezTo>
                    <a:cubicBezTo>
                      <a:pt x="2174" y="579"/>
                      <a:pt x="2311" y="862"/>
                      <a:pt x="2474" y="1120"/>
                    </a:cubicBezTo>
                    <a:cubicBezTo>
                      <a:pt x="1529" y="1326"/>
                      <a:pt x="352" y="1644"/>
                      <a:pt x="35" y="2666"/>
                    </a:cubicBezTo>
                    <a:cubicBezTo>
                      <a:pt x="0" y="2787"/>
                      <a:pt x="77" y="2907"/>
                      <a:pt x="206" y="2915"/>
                    </a:cubicBezTo>
                    <a:cubicBezTo>
                      <a:pt x="298" y="2928"/>
                      <a:pt x="390" y="2934"/>
                      <a:pt x="484" y="2934"/>
                    </a:cubicBezTo>
                    <a:cubicBezTo>
                      <a:pt x="1150" y="2934"/>
                      <a:pt x="1849" y="2637"/>
                      <a:pt x="2474" y="2426"/>
                    </a:cubicBezTo>
                    <a:lnTo>
                      <a:pt x="2474" y="2426"/>
                    </a:lnTo>
                    <a:cubicBezTo>
                      <a:pt x="2079" y="2993"/>
                      <a:pt x="1847" y="3654"/>
                      <a:pt x="1804" y="4350"/>
                    </a:cubicBezTo>
                    <a:cubicBezTo>
                      <a:pt x="1798" y="4466"/>
                      <a:pt x="1896" y="4552"/>
                      <a:pt x="1999" y="4552"/>
                    </a:cubicBezTo>
                    <a:cubicBezTo>
                      <a:pt x="2042" y="4552"/>
                      <a:pt x="2085" y="4537"/>
                      <a:pt x="2122" y="4505"/>
                    </a:cubicBezTo>
                    <a:cubicBezTo>
                      <a:pt x="2483" y="4144"/>
                      <a:pt x="2818" y="3757"/>
                      <a:pt x="3188" y="3405"/>
                    </a:cubicBezTo>
                    <a:lnTo>
                      <a:pt x="3188" y="3405"/>
                    </a:lnTo>
                    <a:cubicBezTo>
                      <a:pt x="3179" y="4024"/>
                      <a:pt x="3334" y="4642"/>
                      <a:pt x="3755" y="5089"/>
                    </a:cubicBezTo>
                    <a:cubicBezTo>
                      <a:pt x="3789" y="5135"/>
                      <a:pt x="3846" y="5158"/>
                      <a:pt x="3904" y="5158"/>
                    </a:cubicBezTo>
                    <a:cubicBezTo>
                      <a:pt x="3932" y="5158"/>
                      <a:pt x="3961" y="5152"/>
                      <a:pt x="3987" y="5141"/>
                    </a:cubicBezTo>
                    <a:cubicBezTo>
                      <a:pt x="4786" y="4625"/>
                      <a:pt x="5095" y="3697"/>
                      <a:pt x="5181" y="2795"/>
                    </a:cubicBezTo>
                    <a:cubicBezTo>
                      <a:pt x="5327" y="2752"/>
                      <a:pt x="5481" y="2692"/>
                      <a:pt x="5628" y="2632"/>
                    </a:cubicBezTo>
                    <a:cubicBezTo>
                      <a:pt x="5739" y="2580"/>
                      <a:pt x="5774" y="2426"/>
                      <a:pt x="5688" y="2331"/>
                    </a:cubicBezTo>
                    <a:cubicBezTo>
                      <a:pt x="5453" y="2007"/>
                      <a:pt x="5080" y="1828"/>
                      <a:pt x="4701" y="1828"/>
                    </a:cubicBezTo>
                    <a:cubicBezTo>
                      <a:pt x="4498" y="1828"/>
                      <a:pt x="4293" y="1880"/>
                      <a:pt x="4107" y="1988"/>
                    </a:cubicBezTo>
                    <a:cubicBezTo>
                      <a:pt x="3901" y="1025"/>
                      <a:pt x="3282" y="166"/>
                      <a:pt x="2260" y="3"/>
                    </a:cubicBezTo>
                    <a:cubicBezTo>
                      <a:pt x="2249" y="1"/>
                      <a:pt x="2240" y="1"/>
                      <a:pt x="22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4"/>
              <p:cNvSpPr/>
              <p:nvPr/>
            </p:nvSpPr>
            <p:spPr>
              <a:xfrm>
                <a:off x="3127925" y="180600"/>
                <a:ext cx="81900" cy="47325"/>
              </a:xfrm>
              <a:custGeom>
                <a:rect b="b" l="l" r="r" t="t"/>
                <a:pathLst>
                  <a:path extrusionOk="0" h="1893" w="3276">
                    <a:moveTo>
                      <a:pt x="2979" y="0"/>
                    </a:moveTo>
                    <a:cubicBezTo>
                      <a:pt x="1828" y="0"/>
                      <a:pt x="973" y="870"/>
                      <a:pt x="151" y="1556"/>
                    </a:cubicBezTo>
                    <a:cubicBezTo>
                      <a:pt x="1" y="1686"/>
                      <a:pt x="129" y="1892"/>
                      <a:pt x="282" y="1892"/>
                    </a:cubicBezTo>
                    <a:cubicBezTo>
                      <a:pt x="321" y="1892"/>
                      <a:pt x="362" y="1879"/>
                      <a:pt x="401" y="1848"/>
                    </a:cubicBezTo>
                    <a:cubicBezTo>
                      <a:pt x="1145" y="1230"/>
                      <a:pt x="1932" y="387"/>
                      <a:pt x="2966" y="387"/>
                    </a:cubicBezTo>
                    <a:cubicBezTo>
                      <a:pt x="2981" y="387"/>
                      <a:pt x="2997" y="387"/>
                      <a:pt x="3012" y="387"/>
                    </a:cubicBezTo>
                    <a:cubicBezTo>
                      <a:pt x="3015" y="387"/>
                      <a:pt x="3018" y="387"/>
                      <a:pt x="3020" y="387"/>
                    </a:cubicBezTo>
                    <a:cubicBezTo>
                      <a:pt x="3253" y="387"/>
                      <a:pt x="3276" y="9"/>
                      <a:pt x="3029" y="1"/>
                    </a:cubicBezTo>
                    <a:cubicBezTo>
                      <a:pt x="3013" y="0"/>
                      <a:pt x="2996" y="0"/>
                      <a:pt x="29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4"/>
              <p:cNvSpPr/>
              <p:nvPr/>
            </p:nvSpPr>
            <p:spPr>
              <a:xfrm>
                <a:off x="2889400" y="579150"/>
                <a:ext cx="51800" cy="18100"/>
              </a:xfrm>
              <a:custGeom>
                <a:rect b="b" l="l" r="r" t="t"/>
                <a:pathLst>
                  <a:path extrusionOk="0" h="724" w="2072">
                    <a:moveTo>
                      <a:pt x="269" y="1"/>
                    </a:moveTo>
                    <a:cubicBezTo>
                      <a:pt x="133" y="1"/>
                      <a:pt x="0" y="136"/>
                      <a:pt x="96" y="279"/>
                    </a:cubicBezTo>
                    <a:lnTo>
                      <a:pt x="104" y="279"/>
                    </a:lnTo>
                    <a:cubicBezTo>
                      <a:pt x="341" y="634"/>
                      <a:pt x="729" y="723"/>
                      <a:pt x="1128" y="723"/>
                    </a:cubicBezTo>
                    <a:cubicBezTo>
                      <a:pt x="1366" y="723"/>
                      <a:pt x="1607" y="691"/>
                      <a:pt x="1823" y="666"/>
                    </a:cubicBezTo>
                    <a:cubicBezTo>
                      <a:pt x="2064" y="641"/>
                      <a:pt x="2072" y="278"/>
                      <a:pt x="1846" y="278"/>
                    </a:cubicBezTo>
                    <a:cubicBezTo>
                      <a:pt x="1838" y="278"/>
                      <a:pt x="1831" y="278"/>
                      <a:pt x="1823" y="279"/>
                    </a:cubicBezTo>
                    <a:cubicBezTo>
                      <a:pt x="1629" y="300"/>
                      <a:pt x="1357" y="352"/>
                      <a:pt x="1097" y="352"/>
                    </a:cubicBezTo>
                    <a:cubicBezTo>
                      <a:pt x="827" y="352"/>
                      <a:pt x="571" y="296"/>
                      <a:pt x="431" y="90"/>
                    </a:cubicBezTo>
                    <a:cubicBezTo>
                      <a:pt x="389" y="27"/>
                      <a:pt x="328" y="1"/>
                      <a:pt x="26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4"/>
              <p:cNvSpPr/>
              <p:nvPr/>
            </p:nvSpPr>
            <p:spPr>
              <a:xfrm>
                <a:off x="2977650" y="553525"/>
                <a:ext cx="40900" cy="23925"/>
              </a:xfrm>
              <a:custGeom>
                <a:rect b="b" l="l" r="r" t="t"/>
                <a:pathLst>
                  <a:path extrusionOk="0" h="957" w="1636">
                    <a:moveTo>
                      <a:pt x="1365" y="0"/>
                    </a:moveTo>
                    <a:cubicBezTo>
                      <a:pt x="1333" y="0"/>
                      <a:pt x="1299" y="10"/>
                      <a:pt x="1265" y="33"/>
                    </a:cubicBezTo>
                    <a:cubicBezTo>
                      <a:pt x="939" y="256"/>
                      <a:pt x="578" y="436"/>
                      <a:pt x="209" y="574"/>
                    </a:cubicBezTo>
                    <a:cubicBezTo>
                      <a:pt x="0" y="651"/>
                      <a:pt x="62" y="956"/>
                      <a:pt x="244" y="956"/>
                    </a:cubicBezTo>
                    <a:cubicBezTo>
                      <a:pt x="265" y="956"/>
                      <a:pt x="288" y="952"/>
                      <a:pt x="312" y="943"/>
                    </a:cubicBezTo>
                    <a:cubicBezTo>
                      <a:pt x="715" y="797"/>
                      <a:pt x="1102" y="608"/>
                      <a:pt x="1463" y="368"/>
                    </a:cubicBezTo>
                    <a:cubicBezTo>
                      <a:pt x="1635" y="253"/>
                      <a:pt x="1526" y="0"/>
                      <a:pt x="1365"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4"/>
              <p:cNvSpPr/>
              <p:nvPr/>
            </p:nvSpPr>
            <p:spPr>
              <a:xfrm>
                <a:off x="2979050" y="522275"/>
                <a:ext cx="44350" cy="24175"/>
              </a:xfrm>
              <a:custGeom>
                <a:rect b="b" l="l" r="r" t="t"/>
                <a:pathLst>
                  <a:path extrusionOk="0" h="967" w="1774">
                    <a:moveTo>
                      <a:pt x="1489" y="1"/>
                    </a:moveTo>
                    <a:cubicBezTo>
                      <a:pt x="1463" y="1"/>
                      <a:pt x="1435" y="6"/>
                      <a:pt x="1407" y="20"/>
                    </a:cubicBezTo>
                    <a:cubicBezTo>
                      <a:pt x="1003" y="217"/>
                      <a:pt x="599" y="406"/>
                      <a:pt x="195" y="604"/>
                    </a:cubicBezTo>
                    <a:cubicBezTo>
                      <a:pt x="1" y="694"/>
                      <a:pt x="106" y="967"/>
                      <a:pt x="285" y="967"/>
                    </a:cubicBezTo>
                    <a:cubicBezTo>
                      <a:pt x="311" y="967"/>
                      <a:pt x="339" y="961"/>
                      <a:pt x="367" y="947"/>
                    </a:cubicBezTo>
                    <a:lnTo>
                      <a:pt x="1579" y="363"/>
                    </a:lnTo>
                    <a:cubicBezTo>
                      <a:pt x="1773" y="273"/>
                      <a:pt x="1668" y="1"/>
                      <a:pt x="148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4"/>
              <p:cNvSpPr/>
              <p:nvPr/>
            </p:nvSpPr>
            <p:spPr>
              <a:xfrm>
                <a:off x="2875900" y="529100"/>
                <a:ext cx="14275" cy="35350"/>
              </a:xfrm>
              <a:custGeom>
                <a:rect b="b" l="l" r="r" t="t"/>
                <a:pathLst>
                  <a:path extrusionOk="0" h="1414" w="571">
                    <a:moveTo>
                      <a:pt x="288" y="0"/>
                    </a:moveTo>
                    <a:cubicBezTo>
                      <a:pt x="211" y="0"/>
                      <a:pt x="134" y="41"/>
                      <a:pt x="103" y="133"/>
                    </a:cubicBezTo>
                    <a:cubicBezTo>
                      <a:pt x="0" y="511"/>
                      <a:pt x="17" y="915"/>
                      <a:pt x="155" y="1276"/>
                    </a:cubicBezTo>
                    <a:cubicBezTo>
                      <a:pt x="186" y="1372"/>
                      <a:pt x="263" y="1413"/>
                      <a:pt x="340" y="1413"/>
                    </a:cubicBezTo>
                    <a:cubicBezTo>
                      <a:pt x="456" y="1413"/>
                      <a:pt x="570" y="1321"/>
                      <a:pt x="524" y="1181"/>
                    </a:cubicBezTo>
                    <a:cubicBezTo>
                      <a:pt x="404" y="881"/>
                      <a:pt x="387" y="546"/>
                      <a:pt x="473" y="236"/>
                    </a:cubicBezTo>
                    <a:cubicBezTo>
                      <a:pt x="519" y="92"/>
                      <a:pt x="404" y="0"/>
                      <a:pt x="28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4"/>
              <p:cNvSpPr/>
              <p:nvPr/>
            </p:nvSpPr>
            <p:spPr>
              <a:xfrm>
                <a:off x="3040125" y="490450"/>
                <a:ext cx="28950" cy="34125"/>
              </a:xfrm>
              <a:custGeom>
                <a:rect b="b" l="l" r="r" t="t"/>
                <a:pathLst>
                  <a:path extrusionOk="0" h="1365" w="1158">
                    <a:moveTo>
                      <a:pt x="890" y="1"/>
                    </a:moveTo>
                    <a:cubicBezTo>
                      <a:pt x="834" y="1"/>
                      <a:pt x="776" y="27"/>
                      <a:pt x="734" y="90"/>
                    </a:cubicBezTo>
                    <a:lnTo>
                      <a:pt x="98" y="1061"/>
                    </a:lnTo>
                    <a:cubicBezTo>
                      <a:pt x="1" y="1212"/>
                      <a:pt x="131" y="1364"/>
                      <a:pt x="268" y="1364"/>
                    </a:cubicBezTo>
                    <a:cubicBezTo>
                      <a:pt x="324" y="1364"/>
                      <a:pt x="382" y="1338"/>
                      <a:pt x="424" y="1275"/>
                    </a:cubicBezTo>
                    <a:cubicBezTo>
                      <a:pt x="639" y="949"/>
                      <a:pt x="854" y="631"/>
                      <a:pt x="1060" y="305"/>
                    </a:cubicBezTo>
                    <a:cubicBezTo>
                      <a:pt x="1157" y="153"/>
                      <a:pt x="1027" y="1"/>
                      <a:pt x="89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4"/>
              <p:cNvSpPr/>
              <p:nvPr/>
            </p:nvSpPr>
            <p:spPr>
              <a:xfrm>
                <a:off x="3023925" y="286575"/>
                <a:ext cx="35625" cy="33775"/>
              </a:xfrm>
              <a:custGeom>
                <a:rect b="b" l="l" r="r" t="t"/>
                <a:pathLst>
                  <a:path extrusionOk="0" h="1351" w="1425">
                    <a:moveTo>
                      <a:pt x="1089" y="1"/>
                    </a:moveTo>
                    <a:cubicBezTo>
                      <a:pt x="1036" y="1"/>
                      <a:pt x="982" y="16"/>
                      <a:pt x="935" y="49"/>
                    </a:cubicBezTo>
                    <a:cubicBezTo>
                      <a:pt x="651" y="246"/>
                      <a:pt x="402" y="487"/>
                      <a:pt x="196" y="762"/>
                    </a:cubicBezTo>
                    <a:cubicBezTo>
                      <a:pt x="0" y="1049"/>
                      <a:pt x="275" y="1350"/>
                      <a:pt x="543" y="1350"/>
                    </a:cubicBezTo>
                    <a:cubicBezTo>
                      <a:pt x="651" y="1350"/>
                      <a:pt x="758" y="1301"/>
                      <a:pt x="832" y="1183"/>
                    </a:cubicBezTo>
                    <a:cubicBezTo>
                      <a:pt x="944" y="994"/>
                      <a:pt x="1425" y="375"/>
                      <a:pt x="1339" y="152"/>
                    </a:cubicBezTo>
                    <a:cubicBezTo>
                      <a:pt x="1288" y="56"/>
                      <a:pt x="1189" y="1"/>
                      <a:pt x="108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4" name="Google Shape;3224;p44"/>
            <p:cNvGrpSpPr/>
            <p:nvPr/>
          </p:nvGrpSpPr>
          <p:grpSpPr>
            <a:xfrm rot="-1800078">
              <a:off x="6822021" y="1198998"/>
              <a:ext cx="365737" cy="390122"/>
              <a:chOff x="363475" y="1659425"/>
              <a:chExt cx="252800" cy="273725"/>
            </a:xfrm>
          </p:grpSpPr>
          <p:sp>
            <p:nvSpPr>
              <p:cNvPr id="3225" name="Google Shape;3225;p44"/>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4"/>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4"/>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4"/>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4"/>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4"/>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4"/>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4"/>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4"/>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4"/>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4"/>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6" name="Google Shape;3236;p44"/>
            <p:cNvGrpSpPr/>
            <p:nvPr/>
          </p:nvGrpSpPr>
          <p:grpSpPr>
            <a:xfrm flipH="1" rot="7200038">
              <a:off x="7200963" y="808794"/>
              <a:ext cx="822940" cy="337411"/>
              <a:chOff x="366450" y="897500"/>
              <a:chExt cx="397525" cy="167100"/>
            </a:xfrm>
          </p:grpSpPr>
          <p:sp>
            <p:nvSpPr>
              <p:cNvPr id="3237" name="Google Shape;3237;p44"/>
              <p:cNvSpPr/>
              <p:nvPr/>
            </p:nvSpPr>
            <p:spPr>
              <a:xfrm>
                <a:off x="441875" y="897500"/>
                <a:ext cx="322100" cy="167100"/>
              </a:xfrm>
              <a:custGeom>
                <a:rect b="b" l="l" r="r" t="t"/>
                <a:pathLst>
                  <a:path extrusionOk="0" h="6684" w="12884">
                    <a:moveTo>
                      <a:pt x="9317" y="1"/>
                    </a:moveTo>
                    <a:cubicBezTo>
                      <a:pt x="8774" y="1"/>
                      <a:pt x="8229" y="328"/>
                      <a:pt x="7811" y="626"/>
                    </a:cubicBezTo>
                    <a:cubicBezTo>
                      <a:pt x="7406" y="907"/>
                      <a:pt x="7017" y="1230"/>
                      <a:pt x="6653" y="1569"/>
                    </a:cubicBezTo>
                    <a:cubicBezTo>
                      <a:pt x="6523" y="1009"/>
                      <a:pt x="6040" y="667"/>
                      <a:pt x="5412" y="667"/>
                    </a:cubicBezTo>
                    <a:cubicBezTo>
                      <a:pt x="5315" y="667"/>
                      <a:pt x="5216" y="676"/>
                      <a:pt x="5114" y="692"/>
                    </a:cubicBezTo>
                    <a:cubicBezTo>
                      <a:pt x="4154" y="849"/>
                      <a:pt x="3765" y="1668"/>
                      <a:pt x="3326" y="2421"/>
                    </a:cubicBezTo>
                    <a:cubicBezTo>
                      <a:pt x="3186" y="2181"/>
                      <a:pt x="2995" y="1983"/>
                      <a:pt x="2714" y="1941"/>
                    </a:cubicBezTo>
                    <a:cubicBezTo>
                      <a:pt x="2677" y="1935"/>
                      <a:pt x="2639" y="1933"/>
                      <a:pt x="2603" y="1933"/>
                    </a:cubicBezTo>
                    <a:cubicBezTo>
                      <a:pt x="2281" y="1933"/>
                      <a:pt x="1984" y="2146"/>
                      <a:pt x="1754" y="2347"/>
                    </a:cubicBezTo>
                    <a:cubicBezTo>
                      <a:pt x="1134" y="2909"/>
                      <a:pt x="703" y="3646"/>
                      <a:pt x="265" y="4341"/>
                    </a:cubicBezTo>
                    <a:cubicBezTo>
                      <a:pt x="50" y="4366"/>
                      <a:pt x="0" y="4730"/>
                      <a:pt x="248" y="4788"/>
                    </a:cubicBezTo>
                    <a:cubicBezTo>
                      <a:pt x="637" y="4887"/>
                      <a:pt x="1026" y="5243"/>
                      <a:pt x="1357" y="5458"/>
                    </a:cubicBezTo>
                    <a:cubicBezTo>
                      <a:pt x="1854" y="5772"/>
                      <a:pt x="2358" y="6103"/>
                      <a:pt x="2904" y="6352"/>
                    </a:cubicBezTo>
                    <a:cubicBezTo>
                      <a:pt x="3173" y="6477"/>
                      <a:pt x="3498" y="6616"/>
                      <a:pt x="3813" y="6616"/>
                    </a:cubicBezTo>
                    <a:cubicBezTo>
                      <a:pt x="3915" y="6616"/>
                      <a:pt x="4015" y="6601"/>
                      <a:pt x="4112" y="6567"/>
                    </a:cubicBezTo>
                    <a:cubicBezTo>
                      <a:pt x="4385" y="6467"/>
                      <a:pt x="4493" y="6227"/>
                      <a:pt x="4526" y="5971"/>
                    </a:cubicBezTo>
                    <a:cubicBezTo>
                      <a:pt x="5254" y="6434"/>
                      <a:pt x="6264" y="6682"/>
                      <a:pt x="7050" y="6682"/>
                    </a:cubicBezTo>
                    <a:cubicBezTo>
                      <a:pt x="7070" y="6683"/>
                      <a:pt x="7090" y="6683"/>
                      <a:pt x="7111" y="6683"/>
                    </a:cubicBezTo>
                    <a:cubicBezTo>
                      <a:pt x="7490" y="6683"/>
                      <a:pt x="7962" y="6605"/>
                      <a:pt x="8158" y="6244"/>
                    </a:cubicBezTo>
                    <a:cubicBezTo>
                      <a:pt x="8299" y="5963"/>
                      <a:pt x="8258" y="5648"/>
                      <a:pt x="8142" y="5367"/>
                    </a:cubicBezTo>
                    <a:lnTo>
                      <a:pt x="8142" y="5367"/>
                    </a:lnTo>
                    <a:cubicBezTo>
                      <a:pt x="8431" y="5422"/>
                      <a:pt x="8759" y="5455"/>
                      <a:pt x="9092" y="5455"/>
                    </a:cubicBezTo>
                    <a:cubicBezTo>
                      <a:pt x="10248" y="5455"/>
                      <a:pt x="11476" y="5066"/>
                      <a:pt x="11419" y="3911"/>
                    </a:cubicBezTo>
                    <a:cubicBezTo>
                      <a:pt x="12138" y="3745"/>
                      <a:pt x="12883" y="2976"/>
                      <a:pt x="12362" y="2322"/>
                    </a:cubicBezTo>
                    <a:cubicBezTo>
                      <a:pt x="11908" y="1750"/>
                      <a:pt x="11251" y="1580"/>
                      <a:pt x="10560" y="1580"/>
                    </a:cubicBezTo>
                    <a:cubicBezTo>
                      <a:pt x="10381" y="1580"/>
                      <a:pt x="10200" y="1592"/>
                      <a:pt x="10020" y="1610"/>
                    </a:cubicBezTo>
                    <a:cubicBezTo>
                      <a:pt x="10086" y="1511"/>
                      <a:pt x="10144" y="1412"/>
                      <a:pt x="10186" y="1313"/>
                    </a:cubicBezTo>
                    <a:cubicBezTo>
                      <a:pt x="10393" y="791"/>
                      <a:pt x="10186" y="171"/>
                      <a:pt x="9590" y="30"/>
                    </a:cubicBezTo>
                    <a:cubicBezTo>
                      <a:pt x="9499" y="10"/>
                      <a:pt x="9408" y="1"/>
                      <a:pt x="93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4"/>
              <p:cNvSpPr/>
              <p:nvPr/>
            </p:nvSpPr>
            <p:spPr>
              <a:xfrm>
                <a:off x="366450" y="964000"/>
                <a:ext cx="348575" cy="75250"/>
              </a:xfrm>
              <a:custGeom>
                <a:rect b="b" l="l" r="r" t="t"/>
                <a:pathLst>
                  <a:path extrusionOk="0" h="3010" w="13943">
                    <a:moveTo>
                      <a:pt x="13781" y="0"/>
                    </a:moveTo>
                    <a:cubicBezTo>
                      <a:pt x="13776" y="0"/>
                      <a:pt x="13771" y="1"/>
                      <a:pt x="13765" y="1"/>
                    </a:cubicBezTo>
                    <a:cubicBezTo>
                      <a:pt x="11482" y="249"/>
                      <a:pt x="9173" y="340"/>
                      <a:pt x="6914" y="829"/>
                    </a:cubicBezTo>
                    <a:cubicBezTo>
                      <a:pt x="4614" y="1333"/>
                      <a:pt x="2397" y="2153"/>
                      <a:pt x="129" y="2781"/>
                    </a:cubicBezTo>
                    <a:cubicBezTo>
                      <a:pt x="1" y="2819"/>
                      <a:pt x="17" y="3010"/>
                      <a:pt x="129" y="3010"/>
                    </a:cubicBezTo>
                    <a:cubicBezTo>
                      <a:pt x="140" y="3010"/>
                      <a:pt x="151" y="3008"/>
                      <a:pt x="162" y="3005"/>
                    </a:cubicBezTo>
                    <a:cubicBezTo>
                      <a:pt x="2372" y="2392"/>
                      <a:pt x="4540" y="1623"/>
                      <a:pt x="6774" y="1093"/>
                    </a:cubicBezTo>
                    <a:cubicBezTo>
                      <a:pt x="9082" y="547"/>
                      <a:pt x="11457" y="473"/>
                      <a:pt x="13798" y="225"/>
                    </a:cubicBezTo>
                    <a:cubicBezTo>
                      <a:pt x="13942" y="209"/>
                      <a:pt x="13916" y="0"/>
                      <a:pt x="137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4"/>
              <p:cNvSpPr/>
              <p:nvPr/>
            </p:nvSpPr>
            <p:spPr>
              <a:xfrm>
                <a:off x="534050" y="986050"/>
                <a:ext cx="94000" cy="52100"/>
              </a:xfrm>
              <a:custGeom>
                <a:rect b="b" l="l" r="r" t="t"/>
                <a:pathLst>
                  <a:path extrusionOk="0" h="2084" w="3760">
                    <a:moveTo>
                      <a:pt x="350" y="0"/>
                    </a:moveTo>
                    <a:cubicBezTo>
                      <a:pt x="280" y="0"/>
                      <a:pt x="208" y="4"/>
                      <a:pt x="136" y="13"/>
                    </a:cubicBezTo>
                    <a:cubicBezTo>
                      <a:pt x="0" y="29"/>
                      <a:pt x="26" y="237"/>
                      <a:pt x="154" y="237"/>
                    </a:cubicBezTo>
                    <a:cubicBezTo>
                      <a:pt x="159" y="237"/>
                      <a:pt x="164" y="237"/>
                      <a:pt x="169" y="236"/>
                    </a:cubicBezTo>
                    <a:cubicBezTo>
                      <a:pt x="233" y="229"/>
                      <a:pt x="297" y="225"/>
                      <a:pt x="360" y="225"/>
                    </a:cubicBezTo>
                    <a:cubicBezTo>
                      <a:pt x="1586" y="225"/>
                      <a:pt x="2499" y="1624"/>
                      <a:pt x="3561" y="2073"/>
                    </a:cubicBezTo>
                    <a:cubicBezTo>
                      <a:pt x="3577" y="2080"/>
                      <a:pt x="3593" y="2083"/>
                      <a:pt x="3607" y="2083"/>
                    </a:cubicBezTo>
                    <a:cubicBezTo>
                      <a:pt x="3710" y="2083"/>
                      <a:pt x="3759" y="1917"/>
                      <a:pt x="3636" y="1866"/>
                    </a:cubicBezTo>
                    <a:cubicBezTo>
                      <a:pt x="2521" y="1387"/>
                      <a:pt x="1645" y="0"/>
                      <a:pt x="3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4"/>
              <p:cNvSpPr/>
              <p:nvPr/>
            </p:nvSpPr>
            <p:spPr>
              <a:xfrm>
                <a:off x="620875" y="971675"/>
                <a:ext cx="68075" cy="36425"/>
              </a:xfrm>
              <a:custGeom>
                <a:rect b="b" l="l" r="r" t="t"/>
                <a:pathLst>
                  <a:path extrusionOk="0" h="1457" w="2723">
                    <a:moveTo>
                      <a:pt x="163" y="0"/>
                    </a:moveTo>
                    <a:cubicBezTo>
                      <a:pt x="21" y="0"/>
                      <a:pt x="0" y="216"/>
                      <a:pt x="146" y="224"/>
                    </a:cubicBezTo>
                    <a:cubicBezTo>
                      <a:pt x="1048" y="265"/>
                      <a:pt x="1826" y="877"/>
                      <a:pt x="2496" y="1432"/>
                    </a:cubicBezTo>
                    <a:cubicBezTo>
                      <a:pt x="2518" y="1449"/>
                      <a:pt x="2541" y="1457"/>
                      <a:pt x="2562" y="1457"/>
                    </a:cubicBezTo>
                    <a:cubicBezTo>
                      <a:pt x="2653" y="1457"/>
                      <a:pt x="2722" y="1323"/>
                      <a:pt x="2628" y="1250"/>
                    </a:cubicBezTo>
                    <a:cubicBezTo>
                      <a:pt x="1925" y="679"/>
                      <a:pt x="1114" y="50"/>
                      <a:pt x="171" y="0"/>
                    </a:cubicBezTo>
                    <a:cubicBezTo>
                      <a:pt x="168" y="0"/>
                      <a:pt x="166" y="0"/>
                      <a:pt x="1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4"/>
              <p:cNvSpPr/>
              <p:nvPr/>
            </p:nvSpPr>
            <p:spPr>
              <a:xfrm>
                <a:off x="619250" y="937675"/>
                <a:ext cx="51825" cy="37575"/>
              </a:xfrm>
              <a:custGeom>
                <a:rect b="b" l="l" r="r" t="t"/>
                <a:pathLst>
                  <a:path extrusionOk="0" h="1503" w="2073">
                    <a:moveTo>
                      <a:pt x="1912" y="0"/>
                    </a:moveTo>
                    <a:cubicBezTo>
                      <a:pt x="1881" y="0"/>
                      <a:pt x="1850" y="13"/>
                      <a:pt x="1825" y="45"/>
                    </a:cubicBezTo>
                    <a:cubicBezTo>
                      <a:pt x="1353" y="599"/>
                      <a:pt x="708" y="922"/>
                      <a:pt x="104" y="1311"/>
                    </a:cubicBezTo>
                    <a:cubicBezTo>
                      <a:pt x="1" y="1373"/>
                      <a:pt x="86" y="1503"/>
                      <a:pt x="184" y="1503"/>
                    </a:cubicBezTo>
                    <a:cubicBezTo>
                      <a:pt x="204" y="1503"/>
                      <a:pt x="225" y="1497"/>
                      <a:pt x="244" y="1484"/>
                    </a:cubicBezTo>
                    <a:cubicBezTo>
                      <a:pt x="865" y="1087"/>
                      <a:pt x="1527" y="748"/>
                      <a:pt x="2007" y="177"/>
                    </a:cubicBezTo>
                    <a:cubicBezTo>
                      <a:pt x="2073" y="93"/>
                      <a:pt x="1995" y="0"/>
                      <a:pt x="19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4"/>
              <p:cNvSpPr/>
              <p:nvPr/>
            </p:nvSpPr>
            <p:spPr>
              <a:xfrm>
                <a:off x="535000" y="933950"/>
                <a:ext cx="50500" cy="57600"/>
              </a:xfrm>
              <a:custGeom>
                <a:rect b="b" l="l" r="r" t="t"/>
                <a:pathLst>
                  <a:path extrusionOk="0" h="2304" w="2020">
                    <a:moveTo>
                      <a:pt x="1860" y="0"/>
                    </a:moveTo>
                    <a:cubicBezTo>
                      <a:pt x="1830" y="0"/>
                      <a:pt x="1800" y="13"/>
                      <a:pt x="1777" y="45"/>
                    </a:cubicBezTo>
                    <a:cubicBezTo>
                      <a:pt x="1240" y="732"/>
                      <a:pt x="900" y="1642"/>
                      <a:pt x="106" y="2080"/>
                    </a:cubicBezTo>
                    <a:cubicBezTo>
                      <a:pt x="0" y="2144"/>
                      <a:pt x="51" y="2303"/>
                      <a:pt x="145" y="2303"/>
                    </a:cubicBezTo>
                    <a:cubicBezTo>
                      <a:pt x="161" y="2303"/>
                      <a:pt x="179" y="2298"/>
                      <a:pt x="197" y="2287"/>
                    </a:cubicBezTo>
                    <a:cubicBezTo>
                      <a:pt x="1041" y="1824"/>
                      <a:pt x="1397" y="905"/>
                      <a:pt x="1959" y="177"/>
                    </a:cubicBezTo>
                    <a:cubicBezTo>
                      <a:pt x="2020" y="93"/>
                      <a:pt x="1940" y="0"/>
                      <a:pt x="18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4"/>
              <p:cNvSpPr/>
              <p:nvPr/>
            </p:nvSpPr>
            <p:spPr>
              <a:xfrm>
                <a:off x="481850" y="999850"/>
                <a:ext cx="53275" cy="32825"/>
              </a:xfrm>
              <a:custGeom>
                <a:rect b="b" l="l" r="r" t="t"/>
                <a:pathLst>
                  <a:path extrusionOk="0" h="1313" w="2131">
                    <a:moveTo>
                      <a:pt x="188" y="1"/>
                    </a:moveTo>
                    <a:cubicBezTo>
                      <a:pt x="80" y="1"/>
                      <a:pt x="0" y="141"/>
                      <a:pt x="106" y="197"/>
                    </a:cubicBezTo>
                    <a:cubicBezTo>
                      <a:pt x="420" y="371"/>
                      <a:pt x="751" y="495"/>
                      <a:pt x="1049" y="694"/>
                    </a:cubicBezTo>
                    <a:cubicBezTo>
                      <a:pt x="1338" y="892"/>
                      <a:pt x="1587" y="1124"/>
                      <a:pt x="1893" y="1298"/>
                    </a:cubicBezTo>
                    <a:cubicBezTo>
                      <a:pt x="1912" y="1308"/>
                      <a:pt x="1931" y="1312"/>
                      <a:pt x="1950" y="1312"/>
                    </a:cubicBezTo>
                    <a:cubicBezTo>
                      <a:pt x="2052" y="1312"/>
                      <a:pt x="2130" y="1179"/>
                      <a:pt x="2025" y="1116"/>
                    </a:cubicBezTo>
                    <a:cubicBezTo>
                      <a:pt x="1727" y="942"/>
                      <a:pt x="1463" y="719"/>
                      <a:pt x="1181" y="512"/>
                    </a:cubicBezTo>
                    <a:cubicBezTo>
                      <a:pt x="892" y="305"/>
                      <a:pt x="552" y="189"/>
                      <a:pt x="246" y="15"/>
                    </a:cubicBezTo>
                    <a:cubicBezTo>
                      <a:pt x="226" y="5"/>
                      <a:pt x="207" y="1"/>
                      <a:pt x="1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4"/>
              <p:cNvSpPr/>
              <p:nvPr/>
            </p:nvSpPr>
            <p:spPr>
              <a:xfrm>
                <a:off x="477675" y="968825"/>
                <a:ext cx="30775" cy="35675"/>
              </a:xfrm>
              <a:custGeom>
                <a:rect b="b" l="l" r="r" t="t"/>
                <a:pathLst>
                  <a:path extrusionOk="0" h="1427" w="1231">
                    <a:moveTo>
                      <a:pt x="1089" y="0"/>
                    </a:moveTo>
                    <a:cubicBezTo>
                      <a:pt x="1049" y="0"/>
                      <a:pt x="1011" y="22"/>
                      <a:pt x="992" y="73"/>
                    </a:cubicBezTo>
                    <a:cubicBezTo>
                      <a:pt x="827" y="503"/>
                      <a:pt x="529" y="975"/>
                      <a:pt x="107" y="1207"/>
                    </a:cubicBezTo>
                    <a:cubicBezTo>
                      <a:pt x="0" y="1271"/>
                      <a:pt x="53" y="1427"/>
                      <a:pt x="154" y="1427"/>
                    </a:cubicBezTo>
                    <a:cubicBezTo>
                      <a:pt x="170" y="1427"/>
                      <a:pt x="188" y="1423"/>
                      <a:pt x="206" y="1413"/>
                    </a:cubicBezTo>
                    <a:cubicBezTo>
                      <a:pt x="678" y="1149"/>
                      <a:pt x="1009" y="644"/>
                      <a:pt x="1199" y="156"/>
                    </a:cubicBezTo>
                    <a:cubicBezTo>
                      <a:pt x="1231" y="66"/>
                      <a:pt x="1159" y="0"/>
                      <a:pt x="10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5" name="Google Shape;3245;p44"/>
            <p:cNvGrpSpPr/>
            <p:nvPr/>
          </p:nvGrpSpPr>
          <p:grpSpPr>
            <a:xfrm flipH="1" rot="-1560849">
              <a:off x="6503650" y="3934008"/>
              <a:ext cx="640098" cy="691995"/>
              <a:chOff x="8110850" y="1193813"/>
              <a:chExt cx="640088" cy="691984"/>
            </a:xfrm>
          </p:grpSpPr>
          <p:sp>
            <p:nvSpPr>
              <p:cNvPr id="3246" name="Google Shape;3246;p44"/>
              <p:cNvSpPr/>
              <p:nvPr/>
            </p:nvSpPr>
            <p:spPr>
              <a:xfrm>
                <a:off x="8110850" y="1218330"/>
                <a:ext cx="640088" cy="667467"/>
              </a:xfrm>
              <a:custGeom>
                <a:rect b="b" l="l" r="r" t="t"/>
                <a:pathLst>
                  <a:path extrusionOk="0" h="11325" w="10937">
                    <a:moveTo>
                      <a:pt x="6958" y="1"/>
                    </a:moveTo>
                    <a:cubicBezTo>
                      <a:pt x="6193" y="1"/>
                      <a:pt x="5387" y="1079"/>
                      <a:pt x="4691" y="1419"/>
                    </a:cubicBezTo>
                    <a:cubicBezTo>
                      <a:pt x="3883" y="1814"/>
                      <a:pt x="2973" y="1969"/>
                      <a:pt x="2079" y="2158"/>
                    </a:cubicBezTo>
                    <a:cubicBezTo>
                      <a:pt x="928" y="2398"/>
                      <a:pt x="0" y="2879"/>
                      <a:pt x="189" y="4099"/>
                    </a:cubicBezTo>
                    <a:cubicBezTo>
                      <a:pt x="447" y="5818"/>
                      <a:pt x="1907" y="6926"/>
                      <a:pt x="2672" y="8154"/>
                    </a:cubicBezTo>
                    <a:cubicBezTo>
                      <a:pt x="3170" y="8936"/>
                      <a:pt x="3213" y="9873"/>
                      <a:pt x="3660" y="10586"/>
                    </a:cubicBezTo>
                    <a:cubicBezTo>
                      <a:pt x="3875" y="10921"/>
                      <a:pt x="4158" y="11222"/>
                      <a:pt x="4631" y="11299"/>
                    </a:cubicBezTo>
                    <a:cubicBezTo>
                      <a:pt x="4736" y="11316"/>
                      <a:pt x="4832" y="11324"/>
                      <a:pt x="4921" y="11324"/>
                    </a:cubicBezTo>
                    <a:cubicBezTo>
                      <a:pt x="5497" y="11324"/>
                      <a:pt x="5776" y="10984"/>
                      <a:pt x="6126" y="10560"/>
                    </a:cubicBezTo>
                    <a:cubicBezTo>
                      <a:pt x="6487" y="10122"/>
                      <a:pt x="7243" y="9606"/>
                      <a:pt x="7835" y="9495"/>
                    </a:cubicBezTo>
                    <a:cubicBezTo>
                      <a:pt x="8024" y="9459"/>
                      <a:pt x="8213" y="9450"/>
                      <a:pt x="8401" y="9450"/>
                    </a:cubicBezTo>
                    <a:cubicBezTo>
                      <a:pt x="8619" y="9450"/>
                      <a:pt x="8836" y="9462"/>
                      <a:pt x="9050" y="9462"/>
                    </a:cubicBezTo>
                    <a:cubicBezTo>
                      <a:pt x="9237" y="9462"/>
                      <a:pt x="9423" y="9453"/>
                      <a:pt x="9605" y="9417"/>
                    </a:cubicBezTo>
                    <a:cubicBezTo>
                      <a:pt x="10155" y="9306"/>
                      <a:pt x="10516" y="8799"/>
                      <a:pt x="10636" y="8343"/>
                    </a:cubicBezTo>
                    <a:cubicBezTo>
                      <a:pt x="10937" y="7209"/>
                      <a:pt x="9812" y="6359"/>
                      <a:pt x="9519" y="5268"/>
                    </a:cubicBezTo>
                    <a:cubicBezTo>
                      <a:pt x="9159" y="3893"/>
                      <a:pt x="9339" y="2123"/>
                      <a:pt x="8282" y="766"/>
                    </a:cubicBezTo>
                    <a:cubicBezTo>
                      <a:pt x="7973" y="379"/>
                      <a:pt x="7509" y="18"/>
                      <a:pt x="6985" y="1"/>
                    </a:cubicBezTo>
                    <a:cubicBezTo>
                      <a:pt x="6976" y="1"/>
                      <a:pt x="6967" y="1"/>
                      <a:pt x="69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4"/>
              <p:cNvSpPr/>
              <p:nvPr/>
            </p:nvSpPr>
            <p:spPr>
              <a:xfrm>
                <a:off x="8181198" y="1287284"/>
                <a:ext cx="506944" cy="516705"/>
              </a:xfrm>
              <a:custGeom>
                <a:rect b="b" l="l" r="r" t="t"/>
                <a:pathLst>
                  <a:path extrusionOk="0" h="8767" w="8662">
                    <a:moveTo>
                      <a:pt x="5265" y="0"/>
                    </a:moveTo>
                    <a:cubicBezTo>
                      <a:pt x="4198" y="0"/>
                      <a:pt x="4297" y="1617"/>
                      <a:pt x="3661" y="2199"/>
                    </a:cubicBezTo>
                    <a:cubicBezTo>
                      <a:pt x="3438" y="2403"/>
                      <a:pt x="3213" y="2477"/>
                      <a:pt x="2988" y="2477"/>
                    </a:cubicBezTo>
                    <a:cubicBezTo>
                      <a:pt x="2358" y="2477"/>
                      <a:pt x="1722" y="1890"/>
                      <a:pt x="1098" y="1890"/>
                    </a:cubicBezTo>
                    <a:cubicBezTo>
                      <a:pt x="975" y="1890"/>
                      <a:pt x="853" y="1913"/>
                      <a:pt x="731" y="1967"/>
                    </a:cubicBezTo>
                    <a:cubicBezTo>
                      <a:pt x="1" y="2294"/>
                      <a:pt x="207" y="3505"/>
                      <a:pt x="499" y="4029"/>
                    </a:cubicBezTo>
                    <a:cubicBezTo>
                      <a:pt x="508" y="4038"/>
                      <a:pt x="508" y="4046"/>
                      <a:pt x="516" y="4046"/>
                    </a:cubicBezTo>
                    <a:cubicBezTo>
                      <a:pt x="516" y="4055"/>
                      <a:pt x="516" y="4063"/>
                      <a:pt x="525" y="4063"/>
                    </a:cubicBezTo>
                    <a:cubicBezTo>
                      <a:pt x="1066" y="4966"/>
                      <a:pt x="1599" y="5876"/>
                      <a:pt x="2063" y="6821"/>
                    </a:cubicBezTo>
                    <a:cubicBezTo>
                      <a:pt x="2329" y="7371"/>
                      <a:pt x="2819" y="8385"/>
                      <a:pt x="3360" y="8660"/>
                    </a:cubicBezTo>
                    <a:cubicBezTo>
                      <a:pt x="3513" y="8734"/>
                      <a:pt x="3658" y="8767"/>
                      <a:pt x="3797" y="8767"/>
                    </a:cubicBezTo>
                    <a:cubicBezTo>
                      <a:pt x="4345" y="8767"/>
                      <a:pt x="4782" y="8257"/>
                      <a:pt x="5104" y="7818"/>
                    </a:cubicBezTo>
                    <a:cubicBezTo>
                      <a:pt x="5482" y="7320"/>
                      <a:pt x="5474" y="7113"/>
                      <a:pt x="6135" y="6993"/>
                    </a:cubicBezTo>
                    <a:cubicBezTo>
                      <a:pt x="6228" y="6976"/>
                      <a:pt x="6321" y="6969"/>
                      <a:pt x="6416" y="6969"/>
                    </a:cubicBezTo>
                    <a:cubicBezTo>
                      <a:pt x="6740" y="6969"/>
                      <a:pt x="7071" y="7049"/>
                      <a:pt x="7391" y="7049"/>
                    </a:cubicBezTo>
                    <a:cubicBezTo>
                      <a:pt x="7573" y="7049"/>
                      <a:pt x="7751" y="7023"/>
                      <a:pt x="7922" y="6942"/>
                    </a:cubicBezTo>
                    <a:cubicBezTo>
                      <a:pt x="8661" y="6581"/>
                      <a:pt x="8627" y="6014"/>
                      <a:pt x="8240" y="5490"/>
                    </a:cubicBezTo>
                    <a:cubicBezTo>
                      <a:pt x="7261" y="4167"/>
                      <a:pt x="7432" y="2431"/>
                      <a:pt x="6685" y="1013"/>
                    </a:cubicBezTo>
                    <a:cubicBezTo>
                      <a:pt x="6436" y="558"/>
                      <a:pt x="6118" y="189"/>
                      <a:pt x="5654" y="60"/>
                    </a:cubicBezTo>
                    <a:cubicBezTo>
                      <a:pt x="5509" y="19"/>
                      <a:pt x="5381" y="0"/>
                      <a:pt x="5265"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4"/>
              <p:cNvSpPr/>
              <p:nvPr/>
            </p:nvSpPr>
            <p:spPr>
              <a:xfrm>
                <a:off x="8497002" y="1779389"/>
                <a:ext cx="59" cy="59"/>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4"/>
              <p:cNvSpPr/>
              <p:nvPr/>
            </p:nvSpPr>
            <p:spPr>
              <a:xfrm>
                <a:off x="8312471" y="1309090"/>
                <a:ext cx="285426" cy="475036"/>
              </a:xfrm>
              <a:custGeom>
                <a:rect b="b" l="l" r="r" t="t"/>
                <a:pathLst>
                  <a:path extrusionOk="0" h="8060" w="4877">
                    <a:moveTo>
                      <a:pt x="3024" y="8018"/>
                    </a:moveTo>
                    <a:cubicBezTo>
                      <a:pt x="3021" y="8019"/>
                      <a:pt x="3018" y="8021"/>
                      <a:pt x="3016" y="8023"/>
                    </a:cubicBezTo>
                    <a:cubicBezTo>
                      <a:pt x="3019" y="8022"/>
                      <a:pt x="3022" y="8020"/>
                      <a:pt x="3024" y="8018"/>
                    </a:cubicBezTo>
                    <a:close/>
                    <a:moveTo>
                      <a:pt x="1818" y="0"/>
                    </a:moveTo>
                    <a:cubicBezTo>
                      <a:pt x="1788" y="0"/>
                      <a:pt x="1758" y="11"/>
                      <a:pt x="1736" y="33"/>
                    </a:cubicBezTo>
                    <a:lnTo>
                      <a:pt x="78" y="1365"/>
                    </a:lnTo>
                    <a:cubicBezTo>
                      <a:pt x="26" y="1400"/>
                      <a:pt x="0" y="1468"/>
                      <a:pt x="26" y="1528"/>
                    </a:cubicBezTo>
                    <a:cubicBezTo>
                      <a:pt x="146" y="1795"/>
                      <a:pt x="353" y="2035"/>
                      <a:pt x="516" y="2276"/>
                    </a:cubicBezTo>
                    <a:cubicBezTo>
                      <a:pt x="834" y="2757"/>
                      <a:pt x="1160" y="3238"/>
                      <a:pt x="1478" y="3719"/>
                    </a:cubicBezTo>
                    <a:cubicBezTo>
                      <a:pt x="1753" y="4106"/>
                      <a:pt x="1993" y="4510"/>
                      <a:pt x="2208" y="4939"/>
                    </a:cubicBezTo>
                    <a:cubicBezTo>
                      <a:pt x="2655" y="5867"/>
                      <a:pt x="2844" y="6898"/>
                      <a:pt x="2767" y="7929"/>
                    </a:cubicBezTo>
                    <a:cubicBezTo>
                      <a:pt x="2762" y="8016"/>
                      <a:pt x="2830" y="8059"/>
                      <a:pt x="2904" y="8059"/>
                    </a:cubicBezTo>
                    <a:cubicBezTo>
                      <a:pt x="2960" y="8059"/>
                      <a:pt x="3020" y="8033"/>
                      <a:pt x="3050" y="7980"/>
                    </a:cubicBezTo>
                    <a:lnTo>
                      <a:pt x="3050" y="7980"/>
                    </a:lnTo>
                    <a:cubicBezTo>
                      <a:pt x="3043" y="7995"/>
                      <a:pt x="3036" y="8009"/>
                      <a:pt x="3024" y="8018"/>
                    </a:cubicBezTo>
                    <a:lnTo>
                      <a:pt x="3024" y="8018"/>
                    </a:lnTo>
                    <a:cubicBezTo>
                      <a:pt x="3033" y="8014"/>
                      <a:pt x="3044" y="8013"/>
                      <a:pt x="3050" y="8006"/>
                    </a:cubicBezTo>
                    <a:cubicBezTo>
                      <a:pt x="3110" y="7980"/>
                      <a:pt x="3171" y="7963"/>
                      <a:pt x="3231" y="7946"/>
                    </a:cubicBezTo>
                    <a:cubicBezTo>
                      <a:pt x="3411" y="7886"/>
                      <a:pt x="3591" y="7834"/>
                      <a:pt x="3772" y="7791"/>
                    </a:cubicBezTo>
                    <a:cubicBezTo>
                      <a:pt x="3952" y="7749"/>
                      <a:pt x="4159" y="7697"/>
                      <a:pt x="4348" y="7654"/>
                    </a:cubicBezTo>
                    <a:cubicBezTo>
                      <a:pt x="4426" y="7628"/>
                      <a:pt x="4510" y="7617"/>
                      <a:pt x="4595" y="7617"/>
                    </a:cubicBezTo>
                    <a:cubicBezTo>
                      <a:pt x="4621" y="7617"/>
                      <a:pt x="4648" y="7618"/>
                      <a:pt x="4674" y="7620"/>
                    </a:cubicBezTo>
                    <a:cubicBezTo>
                      <a:pt x="4681" y="7621"/>
                      <a:pt x="4688" y="7621"/>
                      <a:pt x="4694" y="7621"/>
                    </a:cubicBezTo>
                    <a:cubicBezTo>
                      <a:pt x="4804" y="7621"/>
                      <a:pt x="4876" y="7493"/>
                      <a:pt x="4811" y="7396"/>
                    </a:cubicBezTo>
                    <a:cubicBezTo>
                      <a:pt x="3085" y="5437"/>
                      <a:pt x="2062" y="2748"/>
                      <a:pt x="1968" y="145"/>
                    </a:cubicBezTo>
                    <a:cubicBezTo>
                      <a:pt x="1968" y="94"/>
                      <a:pt x="1942" y="42"/>
                      <a:pt x="1890" y="25"/>
                    </a:cubicBezTo>
                    <a:cubicBezTo>
                      <a:pt x="1870" y="9"/>
                      <a:pt x="1844" y="0"/>
                      <a:pt x="18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4"/>
              <p:cNvSpPr/>
              <p:nvPr/>
            </p:nvSpPr>
            <p:spPr>
              <a:xfrm>
                <a:off x="8316977" y="1474579"/>
                <a:ext cx="33184" cy="48977"/>
              </a:xfrm>
              <a:custGeom>
                <a:rect b="b" l="l" r="r" t="t"/>
                <a:pathLst>
                  <a:path extrusionOk="0" h="831" w="567">
                    <a:moveTo>
                      <a:pt x="224" y="1"/>
                    </a:moveTo>
                    <a:cubicBezTo>
                      <a:pt x="224" y="1"/>
                      <a:pt x="1" y="413"/>
                      <a:pt x="18" y="568"/>
                    </a:cubicBezTo>
                    <a:cubicBezTo>
                      <a:pt x="14" y="747"/>
                      <a:pt x="139" y="830"/>
                      <a:pt x="267" y="830"/>
                    </a:cubicBezTo>
                    <a:cubicBezTo>
                      <a:pt x="415" y="830"/>
                      <a:pt x="566" y="719"/>
                      <a:pt x="525" y="516"/>
                    </a:cubicBezTo>
                    <a:cubicBezTo>
                      <a:pt x="516" y="361"/>
                      <a:pt x="224" y="1"/>
                      <a:pt x="2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4"/>
              <p:cNvSpPr/>
              <p:nvPr/>
            </p:nvSpPr>
            <p:spPr>
              <a:xfrm>
                <a:off x="8213504" y="1444227"/>
                <a:ext cx="41670" cy="39076"/>
              </a:xfrm>
              <a:custGeom>
                <a:rect b="b" l="l" r="r" t="t"/>
                <a:pathLst>
                  <a:path extrusionOk="0" h="663" w="712">
                    <a:moveTo>
                      <a:pt x="712" y="0"/>
                    </a:moveTo>
                    <a:cubicBezTo>
                      <a:pt x="712" y="0"/>
                      <a:pt x="265" y="137"/>
                      <a:pt x="171" y="258"/>
                    </a:cubicBezTo>
                    <a:cubicBezTo>
                      <a:pt x="1" y="408"/>
                      <a:pt x="233" y="663"/>
                      <a:pt x="419" y="663"/>
                    </a:cubicBezTo>
                    <a:cubicBezTo>
                      <a:pt x="477" y="663"/>
                      <a:pt x="531" y="637"/>
                      <a:pt x="566" y="576"/>
                    </a:cubicBezTo>
                    <a:cubicBezTo>
                      <a:pt x="669" y="455"/>
                      <a:pt x="712" y="0"/>
                      <a:pt x="7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4"/>
              <p:cNvSpPr/>
              <p:nvPr/>
            </p:nvSpPr>
            <p:spPr>
              <a:xfrm>
                <a:off x="8456268" y="1387473"/>
                <a:ext cx="50390" cy="35363"/>
              </a:xfrm>
              <a:custGeom>
                <a:rect b="b" l="l" r="r" t="t"/>
                <a:pathLst>
                  <a:path extrusionOk="0" h="600" w="861">
                    <a:moveTo>
                      <a:pt x="0" y="1"/>
                    </a:moveTo>
                    <a:cubicBezTo>
                      <a:pt x="0" y="1"/>
                      <a:pt x="164" y="439"/>
                      <a:pt x="293" y="525"/>
                    </a:cubicBezTo>
                    <a:cubicBezTo>
                      <a:pt x="350" y="577"/>
                      <a:pt x="411" y="599"/>
                      <a:pt x="468" y="599"/>
                    </a:cubicBezTo>
                    <a:cubicBezTo>
                      <a:pt x="691" y="599"/>
                      <a:pt x="860" y="263"/>
                      <a:pt x="593" y="112"/>
                    </a:cubicBezTo>
                    <a:cubicBezTo>
                      <a:pt x="473" y="18"/>
                      <a:pt x="0" y="1"/>
                      <a:pt x="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4"/>
              <p:cNvSpPr/>
              <p:nvPr/>
            </p:nvSpPr>
            <p:spPr>
              <a:xfrm>
                <a:off x="8472363" y="1450298"/>
                <a:ext cx="49980" cy="35775"/>
              </a:xfrm>
              <a:custGeom>
                <a:rect b="b" l="l" r="r" t="t"/>
                <a:pathLst>
                  <a:path extrusionOk="0" h="607" w="854">
                    <a:moveTo>
                      <a:pt x="0" y="0"/>
                    </a:moveTo>
                    <a:lnTo>
                      <a:pt x="0" y="0"/>
                    </a:lnTo>
                    <a:cubicBezTo>
                      <a:pt x="0" y="0"/>
                      <a:pt x="164" y="438"/>
                      <a:pt x="284" y="533"/>
                    </a:cubicBezTo>
                    <a:cubicBezTo>
                      <a:pt x="341" y="585"/>
                      <a:pt x="402" y="607"/>
                      <a:pt x="459" y="607"/>
                    </a:cubicBezTo>
                    <a:cubicBezTo>
                      <a:pt x="682" y="607"/>
                      <a:pt x="853" y="269"/>
                      <a:pt x="593" y="112"/>
                    </a:cubicBezTo>
                    <a:cubicBezTo>
                      <a:pt x="464" y="17"/>
                      <a:pt x="0" y="0"/>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4"/>
              <p:cNvSpPr/>
              <p:nvPr/>
            </p:nvSpPr>
            <p:spPr>
              <a:xfrm>
                <a:off x="8472363" y="1336553"/>
                <a:ext cx="54019" cy="30942"/>
              </a:xfrm>
              <a:custGeom>
                <a:rect b="b" l="l" r="r" t="t"/>
                <a:pathLst>
                  <a:path extrusionOk="0" h="525" w="923">
                    <a:moveTo>
                      <a:pt x="555" y="1"/>
                    </a:moveTo>
                    <a:cubicBezTo>
                      <a:pt x="522" y="1"/>
                      <a:pt x="485" y="7"/>
                      <a:pt x="447" y="23"/>
                    </a:cubicBezTo>
                    <a:cubicBezTo>
                      <a:pt x="292" y="66"/>
                      <a:pt x="0" y="435"/>
                      <a:pt x="0" y="435"/>
                    </a:cubicBezTo>
                    <a:cubicBezTo>
                      <a:pt x="0" y="435"/>
                      <a:pt x="311" y="525"/>
                      <a:pt x="503" y="525"/>
                    </a:cubicBezTo>
                    <a:cubicBezTo>
                      <a:pt x="542" y="525"/>
                      <a:pt x="576" y="521"/>
                      <a:pt x="602" y="513"/>
                    </a:cubicBezTo>
                    <a:cubicBezTo>
                      <a:pt x="922" y="436"/>
                      <a:pt x="822" y="1"/>
                      <a:pt x="5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4"/>
              <p:cNvSpPr/>
              <p:nvPr/>
            </p:nvSpPr>
            <p:spPr>
              <a:xfrm>
                <a:off x="8278233" y="1444699"/>
                <a:ext cx="36285" cy="47916"/>
              </a:xfrm>
              <a:custGeom>
                <a:rect b="b" l="l" r="r" t="t"/>
                <a:pathLst>
                  <a:path extrusionOk="0" h="813" w="620">
                    <a:moveTo>
                      <a:pt x="474" y="1"/>
                    </a:moveTo>
                    <a:cubicBezTo>
                      <a:pt x="474" y="1"/>
                      <a:pt x="121" y="301"/>
                      <a:pt x="87" y="456"/>
                    </a:cubicBezTo>
                    <a:cubicBezTo>
                      <a:pt x="0" y="671"/>
                      <a:pt x="169" y="812"/>
                      <a:pt x="334" y="812"/>
                    </a:cubicBezTo>
                    <a:cubicBezTo>
                      <a:pt x="446" y="812"/>
                      <a:pt x="557" y="747"/>
                      <a:pt x="585" y="593"/>
                    </a:cubicBezTo>
                    <a:cubicBezTo>
                      <a:pt x="620" y="439"/>
                      <a:pt x="474" y="1"/>
                      <a:pt x="4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4"/>
              <p:cNvSpPr/>
              <p:nvPr/>
            </p:nvSpPr>
            <p:spPr>
              <a:xfrm>
                <a:off x="8330731" y="1408218"/>
                <a:ext cx="177389" cy="390048"/>
              </a:xfrm>
              <a:custGeom>
                <a:rect b="b" l="l" r="r" t="t"/>
                <a:pathLst>
                  <a:path extrusionOk="0" h="6618" w="3031">
                    <a:moveTo>
                      <a:pt x="86" y="0"/>
                    </a:moveTo>
                    <a:cubicBezTo>
                      <a:pt x="42" y="0"/>
                      <a:pt x="1" y="54"/>
                      <a:pt x="32" y="104"/>
                    </a:cubicBezTo>
                    <a:cubicBezTo>
                      <a:pt x="754" y="1058"/>
                      <a:pt x="1501" y="1994"/>
                      <a:pt x="2060" y="3051"/>
                    </a:cubicBezTo>
                    <a:cubicBezTo>
                      <a:pt x="2627" y="4133"/>
                      <a:pt x="2910" y="5328"/>
                      <a:pt x="2764" y="6548"/>
                    </a:cubicBezTo>
                    <a:cubicBezTo>
                      <a:pt x="2759" y="6594"/>
                      <a:pt x="2792" y="6618"/>
                      <a:pt x="2825" y="6618"/>
                    </a:cubicBezTo>
                    <a:cubicBezTo>
                      <a:pt x="2853" y="6618"/>
                      <a:pt x="2880" y="6600"/>
                      <a:pt x="2884" y="6565"/>
                    </a:cubicBezTo>
                    <a:cubicBezTo>
                      <a:pt x="3030" y="5345"/>
                      <a:pt x="2764" y="4168"/>
                      <a:pt x="2214" y="3077"/>
                    </a:cubicBezTo>
                    <a:cubicBezTo>
                      <a:pt x="1664" y="1986"/>
                      <a:pt x="874" y="1006"/>
                      <a:pt x="135" y="27"/>
                    </a:cubicBezTo>
                    <a:cubicBezTo>
                      <a:pt x="121" y="8"/>
                      <a:pt x="103" y="0"/>
                      <a:pt x="8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4"/>
              <p:cNvSpPr/>
              <p:nvPr/>
            </p:nvSpPr>
            <p:spPr>
              <a:xfrm>
                <a:off x="8371816" y="1390832"/>
                <a:ext cx="229008" cy="357810"/>
              </a:xfrm>
              <a:custGeom>
                <a:rect b="b" l="l" r="r" t="t"/>
                <a:pathLst>
                  <a:path extrusionOk="0" h="6071" w="3913">
                    <a:moveTo>
                      <a:pt x="80" y="0"/>
                    </a:moveTo>
                    <a:cubicBezTo>
                      <a:pt x="42" y="0"/>
                      <a:pt x="0" y="39"/>
                      <a:pt x="17" y="90"/>
                    </a:cubicBezTo>
                    <a:lnTo>
                      <a:pt x="17" y="81"/>
                    </a:lnTo>
                    <a:cubicBezTo>
                      <a:pt x="507" y="1396"/>
                      <a:pt x="1323" y="2564"/>
                      <a:pt x="1942" y="3810"/>
                    </a:cubicBezTo>
                    <a:cubicBezTo>
                      <a:pt x="2346" y="4617"/>
                      <a:pt x="2861" y="5812"/>
                      <a:pt x="3832" y="6069"/>
                    </a:cubicBezTo>
                    <a:cubicBezTo>
                      <a:pt x="3837" y="6070"/>
                      <a:pt x="3841" y="6071"/>
                      <a:pt x="3845" y="6071"/>
                    </a:cubicBezTo>
                    <a:cubicBezTo>
                      <a:pt x="3910" y="6071"/>
                      <a:pt x="3913" y="5957"/>
                      <a:pt x="3840" y="5941"/>
                    </a:cubicBezTo>
                    <a:cubicBezTo>
                      <a:pt x="3368" y="5820"/>
                      <a:pt x="3033" y="5416"/>
                      <a:pt x="2766" y="5030"/>
                    </a:cubicBezTo>
                    <a:cubicBezTo>
                      <a:pt x="2466" y="4575"/>
                      <a:pt x="2208" y="4102"/>
                      <a:pt x="1976" y="3604"/>
                    </a:cubicBezTo>
                    <a:cubicBezTo>
                      <a:pt x="1383" y="2401"/>
                      <a:pt x="601" y="1301"/>
                      <a:pt x="129" y="38"/>
                    </a:cubicBezTo>
                    <a:cubicBezTo>
                      <a:pt x="120" y="11"/>
                      <a:pt x="101" y="0"/>
                      <a:pt x="8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4"/>
              <p:cNvSpPr/>
              <p:nvPr/>
            </p:nvSpPr>
            <p:spPr>
              <a:xfrm>
                <a:off x="8279755" y="1193813"/>
                <a:ext cx="86032" cy="153768"/>
              </a:xfrm>
              <a:custGeom>
                <a:rect b="b" l="l" r="r" t="t"/>
                <a:pathLst>
                  <a:path extrusionOk="0" h="2609" w="1470">
                    <a:moveTo>
                      <a:pt x="738" y="0"/>
                    </a:moveTo>
                    <a:cubicBezTo>
                      <a:pt x="697" y="0"/>
                      <a:pt x="662" y="31"/>
                      <a:pt x="662" y="74"/>
                    </a:cubicBezTo>
                    <a:cubicBezTo>
                      <a:pt x="1" y="821"/>
                      <a:pt x="473" y="1869"/>
                      <a:pt x="946" y="2574"/>
                    </a:cubicBezTo>
                    <a:cubicBezTo>
                      <a:pt x="963" y="2597"/>
                      <a:pt x="984" y="2608"/>
                      <a:pt x="1006" y="2608"/>
                    </a:cubicBezTo>
                    <a:cubicBezTo>
                      <a:pt x="1017" y="2608"/>
                      <a:pt x="1029" y="2605"/>
                      <a:pt x="1040" y="2599"/>
                    </a:cubicBezTo>
                    <a:lnTo>
                      <a:pt x="1410" y="2393"/>
                    </a:lnTo>
                    <a:cubicBezTo>
                      <a:pt x="1427" y="2393"/>
                      <a:pt x="1436" y="2385"/>
                      <a:pt x="1436" y="2376"/>
                    </a:cubicBezTo>
                    <a:cubicBezTo>
                      <a:pt x="1470" y="2350"/>
                      <a:pt x="1470" y="2299"/>
                      <a:pt x="1436" y="2273"/>
                    </a:cubicBezTo>
                    <a:cubicBezTo>
                      <a:pt x="1436" y="2273"/>
                      <a:pt x="1436" y="2264"/>
                      <a:pt x="1427" y="2264"/>
                    </a:cubicBezTo>
                    <a:cubicBezTo>
                      <a:pt x="1083" y="1921"/>
                      <a:pt x="980" y="1405"/>
                      <a:pt x="1058" y="941"/>
                    </a:cubicBezTo>
                    <a:cubicBezTo>
                      <a:pt x="1075" y="821"/>
                      <a:pt x="1109" y="709"/>
                      <a:pt x="1161" y="598"/>
                    </a:cubicBezTo>
                    <a:cubicBezTo>
                      <a:pt x="1204" y="512"/>
                      <a:pt x="1272" y="443"/>
                      <a:pt x="1272" y="349"/>
                    </a:cubicBezTo>
                    <a:cubicBezTo>
                      <a:pt x="1272" y="245"/>
                      <a:pt x="1186" y="237"/>
                      <a:pt x="1109" y="185"/>
                    </a:cubicBezTo>
                    <a:cubicBezTo>
                      <a:pt x="1006" y="117"/>
                      <a:pt x="886" y="48"/>
                      <a:pt x="765" y="5"/>
                    </a:cubicBezTo>
                    <a:cubicBezTo>
                      <a:pt x="756" y="2"/>
                      <a:pt x="747" y="0"/>
                      <a:pt x="7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4"/>
              <p:cNvSpPr/>
              <p:nvPr/>
            </p:nvSpPr>
            <p:spPr>
              <a:xfrm>
                <a:off x="8284905" y="1316103"/>
                <a:ext cx="107745" cy="52631"/>
              </a:xfrm>
              <a:custGeom>
                <a:rect b="b" l="l" r="r" t="t"/>
                <a:pathLst>
                  <a:path extrusionOk="0" h="893" w="1841">
                    <a:moveTo>
                      <a:pt x="1668" y="1"/>
                    </a:moveTo>
                    <a:cubicBezTo>
                      <a:pt x="1654" y="1"/>
                      <a:pt x="1638" y="3"/>
                      <a:pt x="1623" y="9"/>
                    </a:cubicBezTo>
                    <a:cubicBezTo>
                      <a:pt x="1377" y="113"/>
                      <a:pt x="1112" y="256"/>
                      <a:pt x="1012" y="511"/>
                    </a:cubicBezTo>
                    <a:lnTo>
                      <a:pt x="1012" y="511"/>
                    </a:lnTo>
                    <a:cubicBezTo>
                      <a:pt x="933" y="497"/>
                      <a:pt x="853" y="490"/>
                      <a:pt x="773" y="490"/>
                    </a:cubicBezTo>
                    <a:cubicBezTo>
                      <a:pt x="548" y="490"/>
                      <a:pt x="324" y="545"/>
                      <a:pt x="119" y="653"/>
                    </a:cubicBezTo>
                    <a:cubicBezTo>
                      <a:pt x="1" y="712"/>
                      <a:pt x="54" y="892"/>
                      <a:pt x="164" y="892"/>
                    </a:cubicBezTo>
                    <a:cubicBezTo>
                      <a:pt x="182" y="892"/>
                      <a:pt x="202" y="888"/>
                      <a:pt x="222" y="877"/>
                    </a:cubicBezTo>
                    <a:cubicBezTo>
                      <a:pt x="396" y="781"/>
                      <a:pt x="589" y="733"/>
                      <a:pt x="783" y="733"/>
                    </a:cubicBezTo>
                    <a:cubicBezTo>
                      <a:pt x="886" y="733"/>
                      <a:pt x="989" y="747"/>
                      <a:pt x="1090" y="774"/>
                    </a:cubicBezTo>
                    <a:cubicBezTo>
                      <a:pt x="1095" y="774"/>
                      <a:pt x="1100" y="775"/>
                      <a:pt x="1105" y="775"/>
                    </a:cubicBezTo>
                    <a:cubicBezTo>
                      <a:pt x="1167" y="775"/>
                      <a:pt x="1219" y="726"/>
                      <a:pt x="1227" y="662"/>
                    </a:cubicBezTo>
                    <a:cubicBezTo>
                      <a:pt x="1262" y="430"/>
                      <a:pt x="1528" y="318"/>
                      <a:pt x="1726" y="232"/>
                    </a:cubicBezTo>
                    <a:cubicBezTo>
                      <a:pt x="1840" y="171"/>
                      <a:pt x="1785" y="1"/>
                      <a:pt x="1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4"/>
              <p:cNvSpPr/>
              <p:nvPr/>
            </p:nvSpPr>
            <p:spPr>
              <a:xfrm>
                <a:off x="8365787" y="1746327"/>
                <a:ext cx="65372" cy="31708"/>
              </a:xfrm>
              <a:custGeom>
                <a:rect b="b" l="l" r="r" t="t"/>
                <a:pathLst>
                  <a:path extrusionOk="0" h="538" w="1117">
                    <a:moveTo>
                      <a:pt x="124" y="0"/>
                    </a:moveTo>
                    <a:cubicBezTo>
                      <a:pt x="63" y="0"/>
                      <a:pt x="1" y="59"/>
                      <a:pt x="34" y="132"/>
                    </a:cubicBezTo>
                    <a:cubicBezTo>
                      <a:pt x="139" y="392"/>
                      <a:pt x="383" y="538"/>
                      <a:pt x="635" y="538"/>
                    </a:cubicBezTo>
                    <a:cubicBezTo>
                      <a:pt x="775" y="538"/>
                      <a:pt x="917" y="493"/>
                      <a:pt x="1040" y="398"/>
                    </a:cubicBezTo>
                    <a:cubicBezTo>
                      <a:pt x="1117" y="342"/>
                      <a:pt x="1056" y="234"/>
                      <a:pt x="975" y="234"/>
                    </a:cubicBezTo>
                    <a:cubicBezTo>
                      <a:pt x="957" y="234"/>
                      <a:pt x="938" y="240"/>
                      <a:pt x="919" y="252"/>
                    </a:cubicBezTo>
                    <a:cubicBezTo>
                      <a:pt x="833" y="323"/>
                      <a:pt x="731" y="356"/>
                      <a:pt x="630" y="356"/>
                    </a:cubicBezTo>
                    <a:cubicBezTo>
                      <a:pt x="449" y="356"/>
                      <a:pt x="272" y="248"/>
                      <a:pt x="206" y="55"/>
                    </a:cubicBezTo>
                    <a:cubicBezTo>
                      <a:pt x="188" y="16"/>
                      <a:pt x="156" y="0"/>
                      <a:pt x="1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4"/>
              <p:cNvSpPr/>
              <p:nvPr/>
            </p:nvSpPr>
            <p:spPr>
              <a:xfrm>
                <a:off x="8382409" y="1719394"/>
                <a:ext cx="50566" cy="20451"/>
              </a:xfrm>
              <a:custGeom>
                <a:rect b="b" l="l" r="r" t="t"/>
                <a:pathLst>
                  <a:path extrusionOk="0" h="347" w="864">
                    <a:moveTo>
                      <a:pt x="134" y="1"/>
                    </a:moveTo>
                    <a:cubicBezTo>
                      <a:pt x="59" y="1"/>
                      <a:pt x="0" y="114"/>
                      <a:pt x="77" y="177"/>
                    </a:cubicBezTo>
                    <a:cubicBezTo>
                      <a:pt x="205" y="287"/>
                      <a:pt x="365" y="347"/>
                      <a:pt x="529" y="347"/>
                    </a:cubicBezTo>
                    <a:cubicBezTo>
                      <a:pt x="607" y="347"/>
                      <a:pt x="687" y="333"/>
                      <a:pt x="764" y="305"/>
                    </a:cubicBezTo>
                    <a:cubicBezTo>
                      <a:pt x="864" y="267"/>
                      <a:pt x="820" y="127"/>
                      <a:pt x="724" y="127"/>
                    </a:cubicBezTo>
                    <a:cubicBezTo>
                      <a:pt x="713" y="127"/>
                      <a:pt x="700" y="129"/>
                      <a:pt x="687" y="134"/>
                    </a:cubicBezTo>
                    <a:cubicBezTo>
                      <a:pt x="635" y="152"/>
                      <a:pt x="582" y="160"/>
                      <a:pt x="530" y="160"/>
                    </a:cubicBezTo>
                    <a:cubicBezTo>
                      <a:pt x="407" y="160"/>
                      <a:pt x="285" y="112"/>
                      <a:pt x="188" y="22"/>
                    </a:cubicBezTo>
                    <a:cubicBezTo>
                      <a:pt x="170" y="7"/>
                      <a:pt x="152"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4"/>
              <p:cNvSpPr/>
              <p:nvPr/>
            </p:nvSpPr>
            <p:spPr>
              <a:xfrm>
                <a:off x="8320079" y="1654035"/>
                <a:ext cx="39680" cy="48447"/>
              </a:xfrm>
              <a:custGeom>
                <a:rect b="b" l="l" r="r" t="t"/>
                <a:pathLst>
                  <a:path extrusionOk="0" h="822" w="678">
                    <a:moveTo>
                      <a:pt x="121" y="0"/>
                    </a:moveTo>
                    <a:cubicBezTo>
                      <a:pt x="60" y="0"/>
                      <a:pt x="0" y="57"/>
                      <a:pt x="34" y="134"/>
                    </a:cubicBezTo>
                    <a:cubicBezTo>
                      <a:pt x="137" y="383"/>
                      <a:pt x="300" y="615"/>
                      <a:pt x="497" y="796"/>
                    </a:cubicBezTo>
                    <a:cubicBezTo>
                      <a:pt x="515" y="814"/>
                      <a:pt x="534" y="821"/>
                      <a:pt x="552" y="821"/>
                    </a:cubicBezTo>
                    <a:cubicBezTo>
                      <a:pt x="621" y="821"/>
                      <a:pt x="677" y="711"/>
                      <a:pt x="609" y="650"/>
                    </a:cubicBezTo>
                    <a:cubicBezTo>
                      <a:pt x="429" y="478"/>
                      <a:pt x="291" y="280"/>
                      <a:pt x="205" y="57"/>
                    </a:cubicBezTo>
                    <a:cubicBezTo>
                      <a:pt x="187" y="17"/>
                      <a:pt x="154" y="0"/>
                      <a:pt x="1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4"/>
              <p:cNvSpPr/>
              <p:nvPr/>
            </p:nvSpPr>
            <p:spPr>
              <a:xfrm>
                <a:off x="8589531" y="1654801"/>
                <a:ext cx="53784" cy="25048"/>
              </a:xfrm>
              <a:custGeom>
                <a:rect b="b" l="l" r="r" t="t"/>
                <a:pathLst>
                  <a:path extrusionOk="0" h="425" w="919">
                    <a:moveTo>
                      <a:pt x="791" y="1"/>
                    </a:moveTo>
                    <a:cubicBezTo>
                      <a:pt x="772" y="1"/>
                      <a:pt x="751" y="8"/>
                      <a:pt x="730" y="27"/>
                    </a:cubicBezTo>
                    <a:cubicBezTo>
                      <a:pt x="584" y="166"/>
                      <a:pt x="382" y="242"/>
                      <a:pt x="179" y="242"/>
                    </a:cubicBezTo>
                    <a:cubicBezTo>
                      <a:pt x="168" y="242"/>
                      <a:pt x="157" y="242"/>
                      <a:pt x="146" y="242"/>
                    </a:cubicBezTo>
                    <a:cubicBezTo>
                      <a:pt x="26" y="242"/>
                      <a:pt x="0" y="422"/>
                      <a:pt x="120" y="422"/>
                    </a:cubicBezTo>
                    <a:cubicBezTo>
                      <a:pt x="143" y="423"/>
                      <a:pt x="165" y="424"/>
                      <a:pt x="187" y="424"/>
                    </a:cubicBezTo>
                    <a:cubicBezTo>
                      <a:pt x="431" y="424"/>
                      <a:pt x="670" y="338"/>
                      <a:pt x="851" y="173"/>
                    </a:cubicBezTo>
                    <a:cubicBezTo>
                      <a:pt x="918" y="105"/>
                      <a:pt x="864" y="1"/>
                      <a:pt x="7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4"/>
              <p:cNvSpPr/>
              <p:nvPr/>
            </p:nvSpPr>
            <p:spPr>
              <a:xfrm>
                <a:off x="8626929" y="1609186"/>
                <a:ext cx="18962" cy="31591"/>
              </a:xfrm>
              <a:custGeom>
                <a:rect b="b" l="l" r="r" t="t"/>
                <a:pathLst>
                  <a:path extrusionOk="0" h="536" w="324">
                    <a:moveTo>
                      <a:pt x="207" y="1"/>
                    </a:moveTo>
                    <a:cubicBezTo>
                      <a:pt x="157" y="1"/>
                      <a:pt x="104" y="38"/>
                      <a:pt x="109" y="105"/>
                    </a:cubicBezTo>
                    <a:cubicBezTo>
                      <a:pt x="126" y="199"/>
                      <a:pt x="109" y="302"/>
                      <a:pt x="57" y="388"/>
                    </a:cubicBezTo>
                    <a:cubicBezTo>
                      <a:pt x="0" y="458"/>
                      <a:pt x="68" y="536"/>
                      <a:pt x="139" y="536"/>
                    </a:cubicBezTo>
                    <a:cubicBezTo>
                      <a:pt x="165" y="536"/>
                      <a:pt x="191" y="525"/>
                      <a:pt x="212" y="500"/>
                    </a:cubicBezTo>
                    <a:cubicBezTo>
                      <a:pt x="289" y="371"/>
                      <a:pt x="323" y="225"/>
                      <a:pt x="289" y="79"/>
                    </a:cubicBezTo>
                    <a:cubicBezTo>
                      <a:pt x="285" y="25"/>
                      <a:pt x="247" y="1"/>
                      <a:pt x="2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5" name="Google Shape;3265;p44"/>
            <p:cNvGrpSpPr/>
            <p:nvPr/>
          </p:nvGrpSpPr>
          <p:grpSpPr>
            <a:xfrm>
              <a:off x="5919135" y="3860046"/>
              <a:ext cx="731534" cy="668806"/>
              <a:chOff x="7151736" y="539390"/>
              <a:chExt cx="731534" cy="668806"/>
            </a:xfrm>
          </p:grpSpPr>
          <p:sp>
            <p:nvSpPr>
              <p:cNvPr id="3266" name="Google Shape;3266;p44"/>
              <p:cNvSpPr/>
              <p:nvPr/>
            </p:nvSpPr>
            <p:spPr>
              <a:xfrm>
                <a:off x="7258394" y="655873"/>
                <a:ext cx="583179" cy="552323"/>
              </a:xfrm>
              <a:custGeom>
                <a:rect b="b" l="l" r="r" t="t"/>
                <a:pathLst>
                  <a:path extrusionOk="0" h="10536" w="11105">
                    <a:moveTo>
                      <a:pt x="9279" y="1"/>
                    </a:moveTo>
                    <a:cubicBezTo>
                      <a:pt x="9256" y="1"/>
                      <a:pt x="9233" y="2"/>
                      <a:pt x="9210" y="3"/>
                    </a:cubicBezTo>
                    <a:cubicBezTo>
                      <a:pt x="8432" y="53"/>
                      <a:pt x="8026" y="640"/>
                      <a:pt x="7637" y="1228"/>
                    </a:cubicBezTo>
                    <a:cubicBezTo>
                      <a:pt x="7215" y="1873"/>
                      <a:pt x="6702" y="2477"/>
                      <a:pt x="6231" y="3098"/>
                    </a:cubicBezTo>
                    <a:cubicBezTo>
                      <a:pt x="5188" y="4479"/>
                      <a:pt x="3840" y="5630"/>
                      <a:pt x="2814" y="7028"/>
                    </a:cubicBezTo>
                    <a:cubicBezTo>
                      <a:pt x="2416" y="7574"/>
                      <a:pt x="2135" y="7971"/>
                      <a:pt x="1606" y="8426"/>
                    </a:cubicBezTo>
                    <a:cubicBezTo>
                      <a:pt x="1010" y="8939"/>
                      <a:pt x="637" y="9609"/>
                      <a:pt x="100" y="10139"/>
                    </a:cubicBezTo>
                    <a:cubicBezTo>
                      <a:pt x="75" y="10155"/>
                      <a:pt x="58" y="10189"/>
                      <a:pt x="50" y="10222"/>
                    </a:cubicBezTo>
                    <a:cubicBezTo>
                      <a:pt x="0" y="10346"/>
                      <a:pt x="83" y="10462"/>
                      <a:pt x="191" y="10495"/>
                    </a:cubicBezTo>
                    <a:cubicBezTo>
                      <a:pt x="199" y="10495"/>
                      <a:pt x="207" y="10503"/>
                      <a:pt x="215" y="10503"/>
                    </a:cubicBezTo>
                    <a:cubicBezTo>
                      <a:pt x="224" y="10503"/>
                      <a:pt x="232" y="10511"/>
                      <a:pt x="249" y="10511"/>
                    </a:cubicBezTo>
                    <a:cubicBezTo>
                      <a:pt x="406" y="10528"/>
                      <a:pt x="562" y="10536"/>
                      <a:pt x="717" y="10536"/>
                    </a:cubicBezTo>
                    <a:cubicBezTo>
                      <a:pt x="2972" y="10536"/>
                      <a:pt x="4955" y="8854"/>
                      <a:pt x="6496" y="7367"/>
                    </a:cubicBezTo>
                    <a:cubicBezTo>
                      <a:pt x="7257" y="6639"/>
                      <a:pt x="7977" y="5861"/>
                      <a:pt x="8738" y="5125"/>
                    </a:cubicBezTo>
                    <a:cubicBezTo>
                      <a:pt x="9433" y="4455"/>
                      <a:pt x="10178" y="3751"/>
                      <a:pt x="10616" y="2882"/>
                    </a:cubicBezTo>
                    <a:cubicBezTo>
                      <a:pt x="10914" y="2295"/>
                      <a:pt x="11104" y="1559"/>
                      <a:pt x="10724" y="955"/>
                    </a:cubicBezTo>
                    <a:cubicBezTo>
                      <a:pt x="10437" y="493"/>
                      <a:pt x="9867" y="1"/>
                      <a:pt x="92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4"/>
              <p:cNvSpPr/>
              <p:nvPr/>
            </p:nvSpPr>
            <p:spPr>
              <a:xfrm>
                <a:off x="7708972" y="539443"/>
                <a:ext cx="174297" cy="202403"/>
              </a:xfrm>
              <a:custGeom>
                <a:rect b="b" l="l" r="r" t="t"/>
                <a:pathLst>
                  <a:path extrusionOk="0" h="3861" w="3319">
                    <a:moveTo>
                      <a:pt x="3065" y="0"/>
                    </a:moveTo>
                    <a:cubicBezTo>
                      <a:pt x="2981" y="0"/>
                      <a:pt x="2897" y="45"/>
                      <a:pt x="2864" y="147"/>
                    </a:cubicBezTo>
                    <a:cubicBezTo>
                      <a:pt x="2682" y="702"/>
                      <a:pt x="2433" y="1273"/>
                      <a:pt x="2102" y="1794"/>
                    </a:cubicBezTo>
                    <a:cubicBezTo>
                      <a:pt x="2069" y="1777"/>
                      <a:pt x="2036" y="1761"/>
                      <a:pt x="2003" y="1752"/>
                    </a:cubicBezTo>
                    <a:cubicBezTo>
                      <a:pt x="1952" y="1740"/>
                      <a:pt x="1895" y="1734"/>
                      <a:pt x="1833" y="1734"/>
                    </a:cubicBezTo>
                    <a:cubicBezTo>
                      <a:pt x="1211" y="1734"/>
                      <a:pt x="108" y="2343"/>
                      <a:pt x="17" y="2878"/>
                    </a:cubicBezTo>
                    <a:cubicBezTo>
                      <a:pt x="1" y="3018"/>
                      <a:pt x="75" y="3134"/>
                      <a:pt x="224" y="3143"/>
                    </a:cubicBezTo>
                    <a:cubicBezTo>
                      <a:pt x="254" y="3144"/>
                      <a:pt x="284" y="3145"/>
                      <a:pt x="314" y="3145"/>
                    </a:cubicBezTo>
                    <a:cubicBezTo>
                      <a:pt x="461" y="3145"/>
                      <a:pt x="599" y="3127"/>
                      <a:pt x="737" y="3093"/>
                    </a:cubicBezTo>
                    <a:lnTo>
                      <a:pt x="737" y="3093"/>
                    </a:lnTo>
                    <a:cubicBezTo>
                      <a:pt x="646" y="3250"/>
                      <a:pt x="572" y="3424"/>
                      <a:pt x="522" y="3606"/>
                    </a:cubicBezTo>
                    <a:cubicBezTo>
                      <a:pt x="483" y="3756"/>
                      <a:pt x="599" y="3860"/>
                      <a:pt x="727" y="3860"/>
                    </a:cubicBezTo>
                    <a:cubicBezTo>
                      <a:pt x="761" y="3860"/>
                      <a:pt x="795" y="3853"/>
                      <a:pt x="828" y="3838"/>
                    </a:cubicBezTo>
                    <a:cubicBezTo>
                      <a:pt x="1209" y="3672"/>
                      <a:pt x="1498" y="3416"/>
                      <a:pt x="1763" y="3118"/>
                    </a:cubicBezTo>
                    <a:cubicBezTo>
                      <a:pt x="1771" y="3283"/>
                      <a:pt x="1788" y="3440"/>
                      <a:pt x="1804" y="3606"/>
                    </a:cubicBezTo>
                    <a:cubicBezTo>
                      <a:pt x="1820" y="3700"/>
                      <a:pt x="1919" y="3755"/>
                      <a:pt x="2012" y="3755"/>
                    </a:cubicBezTo>
                    <a:cubicBezTo>
                      <a:pt x="2066" y="3755"/>
                      <a:pt x="2119" y="3736"/>
                      <a:pt x="2152" y="3697"/>
                    </a:cubicBezTo>
                    <a:cubicBezTo>
                      <a:pt x="2442" y="3366"/>
                      <a:pt x="2640" y="2563"/>
                      <a:pt x="2409" y="2092"/>
                    </a:cubicBezTo>
                    <a:cubicBezTo>
                      <a:pt x="2781" y="1521"/>
                      <a:pt x="3062" y="884"/>
                      <a:pt x="3269" y="255"/>
                    </a:cubicBezTo>
                    <a:cubicBezTo>
                      <a:pt x="3319" y="101"/>
                      <a:pt x="3192" y="0"/>
                      <a:pt x="30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4"/>
              <p:cNvSpPr/>
              <p:nvPr/>
            </p:nvSpPr>
            <p:spPr>
              <a:xfrm>
                <a:off x="7744525" y="762134"/>
                <a:ext cx="58712" cy="58713"/>
              </a:xfrm>
              <a:custGeom>
                <a:rect b="b" l="l" r="r" t="t"/>
                <a:pathLst>
                  <a:path extrusionOk="0" h="1120" w="1118">
                    <a:moveTo>
                      <a:pt x="875" y="1"/>
                    </a:moveTo>
                    <a:cubicBezTo>
                      <a:pt x="829" y="1"/>
                      <a:pt x="783" y="17"/>
                      <a:pt x="747" y="53"/>
                    </a:cubicBezTo>
                    <a:cubicBezTo>
                      <a:pt x="565" y="243"/>
                      <a:pt x="358" y="409"/>
                      <a:pt x="184" y="607"/>
                    </a:cubicBezTo>
                    <a:cubicBezTo>
                      <a:pt x="1" y="805"/>
                      <a:pt x="164" y="1119"/>
                      <a:pt x="388" y="1119"/>
                    </a:cubicBezTo>
                    <a:cubicBezTo>
                      <a:pt x="437" y="1119"/>
                      <a:pt x="488" y="1104"/>
                      <a:pt x="540" y="1071"/>
                    </a:cubicBezTo>
                    <a:cubicBezTo>
                      <a:pt x="830" y="872"/>
                      <a:pt x="962" y="566"/>
                      <a:pt x="1070" y="243"/>
                    </a:cubicBezTo>
                    <a:cubicBezTo>
                      <a:pt x="1118" y="111"/>
                      <a:pt x="996" y="1"/>
                      <a:pt x="875"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4"/>
              <p:cNvSpPr/>
              <p:nvPr/>
            </p:nvSpPr>
            <p:spPr>
              <a:xfrm>
                <a:off x="7651364" y="863466"/>
                <a:ext cx="68690" cy="65423"/>
              </a:xfrm>
              <a:custGeom>
                <a:rect b="b" l="l" r="r" t="t"/>
                <a:pathLst>
                  <a:path extrusionOk="0" h="1248" w="1308">
                    <a:moveTo>
                      <a:pt x="1020" y="1"/>
                    </a:moveTo>
                    <a:cubicBezTo>
                      <a:pt x="957" y="1"/>
                      <a:pt x="896" y="32"/>
                      <a:pt x="858" y="106"/>
                    </a:cubicBezTo>
                    <a:cubicBezTo>
                      <a:pt x="692" y="428"/>
                      <a:pt x="444" y="677"/>
                      <a:pt x="171" y="900"/>
                    </a:cubicBezTo>
                    <a:cubicBezTo>
                      <a:pt x="1" y="1037"/>
                      <a:pt x="152" y="1247"/>
                      <a:pt x="324" y="1247"/>
                    </a:cubicBezTo>
                    <a:cubicBezTo>
                      <a:pt x="370" y="1247"/>
                      <a:pt x="417" y="1233"/>
                      <a:pt x="461" y="1198"/>
                    </a:cubicBezTo>
                    <a:cubicBezTo>
                      <a:pt x="767" y="950"/>
                      <a:pt x="1040" y="668"/>
                      <a:pt x="1222" y="321"/>
                    </a:cubicBezTo>
                    <a:cubicBezTo>
                      <a:pt x="1308" y="155"/>
                      <a:pt x="1160" y="1"/>
                      <a:pt x="102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4"/>
              <p:cNvSpPr/>
              <p:nvPr/>
            </p:nvSpPr>
            <p:spPr>
              <a:xfrm>
                <a:off x="7596433" y="936858"/>
                <a:ext cx="60445" cy="54257"/>
              </a:xfrm>
              <a:custGeom>
                <a:rect b="b" l="l" r="r" t="t"/>
                <a:pathLst>
                  <a:path extrusionOk="0" h="1035" w="1151">
                    <a:moveTo>
                      <a:pt x="907" y="0"/>
                    </a:moveTo>
                    <a:cubicBezTo>
                      <a:pt x="854" y="0"/>
                      <a:pt x="802" y="19"/>
                      <a:pt x="770" y="63"/>
                    </a:cubicBezTo>
                    <a:cubicBezTo>
                      <a:pt x="596" y="286"/>
                      <a:pt x="365" y="468"/>
                      <a:pt x="141" y="642"/>
                    </a:cubicBezTo>
                    <a:cubicBezTo>
                      <a:pt x="50" y="708"/>
                      <a:pt x="1" y="824"/>
                      <a:pt x="67" y="931"/>
                    </a:cubicBezTo>
                    <a:cubicBezTo>
                      <a:pt x="101" y="989"/>
                      <a:pt x="180" y="1035"/>
                      <a:pt x="256" y="1035"/>
                    </a:cubicBezTo>
                    <a:cubicBezTo>
                      <a:pt x="288" y="1035"/>
                      <a:pt x="321" y="1026"/>
                      <a:pt x="348" y="1006"/>
                    </a:cubicBezTo>
                    <a:cubicBezTo>
                      <a:pt x="605" y="807"/>
                      <a:pt x="869" y="609"/>
                      <a:pt x="1060" y="352"/>
                    </a:cubicBezTo>
                    <a:cubicBezTo>
                      <a:pt x="1134" y="270"/>
                      <a:pt x="1151" y="145"/>
                      <a:pt x="1060" y="63"/>
                    </a:cubicBezTo>
                    <a:cubicBezTo>
                      <a:pt x="1025" y="24"/>
                      <a:pt x="965" y="0"/>
                      <a:pt x="90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4"/>
              <p:cNvSpPr/>
              <p:nvPr/>
            </p:nvSpPr>
            <p:spPr>
              <a:xfrm>
                <a:off x="7368045" y="1112316"/>
                <a:ext cx="104557" cy="59866"/>
              </a:xfrm>
              <a:custGeom>
                <a:rect b="b" l="l" r="r" t="t"/>
                <a:pathLst>
                  <a:path extrusionOk="0" h="1142" w="1991">
                    <a:moveTo>
                      <a:pt x="1685" y="1"/>
                    </a:moveTo>
                    <a:cubicBezTo>
                      <a:pt x="1638" y="1"/>
                      <a:pt x="1589" y="18"/>
                      <a:pt x="1545" y="58"/>
                    </a:cubicBezTo>
                    <a:cubicBezTo>
                      <a:pt x="1181" y="414"/>
                      <a:pt x="734" y="621"/>
                      <a:pt x="237" y="737"/>
                    </a:cubicBezTo>
                    <a:cubicBezTo>
                      <a:pt x="0" y="790"/>
                      <a:pt x="74" y="1141"/>
                      <a:pt x="296" y="1141"/>
                    </a:cubicBezTo>
                    <a:cubicBezTo>
                      <a:pt x="314" y="1141"/>
                      <a:pt x="333" y="1139"/>
                      <a:pt x="353" y="1134"/>
                    </a:cubicBezTo>
                    <a:cubicBezTo>
                      <a:pt x="916" y="1002"/>
                      <a:pt x="1421" y="762"/>
                      <a:pt x="1843" y="356"/>
                    </a:cubicBezTo>
                    <a:cubicBezTo>
                      <a:pt x="1990" y="208"/>
                      <a:pt x="1849" y="1"/>
                      <a:pt x="168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4"/>
              <p:cNvSpPr/>
              <p:nvPr/>
            </p:nvSpPr>
            <p:spPr>
              <a:xfrm>
                <a:off x="7151736" y="666253"/>
                <a:ext cx="234900" cy="409210"/>
              </a:xfrm>
              <a:custGeom>
                <a:rect b="b" l="l" r="r" t="t"/>
                <a:pathLst>
                  <a:path extrusionOk="0" h="7806" w="4473">
                    <a:moveTo>
                      <a:pt x="3056" y="1"/>
                    </a:moveTo>
                    <a:cubicBezTo>
                      <a:pt x="2691" y="1"/>
                      <a:pt x="2398" y="252"/>
                      <a:pt x="2172" y="525"/>
                    </a:cubicBezTo>
                    <a:cubicBezTo>
                      <a:pt x="1403" y="1485"/>
                      <a:pt x="1063" y="2850"/>
                      <a:pt x="765" y="4017"/>
                    </a:cubicBezTo>
                    <a:cubicBezTo>
                      <a:pt x="476" y="5134"/>
                      <a:pt x="244" y="6259"/>
                      <a:pt x="54" y="7384"/>
                    </a:cubicBezTo>
                    <a:cubicBezTo>
                      <a:pt x="1" y="7697"/>
                      <a:pt x="84" y="7805"/>
                      <a:pt x="221" y="7805"/>
                    </a:cubicBezTo>
                    <a:cubicBezTo>
                      <a:pt x="446" y="7805"/>
                      <a:pt x="818" y="7514"/>
                      <a:pt x="972" y="7359"/>
                    </a:cubicBezTo>
                    <a:cubicBezTo>
                      <a:pt x="1345" y="6987"/>
                      <a:pt x="1642" y="6549"/>
                      <a:pt x="1949" y="6118"/>
                    </a:cubicBezTo>
                    <a:cubicBezTo>
                      <a:pt x="2569" y="5258"/>
                      <a:pt x="3132" y="4339"/>
                      <a:pt x="3579" y="3363"/>
                    </a:cubicBezTo>
                    <a:cubicBezTo>
                      <a:pt x="3926" y="2602"/>
                      <a:pt x="4472" y="1402"/>
                      <a:pt x="4034" y="566"/>
                    </a:cubicBezTo>
                    <a:cubicBezTo>
                      <a:pt x="3852" y="227"/>
                      <a:pt x="3504" y="28"/>
                      <a:pt x="3124" y="4"/>
                    </a:cubicBezTo>
                    <a:cubicBezTo>
                      <a:pt x="3101" y="2"/>
                      <a:pt x="3078" y="1"/>
                      <a:pt x="30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4"/>
              <p:cNvSpPr/>
              <p:nvPr/>
            </p:nvSpPr>
            <p:spPr>
              <a:xfrm>
                <a:off x="7305552" y="757940"/>
                <a:ext cx="38493" cy="60967"/>
              </a:xfrm>
              <a:custGeom>
                <a:rect b="b" l="l" r="r" t="t"/>
                <a:pathLst>
                  <a:path extrusionOk="0" h="1163" w="733">
                    <a:moveTo>
                      <a:pt x="538" y="0"/>
                    </a:moveTo>
                    <a:cubicBezTo>
                      <a:pt x="468" y="0"/>
                      <a:pt x="398" y="34"/>
                      <a:pt x="368" y="108"/>
                    </a:cubicBezTo>
                    <a:cubicBezTo>
                      <a:pt x="286" y="331"/>
                      <a:pt x="161" y="547"/>
                      <a:pt x="70" y="778"/>
                    </a:cubicBezTo>
                    <a:cubicBezTo>
                      <a:pt x="0" y="976"/>
                      <a:pt x="173" y="1162"/>
                      <a:pt x="344" y="1162"/>
                    </a:cubicBezTo>
                    <a:cubicBezTo>
                      <a:pt x="416" y="1162"/>
                      <a:pt x="488" y="1130"/>
                      <a:pt x="542" y="1051"/>
                    </a:cubicBezTo>
                    <a:cubicBezTo>
                      <a:pt x="732" y="778"/>
                      <a:pt x="732" y="472"/>
                      <a:pt x="716" y="149"/>
                    </a:cubicBezTo>
                    <a:cubicBezTo>
                      <a:pt x="711" y="53"/>
                      <a:pt x="625" y="0"/>
                      <a:pt x="53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4"/>
              <p:cNvSpPr/>
              <p:nvPr/>
            </p:nvSpPr>
            <p:spPr>
              <a:xfrm>
                <a:off x="7253615" y="539390"/>
                <a:ext cx="123463" cy="212311"/>
              </a:xfrm>
              <a:custGeom>
                <a:rect b="b" l="l" r="r" t="t"/>
                <a:pathLst>
                  <a:path extrusionOk="0" h="4050" w="2351">
                    <a:moveTo>
                      <a:pt x="2158" y="0"/>
                    </a:moveTo>
                    <a:cubicBezTo>
                      <a:pt x="2061" y="0"/>
                      <a:pt x="1961" y="62"/>
                      <a:pt x="1953" y="190"/>
                    </a:cubicBezTo>
                    <a:cubicBezTo>
                      <a:pt x="1928" y="736"/>
                      <a:pt x="1837" y="1307"/>
                      <a:pt x="1663" y="1853"/>
                    </a:cubicBezTo>
                    <a:cubicBezTo>
                      <a:pt x="1630" y="1844"/>
                      <a:pt x="1597" y="1844"/>
                      <a:pt x="1556" y="1844"/>
                    </a:cubicBezTo>
                    <a:cubicBezTo>
                      <a:pt x="1026" y="1844"/>
                      <a:pt x="0" y="2779"/>
                      <a:pt x="50" y="3326"/>
                    </a:cubicBezTo>
                    <a:cubicBezTo>
                      <a:pt x="64" y="3439"/>
                      <a:pt x="140" y="3523"/>
                      <a:pt x="245" y="3523"/>
                    </a:cubicBezTo>
                    <a:cubicBezTo>
                      <a:pt x="262" y="3523"/>
                      <a:pt x="280" y="3520"/>
                      <a:pt x="298" y="3516"/>
                    </a:cubicBezTo>
                    <a:cubicBezTo>
                      <a:pt x="464" y="3483"/>
                      <a:pt x="613" y="3425"/>
                      <a:pt x="745" y="3342"/>
                    </a:cubicBezTo>
                    <a:lnTo>
                      <a:pt x="745" y="3342"/>
                    </a:lnTo>
                    <a:cubicBezTo>
                      <a:pt x="712" y="3516"/>
                      <a:pt x="679" y="3681"/>
                      <a:pt x="679" y="3863"/>
                    </a:cubicBezTo>
                    <a:cubicBezTo>
                      <a:pt x="679" y="3984"/>
                      <a:pt x="769" y="4050"/>
                      <a:pt x="866" y="4050"/>
                    </a:cubicBezTo>
                    <a:cubicBezTo>
                      <a:pt x="916" y="4050"/>
                      <a:pt x="968" y="4032"/>
                      <a:pt x="1010" y="3996"/>
                    </a:cubicBezTo>
                    <a:cubicBezTo>
                      <a:pt x="1308" y="3756"/>
                      <a:pt x="1515" y="3458"/>
                      <a:pt x="1672" y="3127"/>
                    </a:cubicBezTo>
                    <a:cubicBezTo>
                      <a:pt x="1721" y="3268"/>
                      <a:pt x="1771" y="3408"/>
                      <a:pt x="1829" y="3549"/>
                    </a:cubicBezTo>
                    <a:cubicBezTo>
                      <a:pt x="1857" y="3614"/>
                      <a:pt x="1926" y="3645"/>
                      <a:pt x="1995" y="3645"/>
                    </a:cubicBezTo>
                    <a:cubicBezTo>
                      <a:pt x="2067" y="3645"/>
                      <a:pt x="2139" y="3612"/>
                      <a:pt x="2168" y="3549"/>
                    </a:cubicBezTo>
                    <a:cubicBezTo>
                      <a:pt x="2350" y="3185"/>
                      <a:pt x="2334" y="2415"/>
                      <a:pt x="2011" y="2051"/>
                    </a:cubicBezTo>
                    <a:cubicBezTo>
                      <a:pt x="2210" y="1447"/>
                      <a:pt x="2309" y="802"/>
                      <a:pt x="2342" y="190"/>
                    </a:cubicBezTo>
                    <a:cubicBezTo>
                      <a:pt x="2350" y="65"/>
                      <a:pt x="2256" y="0"/>
                      <a:pt x="2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4"/>
              <p:cNvSpPr/>
              <p:nvPr/>
            </p:nvSpPr>
            <p:spPr>
              <a:xfrm>
                <a:off x="7234027" y="934341"/>
                <a:ext cx="40489" cy="39736"/>
              </a:xfrm>
              <a:custGeom>
                <a:rect b="b" l="l" r="r" t="t"/>
                <a:pathLst>
                  <a:path extrusionOk="0" h="758" w="771">
                    <a:moveTo>
                      <a:pt x="545" y="1"/>
                    </a:moveTo>
                    <a:cubicBezTo>
                      <a:pt x="479" y="1"/>
                      <a:pt x="413" y="38"/>
                      <a:pt x="373" y="94"/>
                    </a:cubicBezTo>
                    <a:cubicBezTo>
                      <a:pt x="349" y="135"/>
                      <a:pt x="324" y="177"/>
                      <a:pt x="299" y="210"/>
                    </a:cubicBezTo>
                    <a:cubicBezTo>
                      <a:pt x="291" y="226"/>
                      <a:pt x="274" y="243"/>
                      <a:pt x="266" y="260"/>
                    </a:cubicBezTo>
                    <a:cubicBezTo>
                      <a:pt x="256" y="270"/>
                      <a:pt x="252" y="277"/>
                      <a:pt x="254" y="277"/>
                    </a:cubicBezTo>
                    <a:cubicBezTo>
                      <a:pt x="256" y="277"/>
                      <a:pt x="259" y="274"/>
                      <a:pt x="266" y="268"/>
                    </a:cubicBezTo>
                    <a:lnTo>
                      <a:pt x="266" y="268"/>
                    </a:lnTo>
                    <a:cubicBezTo>
                      <a:pt x="224" y="318"/>
                      <a:pt x="175" y="367"/>
                      <a:pt x="133" y="392"/>
                    </a:cubicBezTo>
                    <a:cubicBezTo>
                      <a:pt x="42" y="450"/>
                      <a:pt x="1" y="566"/>
                      <a:pt x="59" y="657"/>
                    </a:cubicBezTo>
                    <a:cubicBezTo>
                      <a:pt x="98" y="719"/>
                      <a:pt x="169" y="758"/>
                      <a:pt x="239" y="758"/>
                    </a:cubicBezTo>
                    <a:cubicBezTo>
                      <a:pt x="271" y="758"/>
                      <a:pt x="303" y="750"/>
                      <a:pt x="332" y="731"/>
                    </a:cubicBezTo>
                    <a:cubicBezTo>
                      <a:pt x="497" y="615"/>
                      <a:pt x="597" y="458"/>
                      <a:pt x="713" y="293"/>
                    </a:cubicBezTo>
                    <a:cubicBezTo>
                      <a:pt x="770" y="210"/>
                      <a:pt x="729" y="78"/>
                      <a:pt x="638" y="28"/>
                    </a:cubicBezTo>
                    <a:cubicBezTo>
                      <a:pt x="609" y="9"/>
                      <a:pt x="577" y="1"/>
                      <a:pt x="54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6" name="Google Shape;3276;p44"/>
            <p:cNvGrpSpPr/>
            <p:nvPr/>
          </p:nvGrpSpPr>
          <p:grpSpPr>
            <a:xfrm flipH="1" rot="1800078">
              <a:off x="6221446" y="3455148"/>
              <a:ext cx="365737" cy="390122"/>
              <a:chOff x="363475" y="1659425"/>
              <a:chExt cx="252800" cy="273725"/>
            </a:xfrm>
          </p:grpSpPr>
          <p:sp>
            <p:nvSpPr>
              <p:cNvPr id="3277" name="Google Shape;3277;p44"/>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4"/>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4"/>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4"/>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4"/>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4"/>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4"/>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4"/>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4"/>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4"/>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4"/>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8" name="Google Shape;3288;p44"/>
            <p:cNvGrpSpPr/>
            <p:nvPr/>
          </p:nvGrpSpPr>
          <p:grpSpPr>
            <a:xfrm flipH="1">
              <a:off x="7023478" y="547011"/>
              <a:ext cx="265168" cy="399778"/>
              <a:chOff x="630805" y="4439502"/>
              <a:chExt cx="265168" cy="399778"/>
            </a:xfrm>
          </p:grpSpPr>
          <p:grpSp>
            <p:nvGrpSpPr>
              <p:cNvPr id="3289" name="Google Shape;3289;p44"/>
              <p:cNvGrpSpPr/>
              <p:nvPr/>
            </p:nvGrpSpPr>
            <p:grpSpPr>
              <a:xfrm>
                <a:off x="713088" y="4439502"/>
                <a:ext cx="182885" cy="164598"/>
                <a:chOff x="789375" y="1331850"/>
                <a:chExt cx="141925" cy="126750"/>
              </a:xfrm>
            </p:grpSpPr>
            <p:sp>
              <p:nvSpPr>
                <p:cNvPr id="3290" name="Google Shape;3290;p44"/>
                <p:cNvSpPr/>
                <p:nvPr/>
              </p:nvSpPr>
              <p:spPr>
                <a:xfrm>
                  <a:off x="789375" y="1331850"/>
                  <a:ext cx="141925" cy="126750"/>
                </a:xfrm>
                <a:custGeom>
                  <a:rect b="b" l="l" r="r" t="t"/>
                  <a:pathLst>
                    <a:path extrusionOk="0" h="5070" w="5677">
                      <a:moveTo>
                        <a:pt x="2971" y="0"/>
                      </a:moveTo>
                      <a:cubicBezTo>
                        <a:pt x="1762" y="0"/>
                        <a:pt x="688" y="818"/>
                        <a:pt x="299" y="2067"/>
                      </a:cubicBezTo>
                      <a:cubicBezTo>
                        <a:pt x="1" y="3010"/>
                        <a:pt x="274" y="4045"/>
                        <a:pt x="1101" y="4616"/>
                      </a:cubicBezTo>
                      <a:cubicBezTo>
                        <a:pt x="1546" y="4927"/>
                        <a:pt x="2049" y="5069"/>
                        <a:pt x="2550" y="5069"/>
                      </a:cubicBezTo>
                      <a:cubicBezTo>
                        <a:pt x="3606" y="5069"/>
                        <a:pt x="4654" y="4439"/>
                        <a:pt x="5131" y="3441"/>
                      </a:cubicBezTo>
                      <a:cubicBezTo>
                        <a:pt x="5677" y="2291"/>
                        <a:pt x="5189" y="652"/>
                        <a:pt x="3939" y="181"/>
                      </a:cubicBezTo>
                      <a:cubicBezTo>
                        <a:pt x="3774" y="123"/>
                        <a:pt x="3600" y="73"/>
                        <a:pt x="3435" y="40"/>
                      </a:cubicBezTo>
                      <a:cubicBezTo>
                        <a:pt x="3279" y="13"/>
                        <a:pt x="3124" y="0"/>
                        <a:pt x="29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4"/>
                <p:cNvSpPr/>
                <p:nvPr/>
              </p:nvSpPr>
              <p:spPr>
                <a:xfrm>
                  <a:off x="841500" y="1342425"/>
                  <a:ext cx="29200" cy="22100"/>
                </a:xfrm>
                <a:custGeom>
                  <a:rect b="b" l="l" r="r" t="t"/>
                  <a:pathLst>
                    <a:path extrusionOk="0" h="884" w="1168">
                      <a:moveTo>
                        <a:pt x="754" y="0"/>
                      </a:moveTo>
                      <a:cubicBezTo>
                        <a:pt x="699" y="0"/>
                        <a:pt x="641" y="10"/>
                        <a:pt x="580" y="31"/>
                      </a:cubicBezTo>
                      <a:cubicBezTo>
                        <a:pt x="456" y="72"/>
                        <a:pt x="340" y="130"/>
                        <a:pt x="233" y="205"/>
                      </a:cubicBezTo>
                      <a:cubicBezTo>
                        <a:pt x="75" y="312"/>
                        <a:pt x="1" y="519"/>
                        <a:pt x="100" y="701"/>
                      </a:cubicBezTo>
                      <a:cubicBezTo>
                        <a:pt x="163" y="804"/>
                        <a:pt x="303" y="884"/>
                        <a:pt x="434" y="884"/>
                      </a:cubicBezTo>
                      <a:cubicBezTo>
                        <a:pt x="492" y="884"/>
                        <a:pt x="549" y="869"/>
                        <a:pt x="597" y="833"/>
                      </a:cubicBezTo>
                      <a:cubicBezTo>
                        <a:pt x="671" y="775"/>
                        <a:pt x="746" y="734"/>
                        <a:pt x="828" y="693"/>
                      </a:cubicBezTo>
                      <a:cubicBezTo>
                        <a:pt x="870" y="676"/>
                        <a:pt x="911" y="660"/>
                        <a:pt x="944" y="643"/>
                      </a:cubicBezTo>
                      <a:cubicBezTo>
                        <a:pt x="1043" y="593"/>
                        <a:pt x="1093" y="502"/>
                        <a:pt x="1126" y="403"/>
                      </a:cubicBezTo>
                      <a:cubicBezTo>
                        <a:pt x="1168" y="320"/>
                        <a:pt x="1126" y="171"/>
                        <a:pt x="1052" y="105"/>
                      </a:cubicBezTo>
                      <a:cubicBezTo>
                        <a:pt x="955" y="35"/>
                        <a:pt x="858" y="0"/>
                        <a:pt x="75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2" name="Google Shape;3292;p44"/>
              <p:cNvGrpSpPr/>
              <p:nvPr/>
            </p:nvGrpSpPr>
            <p:grpSpPr>
              <a:xfrm>
                <a:off x="630805" y="4691146"/>
                <a:ext cx="164588" cy="148133"/>
                <a:chOff x="915350" y="1147900"/>
                <a:chExt cx="145050" cy="125675"/>
              </a:xfrm>
            </p:grpSpPr>
            <p:sp>
              <p:nvSpPr>
                <p:cNvPr id="3293" name="Google Shape;3293;p44"/>
                <p:cNvSpPr/>
                <p:nvPr/>
              </p:nvSpPr>
              <p:spPr>
                <a:xfrm>
                  <a:off x="915350" y="1147900"/>
                  <a:ext cx="145050" cy="125675"/>
                </a:xfrm>
                <a:custGeom>
                  <a:rect b="b" l="l" r="r" t="t"/>
                  <a:pathLst>
                    <a:path extrusionOk="0" h="5027" w="5802">
                      <a:moveTo>
                        <a:pt x="2761" y="772"/>
                      </a:moveTo>
                      <a:cubicBezTo>
                        <a:pt x="2984" y="772"/>
                        <a:pt x="3215" y="814"/>
                        <a:pt x="3443" y="903"/>
                      </a:cubicBezTo>
                      <a:cubicBezTo>
                        <a:pt x="4436" y="1292"/>
                        <a:pt x="4874" y="2417"/>
                        <a:pt x="4403" y="3360"/>
                      </a:cubicBezTo>
                      <a:cubicBezTo>
                        <a:pt x="4394" y="3385"/>
                        <a:pt x="4386" y="3410"/>
                        <a:pt x="4370" y="3435"/>
                      </a:cubicBezTo>
                      <a:cubicBezTo>
                        <a:pt x="4353" y="3468"/>
                        <a:pt x="4328" y="3493"/>
                        <a:pt x="4312" y="3509"/>
                      </a:cubicBezTo>
                      <a:cubicBezTo>
                        <a:pt x="3964" y="3990"/>
                        <a:pt x="3438" y="4252"/>
                        <a:pt x="2881" y="4252"/>
                      </a:cubicBezTo>
                      <a:cubicBezTo>
                        <a:pt x="2642" y="4252"/>
                        <a:pt x="2398" y="4204"/>
                        <a:pt x="2160" y="4105"/>
                      </a:cubicBezTo>
                      <a:cubicBezTo>
                        <a:pt x="1399" y="3791"/>
                        <a:pt x="861" y="3004"/>
                        <a:pt x="1052" y="2161"/>
                      </a:cubicBezTo>
                      <a:cubicBezTo>
                        <a:pt x="1252" y="1307"/>
                        <a:pt x="1962" y="772"/>
                        <a:pt x="2761" y="772"/>
                      </a:cubicBezTo>
                      <a:close/>
                      <a:moveTo>
                        <a:pt x="2734" y="1"/>
                      </a:moveTo>
                      <a:cubicBezTo>
                        <a:pt x="1582" y="1"/>
                        <a:pt x="558" y="770"/>
                        <a:pt x="274" y="2003"/>
                      </a:cubicBezTo>
                      <a:cubicBezTo>
                        <a:pt x="1" y="3220"/>
                        <a:pt x="770" y="4361"/>
                        <a:pt x="1879" y="4817"/>
                      </a:cubicBezTo>
                      <a:cubicBezTo>
                        <a:pt x="2221" y="4958"/>
                        <a:pt x="2572" y="5026"/>
                        <a:pt x="2915" y="5026"/>
                      </a:cubicBezTo>
                      <a:cubicBezTo>
                        <a:pt x="3718" y="5026"/>
                        <a:pt x="4478" y="4652"/>
                        <a:pt x="4982" y="3956"/>
                      </a:cubicBezTo>
                      <a:cubicBezTo>
                        <a:pt x="5015" y="3923"/>
                        <a:pt x="5040" y="3890"/>
                        <a:pt x="5065" y="3848"/>
                      </a:cubicBezTo>
                      <a:cubicBezTo>
                        <a:pt x="5089" y="3807"/>
                        <a:pt x="5106" y="3774"/>
                        <a:pt x="5114" y="3741"/>
                      </a:cubicBezTo>
                      <a:cubicBezTo>
                        <a:pt x="5801" y="2384"/>
                        <a:pt x="5156" y="754"/>
                        <a:pt x="3724" y="191"/>
                      </a:cubicBezTo>
                      <a:cubicBezTo>
                        <a:pt x="3393" y="62"/>
                        <a:pt x="3058"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4"/>
                <p:cNvSpPr/>
                <p:nvPr/>
              </p:nvSpPr>
              <p:spPr>
                <a:xfrm>
                  <a:off x="936875" y="1167200"/>
                  <a:ext cx="100350" cy="87025"/>
                </a:xfrm>
                <a:custGeom>
                  <a:rect b="b" l="l" r="r" t="t"/>
                  <a:pathLst>
                    <a:path extrusionOk="0" h="3481" w="4014">
                      <a:moveTo>
                        <a:pt x="1875" y="359"/>
                      </a:moveTo>
                      <a:cubicBezTo>
                        <a:pt x="1952" y="359"/>
                        <a:pt x="2031" y="366"/>
                        <a:pt x="2110" y="379"/>
                      </a:cubicBezTo>
                      <a:cubicBezTo>
                        <a:pt x="3111" y="545"/>
                        <a:pt x="3724" y="1595"/>
                        <a:pt x="3219" y="2497"/>
                      </a:cubicBezTo>
                      <a:cubicBezTo>
                        <a:pt x="2949" y="2913"/>
                        <a:pt x="2491" y="3104"/>
                        <a:pt x="2026" y="3104"/>
                      </a:cubicBezTo>
                      <a:cubicBezTo>
                        <a:pt x="1307" y="3104"/>
                        <a:pt x="572" y="2646"/>
                        <a:pt x="497" y="1852"/>
                      </a:cubicBezTo>
                      <a:cubicBezTo>
                        <a:pt x="421" y="1023"/>
                        <a:pt x="1087" y="359"/>
                        <a:pt x="1875" y="359"/>
                      </a:cubicBezTo>
                      <a:close/>
                      <a:moveTo>
                        <a:pt x="1900" y="0"/>
                      </a:moveTo>
                      <a:cubicBezTo>
                        <a:pt x="1101" y="0"/>
                        <a:pt x="391" y="535"/>
                        <a:pt x="191" y="1389"/>
                      </a:cubicBezTo>
                      <a:cubicBezTo>
                        <a:pt x="0" y="2232"/>
                        <a:pt x="538" y="3019"/>
                        <a:pt x="1299" y="3333"/>
                      </a:cubicBezTo>
                      <a:cubicBezTo>
                        <a:pt x="1537" y="3432"/>
                        <a:pt x="1781" y="3480"/>
                        <a:pt x="2020" y="3480"/>
                      </a:cubicBezTo>
                      <a:cubicBezTo>
                        <a:pt x="2577" y="3480"/>
                        <a:pt x="3103" y="3218"/>
                        <a:pt x="3451" y="2737"/>
                      </a:cubicBezTo>
                      <a:cubicBezTo>
                        <a:pt x="3467" y="2721"/>
                        <a:pt x="3492" y="2696"/>
                        <a:pt x="3509" y="2663"/>
                      </a:cubicBezTo>
                      <a:cubicBezTo>
                        <a:pt x="3525" y="2638"/>
                        <a:pt x="3533" y="2613"/>
                        <a:pt x="3542" y="2588"/>
                      </a:cubicBezTo>
                      <a:cubicBezTo>
                        <a:pt x="4013" y="1645"/>
                        <a:pt x="3575" y="520"/>
                        <a:pt x="2582" y="131"/>
                      </a:cubicBezTo>
                      <a:cubicBezTo>
                        <a:pt x="2354" y="42"/>
                        <a:pt x="2123" y="0"/>
                        <a:pt x="19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4"/>
                <p:cNvSpPr/>
                <p:nvPr/>
              </p:nvSpPr>
              <p:spPr>
                <a:xfrm>
                  <a:off x="936875" y="1167200"/>
                  <a:ext cx="100350" cy="87025"/>
                </a:xfrm>
                <a:custGeom>
                  <a:rect b="b" l="l" r="r" t="t"/>
                  <a:pathLst>
                    <a:path extrusionOk="0" h="3481" w="4014">
                      <a:moveTo>
                        <a:pt x="1875" y="359"/>
                      </a:moveTo>
                      <a:cubicBezTo>
                        <a:pt x="1952" y="359"/>
                        <a:pt x="2031" y="366"/>
                        <a:pt x="2110" y="379"/>
                      </a:cubicBezTo>
                      <a:cubicBezTo>
                        <a:pt x="3111" y="545"/>
                        <a:pt x="3724" y="1595"/>
                        <a:pt x="3219" y="2497"/>
                      </a:cubicBezTo>
                      <a:cubicBezTo>
                        <a:pt x="2949" y="2913"/>
                        <a:pt x="2491" y="3104"/>
                        <a:pt x="2026" y="3104"/>
                      </a:cubicBezTo>
                      <a:cubicBezTo>
                        <a:pt x="1307" y="3104"/>
                        <a:pt x="572" y="2646"/>
                        <a:pt x="497" y="1852"/>
                      </a:cubicBezTo>
                      <a:cubicBezTo>
                        <a:pt x="421" y="1023"/>
                        <a:pt x="1087" y="359"/>
                        <a:pt x="1875" y="359"/>
                      </a:cubicBezTo>
                      <a:close/>
                      <a:moveTo>
                        <a:pt x="1900" y="0"/>
                      </a:moveTo>
                      <a:cubicBezTo>
                        <a:pt x="1101" y="0"/>
                        <a:pt x="391" y="535"/>
                        <a:pt x="191" y="1389"/>
                      </a:cubicBezTo>
                      <a:cubicBezTo>
                        <a:pt x="0" y="2232"/>
                        <a:pt x="538" y="3019"/>
                        <a:pt x="1299" y="3333"/>
                      </a:cubicBezTo>
                      <a:cubicBezTo>
                        <a:pt x="1537" y="3432"/>
                        <a:pt x="1781" y="3480"/>
                        <a:pt x="2020" y="3480"/>
                      </a:cubicBezTo>
                      <a:cubicBezTo>
                        <a:pt x="2577" y="3480"/>
                        <a:pt x="3103" y="3218"/>
                        <a:pt x="3451" y="2737"/>
                      </a:cubicBezTo>
                      <a:cubicBezTo>
                        <a:pt x="3467" y="2721"/>
                        <a:pt x="3492" y="2696"/>
                        <a:pt x="3509" y="2663"/>
                      </a:cubicBezTo>
                      <a:cubicBezTo>
                        <a:pt x="3525" y="2638"/>
                        <a:pt x="3533" y="2613"/>
                        <a:pt x="3542" y="2588"/>
                      </a:cubicBezTo>
                      <a:cubicBezTo>
                        <a:pt x="4013" y="1645"/>
                        <a:pt x="3575" y="520"/>
                        <a:pt x="2582" y="131"/>
                      </a:cubicBezTo>
                      <a:cubicBezTo>
                        <a:pt x="2354" y="42"/>
                        <a:pt x="2123" y="0"/>
                        <a:pt x="190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296" name="Google Shape;3296;p44"/>
          <p:cNvGrpSpPr/>
          <p:nvPr/>
        </p:nvGrpSpPr>
        <p:grpSpPr>
          <a:xfrm>
            <a:off x="5986950" y="1091400"/>
            <a:ext cx="2489688" cy="2209538"/>
            <a:chOff x="5986950" y="1091400"/>
            <a:chExt cx="2489688" cy="2209538"/>
          </a:xfrm>
        </p:grpSpPr>
        <p:sp>
          <p:nvSpPr>
            <p:cNvPr id="3297" name="Google Shape;3297;p44"/>
            <p:cNvSpPr/>
            <p:nvPr/>
          </p:nvSpPr>
          <p:spPr>
            <a:xfrm>
              <a:off x="7983775" y="1091400"/>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4"/>
            <p:cNvSpPr/>
            <p:nvPr/>
          </p:nvSpPr>
          <p:spPr>
            <a:xfrm>
              <a:off x="8385138" y="3209438"/>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4"/>
            <p:cNvSpPr/>
            <p:nvPr/>
          </p:nvSpPr>
          <p:spPr>
            <a:xfrm>
              <a:off x="5986950" y="2846113"/>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4"/>
            <p:cNvSpPr/>
            <p:nvPr/>
          </p:nvSpPr>
          <p:spPr>
            <a:xfrm>
              <a:off x="6196975" y="1501988"/>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4" name="Shape 3304"/>
        <p:cNvGrpSpPr/>
        <p:nvPr/>
      </p:nvGrpSpPr>
      <p:grpSpPr>
        <a:xfrm>
          <a:off x="0" y="0"/>
          <a:ext cx="0" cy="0"/>
          <a:chOff x="0" y="0"/>
          <a:chExt cx="0" cy="0"/>
        </a:xfrm>
      </p:grpSpPr>
      <p:sp>
        <p:nvSpPr>
          <p:cNvPr id="3305" name="Google Shape;3305;p45"/>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3306" name="Google Shape;3306;p45"/>
          <p:cNvSpPr txBox="1"/>
          <p:nvPr>
            <p:ph idx="1" type="body"/>
          </p:nvPr>
        </p:nvSpPr>
        <p:spPr>
          <a:xfrm>
            <a:off x="713100" y="1316725"/>
            <a:ext cx="3675900" cy="328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1000"/>
              </a:spcBef>
              <a:spcAft>
                <a:spcPts val="0"/>
              </a:spcAft>
              <a:buNone/>
            </a:pPr>
            <a:r>
              <a:rPr b="1" lang="en"/>
              <a:t>VECTORS</a:t>
            </a:r>
            <a:endParaRPr/>
          </a:p>
          <a:p>
            <a:pPr indent="-304800" lvl="0" marL="457200" rtl="0" algn="l">
              <a:spcBef>
                <a:spcPts val="1000"/>
              </a:spcBef>
              <a:spcAft>
                <a:spcPts val="0"/>
              </a:spcAft>
              <a:buClr>
                <a:schemeClr val="dk1"/>
              </a:buClr>
              <a:buSzPts val="1200"/>
              <a:buChar char="●"/>
            </a:pPr>
            <a:r>
              <a:rPr lang="en">
                <a:uFill>
                  <a:noFill/>
                </a:uFill>
                <a:hlinkClick r:id="rId3"/>
              </a:rPr>
              <a:t>Flat fair instagram stories collection</a:t>
            </a:r>
            <a:endParaRPr/>
          </a:p>
          <a:p>
            <a:pPr indent="-304800" lvl="0" marL="457200" rtl="0" algn="l">
              <a:spcBef>
                <a:spcPts val="0"/>
              </a:spcBef>
              <a:spcAft>
                <a:spcPts val="0"/>
              </a:spcAft>
              <a:buClr>
                <a:schemeClr val="dk1"/>
              </a:buClr>
              <a:buSzPts val="1200"/>
              <a:buChar char="●"/>
            </a:pPr>
            <a:r>
              <a:rPr lang="en">
                <a:uFill>
                  <a:noFill/>
                </a:uFill>
                <a:hlinkClick r:id="rId4"/>
              </a:rPr>
              <a:t>Flat fair instagram posts collection</a:t>
            </a:r>
            <a:endParaRPr/>
          </a:p>
        </p:txBody>
      </p:sp>
      <p:grpSp>
        <p:nvGrpSpPr>
          <p:cNvPr id="3307" name="Google Shape;3307;p45"/>
          <p:cNvGrpSpPr/>
          <p:nvPr/>
        </p:nvGrpSpPr>
        <p:grpSpPr>
          <a:xfrm>
            <a:off x="934725" y="2906442"/>
            <a:ext cx="3190543" cy="1794928"/>
            <a:chOff x="4755051" y="1316727"/>
            <a:chExt cx="2953660" cy="1643707"/>
          </a:xfrm>
        </p:grpSpPr>
        <p:sp>
          <p:nvSpPr>
            <p:cNvPr id="3308" name="Google Shape;3308;p45"/>
            <p:cNvSpPr/>
            <p:nvPr/>
          </p:nvSpPr>
          <p:spPr>
            <a:xfrm>
              <a:off x="4913016" y="1442776"/>
              <a:ext cx="2715264" cy="1447309"/>
            </a:xfrm>
            <a:custGeom>
              <a:rect b="b" l="l" r="r" t="t"/>
              <a:pathLst>
                <a:path extrusionOk="0" h="25984" w="48748">
                  <a:moveTo>
                    <a:pt x="13494" y="0"/>
                  </a:moveTo>
                  <a:cubicBezTo>
                    <a:pt x="9834" y="0"/>
                    <a:pt x="6197" y="37"/>
                    <a:pt x="2603" y="140"/>
                  </a:cubicBezTo>
                  <a:cubicBezTo>
                    <a:pt x="1907" y="6979"/>
                    <a:pt x="1220" y="13818"/>
                    <a:pt x="533" y="20657"/>
                  </a:cubicBezTo>
                  <a:cubicBezTo>
                    <a:pt x="361" y="22341"/>
                    <a:pt x="198" y="24033"/>
                    <a:pt x="17" y="25717"/>
                  </a:cubicBezTo>
                  <a:cubicBezTo>
                    <a:pt x="0" y="25854"/>
                    <a:pt x="52" y="25863"/>
                    <a:pt x="155" y="25863"/>
                  </a:cubicBezTo>
                  <a:cubicBezTo>
                    <a:pt x="8231" y="25897"/>
                    <a:pt x="16307" y="25906"/>
                    <a:pt x="24374" y="25906"/>
                  </a:cubicBezTo>
                  <a:lnTo>
                    <a:pt x="24374" y="25932"/>
                  </a:lnTo>
                  <a:cubicBezTo>
                    <a:pt x="32450" y="25940"/>
                    <a:pt x="40526" y="25957"/>
                    <a:pt x="48602" y="25983"/>
                  </a:cubicBezTo>
                  <a:cubicBezTo>
                    <a:pt x="48705" y="25983"/>
                    <a:pt x="48748" y="25957"/>
                    <a:pt x="48730" y="25846"/>
                  </a:cubicBezTo>
                  <a:cubicBezTo>
                    <a:pt x="48627" y="24772"/>
                    <a:pt x="48541" y="23689"/>
                    <a:pt x="48447" y="22607"/>
                  </a:cubicBezTo>
                  <a:cubicBezTo>
                    <a:pt x="47966" y="17117"/>
                    <a:pt x="47476" y="11627"/>
                    <a:pt x="46995" y="6137"/>
                  </a:cubicBezTo>
                  <a:cubicBezTo>
                    <a:pt x="46832" y="4213"/>
                    <a:pt x="46651" y="2280"/>
                    <a:pt x="46488" y="347"/>
                  </a:cubicBezTo>
                  <a:cubicBezTo>
                    <a:pt x="46480" y="235"/>
                    <a:pt x="46445" y="218"/>
                    <a:pt x="46342" y="218"/>
                  </a:cubicBezTo>
                  <a:cubicBezTo>
                    <a:pt x="45131" y="209"/>
                    <a:pt x="43919" y="201"/>
                    <a:pt x="42708" y="201"/>
                  </a:cubicBezTo>
                  <a:cubicBezTo>
                    <a:pt x="41755" y="206"/>
                    <a:pt x="40800" y="209"/>
                    <a:pt x="39843" y="209"/>
                  </a:cubicBezTo>
                  <a:cubicBezTo>
                    <a:pt x="31107" y="209"/>
                    <a:pt x="22235" y="0"/>
                    <a:pt x="13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5"/>
            <p:cNvSpPr/>
            <p:nvPr/>
          </p:nvSpPr>
          <p:spPr>
            <a:xfrm>
              <a:off x="6167715" y="2033697"/>
              <a:ext cx="1379243" cy="888025"/>
            </a:xfrm>
            <a:custGeom>
              <a:rect b="b" l="l" r="r" t="t"/>
              <a:pathLst>
                <a:path extrusionOk="0" h="15943" w="24762">
                  <a:moveTo>
                    <a:pt x="24622" y="0"/>
                  </a:moveTo>
                  <a:cubicBezTo>
                    <a:pt x="24588" y="0"/>
                    <a:pt x="24554" y="14"/>
                    <a:pt x="24529" y="39"/>
                  </a:cubicBezTo>
                  <a:cubicBezTo>
                    <a:pt x="24486" y="90"/>
                    <a:pt x="24452" y="142"/>
                    <a:pt x="24426" y="193"/>
                  </a:cubicBezTo>
                  <a:cubicBezTo>
                    <a:pt x="23996" y="958"/>
                    <a:pt x="23550" y="1714"/>
                    <a:pt x="23137" y="2487"/>
                  </a:cubicBezTo>
                  <a:cubicBezTo>
                    <a:pt x="23074" y="2639"/>
                    <a:pt x="22921" y="2738"/>
                    <a:pt x="22756" y="2738"/>
                  </a:cubicBezTo>
                  <a:cubicBezTo>
                    <a:pt x="22743" y="2738"/>
                    <a:pt x="22730" y="2738"/>
                    <a:pt x="22716" y="2736"/>
                  </a:cubicBezTo>
                  <a:cubicBezTo>
                    <a:pt x="19855" y="2745"/>
                    <a:pt x="16994" y="2779"/>
                    <a:pt x="14134" y="2797"/>
                  </a:cubicBezTo>
                  <a:cubicBezTo>
                    <a:pt x="10139" y="2831"/>
                    <a:pt x="6144" y="2857"/>
                    <a:pt x="2140" y="2891"/>
                  </a:cubicBezTo>
                  <a:cubicBezTo>
                    <a:pt x="2134" y="2892"/>
                    <a:pt x="2127" y="2892"/>
                    <a:pt x="2121" y="2892"/>
                  </a:cubicBezTo>
                  <a:cubicBezTo>
                    <a:pt x="2040" y="2892"/>
                    <a:pt x="1956" y="2842"/>
                    <a:pt x="1908" y="2771"/>
                  </a:cubicBezTo>
                  <a:cubicBezTo>
                    <a:pt x="1401" y="2083"/>
                    <a:pt x="886" y="1396"/>
                    <a:pt x="370" y="709"/>
                  </a:cubicBezTo>
                  <a:cubicBezTo>
                    <a:pt x="294" y="615"/>
                    <a:pt x="233" y="565"/>
                    <a:pt x="181" y="565"/>
                  </a:cubicBezTo>
                  <a:cubicBezTo>
                    <a:pt x="157" y="565"/>
                    <a:pt x="134" y="575"/>
                    <a:pt x="112" y="597"/>
                  </a:cubicBezTo>
                  <a:cubicBezTo>
                    <a:pt x="1" y="700"/>
                    <a:pt x="95" y="786"/>
                    <a:pt x="155" y="863"/>
                  </a:cubicBezTo>
                  <a:cubicBezTo>
                    <a:pt x="559" y="1405"/>
                    <a:pt x="954" y="1963"/>
                    <a:pt x="1384" y="2496"/>
                  </a:cubicBezTo>
                  <a:cubicBezTo>
                    <a:pt x="1633" y="2788"/>
                    <a:pt x="1771" y="3166"/>
                    <a:pt x="1771" y="3561"/>
                  </a:cubicBezTo>
                  <a:cubicBezTo>
                    <a:pt x="1779" y="4910"/>
                    <a:pt x="1848" y="6250"/>
                    <a:pt x="1891" y="7599"/>
                  </a:cubicBezTo>
                  <a:cubicBezTo>
                    <a:pt x="1908" y="8261"/>
                    <a:pt x="1925" y="8922"/>
                    <a:pt x="1951" y="9584"/>
                  </a:cubicBezTo>
                  <a:cubicBezTo>
                    <a:pt x="1994" y="10898"/>
                    <a:pt x="2037" y="12204"/>
                    <a:pt x="2071" y="13519"/>
                  </a:cubicBezTo>
                  <a:cubicBezTo>
                    <a:pt x="2097" y="14206"/>
                    <a:pt x="2114" y="14893"/>
                    <a:pt x="2140" y="15589"/>
                  </a:cubicBezTo>
                  <a:cubicBezTo>
                    <a:pt x="2140" y="15666"/>
                    <a:pt x="2149" y="15744"/>
                    <a:pt x="2157" y="15830"/>
                  </a:cubicBezTo>
                  <a:cubicBezTo>
                    <a:pt x="2157" y="15886"/>
                    <a:pt x="2202" y="15942"/>
                    <a:pt x="2264" y="15942"/>
                  </a:cubicBezTo>
                  <a:cubicBezTo>
                    <a:pt x="2269" y="15942"/>
                    <a:pt x="2273" y="15942"/>
                    <a:pt x="2277" y="15941"/>
                  </a:cubicBezTo>
                  <a:cubicBezTo>
                    <a:pt x="2363" y="15941"/>
                    <a:pt x="2398" y="15890"/>
                    <a:pt x="2406" y="15812"/>
                  </a:cubicBezTo>
                  <a:cubicBezTo>
                    <a:pt x="2406" y="15769"/>
                    <a:pt x="2406" y="15735"/>
                    <a:pt x="2406" y="15692"/>
                  </a:cubicBezTo>
                  <a:cubicBezTo>
                    <a:pt x="2381" y="15039"/>
                    <a:pt x="2363" y="14395"/>
                    <a:pt x="2346" y="13750"/>
                  </a:cubicBezTo>
                  <a:cubicBezTo>
                    <a:pt x="2303" y="12333"/>
                    <a:pt x="2252" y="10924"/>
                    <a:pt x="2209" y="9515"/>
                  </a:cubicBezTo>
                  <a:cubicBezTo>
                    <a:pt x="2192" y="8819"/>
                    <a:pt x="2174" y="8123"/>
                    <a:pt x="2149" y="7427"/>
                  </a:cubicBezTo>
                  <a:cubicBezTo>
                    <a:pt x="2114" y="6044"/>
                    <a:pt x="2063" y="4669"/>
                    <a:pt x="2020" y="3286"/>
                  </a:cubicBezTo>
                  <a:cubicBezTo>
                    <a:pt x="2020" y="3183"/>
                    <a:pt x="2045" y="3149"/>
                    <a:pt x="2149" y="3149"/>
                  </a:cubicBezTo>
                  <a:cubicBezTo>
                    <a:pt x="3970" y="3140"/>
                    <a:pt x="5791" y="3123"/>
                    <a:pt x="7613" y="3106"/>
                  </a:cubicBezTo>
                  <a:cubicBezTo>
                    <a:pt x="10757" y="3089"/>
                    <a:pt x="13910" y="3063"/>
                    <a:pt x="17055" y="3046"/>
                  </a:cubicBezTo>
                  <a:cubicBezTo>
                    <a:pt x="18928" y="3028"/>
                    <a:pt x="20800" y="3011"/>
                    <a:pt x="22673" y="2994"/>
                  </a:cubicBezTo>
                  <a:cubicBezTo>
                    <a:pt x="22759" y="2994"/>
                    <a:pt x="22828" y="2994"/>
                    <a:pt x="22819" y="3114"/>
                  </a:cubicBezTo>
                  <a:cubicBezTo>
                    <a:pt x="22819" y="3200"/>
                    <a:pt x="22837" y="3286"/>
                    <a:pt x="22845" y="3372"/>
                  </a:cubicBezTo>
                  <a:cubicBezTo>
                    <a:pt x="22940" y="4214"/>
                    <a:pt x="23026" y="5056"/>
                    <a:pt x="23112" y="5907"/>
                  </a:cubicBezTo>
                  <a:cubicBezTo>
                    <a:pt x="23180" y="6663"/>
                    <a:pt x="23258" y="7419"/>
                    <a:pt x="23335" y="8175"/>
                  </a:cubicBezTo>
                  <a:cubicBezTo>
                    <a:pt x="23404" y="8931"/>
                    <a:pt x="23490" y="9687"/>
                    <a:pt x="23567" y="10443"/>
                  </a:cubicBezTo>
                  <a:cubicBezTo>
                    <a:pt x="23644" y="11199"/>
                    <a:pt x="23713" y="11963"/>
                    <a:pt x="23790" y="12711"/>
                  </a:cubicBezTo>
                  <a:cubicBezTo>
                    <a:pt x="23868" y="13493"/>
                    <a:pt x="23945" y="14283"/>
                    <a:pt x="24022" y="15065"/>
                  </a:cubicBezTo>
                  <a:cubicBezTo>
                    <a:pt x="24039" y="15254"/>
                    <a:pt x="24057" y="15434"/>
                    <a:pt x="24082" y="15623"/>
                  </a:cubicBezTo>
                  <a:cubicBezTo>
                    <a:pt x="24091" y="15705"/>
                    <a:pt x="24114" y="15787"/>
                    <a:pt x="24213" y="15787"/>
                  </a:cubicBezTo>
                  <a:cubicBezTo>
                    <a:pt x="24218" y="15787"/>
                    <a:pt x="24223" y="15787"/>
                    <a:pt x="24228" y="15787"/>
                  </a:cubicBezTo>
                  <a:cubicBezTo>
                    <a:pt x="24340" y="15778"/>
                    <a:pt x="24349" y="15692"/>
                    <a:pt x="24349" y="15598"/>
                  </a:cubicBezTo>
                  <a:cubicBezTo>
                    <a:pt x="24349" y="15572"/>
                    <a:pt x="24340" y="15546"/>
                    <a:pt x="24340" y="15520"/>
                  </a:cubicBezTo>
                  <a:cubicBezTo>
                    <a:pt x="24314" y="15297"/>
                    <a:pt x="24289" y="15082"/>
                    <a:pt x="24271" y="14867"/>
                  </a:cubicBezTo>
                  <a:cubicBezTo>
                    <a:pt x="24194" y="14103"/>
                    <a:pt x="24117" y="13347"/>
                    <a:pt x="24048" y="12591"/>
                  </a:cubicBezTo>
                  <a:cubicBezTo>
                    <a:pt x="23971" y="11835"/>
                    <a:pt x="23893" y="11087"/>
                    <a:pt x="23816" y="10323"/>
                  </a:cubicBezTo>
                  <a:cubicBezTo>
                    <a:pt x="23739" y="9567"/>
                    <a:pt x="23661" y="8810"/>
                    <a:pt x="23593" y="8054"/>
                  </a:cubicBezTo>
                  <a:lnTo>
                    <a:pt x="23361" y="5786"/>
                  </a:lnTo>
                  <a:cubicBezTo>
                    <a:pt x="23275" y="5005"/>
                    <a:pt x="23206" y="4223"/>
                    <a:pt x="23120" y="3441"/>
                  </a:cubicBezTo>
                  <a:cubicBezTo>
                    <a:pt x="23086" y="3226"/>
                    <a:pt x="23129" y="3011"/>
                    <a:pt x="23232" y="2831"/>
                  </a:cubicBezTo>
                  <a:cubicBezTo>
                    <a:pt x="23730" y="1980"/>
                    <a:pt x="24203" y="1130"/>
                    <a:pt x="24684" y="271"/>
                  </a:cubicBezTo>
                  <a:cubicBezTo>
                    <a:pt x="24701" y="245"/>
                    <a:pt x="24718" y="211"/>
                    <a:pt x="24735" y="176"/>
                  </a:cubicBezTo>
                  <a:cubicBezTo>
                    <a:pt x="24761" y="125"/>
                    <a:pt x="24744" y="56"/>
                    <a:pt x="24692" y="22"/>
                  </a:cubicBezTo>
                  <a:cubicBezTo>
                    <a:pt x="24671" y="7"/>
                    <a:pt x="24646" y="0"/>
                    <a:pt x="24622"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5"/>
            <p:cNvSpPr/>
            <p:nvPr/>
          </p:nvSpPr>
          <p:spPr>
            <a:xfrm>
              <a:off x="6463927" y="1444892"/>
              <a:ext cx="1036131" cy="606350"/>
            </a:xfrm>
            <a:custGeom>
              <a:rect b="b" l="l" r="r" t="t"/>
              <a:pathLst>
                <a:path extrusionOk="0" h="10886" w="18602">
                  <a:moveTo>
                    <a:pt x="18422" y="1"/>
                  </a:moveTo>
                  <a:cubicBezTo>
                    <a:pt x="18368" y="1"/>
                    <a:pt x="18309" y="57"/>
                    <a:pt x="18240" y="163"/>
                  </a:cubicBezTo>
                  <a:cubicBezTo>
                    <a:pt x="17905" y="695"/>
                    <a:pt x="17570" y="1228"/>
                    <a:pt x="17244" y="1761"/>
                  </a:cubicBezTo>
                  <a:cubicBezTo>
                    <a:pt x="17209" y="1804"/>
                    <a:pt x="17192" y="1855"/>
                    <a:pt x="17115" y="1855"/>
                  </a:cubicBezTo>
                  <a:cubicBezTo>
                    <a:pt x="16342" y="1864"/>
                    <a:pt x="15568" y="1881"/>
                    <a:pt x="14795" y="1898"/>
                  </a:cubicBezTo>
                  <a:lnTo>
                    <a:pt x="11032" y="1984"/>
                  </a:lnTo>
                  <a:lnTo>
                    <a:pt x="5955" y="2087"/>
                  </a:lnTo>
                  <a:cubicBezTo>
                    <a:pt x="4649" y="2113"/>
                    <a:pt x="3334" y="2139"/>
                    <a:pt x="2020" y="2173"/>
                  </a:cubicBezTo>
                  <a:cubicBezTo>
                    <a:pt x="2013" y="2174"/>
                    <a:pt x="2006" y="2174"/>
                    <a:pt x="2000" y="2174"/>
                  </a:cubicBezTo>
                  <a:cubicBezTo>
                    <a:pt x="1929" y="2174"/>
                    <a:pt x="1861" y="2133"/>
                    <a:pt x="1822" y="2079"/>
                  </a:cubicBezTo>
                  <a:cubicBezTo>
                    <a:pt x="1341" y="1451"/>
                    <a:pt x="851" y="833"/>
                    <a:pt x="362" y="214"/>
                  </a:cubicBezTo>
                  <a:cubicBezTo>
                    <a:pt x="317" y="157"/>
                    <a:pt x="267" y="80"/>
                    <a:pt x="199" y="80"/>
                  </a:cubicBezTo>
                  <a:cubicBezTo>
                    <a:pt x="175" y="80"/>
                    <a:pt x="150" y="89"/>
                    <a:pt x="121" y="111"/>
                  </a:cubicBezTo>
                  <a:cubicBezTo>
                    <a:pt x="1" y="206"/>
                    <a:pt x="95" y="300"/>
                    <a:pt x="155" y="377"/>
                  </a:cubicBezTo>
                  <a:cubicBezTo>
                    <a:pt x="680" y="1048"/>
                    <a:pt x="1212" y="1718"/>
                    <a:pt x="1736" y="2388"/>
                  </a:cubicBezTo>
                  <a:cubicBezTo>
                    <a:pt x="1814" y="2482"/>
                    <a:pt x="1857" y="2594"/>
                    <a:pt x="1857" y="2714"/>
                  </a:cubicBezTo>
                  <a:cubicBezTo>
                    <a:pt x="1882" y="3273"/>
                    <a:pt x="1917" y="3831"/>
                    <a:pt x="1942" y="4390"/>
                  </a:cubicBezTo>
                  <a:cubicBezTo>
                    <a:pt x="2011" y="5549"/>
                    <a:pt x="2080" y="6709"/>
                    <a:pt x="2149" y="7878"/>
                  </a:cubicBezTo>
                  <a:cubicBezTo>
                    <a:pt x="2209" y="8814"/>
                    <a:pt x="2260" y="9759"/>
                    <a:pt x="2312" y="10704"/>
                  </a:cubicBezTo>
                  <a:cubicBezTo>
                    <a:pt x="2320" y="10795"/>
                    <a:pt x="2344" y="10885"/>
                    <a:pt x="2444" y="10885"/>
                  </a:cubicBezTo>
                  <a:cubicBezTo>
                    <a:pt x="2449" y="10885"/>
                    <a:pt x="2453" y="10885"/>
                    <a:pt x="2458" y="10885"/>
                  </a:cubicBezTo>
                  <a:cubicBezTo>
                    <a:pt x="2570" y="10876"/>
                    <a:pt x="2578" y="10782"/>
                    <a:pt x="2570" y="10687"/>
                  </a:cubicBezTo>
                  <a:cubicBezTo>
                    <a:pt x="2561" y="10489"/>
                    <a:pt x="2552" y="10283"/>
                    <a:pt x="2535" y="10086"/>
                  </a:cubicBezTo>
                  <a:cubicBezTo>
                    <a:pt x="2501" y="9373"/>
                    <a:pt x="2458" y="8668"/>
                    <a:pt x="2424" y="7955"/>
                  </a:cubicBezTo>
                  <a:lnTo>
                    <a:pt x="2269" y="5257"/>
                  </a:lnTo>
                  <a:lnTo>
                    <a:pt x="2200" y="4149"/>
                  </a:lnTo>
                  <a:cubicBezTo>
                    <a:pt x="2174" y="3616"/>
                    <a:pt x="2140" y="3075"/>
                    <a:pt x="2106" y="2542"/>
                  </a:cubicBezTo>
                  <a:cubicBezTo>
                    <a:pt x="2097" y="2439"/>
                    <a:pt x="2131" y="2414"/>
                    <a:pt x="2226" y="2414"/>
                  </a:cubicBezTo>
                  <a:cubicBezTo>
                    <a:pt x="3085" y="2405"/>
                    <a:pt x="3944" y="2379"/>
                    <a:pt x="4803" y="2362"/>
                  </a:cubicBezTo>
                  <a:cubicBezTo>
                    <a:pt x="5920" y="2345"/>
                    <a:pt x="7029" y="2319"/>
                    <a:pt x="8145" y="2302"/>
                  </a:cubicBezTo>
                  <a:cubicBezTo>
                    <a:pt x="8303" y="2299"/>
                    <a:pt x="8460" y="2298"/>
                    <a:pt x="8618" y="2298"/>
                  </a:cubicBezTo>
                  <a:cubicBezTo>
                    <a:pt x="8932" y="2298"/>
                    <a:pt x="9245" y="2302"/>
                    <a:pt x="9554" y="2302"/>
                  </a:cubicBezTo>
                  <a:lnTo>
                    <a:pt x="9554" y="2276"/>
                  </a:lnTo>
                  <a:cubicBezTo>
                    <a:pt x="9640" y="2268"/>
                    <a:pt x="9726" y="2268"/>
                    <a:pt x="9812" y="2268"/>
                  </a:cubicBezTo>
                  <a:lnTo>
                    <a:pt x="13137" y="2199"/>
                  </a:lnTo>
                  <a:cubicBezTo>
                    <a:pt x="13678" y="2190"/>
                    <a:pt x="14228" y="2173"/>
                    <a:pt x="14761" y="2156"/>
                  </a:cubicBezTo>
                  <a:cubicBezTo>
                    <a:pt x="15474" y="2147"/>
                    <a:pt x="16187" y="2139"/>
                    <a:pt x="16900" y="2121"/>
                  </a:cubicBezTo>
                  <a:cubicBezTo>
                    <a:pt x="16986" y="2121"/>
                    <a:pt x="17012" y="2147"/>
                    <a:pt x="17012" y="2233"/>
                  </a:cubicBezTo>
                  <a:cubicBezTo>
                    <a:pt x="17020" y="2379"/>
                    <a:pt x="17038" y="2525"/>
                    <a:pt x="17046" y="2680"/>
                  </a:cubicBezTo>
                  <a:cubicBezTo>
                    <a:pt x="17098" y="3333"/>
                    <a:pt x="17149" y="3994"/>
                    <a:pt x="17201" y="4656"/>
                  </a:cubicBezTo>
                  <a:cubicBezTo>
                    <a:pt x="17235" y="5171"/>
                    <a:pt x="17278" y="5687"/>
                    <a:pt x="17312" y="6211"/>
                  </a:cubicBezTo>
                  <a:cubicBezTo>
                    <a:pt x="17364" y="6855"/>
                    <a:pt x="17416" y="7508"/>
                    <a:pt x="17467" y="8153"/>
                  </a:cubicBezTo>
                  <a:cubicBezTo>
                    <a:pt x="17510" y="8788"/>
                    <a:pt x="17562" y="9433"/>
                    <a:pt x="17613" y="10077"/>
                  </a:cubicBezTo>
                  <a:cubicBezTo>
                    <a:pt x="17622" y="10189"/>
                    <a:pt x="17622" y="10309"/>
                    <a:pt x="17639" y="10421"/>
                  </a:cubicBezTo>
                  <a:cubicBezTo>
                    <a:pt x="17639" y="10498"/>
                    <a:pt x="17699" y="10550"/>
                    <a:pt x="17776" y="10550"/>
                  </a:cubicBezTo>
                  <a:cubicBezTo>
                    <a:pt x="17862" y="10541"/>
                    <a:pt x="17897" y="10481"/>
                    <a:pt x="17897" y="10404"/>
                  </a:cubicBezTo>
                  <a:cubicBezTo>
                    <a:pt x="17897" y="10378"/>
                    <a:pt x="17897" y="10352"/>
                    <a:pt x="17897" y="10335"/>
                  </a:cubicBezTo>
                  <a:cubicBezTo>
                    <a:pt x="17879" y="10068"/>
                    <a:pt x="17862" y="9811"/>
                    <a:pt x="17837" y="9544"/>
                  </a:cubicBezTo>
                  <a:lnTo>
                    <a:pt x="17682" y="7534"/>
                  </a:lnTo>
                  <a:cubicBezTo>
                    <a:pt x="17648" y="7027"/>
                    <a:pt x="17605" y="6520"/>
                    <a:pt x="17570" y="6013"/>
                  </a:cubicBezTo>
                  <a:cubicBezTo>
                    <a:pt x="17519" y="5352"/>
                    <a:pt x="17467" y="4682"/>
                    <a:pt x="17416" y="4020"/>
                  </a:cubicBezTo>
                  <a:cubicBezTo>
                    <a:pt x="17373" y="3487"/>
                    <a:pt x="17338" y="2955"/>
                    <a:pt x="17295" y="2431"/>
                  </a:cubicBezTo>
                  <a:cubicBezTo>
                    <a:pt x="17270" y="2285"/>
                    <a:pt x="17304" y="2139"/>
                    <a:pt x="17390" y="2018"/>
                  </a:cubicBezTo>
                  <a:cubicBezTo>
                    <a:pt x="17759" y="1451"/>
                    <a:pt x="18111" y="867"/>
                    <a:pt x="18464" y="300"/>
                  </a:cubicBezTo>
                  <a:cubicBezTo>
                    <a:pt x="18515" y="214"/>
                    <a:pt x="18601" y="120"/>
                    <a:pt x="18481" y="25"/>
                  </a:cubicBezTo>
                  <a:cubicBezTo>
                    <a:pt x="18462" y="9"/>
                    <a:pt x="18442" y="1"/>
                    <a:pt x="18422"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5"/>
            <p:cNvSpPr/>
            <p:nvPr/>
          </p:nvSpPr>
          <p:spPr>
            <a:xfrm>
              <a:off x="5006314" y="2048402"/>
              <a:ext cx="1136559" cy="861289"/>
            </a:xfrm>
            <a:custGeom>
              <a:rect b="b" l="l" r="r" t="t"/>
              <a:pathLst>
                <a:path extrusionOk="0" h="15463" w="20405">
                  <a:moveTo>
                    <a:pt x="148" y="1"/>
                  </a:moveTo>
                  <a:cubicBezTo>
                    <a:pt x="73" y="1"/>
                    <a:pt x="0" y="70"/>
                    <a:pt x="35" y="161"/>
                  </a:cubicBezTo>
                  <a:cubicBezTo>
                    <a:pt x="43" y="196"/>
                    <a:pt x="52" y="221"/>
                    <a:pt x="69" y="256"/>
                  </a:cubicBezTo>
                  <a:cubicBezTo>
                    <a:pt x="464" y="1055"/>
                    <a:pt x="868" y="1862"/>
                    <a:pt x="1280" y="2661"/>
                  </a:cubicBezTo>
                  <a:cubicBezTo>
                    <a:pt x="1341" y="2782"/>
                    <a:pt x="1366" y="2919"/>
                    <a:pt x="1349" y="3057"/>
                  </a:cubicBezTo>
                  <a:cubicBezTo>
                    <a:pt x="1289" y="3581"/>
                    <a:pt x="1246" y="4096"/>
                    <a:pt x="1195" y="4620"/>
                  </a:cubicBezTo>
                  <a:cubicBezTo>
                    <a:pt x="1134" y="5222"/>
                    <a:pt x="1083" y="5823"/>
                    <a:pt x="1023" y="6424"/>
                  </a:cubicBezTo>
                  <a:cubicBezTo>
                    <a:pt x="963" y="7043"/>
                    <a:pt x="902" y="7670"/>
                    <a:pt x="842" y="8289"/>
                  </a:cubicBezTo>
                  <a:cubicBezTo>
                    <a:pt x="782" y="8890"/>
                    <a:pt x="731" y="9483"/>
                    <a:pt x="671" y="10084"/>
                  </a:cubicBezTo>
                  <a:cubicBezTo>
                    <a:pt x="610" y="10797"/>
                    <a:pt x="542" y="11510"/>
                    <a:pt x="464" y="12215"/>
                  </a:cubicBezTo>
                  <a:cubicBezTo>
                    <a:pt x="413" y="12825"/>
                    <a:pt x="353" y="13435"/>
                    <a:pt x="292" y="14045"/>
                  </a:cubicBezTo>
                  <a:cubicBezTo>
                    <a:pt x="250" y="14449"/>
                    <a:pt x="215" y="14853"/>
                    <a:pt x="172" y="15256"/>
                  </a:cubicBezTo>
                  <a:cubicBezTo>
                    <a:pt x="164" y="15351"/>
                    <a:pt x="181" y="15454"/>
                    <a:pt x="292" y="15462"/>
                  </a:cubicBezTo>
                  <a:cubicBezTo>
                    <a:pt x="297" y="15463"/>
                    <a:pt x="302" y="15463"/>
                    <a:pt x="306" y="15463"/>
                  </a:cubicBezTo>
                  <a:cubicBezTo>
                    <a:pt x="414" y="15463"/>
                    <a:pt x="430" y="15364"/>
                    <a:pt x="439" y="15273"/>
                  </a:cubicBezTo>
                  <a:cubicBezTo>
                    <a:pt x="456" y="15179"/>
                    <a:pt x="464" y="15084"/>
                    <a:pt x="473" y="14990"/>
                  </a:cubicBezTo>
                  <a:cubicBezTo>
                    <a:pt x="542" y="14200"/>
                    <a:pt x="619" y="13401"/>
                    <a:pt x="696" y="12602"/>
                  </a:cubicBezTo>
                  <a:cubicBezTo>
                    <a:pt x="782" y="11708"/>
                    <a:pt x="868" y="10823"/>
                    <a:pt x="954" y="9930"/>
                  </a:cubicBezTo>
                  <a:cubicBezTo>
                    <a:pt x="1023" y="9225"/>
                    <a:pt x="1083" y="8521"/>
                    <a:pt x="1152" y="7825"/>
                  </a:cubicBezTo>
                  <a:cubicBezTo>
                    <a:pt x="1229" y="7026"/>
                    <a:pt x="1306" y="6227"/>
                    <a:pt x="1384" y="5428"/>
                  </a:cubicBezTo>
                  <a:cubicBezTo>
                    <a:pt x="1461" y="4603"/>
                    <a:pt x="1547" y="3778"/>
                    <a:pt x="1616" y="2945"/>
                  </a:cubicBezTo>
                  <a:cubicBezTo>
                    <a:pt x="1624" y="2842"/>
                    <a:pt x="1650" y="2816"/>
                    <a:pt x="1762" y="2816"/>
                  </a:cubicBezTo>
                  <a:lnTo>
                    <a:pt x="10989" y="2816"/>
                  </a:lnTo>
                  <a:lnTo>
                    <a:pt x="10989" y="2859"/>
                  </a:lnTo>
                  <a:lnTo>
                    <a:pt x="20173" y="2902"/>
                  </a:lnTo>
                  <a:lnTo>
                    <a:pt x="20276" y="2902"/>
                  </a:lnTo>
                  <a:cubicBezTo>
                    <a:pt x="20345" y="2893"/>
                    <a:pt x="20396" y="2842"/>
                    <a:pt x="20396" y="2773"/>
                  </a:cubicBezTo>
                  <a:cubicBezTo>
                    <a:pt x="20405" y="2713"/>
                    <a:pt x="20353" y="2653"/>
                    <a:pt x="20293" y="2644"/>
                  </a:cubicBezTo>
                  <a:cubicBezTo>
                    <a:pt x="20257" y="2638"/>
                    <a:pt x="20216" y="2632"/>
                    <a:pt x="20177" y="2632"/>
                  </a:cubicBezTo>
                  <a:cubicBezTo>
                    <a:pt x="20161" y="2632"/>
                    <a:pt x="20145" y="2633"/>
                    <a:pt x="20130" y="2636"/>
                  </a:cubicBezTo>
                  <a:lnTo>
                    <a:pt x="15001" y="2610"/>
                  </a:lnTo>
                  <a:cubicBezTo>
                    <a:pt x="10551" y="2593"/>
                    <a:pt x="6100" y="2575"/>
                    <a:pt x="1650" y="2558"/>
                  </a:cubicBezTo>
                  <a:cubicBezTo>
                    <a:pt x="1644" y="2559"/>
                    <a:pt x="1637" y="2559"/>
                    <a:pt x="1631" y="2559"/>
                  </a:cubicBezTo>
                  <a:cubicBezTo>
                    <a:pt x="1552" y="2559"/>
                    <a:pt x="1476" y="2509"/>
                    <a:pt x="1444" y="2429"/>
                  </a:cubicBezTo>
                  <a:cubicBezTo>
                    <a:pt x="1074" y="1665"/>
                    <a:pt x="688" y="909"/>
                    <a:pt x="310" y="153"/>
                  </a:cubicBezTo>
                  <a:cubicBezTo>
                    <a:pt x="292" y="118"/>
                    <a:pt x="275" y="84"/>
                    <a:pt x="250" y="58"/>
                  </a:cubicBezTo>
                  <a:cubicBezTo>
                    <a:pt x="224" y="18"/>
                    <a:pt x="186" y="1"/>
                    <a:pt x="148"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5"/>
            <p:cNvSpPr/>
            <p:nvPr/>
          </p:nvSpPr>
          <p:spPr>
            <a:xfrm>
              <a:off x="5443225" y="1410135"/>
              <a:ext cx="1000205" cy="622949"/>
            </a:xfrm>
            <a:custGeom>
              <a:rect b="b" l="l" r="r" t="t"/>
              <a:pathLst>
                <a:path extrusionOk="0" h="11184" w="17957">
                  <a:moveTo>
                    <a:pt x="135" y="0"/>
                  </a:moveTo>
                  <a:cubicBezTo>
                    <a:pt x="112" y="0"/>
                    <a:pt x="88" y="7"/>
                    <a:pt x="69" y="22"/>
                  </a:cubicBezTo>
                  <a:cubicBezTo>
                    <a:pt x="18" y="56"/>
                    <a:pt x="0" y="125"/>
                    <a:pt x="26" y="177"/>
                  </a:cubicBezTo>
                  <a:cubicBezTo>
                    <a:pt x="52" y="220"/>
                    <a:pt x="69" y="254"/>
                    <a:pt x="95" y="288"/>
                  </a:cubicBezTo>
                  <a:cubicBezTo>
                    <a:pt x="327" y="589"/>
                    <a:pt x="550" y="898"/>
                    <a:pt x="782" y="1208"/>
                  </a:cubicBezTo>
                  <a:cubicBezTo>
                    <a:pt x="1203" y="1775"/>
                    <a:pt x="1616" y="2342"/>
                    <a:pt x="2045" y="2900"/>
                  </a:cubicBezTo>
                  <a:cubicBezTo>
                    <a:pt x="2131" y="3003"/>
                    <a:pt x="2174" y="3132"/>
                    <a:pt x="2174" y="3270"/>
                  </a:cubicBezTo>
                  <a:cubicBezTo>
                    <a:pt x="2191" y="4240"/>
                    <a:pt x="2217" y="5220"/>
                    <a:pt x="2234" y="6191"/>
                  </a:cubicBezTo>
                  <a:cubicBezTo>
                    <a:pt x="2268" y="7780"/>
                    <a:pt x="2294" y="9361"/>
                    <a:pt x="2320" y="10942"/>
                  </a:cubicBezTo>
                  <a:cubicBezTo>
                    <a:pt x="2320" y="10993"/>
                    <a:pt x="2329" y="11036"/>
                    <a:pt x="2337" y="11079"/>
                  </a:cubicBezTo>
                  <a:cubicBezTo>
                    <a:pt x="2345" y="11135"/>
                    <a:pt x="2390" y="11183"/>
                    <a:pt x="2444" y="11183"/>
                  </a:cubicBezTo>
                  <a:cubicBezTo>
                    <a:pt x="2449" y="11183"/>
                    <a:pt x="2453" y="11183"/>
                    <a:pt x="2457" y="11182"/>
                  </a:cubicBezTo>
                  <a:cubicBezTo>
                    <a:pt x="2463" y="11183"/>
                    <a:pt x="2467" y="11183"/>
                    <a:pt x="2472" y="11183"/>
                  </a:cubicBezTo>
                  <a:cubicBezTo>
                    <a:pt x="2534" y="11183"/>
                    <a:pt x="2578" y="11134"/>
                    <a:pt x="2586" y="11070"/>
                  </a:cubicBezTo>
                  <a:cubicBezTo>
                    <a:pt x="2595" y="11019"/>
                    <a:pt x="2595" y="10976"/>
                    <a:pt x="2586" y="10924"/>
                  </a:cubicBezTo>
                  <a:cubicBezTo>
                    <a:pt x="2578" y="10460"/>
                    <a:pt x="2569" y="9997"/>
                    <a:pt x="2561" y="9524"/>
                  </a:cubicBezTo>
                  <a:cubicBezTo>
                    <a:pt x="2518" y="7411"/>
                    <a:pt x="2475" y="5288"/>
                    <a:pt x="2432" y="3166"/>
                  </a:cubicBezTo>
                  <a:cubicBezTo>
                    <a:pt x="2424" y="2981"/>
                    <a:pt x="2404" y="2969"/>
                    <a:pt x="2536" y="2969"/>
                  </a:cubicBezTo>
                  <a:cubicBezTo>
                    <a:pt x="2557" y="2969"/>
                    <a:pt x="2582" y="2969"/>
                    <a:pt x="2612" y="2969"/>
                  </a:cubicBezTo>
                  <a:cubicBezTo>
                    <a:pt x="4519" y="2952"/>
                    <a:pt x="6427" y="2960"/>
                    <a:pt x="8334" y="2943"/>
                  </a:cubicBezTo>
                  <a:cubicBezTo>
                    <a:pt x="11444" y="2917"/>
                    <a:pt x="14554" y="2909"/>
                    <a:pt x="17664" y="2900"/>
                  </a:cubicBezTo>
                  <a:cubicBezTo>
                    <a:pt x="17724" y="2900"/>
                    <a:pt x="17793" y="2892"/>
                    <a:pt x="17853" y="2883"/>
                  </a:cubicBezTo>
                  <a:cubicBezTo>
                    <a:pt x="17913" y="2874"/>
                    <a:pt x="17956" y="2823"/>
                    <a:pt x="17956" y="2754"/>
                  </a:cubicBezTo>
                  <a:cubicBezTo>
                    <a:pt x="17956" y="2694"/>
                    <a:pt x="17905" y="2642"/>
                    <a:pt x="17836" y="2634"/>
                  </a:cubicBezTo>
                  <a:lnTo>
                    <a:pt x="17673" y="2634"/>
                  </a:lnTo>
                  <a:lnTo>
                    <a:pt x="8145" y="2685"/>
                  </a:lnTo>
                  <a:cubicBezTo>
                    <a:pt x="6229" y="2694"/>
                    <a:pt x="4322" y="2703"/>
                    <a:pt x="2406" y="2720"/>
                  </a:cubicBezTo>
                  <a:cubicBezTo>
                    <a:pt x="2399" y="2720"/>
                    <a:pt x="2392" y="2721"/>
                    <a:pt x="2385" y="2721"/>
                  </a:cubicBezTo>
                  <a:cubicBezTo>
                    <a:pt x="2280" y="2721"/>
                    <a:pt x="2178" y="2662"/>
                    <a:pt x="2114" y="2565"/>
                  </a:cubicBezTo>
                  <a:cubicBezTo>
                    <a:pt x="1521" y="1766"/>
                    <a:pt x="920" y="958"/>
                    <a:pt x="327" y="151"/>
                  </a:cubicBezTo>
                  <a:cubicBezTo>
                    <a:pt x="292" y="108"/>
                    <a:pt x="258" y="65"/>
                    <a:pt x="215" y="31"/>
                  </a:cubicBezTo>
                  <a:cubicBezTo>
                    <a:pt x="196" y="11"/>
                    <a:pt x="166" y="0"/>
                    <a:pt x="135"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5"/>
            <p:cNvSpPr/>
            <p:nvPr/>
          </p:nvSpPr>
          <p:spPr>
            <a:xfrm>
              <a:off x="5069478" y="1444781"/>
              <a:ext cx="372354" cy="592592"/>
            </a:xfrm>
            <a:custGeom>
              <a:rect b="b" l="l" r="r" t="t"/>
              <a:pathLst>
                <a:path extrusionOk="0" h="10639" w="6685">
                  <a:moveTo>
                    <a:pt x="137" y="1"/>
                  </a:moveTo>
                  <a:cubicBezTo>
                    <a:pt x="116" y="1"/>
                    <a:pt x="96" y="6"/>
                    <a:pt x="78" y="19"/>
                  </a:cubicBezTo>
                  <a:cubicBezTo>
                    <a:pt x="26" y="53"/>
                    <a:pt x="0" y="113"/>
                    <a:pt x="18" y="173"/>
                  </a:cubicBezTo>
                  <a:cubicBezTo>
                    <a:pt x="35" y="208"/>
                    <a:pt x="52" y="242"/>
                    <a:pt x="69" y="276"/>
                  </a:cubicBezTo>
                  <a:cubicBezTo>
                    <a:pt x="344" y="800"/>
                    <a:pt x="610" y="1324"/>
                    <a:pt x="885" y="1840"/>
                  </a:cubicBezTo>
                  <a:cubicBezTo>
                    <a:pt x="937" y="1917"/>
                    <a:pt x="963" y="2012"/>
                    <a:pt x="954" y="2106"/>
                  </a:cubicBezTo>
                  <a:cubicBezTo>
                    <a:pt x="928" y="2373"/>
                    <a:pt x="911" y="2605"/>
                    <a:pt x="894" y="2837"/>
                  </a:cubicBezTo>
                  <a:lnTo>
                    <a:pt x="756" y="4546"/>
                  </a:lnTo>
                  <a:lnTo>
                    <a:pt x="576" y="6668"/>
                  </a:lnTo>
                  <a:cubicBezTo>
                    <a:pt x="525" y="7244"/>
                    <a:pt x="482" y="7811"/>
                    <a:pt x="430" y="8378"/>
                  </a:cubicBezTo>
                  <a:cubicBezTo>
                    <a:pt x="378" y="9057"/>
                    <a:pt x="318" y="9744"/>
                    <a:pt x="258" y="10423"/>
                  </a:cubicBezTo>
                  <a:cubicBezTo>
                    <a:pt x="250" y="10457"/>
                    <a:pt x="250" y="10491"/>
                    <a:pt x="258" y="10526"/>
                  </a:cubicBezTo>
                  <a:cubicBezTo>
                    <a:pt x="258" y="10586"/>
                    <a:pt x="310" y="10629"/>
                    <a:pt x="361" y="10637"/>
                  </a:cubicBezTo>
                  <a:cubicBezTo>
                    <a:pt x="367" y="10638"/>
                    <a:pt x="374" y="10639"/>
                    <a:pt x="380" y="10639"/>
                  </a:cubicBezTo>
                  <a:cubicBezTo>
                    <a:pt x="432" y="10639"/>
                    <a:pt x="475" y="10606"/>
                    <a:pt x="490" y="10560"/>
                  </a:cubicBezTo>
                  <a:cubicBezTo>
                    <a:pt x="507" y="10509"/>
                    <a:pt x="516" y="10466"/>
                    <a:pt x="516" y="10414"/>
                  </a:cubicBezTo>
                  <a:cubicBezTo>
                    <a:pt x="533" y="10259"/>
                    <a:pt x="542" y="10105"/>
                    <a:pt x="550" y="9942"/>
                  </a:cubicBezTo>
                  <a:cubicBezTo>
                    <a:pt x="610" y="9237"/>
                    <a:pt x="671" y="8541"/>
                    <a:pt x="731" y="7828"/>
                  </a:cubicBezTo>
                  <a:cubicBezTo>
                    <a:pt x="782" y="7252"/>
                    <a:pt x="825" y="6677"/>
                    <a:pt x="877" y="6110"/>
                  </a:cubicBezTo>
                  <a:cubicBezTo>
                    <a:pt x="937" y="5405"/>
                    <a:pt x="997" y="4709"/>
                    <a:pt x="1057" y="4005"/>
                  </a:cubicBezTo>
                  <a:cubicBezTo>
                    <a:pt x="1109" y="3429"/>
                    <a:pt x="1152" y="2837"/>
                    <a:pt x="1203" y="2244"/>
                  </a:cubicBezTo>
                  <a:cubicBezTo>
                    <a:pt x="1229" y="2012"/>
                    <a:pt x="1238" y="2012"/>
                    <a:pt x="1487" y="2012"/>
                  </a:cubicBezTo>
                  <a:lnTo>
                    <a:pt x="6384" y="1943"/>
                  </a:lnTo>
                  <a:cubicBezTo>
                    <a:pt x="6444" y="1943"/>
                    <a:pt x="6513" y="1943"/>
                    <a:pt x="6573" y="1934"/>
                  </a:cubicBezTo>
                  <a:cubicBezTo>
                    <a:pt x="6642" y="1926"/>
                    <a:pt x="6685" y="1874"/>
                    <a:pt x="6685" y="1806"/>
                  </a:cubicBezTo>
                  <a:cubicBezTo>
                    <a:pt x="6685" y="1741"/>
                    <a:pt x="6632" y="1684"/>
                    <a:pt x="6569" y="1684"/>
                  </a:cubicBezTo>
                  <a:cubicBezTo>
                    <a:pt x="6564" y="1684"/>
                    <a:pt x="6560" y="1685"/>
                    <a:pt x="6556" y="1685"/>
                  </a:cubicBezTo>
                  <a:lnTo>
                    <a:pt x="6418" y="1685"/>
                  </a:lnTo>
                  <a:cubicBezTo>
                    <a:pt x="4700" y="1702"/>
                    <a:pt x="2990" y="1737"/>
                    <a:pt x="1272" y="1763"/>
                  </a:cubicBezTo>
                  <a:cubicBezTo>
                    <a:pt x="1265" y="1763"/>
                    <a:pt x="1259" y="1764"/>
                    <a:pt x="1252" y="1764"/>
                  </a:cubicBezTo>
                  <a:cubicBezTo>
                    <a:pt x="1181" y="1764"/>
                    <a:pt x="1107" y="1721"/>
                    <a:pt x="1083" y="1642"/>
                  </a:cubicBezTo>
                  <a:cubicBezTo>
                    <a:pt x="825" y="1144"/>
                    <a:pt x="567" y="654"/>
                    <a:pt x="301" y="156"/>
                  </a:cubicBezTo>
                  <a:cubicBezTo>
                    <a:pt x="284" y="122"/>
                    <a:pt x="258" y="87"/>
                    <a:pt x="232" y="53"/>
                  </a:cubicBezTo>
                  <a:cubicBezTo>
                    <a:pt x="210" y="20"/>
                    <a:pt x="174" y="1"/>
                    <a:pt x="137"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5"/>
            <p:cNvSpPr/>
            <p:nvPr/>
          </p:nvSpPr>
          <p:spPr>
            <a:xfrm>
              <a:off x="4862274" y="1381673"/>
              <a:ext cx="2800930" cy="1578761"/>
            </a:xfrm>
            <a:custGeom>
              <a:rect b="b" l="l" r="r" t="t"/>
              <a:pathLst>
                <a:path extrusionOk="0" h="28344" w="50286">
                  <a:moveTo>
                    <a:pt x="3798" y="1366"/>
                  </a:moveTo>
                  <a:cubicBezTo>
                    <a:pt x="5894" y="1366"/>
                    <a:pt x="7990" y="1375"/>
                    <a:pt x="10095" y="1375"/>
                  </a:cubicBezTo>
                  <a:cubicBezTo>
                    <a:pt x="10127" y="1375"/>
                    <a:pt x="10153" y="1375"/>
                    <a:pt x="10174" y="1375"/>
                  </a:cubicBezTo>
                  <a:cubicBezTo>
                    <a:pt x="10291" y="1375"/>
                    <a:pt x="10266" y="1387"/>
                    <a:pt x="10258" y="1547"/>
                  </a:cubicBezTo>
                  <a:cubicBezTo>
                    <a:pt x="10052" y="4726"/>
                    <a:pt x="9846" y="7896"/>
                    <a:pt x="9649" y="11075"/>
                  </a:cubicBezTo>
                  <a:cubicBezTo>
                    <a:pt x="9649" y="11178"/>
                    <a:pt x="9606" y="11203"/>
                    <a:pt x="9502" y="11203"/>
                  </a:cubicBezTo>
                  <a:cubicBezTo>
                    <a:pt x="8583" y="11195"/>
                    <a:pt x="7664" y="11186"/>
                    <a:pt x="6736" y="11186"/>
                  </a:cubicBezTo>
                  <a:lnTo>
                    <a:pt x="2964" y="11186"/>
                  </a:lnTo>
                  <a:cubicBezTo>
                    <a:pt x="2844" y="11186"/>
                    <a:pt x="2801" y="11160"/>
                    <a:pt x="2818" y="11023"/>
                  </a:cubicBezTo>
                  <a:cubicBezTo>
                    <a:pt x="3110" y="7818"/>
                    <a:pt x="3635" y="4545"/>
                    <a:pt x="3798" y="1366"/>
                  </a:cubicBezTo>
                  <a:close/>
                  <a:moveTo>
                    <a:pt x="11186" y="1366"/>
                  </a:moveTo>
                  <a:cubicBezTo>
                    <a:pt x="13472" y="1384"/>
                    <a:pt x="15748" y="1384"/>
                    <a:pt x="18034" y="1384"/>
                  </a:cubicBezTo>
                  <a:cubicBezTo>
                    <a:pt x="21333" y="1392"/>
                    <a:pt x="24623" y="1401"/>
                    <a:pt x="27922" y="1401"/>
                  </a:cubicBezTo>
                  <a:cubicBezTo>
                    <a:pt x="28034" y="1401"/>
                    <a:pt x="28086" y="1427"/>
                    <a:pt x="28086" y="1547"/>
                  </a:cubicBezTo>
                  <a:cubicBezTo>
                    <a:pt x="28172" y="4150"/>
                    <a:pt x="28283" y="6753"/>
                    <a:pt x="28378" y="9356"/>
                  </a:cubicBezTo>
                  <a:cubicBezTo>
                    <a:pt x="28300" y="9683"/>
                    <a:pt x="28644" y="11246"/>
                    <a:pt x="28309" y="11246"/>
                  </a:cubicBezTo>
                  <a:cubicBezTo>
                    <a:pt x="25354" y="11238"/>
                    <a:pt x="22390" y="11229"/>
                    <a:pt x="19434" y="11229"/>
                  </a:cubicBezTo>
                  <a:lnTo>
                    <a:pt x="19434" y="11203"/>
                  </a:lnTo>
                  <a:lnTo>
                    <a:pt x="10568" y="11203"/>
                  </a:lnTo>
                  <a:cubicBezTo>
                    <a:pt x="10448" y="11203"/>
                    <a:pt x="10422" y="11178"/>
                    <a:pt x="10430" y="11057"/>
                  </a:cubicBezTo>
                  <a:cubicBezTo>
                    <a:pt x="10508" y="9949"/>
                    <a:pt x="10568" y="8841"/>
                    <a:pt x="10637" y="7733"/>
                  </a:cubicBezTo>
                  <a:cubicBezTo>
                    <a:pt x="10757" y="5662"/>
                    <a:pt x="10903" y="3600"/>
                    <a:pt x="11006" y="1538"/>
                  </a:cubicBezTo>
                  <a:cubicBezTo>
                    <a:pt x="11015" y="1401"/>
                    <a:pt x="11049" y="1366"/>
                    <a:pt x="11186" y="1366"/>
                  </a:cubicBezTo>
                  <a:close/>
                  <a:moveTo>
                    <a:pt x="29203" y="1401"/>
                  </a:moveTo>
                  <a:cubicBezTo>
                    <a:pt x="35028" y="1409"/>
                    <a:pt x="40861" y="1418"/>
                    <a:pt x="46686" y="1427"/>
                  </a:cubicBezTo>
                  <a:cubicBezTo>
                    <a:pt x="46696" y="1424"/>
                    <a:pt x="46706" y="1423"/>
                    <a:pt x="46716" y="1423"/>
                  </a:cubicBezTo>
                  <a:cubicBezTo>
                    <a:pt x="47258" y="1423"/>
                    <a:pt x="47162" y="5364"/>
                    <a:pt x="47330" y="5997"/>
                  </a:cubicBezTo>
                  <a:cubicBezTo>
                    <a:pt x="47485" y="7698"/>
                    <a:pt x="47605" y="9408"/>
                    <a:pt x="47751" y="11118"/>
                  </a:cubicBezTo>
                  <a:cubicBezTo>
                    <a:pt x="47769" y="11298"/>
                    <a:pt x="47777" y="11298"/>
                    <a:pt x="47597" y="11298"/>
                  </a:cubicBezTo>
                  <a:lnTo>
                    <a:pt x="38670" y="11272"/>
                  </a:lnTo>
                  <a:lnTo>
                    <a:pt x="38670" y="11255"/>
                  </a:lnTo>
                  <a:cubicBezTo>
                    <a:pt x="37674" y="11252"/>
                    <a:pt x="36677" y="11251"/>
                    <a:pt x="35681" y="11251"/>
                  </a:cubicBezTo>
                  <a:cubicBezTo>
                    <a:pt x="33688" y="11251"/>
                    <a:pt x="31697" y="11255"/>
                    <a:pt x="29709" y="11255"/>
                  </a:cubicBezTo>
                  <a:cubicBezTo>
                    <a:pt x="29598" y="11255"/>
                    <a:pt x="29572" y="11221"/>
                    <a:pt x="29563" y="11118"/>
                  </a:cubicBezTo>
                  <a:cubicBezTo>
                    <a:pt x="29503" y="9958"/>
                    <a:pt x="29443" y="8798"/>
                    <a:pt x="29383" y="7638"/>
                  </a:cubicBezTo>
                  <a:lnTo>
                    <a:pt x="29065" y="1538"/>
                  </a:lnTo>
                  <a:cubicBezTo>
                    <a:pt x="29056" y="1427"/>
                    <a:pt x="29091" y="1401"/>
                    <a:pt x="29203" y="1401"/>
                  </a:cubicBezTo>
                  <a:close/>
                  <a:moveTo>
                    <a:pt x="2810" y="12252"/>
                  </a:moveTo>
                  <a:cubicBezTo>
                    <a:pt x="7312" y="12269"/>
                    <a:pt x="11822" y="12286"/>
                    <a:pt x="16333" y="12295"/>
                  </a:cubicBezTo>
                  <a:lnTo>
                    <a:pt x="22390" y="12312"/>
                  </a:lnTo>
                  <a:cubicBezTo>
                    <a:pt x="22440" y="12312"/>
                    <a:pt x="22476" y="12310"/>
                    <a:pt x="22504" y="12310"/>
                  </a:cubicBezTo>
                  <a:cubicBezTo>
                    <a:pt x="22588" y="12310"/>
                    <a:pt x="22579" y="12329"/>
                    <a:pt x="22579" y="12492"/>
                  </a:cubicBezTo>
                  <a:cubicBezTo>
                    <a:pt x="22596" y="14820"/>
                    <a:pt x="22622" y="17140"/>
                    <a:pt x="22647" y="19468"/>
                  </a:cubicBezTo>
                  <a:cubicBezTo>
                    <a:pt x="22673" y="21874"/>
                    <a:pt x="22699" y="24279"/>
                    <a:pt x="22725" y="26694"/>
                  </a:cubicBezTo>
                  <a:cubicBezTo>
                    <a:pt x="22725" y="26874"/>
                    <a:pt x="22725" y="26874"/>
                    <a:pt x="22536" y="26874"/>
                  </a:cubicBezTo>
                  <a:lnTo>
                    <a:pt x="11925" y="26874"/>
                  </a:lnTo>
                  <a:lnTo>
                    <a:pt x="11925" y="26805"/>
                  </a:lnTo>
                  <a:cubicBezTo>
                    <a:pt x="10147" y="26805"/>
                    <a:pt x="8371" y="26807"/>
                    <a:pt x="6594" y="26807"/>
                  </a:cubicBezTo>
                  <a:cubicBezTo>
                    <a:pt x="4818" y="26807"/>
                    <a:pt x="3042" y="26805"/>
                    <a:pt x="1263" y="26797"/>
                  </a:cubicBezTo>
                  <a:cubicBezTo>
                    <a:pt x="1143" y="26797"/>
                    <a:pt x="1109" y="26780"/>
                    <a:pt x="1126" y="26651"/>
                  </a:cubicBezTo>
                  <a:cubicBezTo>
                    <a:pt x="1427" y="23884"/>
                    <a:pt x="1727" y="21118"/>
                    <a:pt x="2028" y="18351"/>
                  </a:cubicBezTo>
                  <a:lnTo>
                    <a:pt x="2672" y="12372"/>
                  </a:lnTo>
                  <a:cubicBezTo>
                    <a:pt x="2681" y="12269"/>
                    <a:pt x="2715" y="12252"/>
                    <a:pt x="2810" y="12252"/>
                  </a:cubicBezTo>
                  <a:close/>
                  <a:moveTo>
                    <a:pt x="27146" y="12268"/>
                  </a:moveTo>
                  <a:cubicBezTo>
                    <a:pt x="28947" y="12268"/>
                    <a:pt x="30828" y="12377"/>
                    <a:pt x="32629" y="12377"/>
                  </a:cubicBezTo>
                  <a:cubicBezTo>
                    <a:pt x="33138" y="12377"/>
                    <a:pt x="33641" y="12368"/>
                    <a:pt x="34134" y="12346"/>
                  </a:cubicBezTo>
                  <a:cubicBezTo>
                    <a:pt x="38670" y="12363"/>
                    <a:pt x="43198" y="12372"/>
                    <a:pt x="47726" y="12389"/>
                  </a:cubicBezTo>
                  <a:cubicBezTo>
                    <a:pt x="48043" y="12458"/>
                    <a:pt x="47915" y="14047"/>
                    <a:pt x="48026" y="14442"/>
                  </a:cubicBezTo>
                  <a:cubicBezTo>
                    <a:pt x="48198" y="16650"/>
                    <a:pt x="48379" y="18858"/>
                    <a:pt x="48559" y="21066"/>
                  </a:cubicBezTo>
                  <a:cubicBezTo>
                    <a:pt x="48714" y="22982"/>
                    <a:pt x="48868" y="24898"/>
                    <a:pt x="49023" y="26814"/>
                  </a:cubicBezTo>
                  <a:cubicBezTo>
                    <a:pt x="49040" y="26934"/>
                    <a:pt x="49014" y="26977"/>
                    <a:pt x="48877" y="26977"/>
                  </a:cubicBezTo>
                  <a:cubicBezTo>
                    <a:pt x="45287" y="26962"/>
                    <a:pt x="41703" y="26941"/>
                    <a:pt x="38115" y="26941"/>
                  </a:cubicBezTo>
                  <a:cubicBezTo>
                    <a:pt x="37547" y="26941"/>
                    <a:pt x="36979" y="26942"/>
                    <a:pt x="36411" y="26943"/>
                  </a:cubicBezTo>
                  <a:lnTo>
                    <a:pt x="36411" y="26891"/>
                  </a:lnTo>
                  <a:cubicBezTo>
                    <a:pt x="34327" y="26891"/>
                    <a:pt x="32246" y="26893"/>
                    <a:pt x="30167" y="26893"/>
                  </a:cubicBezTo>
                  <a:cubicBezTo>
                    <a:pt x="28088" y="26893"/>
                    <a:pt x="26011" y="26891"/>
                    <a:pt x="23936" y="26883"/>
                  </a:cubicBezTo>
                  <a:cubicBezTo>
                    <a:pt x="23807" y="26883"/>
                    <a:pt x="23773" y="26848"/>
                    <a:pt x="23773" y="26719"/>
                  </a:cubicBezTo>
                  <a:cubicBezTo>
                    <a:pt x="23738" y="21968"/>
                    <a:pt x="23704" y="17226"/>
                    <a:pt x="23661" y="12484"/>
                  </a:cubicBezTo>
                  <a:cubicBezTo>
                    <a:pt x="24753" y="12318"/>
                    <a:pt x="25931" y="12268"/>
                    <a:pt x="27146" y="12268"/>
                  </a:cubicBezTo>
                  <a:close/>
                  <a:moveTo>
                    <a:pt x="44882" y="0"/>
                  </a:moveTo>
                  <a:cubicBezTo>
                    <a:pt x="30912" y="52"/>
                    <a:pt x="16917" y="26"/>
                    <a:pt x="2939" y="52"/>
                  </a:cubicBezTo>
                  <a:cubicBezTo>
                    <a:pt x="2810" y="52"/>
                    <a:pt x="2758" y="78"/>
                    <a:pt x="2750" y="215"/>
                  </a:cubicBezTo>
                  <a:cubicBezTo>
                    <a:pt x="2638" y="1375"/>
                    <a:pt x="2518" y="2526"/>
                    <a:pt x="2406" y="3677"/>
                  </a:cubicBezTo>
                  <a:cubicBezTo>
                    <a:pt x="2148" y="6195"/>
                    <a:pt x="1899" y="8703"/>
                    <a:pt x="1650" y="11212"/>
                  </a:cubicBezTo>
                  <a:cubicBezTo>
                    <a:pt x="1100" y="16728"/>
                    <a:pt x="559" y="22243"/>
                    <a:pt x="0" y="27750"/>
                  </a:cubicBezTo>
                  <a:cubicBezTo>
                    <a:pt x="16358" y="28343"/>
                    <a:pt x="33627" y="27965"/>
                    <a:pt x="50286" y="28214"/>
                  </a:cubicBezTo>
                  <a:cubicBezTo>
                    <a:pt x="49624" y="18807"/>
                    <a:pt x="48791" y="9408"/>
                    <a:pt x="480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5"/>
            <p:cNvSpPr/>
            <p:nvPr/>
          </p:nvSpPr>
          <p:spPr>
            <a:xfrm>
              <a:off x="4862274" y="1381673"/>
              <a:ext cx="2800930" cy="1578761"/>
            </a:xfrm>
            <a:custGeom>
              <a:rect b="b" l="l" r="r" t="t"/>
              <a:pathLst>
                <a:path extrusionOk="0" h="28344" w="50286">
                  <a:moveTo>
                    <a:pt x="3798" y="1366"/>
                  </a:moveTo>
                  <a:cubicBezTo>
                    <a:pt x="5894" y="1366"/>
                    <a:pt x="7990" y="1375"/>
                    <a:pt x="10095" y="1375"/>
                  </a:cubicBezTo>
                  <a:cubicBezTo>
                    <a:pt x="10127" y="1375"/>
                    <a:pt x="10153" y="1375"/>
                    <a:pt x="10174" y="1375"/>
                  </a:cubicBezTo>
                  <a:cubicBezTo>
                    <a:pt x="10291" y="1375"/>
                    <a:pt x="10266" y="1387"/>
                    <a:pt x="10258" y="1547"/>
                  </a:cubicBezTo>
                  <a:cubicBezTo>
                    <a:pt x="10052" y="4726"/>
                    <a:pt x="9846" y="7896"/>
                    <a:pt x="9649" y="11075"/>
                  </a:cubicBezTo>
                  <a:cubicBezTo>
                    <a:pt x="9649" y="11178"/>
                    <a:pt x="9606" y="11203"/>
                    <a:pt x="9502" y="11203"/>
                  </a:cubicBezTo>
                  <a:cubicBezTo>
                    <a:pt x="8583" y="11195"/>
                    <a:pt x="7664" y="11186"/>
                    <a:pt x="6736" y="11186"/>
                  </a:cubicBezTo>
                  <a:lnTo>
                    <a:pt x="2964" y="11186"/>
                  </a:lnTo>
                  <a:cubicBezTo>
                    <a:pt x="2844" y="11186"/>
                    <a:pt x="2801" y="11160"/>
                    <a:pt x="2818" y="11023"/>
                  </a:cubicBezTo>
                  <a:cubicBezTo>
                    <a:pt x="3110" y="7818"/>
                    <a:pt x="3635" y="4545"/>
                    <a:pt x="3798" y="1366"/>
                  </a:cubicBezTo>
                  <a:close/>
                  <a:moveTo>
                    <a:pt x="11186" y="1366"/>
                  </a:moveTo>
                  <a:cubicBezTo>
                    <a:pt x="13472" y="1384"/>
                    <a:pt x="15748" y="1384"/>
                    <a:pt x="18034" y="1384"/>
                  </a:cubicBezTo>
                  <a:cubicBezTo>
                    <a:pt x="21333" y="1392"/>
                    <a:pt x="24623" y="1401"/>
                    <a:pt x="27922" y="1401"/>
                  </a:cubicBezTo>
                  <a:cubicBezTo>
                    <a:pt x="28034" y="1401"/>
                    <a:pt x="28086" y="1427"/>
                    <a:pt x="28086" y="1547"/>
                  </a:cubicBezTo>
                  <a:cubicBezTo>
                    <a:pt x="28172" y="4150"/>
                    <a:pt x="28283" y="6753"/>
                    <a:pt x="28378" y="9356"/>
                  </a:cubicBezTo>
                  <a:cubicBezTo>
                    <a:pt x="28300" y="9683"/>
                    <a:pt x="28644" y="11246"/>
                    <a:pt x="28309" y="11246"/>
                  </a:cubicBezTo>
                  <a:cubicBezTo>
                    <a:pt x="25354" y="11238"/>
                    <a:pt x="22390" y="11229"/>
                    <a:pt x="19434" y="11229"/>
                  </a:cubicBezTo>
                  <a:lnTo>
                    <a:pt x="19434" y="11203"/>
                  </a:lnTo>
                  <a:lnTo>
                    <a:pt x="10568" y="11203"/>
                  </a:lnTo>
                  <a:cubicBezTo>
                    <a:pt x="10448" y="11203"/>
                    <a:pt x="10422" y="11178"/>
                    <a:pt x="10430" y="11057"/>
                  </a:cubicBezTo>
                  <a:cubicBezTo>
                    <a:pt x="10508" y="9949"/>
                    <a:pt x="10568" y="8841"/>
                    <a:pt x="10637" y="7733"/>
                  </a:cubicBezTo>
                  <a:cubicBezTo>
                    <a:pt x="10757" y="5662"/>
                    <a:pt x="10903" y="3600"/>
                    <a:pt x="11006" y="1538"/>
                  </a:cubicBezTo>
                  <a:cubicBezTo>
                    <a:pt x="11015" y="1401"/>
                    <a:pt x="11049" y="1366"/>
                    <a:pt x="11186" y="1366"/>
                  </a:cubicBezTo>
                  <a:close/>
                  <a:moveTo>
                    <a:pt x="29203" y="1401"/>
                  </a:moveTo>
                  <a:cubicBezTo>
                    <a:pt x="35028" y="1409"/>
                    <a:pt x="40861" y="1418"/>
                    <a:pt x="46686" y="1427"/>
                  </a:cubicBezTo>
                  <a:cubicBezTo>
                    <a:pt x="46696" y="1424"/>
                    <a:pt x="46706" y="1423"/>
                    <a:pt x="46716" y="1423"/>
                  </a:cubicBezTo>
                  <a:cubicBezTo>
                    <a:pt x="47258" y="1423"/>
                    <a:pt x="47162" y="5364"/>
                    <a:pt x="47330" y="5997"/>
                  </a:cubicBezTo>
                  <a:cubicBezTo>
                    <a:pt x="47485" y="7698"/>
                    <a:pt x="47605" y="9408"/>
                    <a:pt x="47751" y="11118"/>
                  </a:cubicBezTo>
                  <a:cubicBezTo>
                    <a:pt x="47769" y="11298"/>
                    <a:pt x="47777" y="11298"/>
                    <a:pt x="47597" y="11298"/>
                  </a:cubicBezTo>
                  <a:lnTo>
                    <a:pt x="38670" y="11272"/>
                  </a:lnTo>
                  <a:lnTo>
                    <a:pt x="38670" y="11255"/>
                  </a:lnTo>
                  <a:cubicBezTo>
                    <a:pt x="37674" y="11252"/>
                    <a:pt x="36677" y="11251"/>
                    <a:pt x="35681" y="11251"/>
                  </a:cubicBezTo>
                  <a:cubicBezTo>
                    <a:pt x="33688" y="11251"/>
                    <a:pt x="31697" y="11255"/>
                    <a:pt x="29709" y="11255"/>
                  </a:cubicBezTo>
                  <a:cubicBezTo>
                    <a:pt x="29598" y="11255"/>
                    <a:pt x="29572" y="11221"/>
                    <a:pt x="29563" y="11118"/>
                  </a:cubicBezTo>
                  <a:cubicBezTo>
                    <a:pt x="29503" y="9958"/>
                    <a:pt x="29443" y="8798"/>
                    <a:pt x="29383" y="7638"/>
                  </a:cubicBezTo>
                  <a:lnTo>
                    <a:pt x="29065" y="1538"/>
                  </a:lnTo>
                  <a:cubicBezTo>
                    <a:pt x="29056" y="1427"/>
                    <a:pt x="29091" y="1401"/>
                    <a:pt x="29203" y="1401"/>
                  </a:cubicBezTo>
                  <a:close/>
                  <a:moveTo>
                    <a:pt x="2810" y="12252"/>
                  </a:moveTo>
                  <a:cubicBezTo>
                    <a:pt x="7312" y="12269"/>
                    <a:pt x="11822" y="12286"/>
                    <a:pt x="16333" y="12295"/>
                  </a:cubicBezTo>
                  <a:lnTo>
                    <a:pt x="22390" y="12312"/>
                  </a:lnTo>
                  <a:cubicBezTo>
                    <a:pt x="22440" y="12312"/>
                    <a:pt x="22476" y="12310"/>
                    <a:pt x="22504" y="12310"/>
                  </a:cubicBezTo>
                  <a:cubicBezTo>
                    <a:pt x="22588" y="12310"/>
                    <a:pt x="22579" y="12329"/>
                    <a:pt x="22579" y="12492"/>
                  </a:cubicBezTo>
                  <a:cubicBezTo>
                    <a:pt x="22596" y="14820"/>
                    <a:pt x="22622" y="17140"/>
                    <a:pt x="22647" y="19468"/>
                  </a:cubicBezTo>
                  <a:cubicBezTo>
                    <a:pt x="22673" y="21874"/>
                    <a:pt x="22699" y="24279"/>
                    <a:pt x="22725" y="26694"/>
                  </a:cubicBezTo>
                  <a:cubicBezTo>
                    <a:pt x="22725" y="26874"/>
                    <a:pt x="22725" y="26874"/>
                    <a:pt x="22536" y="26874"/>
                  </a:cubicBezTo>
                  <a:lnTo>
                    <a:pt x="11925" y="26874"/>
                  </a:lnTo>
                  <a:lnTo>
                    <a:pt x="11925" y="26805"/>
                  </a:lnTo>
                  <a:cubicBezTo>
                    <a:pt x="10147" y="26805"/>
                    <a:pt x="8371" y="26807"/>
                    <a:pt x="6594" y="26807"/>
                  </a:cubicBezTo>
                  <a:cubicBezTo>
                    <a:pt x="4818" y="26807"/>
                    <a:pt x="3042" y="26805"/>
                    <a:pt x="1263" y="26797"/>
                  </a:cubicBezTo>
                  <a:cubicBezTo>
                    <a:pt x="1143" y="26797"/>
                    <a:pt x="1109" y="26780"/>
                    <a:pt x="1126" y="26651"/>
                  </a:cubicBezTo>
                  <a:cubicBezTo>
                    <a:pt x="1427" y="23884"/>
                    <a:pt x="1727" y="21118"/>
                    <a:pt x="2028" y="18351"/>
                  </a:cubicBezTo>
                  <a:lnTo>
                    <a:pt x="2672" y="12372"/>
                  </a:lnTo>
                  <a:cubicBezTo>
                    <a:pt x="2681" y="12269"/>
                    <a:pt x="2715" y="12252"/>
                    <a:pt x="2810" y="12252"/>
                  </a:cubicBezTo>
                  <a:close/>
                  <a:moveTo>
                    <a:pt x="27146" y="12268"/>
                  </a:moveTo>
                  <a:cubicBezTo>
                    <a:pt x="28947" y="12268"/>
                    <a:pt x="30828" y="12377"/>
                    <a:pt x="32629" y="12377"/>
                  </a:cubicBezTo>
                  <a:cubicBezTo>
                    <a:pt x="33138" y="12377"/>
                    <a:pt x="33641" y="12368"/>
                    <a:pt x="34134" y="12346"/>
                  </a:cubicBezTo>
                  <a:cubicBezTo>
                    <a:pt x="38670" y="12363"/>
                    <a:pt x="43198" y="12372"/>
                    <a:pt x="47726" y="12389"/>
                  </a:cubicBezTo>
                  <a:cubicBezTo>
                    <a:pt x="48043" y="12458"/>
                    <a:pt x="47915" y="14047"/>
                    <a:pt x="48026" y="14442"/>
                  </a:cubicBezTo>
                  <a:cubicBezTo>
                    <a:pt x="48198" y="16650"/>
                    <a:pt x="48379" y="18858"/>
                    <a:pt x="48559" y="21066"/>
                  </a:cubicBezTo>
                  <a:cubicBezTo>
                    <a:pt x="48714" y="22982"/>
                    <a:pt x="48868" y="24898"/>
                    <a:pt x="49023" y="26814"/>
                  </a:cubicBezTo>
                  <a:cubicBezTo>
                    <a:pt x="49040" y="26934"/>
                    <a:pt x="49014" y="26977"/>
                    <a:pt x="48877" y="26977"/>
                  </a:cubicBezTo>
                  <a:cubicBezTo>
                    <a:pt x="45287" y="26962"/>
                    <a:pt x="41703" y="26941"/>
                    <a:pt x="38115" y="26941"/>
                  </a:cubicBezTo>
                  <a:cubicBezTo>
                    <a:pt x="37547" y="26941"/>
                    <a:pt x="36979" y="26942"/>
                    <a:pt x="36411" y="26943"/>
                  </a:cubicBezTo>
                  <a:lnTo>
                    <a:pt x="36411" y="26891"/>
                  </a:lnTo>
                  <a:cubicBezTo>
                    <a:pt x="34327" y="26891"/>
                    <a:pt x="32246" y="26893"/>
                    <a:pt x="30167" y="26893"/>
                  </a:cubicBezTo>
                  <a:cubicBezTo>
                    <a:pt x="28088" y="26893"/>
                    <a:pt x="26011" y="26891"/>
                    <a:pt x="23936" y="26883"/>
                  </a:cubicBezTo>
                  <a:cubicBezTo>
                    <a:pt x="23807" y="26883"/>
                    <a:pt x="23773" y="26848"/>
                    <a:pt x="23773" y="26719"/>
                  </a:cubicBezTo>
                  <a:cubicBezTo>
                    <a:pt x="23738" y="21968"/>
                    <a:pt x="23704" y="17226"/>
                    <a:pt x="23661" y="12484"/>
                  </a:cubicBezTo>
                  <a:cubicBezTo>
                    <a:pt x="24753" y="12318"/>
                    <a:pt x="25931" y="12268"/>
                    <a:pt x="27146" y="12268"/>
                  </a:cubicBezTo>
                  <a:close/>
                  <a:moveTo>
                    <a:pt x="44882" y="0"/>
                  </a:moveTo>
                  <a:cubicBezTo>
                    <a:pt x="30912" y="52"/>
                    <a:pt x="16917" y="26"/>
                    <a:pt x="2939" y="52"/>
                  </a:cubicBezTo>
                  <a:cubicBezTo>
                    <a:pt x="2810" y="52"/>
                    <a:pt x="2758" y="78"/>
                    <a:pt x="2750" y="215"/>
                  </a:cubicBezTo>
                  <a:cubicBezTo>
                    <a:pt x="2638" y="1375"/>
                    <a:pt x="2518" y="2526"/>
                    <a:pt x="2406" y="3677"/>
                  </a:cubicBezTo>
                  <a:cubicBezTo>
                    <a:pt x="2148" y="6195"/>
                    <a:pt x="1899" y="8703"/>
                    <a:pt x="1650" y="11212"/>
                  </a:cubicBezTo>
                  <a:cubicBezTo>
                    <a:pt x="1100" y="16728"/>
                    <a:pt x="559" y="22243"/>
                    <a:pt x="0" y="27750"/>
                  </a:cubicBezTo>
                  <a:cubicBezTo>
                    <a:pt x="16358" y="28343"/>
                    <a:pt x="33627" y="27965"/>
                    <a:pt x="50286" y="28214"/>
                  </a:cubicBezTo>
                  <a:cubicBezTo>
                    <a:pt x="49624" y="18807"/>
                    <a:pt x="48791" y="9408"/>
                    <a:pt x="4807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5"/>
            <p:cNvSpPr/>
            <p:nvPr/>
          </p:nvSpPr>
          <p:spPr>
            <a:xfrm>
              <a:off x="5520258" y="2106553"/>
              <a:ext cx="643224" cy="799518"/>
            </a:xfrm>
            <a:custGeom>
              <a:rect b="b" l="l" r="r" t="t"/>
              <a:pathLst>
                <a:path extrusionOk="0" h="14354" w="11548">
                  <a:moveTo>
                    <a:pt x="8261" y="0"/>
                  </a:moveTo>
                  <a:cubicBezTo>
                    <a:pt x="7912" y="0"/>
                    <a:pt x="7572" y="107"/>
                    <a:pt x="7269" y="372"/>
                  </a:cubicBezTo>
                  <a:cubicBezTo>
                    <a:pt x="5447" y="2408"/>
                    <a:pt x="5714" y="4994"/>
                    <a:pt x="3145" y="6798"/>
                  </a:cubicBezTo>
                  <a:cubicBezTo>
                    <a:pt x="1779" y="8035"/>
                    <a:pt x="1" y="10003"/>
                    <a:pt x="1238" y="11901"/>
                  </a:cubicBezTo>
                  <a:cubicBezTo>
                    <a:pt x="1495" y="12253"/>
                    <a:pt x="1788" y="12571"/>
                    <a:pt x="2114" y="12863"/>
                  </a:cubicBezTo>
                  <a:cubicBezTo>
                    <a:pt x="2183" y="12924"/>
                    <a:pt x="2251" y="12984"/>
                    <a:pt x="2320" y="13044"/>
                  </a:cubicBezTo>
                  <a:cubicBezTo>
                    <a:pt x="2879" y="13525"/>
                    <a:pt x="3523" y="13894"/>
                    <a:pt x="4219" y="14144"/>
                  </a:cubicBezTo>
                  <a:cubicBezTo>
                    <a:pt x="4288" y="14169"/>
                    <a:pt x="4356" y="14187"/>
                    <a:pt x="4425" y="14204"/>
                  </a:cubicBezTo>
                  <a:cubicBezTo>
                    <a:pt x="4724" y="14303"/>
                    <a:pt x="5036" y="14353"/>
                    <a:pt x="5349" y="14353"/>
                  </a:cubicBezTo>
                  <a:cubicBezTo>
                    <a:pt x="5602" y="14353"/>
                    <a:pt x="5854" y="14321"/>
                    <a:pt x="6100" y="14255"/>
                  </a:cubicBezTo>
                  <a:cubicBezTo>
                    <a:pt x="8566" y="13156"/>
                    <a:pt x="8815" y="9942"/>
                    <a:pt x="9107" y="7580"/>
                  </a:cubicBezTo>
                  <a:cubicBezTo>
                    <a:pt x="8961" y="5604"/>
                    <a:pt x="11547" y="2116"/>
                    <a:pt x="10310" y="973"/>
                  </a:cubicBezTo>
                  <a:cubicBezTo>
                    <a:pt x="9779" y="483"/>
                    <a:pt x="9002" y="0"/>
                    <a:pt x="8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5"/>
            <p:cNvSpPr/>
            <p:nvPr/>
          </p:nvSpPr>
          <p:spPr>
            <a:xfrm>
              <a:off x="5634610" y="2123374"/>
              <a:ext cx="395359" cy="709729"/>
            </a:xfrm>
            <a:custGeom>
              <a:rect b="b" l="l" r="r" t="t"/>
              <a:pathLst>
                <a:path extrusionOk="0" h="12742" w="7098">
                  <a:moveTo>
                    <a:pt x="7020" y="1"/>
                  </a:moveTo>
                  <a:cubicBezTo>
                    <a:pt x="6969" y="10"/>
                    <a:pt x="6917" y="18"/>
                    <a:pt x="6857" y="35"/>
                  </a:cubicBezTo>
                  <a:cubicBezTo>
                    <a:pt x="6805" y="52"/>
                    <a:pt x="6745" y="78"/>
                    <a:pt x="6694" y="113"/>
                  </a:cubicBezTo>
                  <a:cubicBezTo>
                    <a:pt x="6599" y="164"/>
                    <a:pt x="6513" y="224"/>
                    <a:pt x="6436" y="293"/>
                  </a:cubicBezTo>
                  <a:cubicBezTo>
                    <a:pt x="6264" y="439"/>
                    <a:pt x="6109" y="602"/>
                    <a:pt x="5989" y="791"/>
                  </a:cubicBezTo>
                  <a:cubicBezTo>
                    <a:pt x="5731" y="1187"/>
                    <a:pt x="5517" y="1608"/>
                    <a:pt x="5336" y="2046"/>
                  </a:cubicBezTo>
                  <a:cubicBezTo>
                    <a:pt x="4881" y="3016"/>
                    <a:pt x="4400" y="3970"/>
                    <a:pt x="3867" y="4907"/>
                  </a:cubicBezTo>
                  <a:cubicBezTo>
                    <a:pt x="3343" y="5843"/>
                    <a:pt x="2767" y="6762"/>
                    <a:pt x="2166" y="7656"/>
                  </a:cubicBezTo>
                  <a:cubicBezTo>
                    <a:pt x="1590" y="8515"/>
                    <a:pt x="955" y="9348"/>
                    <a:pt x="525" y="10293"/>
                  </a:cubicBezTo>
                  <a:cubicBezTo>
                    <a:pt x="207" y="10998"/>
                    <a:pt x="1" y="11788"/>
                    <a:pt x="61" y="12561"/>
                  </a:cubicBezTo>
                  <a:cubicBezTo>
                    <a:pt x="121" y="12622"/>
                    <a:pt x="198" y="12682"/>
                    <a:pt x="267" y="12742"/>
                  </a:cubicBezTo>
                  <a:cubicBezTo>
                    <a:pt x="233" y="12510"/>
                    <a:pt x="233" y="12278"/>
                    <a:pt x="241" y="12046"/>
                  </a:cubicBezTo>
                  <a:cubicBezTo>
                    <a:pt x="284" y="11565"/>
                    <a:pt x="396" y="11101"/>
                    <a:pt x="577" y="10654"/>
                  </a:cubicBezTo>
                  <a:cubicBezTo>
                    <a:pt x="963" y="9709"/>
                    <a:pt x="1573" y="8876"/>
                    <a:pt x="2140" y="8042"/>
                  </a:cubicBezTo>
                  <a:cubicBezTo>
                    <a:pt x="2742" y="7166"/>
                    <a:pt x="3300" y="6273"/>
                    <a:pt x="3824" y="5353"/>
                  </a:cubicBezTo>
                  <a:cubicBezTo>
                    <a:pt x="4348" y="4434"/>
                    <a:pt x="4838" y="3498"/>
                    <a:pt x="5293" y="2535"/>
                  </a:cubicBezTo>
                  <a:cubicBezTo>
                    <a:pt x="5499" y="2097"/>
                    <a:pt x="5688" y="1650"/>
                    <a:pt x="5920" y="1221"/>
                  </a:cubicBezTo>
                  <a:cubicBezTo>
                    <a:pt x="6127" y="851"/>
                    <a:pt x="6393" y="473"/>
                    <a:pt x="6771" y="259"/>
                  </a:cubicBezTo>
                  <a:cubicBezTo>
                    <a:pt x="6814" y="233"/>
                    <a:pt x="6865" y="207"/>
                    <a:pt x="6908" y="190"/>
                  </a:cubicBezTo>
                  <a:cubicBezTo>
                    <a:pt x="6960" y="164"/>
                    <a:pt x="7003" y="130"/>
                    <a:pt x="7054" y="104"/>
                  </a:cubicBezTo>
                  <a:cubicBezTo>
                    <a:pt x="7097" y="78"/>
                    <a:pt x="7072" y="1"/>
                    <a:pt x="702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5"/>
            <p:cNvSpPr/>
            <p:nvPr/>
          </p:nvSpPr>
          <p:spPr>
            <a:xfrm>
              <a:off x="5755200" y="2125379"/>
              <a:ext cx="297717" cy="772838"/>
            </a:xfrm>
            <a:custGeom>
              <a:rect b="b" l="l" r="r" t="t"/>
              <a:pathLst>
                <a:path extrusionOk="0" h="13875" w="5345">
                  <a:moveTo>
                    <a:pt x="4999" y="1"/>
                  </a:moveTo>
                  <a:cubicBezTo>
                    <a:pt x="4974" y="1"/>
                    <a:pt x="4952" y="22"/>
                    <a:pt x="4958" y="51"/>
                  </a:cubicBezTo>
                  <a:cubicBezTo>
                    <a:pt x="5345" y="1090"/>
                    <a:pt x="4889" y="2207"/>
                    <a:pt x="4443" y="3144"/>
                  </a:cubicBezTo>
                  <a:cubicBezTo>
                    <a:pt x="4219" y="3633"/>
                    <a:pt x="3962" y="4106"/>
                    <a:pt x="3738" y="4596"/>
                  </a:cubicBezTo>
                  <a:cubicBezTo>
                    <a:pt x="3506" y="5085"/>
                    <a:pt x="3309" y="5601"/>
                    <a:pt x="3163" y="6125"/>
                  </a:cubicBezTo>
                  <a:cubicBezTo>
                    <a:pt x="2879" y="7182"/>
                    <a:pt x="2742" y="8264"/>
                    <a:pt x="2467" y="9321"/>
                  </a:cubicBezTo>
                  <a:cubicBezTo>
                    <a:pt x="2037" y="10996"/>
                    <a:pt x="1187" y="12543"/>
                    <a:pt x="1" y="13806"/>
                  </a:cubicBezTo>
                  <a:cubicBezTo>
                    <a:pt x="70" y="13831"/>
                    <a:pt x="138" y="13849"/>
                    <a:pt x="199" y="13874"/>
                  </a:cubicBezTo>
                  <a:cubicBezTo>
                    <a:pt x="1281" y="12689"/>
                    <a:pt x="2080" y="11288"/>
                    <a:pt x="2535" y="9759"/>
                  </a:cubicBezTo>
                  <a:cubicBezTo>
                    <a:pt x="2845" y="8694"/>
                    <a:pt x="2991" y="7594"/>
                    <a:pt x="3248" y="6520"/>
                  </a:cubicBezTo>
                  <a:cubicBezTo>
                    <a:pt x="3377" y="5987"/>
                    <a:pt x="3549" y="5463"/>
                    <a:pt x="3764" y="4956"/>
                  </a:cubicBezTo>
                  <a:cubicBezTo>
                    <a:pt x="3979" y="4458"/>
                    <a:pt x="4236" y="3968"/>
                    <a:pt x="4468" y="3479"/>
                  </a:cubicBezTo>
                  <a:cubicBezTo>
                    <a:pt x="4718" y="2989"/>
                    <a:pt x="4924" y="2482"/>
                    <a:pt x="5096" y="1967"/>
                  </a:cubicBezTo>
                  <a:cubicBezTo>
                    <a:pt x="5242" y="1451"/>
                    <a:pt x="5328" y="893"/>
                    <a:pt x="5190" y="369"/>
                  </a:cubicBezTo>
                  <a:cubicBezTo>
                    <a:pt x="5156" y="248"/>
                    <a:pt x="5096" y="128"/>
                    <a:pt x="5035" y="16"/>
                  </a:cubicBezTo>
                  <a:cubicBezTo>
                    <a:pt x="5024" y="5"/>
                    <a:pt x="5011" y="1"/>
                    <a:pt x="4999"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5"/>
            <p:cNvSpPr/>
            <p:nvPr/>
          </p:nvSpPr>
          <p:spPr>
            <a:xfrm>
              <a:off x="5991870" y="2027403"/>
              <a:ext cx="86892" cy="111289"/>
            </a:xfrm>
            <a:custGeom>
              <a:rect b="b" l="l" r="r" t="t"/>
              <a:pathLst>
                <a:path extrusionOk="0" h="1998" w="1560">
                  <a:moveTo>
                    <a:pt x="842" y="0"/>
                  </a:moveTo>
                  <a:cubicBezTo>
                    <a:pt x="780" y="0"/>
                    <a:pt x="723" y="12"/>
                    <a:pt x="675" y="40"/>
                  </a:cubicBezTo>
                  <a:cubicBezTo>
                    <a:pt x="640" y="66"/>
                    <a:pt x="606" y="92"/>
                    <a:pt x="589" y="135"/>
                  </a:cubicBezTo>
                  <a:cubicBezTo>
                    <a:pt x="572" y="160"/>
                    <a:pt x="563" y="186"/>
                    <a:pt x="555" y="212"/>
                  </a:cubicBezTo>
                  <a:cubicBezTo>
                    <a:pt x="472" y="633"/>
                    <a:pt x="1" y="1997"/>
                    <a:pt x="703" y="1997"/>
                  </a:cubicBezTo>
                  <a:cubicBezTo>
                    <a:pt x="732" y="1997"/>
                    <a:pt x="762" y="1995"/>
                    <a:pt x="795" y="1990"/>
                  </a:cubicBezTo>
                  <a:cubicBezTo>
                    <a:pt x="1113" y="1861"/>
                    <a:pt x="1543" y="1088"/>
                    <a:pt x="1560" y="573"/>
                  </a:cubicBezTo>
                  <a:cubicBezTo>
                    <a:pt x="1560" y="504"/>
                    <a:pt x="1560" y="444"/>
                    <a:pt x="1543" y="384"/>
                  </a:cubicBezTo>
                  <a:cubicBezTo>
                    <a:pt x="1525" y="281"/>
                    <a:pt x="1474" y="195"/>
                    <a:pt x="1388" y="135"/>
                  </a:cubicBezTo>
                  <a:cubicBezTo>
                    <a:pt x="1241" y="96"/>
                    <a:pt x="1022" y="0"/>
                    <a:pt x="8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5"/>
            <p:cNvSpPr/>
            <p:nvPr/>
          </p:nvSpPr>
          <p:spPr>
            <a:xfrm>
              <a:off x="6024621" y="2029631"/>
              <a:ext cx="54140" cy="31136"/>
            </a:xfrm>
            <a:custGeom>
              <a:rect b="b" l="l" r="r" t="t"/>
              <a:pathLst>
                <a:path extrusionOk="0" h="559" w="972">
                  <a:moveTo>
                    <a:pt x="95" y="0"/>
                  </a:moveTo>
                  <a:cubicBezTo>
                    <a:pt x="52" y="26"/>
                    <a:pt x="18" y="60"/>
                    <a:pt x="1" y="103"/>
                  </a:cubicBezTo>
                  <a:cubicBezTo>
                    <a:pt x="70" y="232"/>
                    <a:pt x="173" y="344"/>
                    <a:pt x="293" y="421"/>
                  </a:cubicBezTo>
                  <a:cubicBezTo>
                    <a:pt x="430" y="507"/>
                    <a:pt x="594" y="558"/>
                    <a:pt x="757" y="558"/>
                  </a:cubicBezTo>
                  <a:cubicBezTo>
                    <a:pt x="826" y="558"/>
                    <a:pt x="903" y="550"/>
                    <a:pt x="972" y="533"/>
                  </a:cubicBezTo>
                  <a:cubicBezTo>
                    <a:pt x="972" y="464"/>
                    <a:pt x="972" y="404"/>
                    <a:pt x="955" y="344"/>
                  </a:cubicBezTo>
                  <a:cubicBezTo>
                    <a:pt x="886" y="361"/>
                    <a:pt x="817" y="369"/>
                    <a:pt x="748" y="378"/>
                  </a:cubicBezTo>
                  <a:cubicBezTo>
                    <a:pt x="619" y="378"/>
                    <a:pt x="491" y="344"/>
                    <a:pt x="379" y="284"/>
                  </a:cubicBezTo>
                  <a:cubicBezTo>
                    <a:pt x="259" y="223"/>
                    <a:pt x="156" y="120"/>
                    <a:pt x="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5"/>
            <p:cNvSpPr/>
            <p:nvPr/>
          </p:nvSpPr>
          <p:spPr>
            <a:xfrm>
              <a:off x="6884796" y="1422111"/>
              <a:ext cx="164148" cy="260175"/>
            </a:xfrm>
            <a:custGeom>
              <a:rect b="b" l="l" r="r" t="t"/>
              <a:pathLst>
                <a:path extrusionOk="0" h="4671" w="2947">
                  <a:moveTo>
                    <a:pt x="2918" y="0"/>
                  </a:moveTo>
                  <a:cubicBezTo>
                    <a:pt x="2911" y="0"/>
                    <a:pt x="2904" y="4"/>
                    <a:pt x="2901" y="13"/>
                  </a:cubicBezTo>
                  <a:cubicBezTo>
                    <a:pt x="2806" y="159"/>
                    <a:pt x="2720" y="314"/>
                    <a:pt x="2634" y="469"/>
                  </a:cubicBezTo>
                  <a:cubicBezTo>
                    <a:pt x="2548" y="623"/>
                    <a:pt x="2454" y="778"/>
                    <a:pt x="2368" y="932"/>
                  </a:cubicBezTo>
                  <a:cubicBezTo>
                    <a:pt x="2187" y="1233"/>
                    <a:pt x="2016" y="1542"/>
                    <a:pt x="1835" y="1843"/>
                  </a:cubicBezTo>
                  <a:cubicBezTo>
                    <a:pt x="1466" y="2445"/>
                    <a:pt x="1079" y="3046"/>
                    <a:pt x="693" y="3630"/>
                  </a:cubicBezTo>
                  <a:cubicBezTo>
                    <a:pt x="581" y="3793"/>
                    <a:pt x="469" y="3957"/>
                    <a:pt x="349" y="4120"/>
                  </a:cubicBezTo>
                  <a:cubicBezTo>
                    <a:pt x="237" y="4283"/>
                    <a:pt x="117" y="4446"/>
                    <a:pt x="14" y="4618"/>
                  </a:cubicBezTo>
                  <a:cubicBezTo>
                    <a:pt x="1" y="4644"/>
                    <a:pt x="32" y="4670"/>
                    <a:pt x="59" y="4670"/>
                  </a:cubicBezTo>
                  <a:cubicBezTo>
                    <a:pt x="68" y="4670"/>
                    <a:pt x="76" y="4667"/>
                    <a:pt x="83" y="4661"/>
                  </a:cubicBezTo>
                  <a:cubicBezTo>
                    <a:pt x="194" y="4524"/>
                    <a:pt x="297" y="4369"/>
                    <a:pt x="392" y="4232"/>
                  </a:cubicBezTo>
                  <a:cubicBezTo>
                    <a:pt x="495" y="4085"/>
                    <a:pt x="598" y="3931"/>
                    <a:pt x="701" y="3785"/>
                  </a:cubicBezTo>
                  <a:cubicBezTo>
                    <a:pt x="890" y="3493"/>
                    <a:pt x="1088" y="3192"/>
                    <a:pt x="1277" y="2900"/>
                  </a:cubicBezTo>
                  <a:cubicBezTo>
                    <a:pt x="1655" y="2298"/>
                    <a:pt x="2033" y="1697"/>
                    <a:pt x="2376" y="1079"/>
                  </a:cubicBezTo>
                  <a:cubicBezTo>
                    <a:pt x="2471" y="907"/>
                    <a:pt x="2565" y="735"/>
                    <a:pt x="2660" y="554"/>
                  </a:cubicBezTo>
                  <a:cubicBezTo>
                    <a:pt x="2754" y="383"/>
                    <a:pt x="2858" y="211"/>
                    <a:pt x="2935" y="30"/>
                  </a:cubicBezTo>
                  <a:cubicBezTo>
                    <a:pt x="2946" y="14"/>
                    <a:pt x="2932" y="0"/>
                    <a:pt x="29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5"/>
            <p:cNvSpPr/>
            <p:nvPr/>
          </p:nvSpPr>
          <p:spPr>
            <a:xfrm>
              <a:off x="6892037" y="1467785"/>
              <a:ext cx="209878" cy="228259"/>
            </a:xfrm>
            <a:custGeom>
              <a:rect b="b" l="l" r="r" t="t"/>
              <a:pathLst>
                <a:path extrusionOk="0" h="4098" w="3768">
                  <a:moveTo>
                    <a:pt x="3750" y="1"/>
                  </a:moveTo>
                  <a:cubicBezTo>
                    <a:pt x="3716" y="35"/>
                    <a:pt x="3681" y="70"/>
                    <a:pt x="3647" y="95"/>
                  </a:cubicBezTo>
                  <a:lnTo>
                    <a:pt x="3552" y="198"/>
                  </a:lnTo>
                  <a:cubicBezTo>
                    <a:pt x="3492" y="267"/>
                    <a:pt x="3432" y="327"/>
                    <a:pt x="3381" y="396"/>
                  </a:cubicBezTo>
                  <a:cubicBezTo>
                    <a:pt x="3260" y="525"/>
                    <a:pt x="3140" y="662"/>
                    <a:pt x="3028" y="800"/>
                  </a:cubicBezTo>
                  <a:cubicBezTo>
                    <a:pt x="2788" y="1066"/>
                    <a:pt x="2547" y="1341"/>
                    <a:pt x="2315" y="1607"/>
                  </a:cubicBezTo>
                  <a:cubicBezTo>
                    <a:pt x="1834" y="2131"/>
                    <a:pt x="1344" y="2656"/>
                    <a:pt x="855" y="3171"/>
                  </a:cubicBezTo>
                  <a:cubicBezTo>
                    <a:pt x="717" y="3317"/>
                    <a:pt x="580" y="3455"/>
                    <a:pt x="442" y="3601"/>
                  </a:cubicBezTo>
                  <a:cubicBezTo>
                    <a:pt x="296" y="3747"/>
                    <a:pt x="150" y="3884"/>
                    <a:pt x="21" y="4039"/>
                  </a:cubicBezTo>
                  <a:cubicBezTo>
                    <a:pt x="0" y="4060"/>
                    <a:pt x="25" y="4097"/>
                    <a:pt x="48" y="4097"/>
                  </a:cubicBezTo>
                  <a:cubicBezTo>
                    <a:pt x="54" y="4097"/>
                    <a:pt x="59" y="4095"/>
                    <a:pt x="64" y="4090"/>
                  </a:cubicBezTo>
                  <a:cubicBezTo>
                    <a:pt x="202" y="3970"/>
                    <a:pt x="331" y="3850"/>
                    <a:pt x="451" y="3721"/>
                  </a:cubicBezTo>
                  <a:cubicBezTo>
                    <a:pt x="580" y="3592"/>
                    <a:pt x="700" y="3463"/>
                    <a:pt x="829" y="3334"/>
                  </a:cubicBezTo>
                  <a:cubicBezTo>
                    <a:pt x="1078" y="3076"/>
                    <a:pt x="1327" y="2819"/>
                    <a:pt x="1568" y="2552"/>
                  </a:cubicBezTo>
                  <a:cubicBezTo>
                    <a:pt x="2057" y="2028"/>
                    <a:pt x="2539" y="1496"/>
                    <a:pt x="3002" y="954"/>
                  </a:cubicBezTo>
                  <a:cubicBezTo>
                    <a:pt x="3131" y="808"/>
                    <a:pt x="3269" y="654"/>
                    <a:pt x="3398" y="499"/>
                  </a:cubicBezTo>
                  <a:cubicBezTo>
                    <a:pt x="3458" y="422"/>
                    <a:pt x="3518" y="344"/>
                    <a:pt x="3578" y="267"/>
                  </a:cubicBezTo>
                  <a:lnTo>
                    <a:pt x="3673" y="147"/>
                  </a:lnTo>
                  <a:cubicBezTo>
                    <a:pt x="3698" y="104"/>
                    <a:pt x="3733" y="61"/>
                    <a:pt x="3759" y="18"/>
                  </a:cubicBezTo>
                  <a:cubicBezTo>
                    <a:pt x="3767" y="9"/>
                    <a:pt x="3759" y="1"/>
                    <a:pt x="37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5"/>
            <p:cNvSpPr/>
            <p:nvPr/>
          </p:nvSpPr>
          <p:spPr>
            <a:xfrm>
              <a:off x="6896159" y="1520310"/>
              <a:ext cx="228537" cy="180691"/>
            </a:xfrm>
            <a:custGeom>
              <a:rect b="b" l="l" r="r" t="t"/>
              <a:pathLst>
                <a:path extrusionOk="0" h="3244" w="4103">
                  <a:moveTo>
                    <a:pt x="4085" y="0"/>
                  </a:moveTo>
                  <a:cubicBezTo>
                    <a:pt x="4083" y="0"/>
                    <a:pt x="4081" y="1"/>
                    <a:pt x="4080" y="3"/>
                  </a:cubicBezTo>
                  <a:cubicBezTo>
                    <a:pt x="4045" y="29"/>
                    <a:pt x="4011" y="54"/>
                    <a:pt x="3968" y="80"/>
                  </a:cubicBezTo>
                  <a:lnTo>
                    <a:pt x="3874" y="157"/>
                  </a:lnTo>
                  <a:cubicBezTo>
                    <a:pt x="3805" y="209"/>
                    <a:pt x="3745" y="261"/>
                    <a:pt x="3676" y="312"/>
                  </a:cubicBezTo>
                  <a:lnTo>
                    <a:pt x="3289" y="639"/>
                  </a:lnTo>
                  <a:cubicBezTo>
                    <a:pt x="3032" y="853"/>
                    <a:pt x="2774" y="1068"/>
                    <a:pt x="2508" y="1283"/>
                  </a:cubicBezTo>
                  <a:cubicBezTo>
                    <a:pt x="1992" y="1704"/>
                    <a:pt x="1459" y="2116"/>
                    <a:pt x="918" y="2512"/>
                  </a:cubicBezTo>
                  <a:cubicBezTo>
                    <a:pt x="772" y="2623"/>
                    <a:pt x="626" y="2735"/>
                    <a:pt x="471" y="2847"/>
                  </a:cubicBezTo>
                  <a:lnTo>
                    <a:pt x="239" y="3010"/>
                  </a:lnTo>
                  <a:cubicBezTo>
                    <a:pt x="162" y="3070"/>
                    <a:pt x="93" y="3130"/>
                    <a:pt x="16" y="3190"/>
                  </a:cubicBezTo>
                  <a:cubicBezTo>
                    <a:pt x="1" y="3213"/>
                    <a:pt x="20" y="3243"/>
                    <a:pt x="42" y="3243"/>
                  </a:cubicBezTo>
                  <a:cubicBezTo>
                    <a:pt x="45" y="3243"/>
                    <a:pt x="48" y="3243"/>
                    <a:pt x="50" y="3242"/>
                  </a:cubicBezTo>
                  <a:cubicBezTo>
                    <a:pt x="119" y="3190"/>
                    <a:pt x="196" y="3156"/>
                    <a:pt x="265" y="3104"/>
                  </a:cubicBezTo>
                  <a:cubicBezTo>
                    <a:pt x="334" y="3053"/>
                    <a:pt x="403" y="3010"/>
                    <a:pt x="471" y="2958"/>
                  </a:cubicBezTo>
                  <a:lnTo>
                    <a:pt x="875" y="2658"/>
                  </a:lnTo>
                  <a:cubicBezTo>
                    <a:pt x="1141" y="2460"/>
                    <a:pt x="1416" y="2254"/>
                    <a:pt x="1674" y="2048"/>
                  </a:cubicBezTo>
                  <a:cubicBezTo>
                    <a:pt x="2207" y="1635"/>
                    <a:pt x="2731" y="1214"/>
                    <a:pt x="3246" y="776"/>
                  </a:cubicBezTo>
                  <a:cubicBezTo>
                    <a:pt x="3392" y="656"/>
                    <a:pt x="3530" y="535"/>
                    <a:pt x="3676" y="415"/>
                  </a:cubicBezTo>
                  <a:cubicBezTo>
                    <a:pt x="3745" y="346"/>
                    <a:pt x="3813" y="286"/>
                    <a:pt x="3891" y="226"/>
                  </a:cubicBezTo>
                  <a:lnTo>
                    <a:pt x="3985" y="132"/>
                  </a:lnTo>
                  <a:cubicBezTo>
                    <a:pt x="4028" y="97"/>
                    <a:pt x="4054" y="54"/>
                    <a:pt x="4088" y="20"/>
                  </a:cubicBezTo>
                  <a:cubicBezTo>
                    <a:pt x="4102" y="13"/>
                    <a:pt x="4094" y="0"/>
                    <a:pt x="40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5"/>
            <p:cNvSpPr/>
            <p:nvPr/>
          </p:nvSpPr>
          <p:spPr>
            <a:xfrm>
              <a:off x="7040088" y="1580577"/>
              <a:ext cx="66227" cy="42443"/>
            </a:xfrm>
            <a:custGeom>
              <a:rect b="b" l="l" r="r" t="t"/>
              <a:pathLst>
                <a:path extrusionOk="0" h="762" w="1189">
                  <a:moveTo>
                    <a:pt x="615" y="1"/>
                  </a:moveTo>
                  <a:cubicBezTo>
                    <a:pt x="486" y="1"/>
                    <a:pt x="342" y="22"/>
                    <a:pt x="224" y="72"/>
                  </a:cubicBezTo>
                  <a:cubicBezTo>
                    <a:pt x="1" y="201"/>
                    <a:pt x="302" y="613"/>
                    <a:pt x="456" y="716"/>
                  </a:cubicBezTo>
                  <a:cubicBezTo>
                    <a:pt x="508" y="748"/>
                    <a:pt x="553" y="762"/>
                    <a:pt x="591" y="762"/>
                  </a:cubicBezTo>
                  <a:cubicBezTo>
                    <a:pt x="776" y="762"/>
                    <a:pt x="781" y="431"/>
                    <a:pt x="559" y="338"/>
                  </a:cubicBezTo>
                  <a:cubicBezTo>
                    <a:pt x="1188" y="152"/>
                    <a:pt x="955" y="1"/>
                    <a:pt x="6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5"/>
            <p:cNvSpPr/>
            <p:nvPr/>
          </p:nvSpPr>
          <p:spPr>
            <a:xfrm>
              <a:off x="6963055" y="1647974"/>
              <a:ext cx="59822" cy="35871"/>
            </a:xfrm>
            <a:custGeom>
              <a:rect b="b" l="l" r="r" t="t"/>
              <a:pathLst>
                <a:path extrusionOk="0" h="644" w="1074">
                  <a:moveTo>
                    <a:pt x="289" y="0"/>
                  </a:moveTo>
                  <a:cubicBezTo>
                    <a:pt x="229" y="0"/>
                    <a:pt x="176" y="2"/>
                    <a:pt x="138" y="5"/>
                  </a:cubicBezTo>
                  <a:cubicBezTo>
                    <a:pt x="18" y="22"/>
                    <a:pt x="1" y="48"/>
                    <a:pt x="52" y="159"/>
                  </a:cubicBezTo>
                  <a:cubicBezTo>
                    <a:pt x="147" y="468"/>
                    <a:pt x="466" y="643"/>
                    <a:pt x="640" y="643"/>
                  </a:cubicBezTo>
                  <a:cubicBezTo>
                    <a:pt x="780" y="643"/>
                    <a:pt x="827" y="529"/>
                    <a:pt x="585" y="280"/>
                  </a:cubicBezTo>
                  <a:cubicBezTo>
                    <a:pt x="1074" y="50"/>
                    <a:pt x="594" y="0"/>
                    <a:pt x="2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5"/>
            <p:cNvSpPr/>
            <p:nvPr/>
          </p:nvSpPr>
          <p:spPr>
            <a:xfrm>
              <a:off x="7018087" y="1460600"/>
              <a:ext cx="46677" cy="37876"/>
            </a:xfrm>
            <a:custGeom>
              <a:rect b="b" l="l" r="r" t="t"/>
              <a:pathLst>
                <a:path extrusionOk="0" h="680" w="838">
                  <a:moveTo>
                    <a:pt x="661" y="0"/>
                  </a:moveTo>
                  <a:cubicBezTo>
                    <a:pt x="503" y="0"/>
                    <a:pt x="195" y="137"/>
                    <a:pt x="44" y="362"/>
                  </a:cubicBezTo>
                  <a:cubicBezTo>
                    <a:pt x="1" y="405"/>
                    <a:pt x="1" y="473"/>
                    <a:pt x="35" y="516"/>
                  </a:cubicBezTo>
                  <a:cubicBezTo>
                    <a:pt x="128" y="635"/>
                    <a:pt x="250" y="680"/>
                    <a:pt x="363" y="680"/>
                  </a:cubicBezTo>
                  <a:cubicBezTo>
                    <a:pt x="624" y="680"/>
                    <a:pt x="837" y="441"/>
                    <a:pt x="525" y="345"/>
                  </a:cubicBezTo>
                  <a:cubicBezTo>
                    <a:pt x="821" y="104"/>
                    <a:pt x="798" y="0"/>
                    <a:pt x="6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5"/>
            <p:cNvSpPr/>
            <p:nvPr/>
          </p:nvSpPr>
          <p:spPr>
            <a:xfrm>
              <a:off x="7106594" y="1496025"/>
              <a:ext cx="54475" cy="37876"/>
            </a:xfrm>
            <a:custGeom>
              <a:rect b="b" l="l" r="r" t="t"/>
              <a:pathLst>
                <a:path extrusionOk="0" h="680" w="978">
                  <a:moveTo>
                    <a:pt x="367" y="0"/>
                  </a:moveTo>
                  <a:cubicBezTo>
                    <a:pt x="246" y="0"/>
                    <a:pt x="0" y="516"/>
                    <a:pt x="53" y="679"/>
                  </a:cubicBezTo>
                  <a:cubicBezTo>
                    <a:pt x="658" y="631"/>
                    <a:pt x="977" y="59"/>
                    <a:pt x="727" y="59"/>
                  </a:cubicBezTo>
                  <a:cubicBezTo>
                    <a:pt x="664" y="59"/>
                    <a:pt x="567" y="94"/>
                    <a:pt x="431" y="181"/>
                  </a:cubicBezTo>
                  <a:cubicBezTo>
                    <a:pt x="431" y="51"/>
                    <a:pt x="405" y="0"/>
                    <a:pt x="3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5"/>
            <p:cNvSpPr/>
            <p:nvPr/>
          </p:nvSpPr>
          <p:spPr>
            <a:xfrm>
              <a:off x="7034908" y="1390251"/>
              <a:ext cx="40104" cy="46509"/>
            </a:xfrm>
            <a:custGeom>
              <a:rect b="b" l="l" r="r" t="t"/>
              <a:pathLst>
                <a:path extrusionOk="0" h="835" w="720">
                  <a:moveTo>
                    <a:pt x="564" y="0"/>
                  </a:moveTo>
                  <a:cubicBezTo>
                    <a:pt x="504" y="0"/>
                    <a:pt x="401" y="82"/>
                    <a:pt x="257" y="293"/>
                  </a:cubicBezTo>
                  <a:cubicBezTo>
                    <a:pt x="202" y="109"/>
                    <a:pt x="156" y="38"/>
                    <a:pt x="120" y="38"/>
                  </a:cubicBezTo>
                  <a:cubicBezTo>
                    <a:pt x="15" y="38"/>
                    <a:pt x="0" y="649"/>
                    <a:pt x="128" y="834"/>
                  </a:cubicBezTo>
                  <a:cubicBezTo>
                    <a:pt x="587" y="549"/>
                    <a:pt x="719" y="0"/>
                    <a:pt x="56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5"/>
            <p:cNvSpPr/>
            <p:nvPr/>
          </p:nvSpPr>
          <p:spPr>
            <a:xfrm>
              <a:off x="7047273" y="1514684"/>
              <a:ext cx="56034" cy="35314"/>
            </a:xfrm>
            <a:custGeom>
              <a:rect b="b" l="l" r="r" t="t"/>
              <a:pathLst>
                <a:path extrusionOk="0" h="634" w="1006">
                  <a:moveTo>
                    <a:pt x="654" y="1"/>
                  </a:moveTo>
                  <a:cubicBezTo>
                    <a:pt x="490" y="27"/>
                    <a:pt x="1" y="198"/>
                    <a:pt x="87" y="405"/>
                  </a:cubicBezTo>
                  <a:cubicBezTo>
                    <a:pt x="185" y="570"/>
                    <a:pt x="348" y="633"/>
                    <a:pt x="480" y="633"/>
                  </a:cubicBezTo>
                  <a:cubicBezTo>
                    <a:pt x="682" y="633"/>
                    <a:pt x="810" y="483"/>
                    <a:pt x="508" y="327"/>
                  </a:cubicBezTo>
                  <a:cubicBezTo>
                    <a:pt x="645" y="258"/>
                    <a:pt x="1006" y="1"/>
                    <a:pt x="6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5"/>
            <p:cNvSpPr/>
            <p:nvPr/>
          </p:nvSpPr>
          <p:spPr>
            <a:xfrm>
              <a:off x="7089550" y="1442776"/>
              <a:ext cx="45507" cy="41329"/>
            </a:xfrm>
            <a:custGeom>
              <a:rect b="b" l="l" r="r" t="t"/>
              <a:pathLst>
                <a:path extrusionOk="0" h="742" w="817">
                  <a:moveTo>
                    <a:pt x="236" y="1"/>
                  </a:moveTo>
                  <a:cubicBezTo>
                    <a:pt x="147" y="1"/>
                    <a:pt x="0" y="564"/>
                    <a:pt x="32" y="742"/>
                  </a:cubicBezTo>
                  <a:cubicBezTo>
                    <a:pt x="615" y="561"/>
                    <a:pt x="816" y="135"/>
                    <a:pt x="592" y="135"/>
                  </a:cubicBezTo>
                  <a:cubicBezTo>
                    <a:pt x="528" y="135"/>
                    <a:pt x="431" y="169"/>
                    <a:pt x="298" y="252"/>
                  </a:cubicBezTo>
                  <a:cubicBezTo>
                    <a:pt x="292" y="71"/>
                    <a:pt x="268" y="1"/>
                    <a:pt x="2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5"/>
            <p:cNvSpPr/>
            <p:nvPr/>
          </p:nvSpPr>
          <p:spPr>
            <a:xfrm>
              <a:off x="6999204" y="1518193"/>
              <a:ext cx="32919" cy="49183"/>
            </a:xfrm>
            <a:custGeom>
              <a:rect b="b" l="l" r="r" t="t"/>
              <a:pathLst>
                <a:path extrusionOk="0" h="883" w="591">
                  <a:moveTo>
                    <a:pt x="462" y="0"/>
                  </a:moveTo>
                  <a:cubicBezTo>
                    <a:pt x="412" y="0"/>
                    <a:pt x="341" y="86"/>
                    <a:pt x="262" y="307"/>
                  </a:cubicBezTo>
                  <a:cubicBezTo>
                    <a:pt x="204" y="240"/>
                    <a:pt x="162" y="212"/>
                    <a:pt x="133" y="212"/>
                  </a:cubicBezTo>
                  <a:cubicBezTo>
                    <a:pt x="0" y="212"/>
                    <a:pt x="124" y="777"/>
                    <a:pt x="237" y="883"/>
                  </a:cubicBezTo>
                  <a:cubicBezTo>
                    <a:pt x="583" y="573"/>
                    <a:pt x="591" y="0"/>
                    <a:pt x="4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5"/>
            <p:cNvSpPr/>
            <p:nvPr/>
          </p:nvSpPr>
          <p:spPr>
            <a:xfrm>
              <a:off x="6941889" y="1548884"/>
              <a:ext cx="42666" cy="37765"/>
            </a:xfrm>
            <a:custGeom>
              <a:rect b="b" l="l" r="r" t="t"/>
              <a:pathLst>
                <a:path extrusionOk="0" h="678" w="766">
                  <a:moveTo>
                    <a:pt x="159" y="1"/>
                  </a:moveTo>
                  <a:cubicBezTo>
                    <a:pt x="72" y="1"/>
                    <a:pt x="1" y="180"/>
                    <a:pt x="80" y="426"/>
                  </a:cubicBezTo>
                  <a:cubicBezTo>
                    <a:pt x="140" y="612"/>
                    <a:pt x="145" y="678"/>
                    <a:pt x="201" y="678"/>
                  </a:cubicBezTo>
                  <a:cubicBezTo>
                    <a:pt x="242" y="678"/>
                    <a:pt x="309" y="645"/>
                    <a:pt x="441" y="598"/>
                  </a:cubicBezTo>
                  <a:cubicBezTo>
                    <a:pt x="765" y="488"/>
                    <a:pt x="756" y="255"/>
                    <a:pt x="562" y="255"/>
                  </a:cubicBezTo>
                  <a:cubicBezTo>
                    <a:pt x="499" y="255"/>
                    <a:pt x="417" y="279"/>
                    <a:pt x="320" y="340"/>
                  </a:cubicBezTo>
                  <a:cubicBezTo>
                    <a:pt x="295" y="99"/>
                    <a:pt x="223" y="1"/>
                    <a:pt x="1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5"/>
            <p:cNvSpPr/>
            <p:nvPr/>
          </p:nvSpPr>
          <p:spPr>
            <a:xfrm>
              <a:off x="6962665" y="1468843"/>
              <a:ext cx="41886" cy="45897"/>
            </a:xfrm>
            <a:custGeom>
              <a:rect b="b" l="l" r="r" t="t"/>
              <a:pathLst>
                <a:path extrusionOk="0" h="824" w="752">
                  <a:moveTo>
                    <a:pt x="455" y="0"/>
                  </a:moveTo>
                  <a:cubicBezTo>
                    <a:pt x="402" y="0"/>
                    <a:pt x="366" y="106"/>
                    <a:pt x="403" y="377"/>
                  </a:cubicBezTo>
                  <a:cubicBezTo>
                    <a:pt x="278" y="282"/>
                    <a:pt x="199" y="244"/>
                    <a:pt x="156" y="244"/>
                  </a:cubicBezTo>
                  <a:cubicBezTo>
                    <a:pt x="1" y="244"/>
                    <a:pt x="303" y="736"/>
                    <a:pt x="532" y="824"/>
                  </a:cubicBezTo>
                  <a:cubicBezTo>
                    <a:pt x="752" y="453"/>
                    <a:pt x="566" y="0"/>
                    <a:pt x="4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5"/>
            <p:cNvSpPr/>
            <p:nvPr/>
          </p:nvSpPr>
          <p:spPr>
            <a:xfrm>
              <a:off x="6921447" y="1584142"/>
              <a:ext cx="43223" cy="38767"/>
            </a:xfrm>
            <a:custGeom>
              <a:rect b="b" l="l" r="r" t="t"/>
              <a:pathLst>
                <a:path extrusionOk="0" h="696" w="776">
                  <a:moveTo>
                    <a:pt x="57" y="0"/>
                  </a:moveTo>
                  <a:cubicBezTo>
                    <a:pt x="24" y="0"/>
                    <a:pt x="0" y="59"/>
                    <a:pt x="0" y="214"/>
                  </a:cubicBezTo>
                  <a:cubicBezTo>
                    <a:pt x="39" y="530"/>
                    <a:pt x="103" y="695"/>
                    <a:pt x="260" y="695"/>
                  </a:cubicBezTo>
                  <a:cubicBezTo>
                    <a:pt x="347" y="695"/>
                    <a:pt x="463" y="645"/>
                    <a:pt x="619" y="541"/>
                  </a:cubicBezTo>
                  <a:cubicBezTo>
                    <a:pt x="775" y="393"/>
                    <a:pt x="712" y="346"/>
                    <a:pt x="592" y="346"/>
                  </a:cubicBezTo>
                  <a:cubicBezTo>
                    <a:pt x="475" y="346"/>
                    <a:pt x="304" y="391"/>
                    <a:pt x="232" y="429"/>
                  </a:cubicBezTo>
                  <a:cubicBezTo>
                    <a:pt x="238" y="271"/>
                    <a:pt x="128" y="0"/>
                    <a:pt x="5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5"/>
            <p:cNvSpPr/>
            <p:nvPr/>
          </p:nvSpPr>
          <p:spPr>
            <a:xfrm>
              <a:off x="6994637" y="1588765"/>
              <a:ext cx="28296" cy="38433"/>
            </a:xfrm>
            <a:custGeom>
              <a:rect b="b" l="l" r="r" t="t"/>
              <a:pathLst>
                <a:path extrusionOk="0" h="690" w="508">
                  <a:moveTo>
                    <a:pt x="441" y="0"/>
                  </a:moveTo>
                  <a:cubicBezTo>
                    <a:pt x="364" y="0"/>
                    <a:pt x="255" y="144"/>
                    <a:pt x="224" y="200"/>
                  </a:cubicBezTo>
                  <a:cubicBezTo>
                    <a:pt x="181" y="174"/>
                    <a:pt x="198" y="114"/>
                    <a:pt x="147" y="97"/>
                  </a:cubicBezTo>
                  <a:cubicBezTo>
                    <a:pt x="18" y="269"/>
                    <a:pt x="1" y="501"/>
                    <a:pt x="121" y="690"/>
                  </a:cubicBezTo>
                  <a:cubicBezTo>
                    <a:pt x="258" y="492"/>
                    <a:pt x="508" y="337"/>
                    <a:pt x="508" y="71"/>
                  </a:cubicBezTo>
                  <a:cubicBezTo>
                    <a:pt x="494" y="20"/>
                    <a:pt x="470" y="0"/>
                    <a:pt x="4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5"/>
            <p:cNvSpPr/>
            <p:nvPr/>
          </p:nvSpPr>
          <p:spPr>
            <a:xfrm>
              <a:off x="6580730" y="1632267"/>
              <a:ext cx="379038" cy="374081"/>
            </a:xfrm>
            <a:custGeom>
              <a:rect b="b" l="l" r="r" t="t"/>
              <a:pathLst>
                <a:path extrusionOk="0" h="6716" w="6805">
                  <a:moveTo>
                    <a:pt x="5683" y="1"/>
                  </a:moveTo>
                  <a:cubicBezTo>
                    <a:pt x="4428" y="1"/>
                    <a:pt x="2828" y="2589"/>
                    <a:pt x="2191" y="3500"/>
                  </a:cubicBezTo>
                  <a:cubicBezTo>
                    <a:pt x="1495" y="4539"/>
                    <a:pt x="782" y="5570"/>
                    <a:pt x="52" y="6593"/>
                  </a:cubicBezTo>
                  <a:cubicBezTo>
                    <a:pt x="0" y="6684"/>
                    <a:pt x="19" y="6716"/>
                    <a:pt x="69" y="6716"/>
                  </a:cubicBezTo>
                  <a:cubicBezTo>
                    <a:pt x="161" y="6716"/>
                    <a:pt x="357" y="6608"/>
                    <a:pt x="412" y="6558"/>
                  </a:cubicBezTo>
                  <a:cubicBezTo>
                    <a:pt x="1315" y="5940"/>
                    <a:pt x="5138" y="3414"/>
                    <a:pt x="6392" y="1885"/>
                  </a:cubicBezTo>
                  <a:cubicBezTo>
                    <a:pt x="6804" y="1378"/>
                    <a:pt x="6744" y="639"/>
                    <a:pt x="6255" y="218"/>
                  </a:cubicBezTo>
                  <a:cubicBezTo>
                    <a:pt x="6076" y="67"/>
                    <a:pt x="5884" y="1"/>
                    <a:pt x="56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5"/>
            <p:cNvSpPr/>
            <p:nvPr/>
          </p:nvSpPr>
          <p:spPr>
            <a:xfrm>
              <a:off x="6738138" y="1839638"/>
              <a:ext cx="56" cy="56"/>
            </a:xfrm>
            <a:custGeom>
              <a:rect b="b" l="l" r="r" t="t"/>
              <a:pathLst>
                <a:path extrusionOk="0" h="1" w="1">
                  <a:moveTo>
                    <a:pt x="1" y="0"/>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5"/>
            <p:cNvSpPr/>
            <p:nvPr/>
          </p:nvSpPr>
          <p:spPr>
            <a:xfrm>
              <a:off x="6725216" y="1822204"/>
              <a:ext cx="16320" cy="17490"/>
            </a:xfrm>
            <a:custGeom>
              <a:rect b="b" l="l" r="r" t="t"/>
              <a:pathLst>
                <a:path extrusionOk="0" h="314" w="293">
                  <a:moveTo>
                    <a:pt x="34" y="0"/>
                  </a:moveTo>
                  <a:cubicBezTo>
                    <a:pt x="16" y="0"/>
                    <a:pt x="1" y="15"/>
                    <a:pt x="1" y="38"/>
                  </a:cubicBezTo>
                  <a:cubicBezTo>
                    <a:pt x="1" y="47"/>
                    <a:pt x="1" y="56"/>
                    <a:pt x="1" y="73"/>
                  </a:cubicBezTo>
                  <a:lnTo>
                    <a:pt x="9" y="90"/>
                  </a:lnTo>
                  <a:cubicBezTo>
                    <a:pt x="9" y="107"/>
                    <a:pt x="18" y="116"/>
                    <a:pt x="26" y="133"/>
                  </a:cubicBezTo>
                  <a:cubicBezTo>
                    <a:pt x="44" y="159"/>
                    <a:pt x="61" y="184"/>
                    <a:pt x="78" y="202"/>
                  </a:cubicBezTo>
                  <a:cubicBezTo>
                    <a:pt x="95" y="227"/>
                    <a:pt x="121" y="253"/>
                    <a:pt x="147" y="270"/>
                  </a:cubicBezTo>
                  <a:cubicBezTo>
                    <a:pt x="155" y="279"/>
                    <a:pt x="173" y="287"/>
                    <a:pt x="190" y="305"/>
                  </a:cubicBezTo>
                  <a:cubicBezTo>
                    <a:pt x="198" y="305"/>
                    <a:pt x="215" y="313"/>
                    <a:pt x="224" y="313"/>
                  </a:cubicBezTo>
                  <a:lnTo>
                    <a:pt x="258" y="313"/>
                  </a:lnTo>
                  <a:cubicBezTo>
                    <a:pt x="284" y="305"/>
                    <a:pt x="293" y="279"/>
                    <a:pt x="284" y="262"/>
                  </a:cubicBezTo>
                  <a:cubicBezTo>
                    <a:pt x="284" y="253"/>
                    <a:pt x="284" y="253"/>
                    <a:pt x="284" y="253"/>
                  </a:cubicBezTo>
                  <a:cubicBezTo>
                    <a:pt x="276" y="236"/>
                    <a:pt x="267" y="219"/>
                    <a:pt x="258" y="210"/>
                  </a:cubicBezTo>
                  <a:lnTo>
                    <a:pt x="224" y="184"/>
                  </a:lnTo>
                  <a:cubicBezTo>
                    <a:pt x="207" y="167"/>
                    <a:pt x="181" y="150"/>
                    <a:pt x="164" y="124"/>
                  </a:cubicBezTo>
                  <a:lnTo>
                    <a:pt x="155" y="116"/>
                  </a:lnTo>
                  <a:lnTo>
                    <a:pt x="147" y="107"/>
                  </a:lnTo>
                  <a:cubicBezTo>
                    <a:pt x="138" y="98"/>
                    <a:pt x="130" y="81"/>
                    <a:pt x="121" y="73"/>
                  </a:cubicBezTo>
                  <a:cubicBezTo>
                    <a:pt x="112" y="64"/>
                    <a:pt x="104" y="56"/>
                    <a:pt x="95" y="38"/>
                  </a:cubicBezTo>
                  <a:lnTo>
                    <a:pt x="78" y="30"/>
                  </a:lnTo>
                  <a:cubicBezTo>
                    <a:pt x="78" y="21"/>
                    <a:pt x="69" y="13"/>
                    <a:pt x="61" y="13"/>
                  </a:cubicBezTo>
                  <a:cubicBezTo>
                    <a:pt x="52" y="4"/>
                    <a:pt x="43"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5"/>
            <p:cNvSpPr/>
            <p:nvPr/>
          </p:nvSpPr>
          <p:spPr>
            <a:xfrm>
              <a:off x="6738640" y="1839137"/>
              <a:ext cx="1003" cy="56"/>
            </a:xfrm>
            <a:custGeom>
              <a:rect b="b" l="l" r="r" t="t"/>
              <a:pathLst>
                <a:path extrusionOk="0" h="1" w="18">
                  <a:moveTo>
                    <a:pt x="0" y="1"/>
                  </a:moveTo>
                  <a:lnTo>
                    <a:pt x="0" y="1"/>
                  </a:lnTo>
                  <a:cubicBezTo>
                    <a:pt x="17" y="1"/>
                    <a:pt x="9" y="1"/>
                    <a:pt x="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5"/>
            <p:cNvSpPr/>
            <p:nvPr/>
          </p:nvSpPr>
          <p:spPr>
            <a:xfrm>
              <a:off x="6726330" y="1806051"/>
              <a:ext cx="14760" cy="13034"/>
            </a:xfrm>
            <a:custGeom>
              <a:rect b="b" l="l" r="r" t="t"/>
              <a:pathLst>
                <a:path extrusionOk="0" h="234" w="265">
                  <a:moveTo>
                    <a:pt x="25" y="0"/>
                  </a:moveTo>
                  <a:cubicBezTo>
                    <a:pt x="11" y="0"/>
                    <a:pt x="0" y="21"/>
                    <a:pt x="15" y="36"/>
                  </a:cubicBezTo>
                  <a:cubicBezTo>
                    <a:pt x="15" y="45"/>
                    <a:pt x="24" y="45"/>
                    <a:pt x="24" y="53"/>
                  </a:cubicBezTo>
                  <a:cubicBezTo>
                    <a:pt x="32" y="71"/>
                    <a:pt x="41" y="79"/>
                    <a:pt x="49" y="88"/>
                  </a:cubicBezTo>
                  <a:lnTo>
                    <a:pt x="58" y="105"/>
                  </a:lnTo>
                  <a:lnTo>
                    <a:pt x="67" y="114"/>
                  </a:lnTo>
                  <a:lnTo>
                    <a:pt x="92" y="148"/>
                  </a:lnTo>
                  <a:cubicBezTo>
                    <a:pt x="110" y="165"/>
                    <a:pt x="127" y="182"/>
                    <a:pt x="135" y="199"/>
                  </a:cubicBezTo>
                  <a:cubicBezTo>
                    <a:pt x="153" y="208"/>
                    <a:pt x="161" y="217"/>
                    <a:pt x="178" y="225"/>
                  </a:cubicBezTo>
                  <a:cubicBezTo>
                    <a:pt x="178" y="225"/>
                    <a:pt x="187" y="234"/>
                    <a:pt x="195" y="234"/>
                  </a:cubicBezTo>
                  <a:lnTo>
                    <a:pt x="221" y="234"/>
                  </a:lnTo>
                  <a:cubicBezTo>
                    <a:pt x="238" y="234"/>
                    <a:pt x="256" y="217"/>
                    <a:pt x="256" y="191"/>
                  </a:cubicBezTo>
                  <a:cubicBezTo>
                    <a:pt x="256" y="191"/>
                    <a:pt x="256" y="182"/>
                    <a:pt x="264" y="174"/>
                  </a:cubicBezTo>
                  <a:cubicBezTo>
                    <a:pt x="256" y="165"/>
                    <a:pt x="256" y="157"/>
                    <a:pt x="247" y="148"/>
                  </a:cubicBezTo>
                  <a:cubicBezTo>
                    <a:pt x="238" y="139"/>
                    <a:pt x="230" y="122"/>
                    <a:pt x="221" y="114"/>
                  </a:cubicBezTo>
                  <a:cubicBezTo>
                    <a:pt x="204" y="96"/>
                    <a:pt x="178" y="88"/>
                    <a:pt x="161" y="71"/>
                  </a:cubicBezTo>
                  <a:cubicBezTo>
                    <a:pt x="153" y="62"/>
                    <a:pt x="144" y="62"/>
                    <a:pt x="135" y="53"/>
                  </a:cubicBezTo>
                  <a:lnTo>
                    <a:pt x="118" y="45"/>
                  </a:lnTo>
                  <a:lnTo>
                    <a:pt x="110" y="36"/>
                  </a:lnTo>
                  <a:lnTo>
                    <a:pt x="101" y="36"/>
                  </a:lnTo>
                  <a:cubicBezTo>
                    <a:pt x="92" y="28"/>
                    <a:pt x="75" y="28"/>
                    <a:pt x="67" y="19"/>
                  </a:cubicBezTo>
                  <a:lnTo>
                    <a:pt x="32" y="2"/>
                  </a:lnTo>
                  <a:cubicBezTo>
                    <a:pt x="30" y="1"/>
                    <a:pt x="28" y="0"/>
                    <a:pt x="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5"/>
            <p:cNvSpPr/>
            <p:nvPr/>
          </p:nvSpPr>
          <p:spPr>
            <a:xfrm>
              <a:off x="6819015" y="1807833"/>
              <a:ext cx="14426" cy="14148"/>
            </a:xfrm>
            <a:custGeom>
              <a:rect b="b" l="l" r="r" t="t"/>
              <a:pathLst>
                <a:path extrusionOk="0" h="254" w="259">
                  <a:moveTo>
                    <a:pt x="46" y="1"/>
                  </a:moveTo>
                  <a:cubicBezTo>
                    <a:pt x="34" y="1"/>
                    <a:pt x="24" y="7"/>
                    <a:pt x="18" y="13"/>
                  </a:cubicBezTo>
                  <a:cubicBezTo>
                    <a:pt x="9" y="21"/>
                    <a:pt x="1" y="39"/>
                    <a:pt x="9" y="56"/>
                  </a:cubicBezTo>
                  <a:lnTo>
                    <a:pt x="9" y="64"/>
                  </a:lnTo>
                  <a:cubicBezTo>
                    <a:pt x="9" y="64"/>
                    <a:pt x="18" y="73"/>
                    <a:pt x="18" y="82"/>
                  </a:cubicBezTo>
                  <a:lnTo>
                    <a:pt x="35" y="107"/>
                  </a:lnTo>
                  <a:cubicBezTo>
                    <a:pt x="52" y="125"/>
                    <a:pt x="69" y="142"/>
                    <a:pt x="87" y="159"/>
                  </a:cubicBezTo>
                  <a:cubicBezTo>
                    <a:pt x="104" y="176"/>
                    <a:pt x="112" y="193"/>
                    <a:pt x="129" y="210"/>
                  </a:cubicBezTo>
                  <a:lnTo>
                    <a:pt x="155" y="228"/>
                  </a:lnTo>
                  <a:cubicBezTo>
                    <a:pt x="155" y="236"/>
                    <a:pt x="164" y="245"/>
                    <a:pt x="172" y="245"/>
                  </a:cubicBezTo>
                  <a:lnTo>
                    <a:pt x="181" y="245"/>
                  </a:lnTo>
                  <a:cubicBezTo>
                    <a:pt x="190" y="245"/>
                    <a:pt x="190" y="253"/>
                    <a:pt x="198" y="253"/>
                  </a:cubicBezTo>
                  <a:cubicBezTo>
                    <a:pt x="215" y="253"/>
                    <a:pt x="233" y="253"/>
                    <a:pt x="241" y="236"/>
                  </a:cubicBezTo>
                  <a:cubicBezTo>
                    <a:pt x="250" y="228"/>
                    <a:pt x="258" y="219"/>
                    <a:pt x="258" y="210"/>
                  </a:cubicBezTo>
                  <a:cubicBezTo>
                    <a:pt x="258" y="202"/>
                    <a:pt x="250" y="193"/>
                    <a:pt x="250" y="185"/>
                  </a:cubicBezTo>
                  <a:cubicBezTo>
                    <a:pt x="241" y="159"/>
                    <a:pt x="224" y="142"/>
                    <a:pt x="207" y="125"/>
                  </a:cubicBezTo>
                  <a:lnTo>
                    <a:pt x="164" y="82"/>
                  </a:lnTo>
                  <a:cubicBezTo>
                    <a:pt x="147" y="64"/>
                    <a:pt x="129" y="47"/>
                    <a:pt x="112" y="39"/>
                  </a:cubicBezTo>
                  <a:lnTo>
                    <a:pt x="87" y="21"/>
                  </a:lnTo>
                  <a:cubicBezTo>
                    <a:pt x="87" y="13"/>
                    <a:pt x="78" y="13"/>
                    <a:pt x="69" y="4"/>
                  </a:cubicBezTo>
                  <a:lnTo>
                    <a:pt x="61" y="4"/>
                  </a:lnTo>
                  <a:cubicBezTo>
                    <a:pt x="56" y="2"/>
                    <a:pt x="51" y="1"/>
                    <a:pt x="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5"/>
            <p:cNvSpPr/>
            <p:nvPr/>
          </p:nvSpPr>
          <p:spPr>
            <a:xfrm>
              <a:off x="6820463" y="1793686"/>
              <a:ext cx="56" cy="56"/>
            </a:xfrm>
            <a:custGeom>
              <a:rect b="b" l="l" r="r" t="t"/>
              <a:pathLst>
                <a:path extrusionOk="0" h="1" w="1">
                  <a:moveTo>
                    <a:pt x="0" y="0"/>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5"/>
            <p:cNvSpPr/>
            <p:nvPr/>
          </p:nvSpPr>
          <p:spPr>
            <a:xfrm>
              <a:off x="6820741" y="1791569"/>
              <a:ext cx="13646" cy="14593"/>
            </a:xfrm>
            <a:custGeom>
              <a:rect b="b" l="l" r="r" t="t"/>
              <a:pathLst>
                <a:path extrusionOk="0" h="262" w="245">
                  <a:moveTo>
                    <a:pt x="40" y="1"/>
                  </a:moveTo>
                  <a:cubicBezTo>
                    <a:pt x="21" y="1"/>
                    <a:pt x="1" y="18"/>
                    <a:pt x="13" y="47"/>
                  </a:cubicBezTo>
                  <a:lnTo>
                    <a:pt x="13" y="56"/>
                  </a:lnTo>
                  <a:cubicBezTo>
                    <a:pt x="4" y="64"/>
                    <a:pt x="4" y="64"/>
                    <a:pt x="13" y="64"/>
                  </a:cubicBezTo>
                  <a:cubicBezTo>
                    <a:pt x="4" y="73"/>
                    <a:pt x="4" y="73"/>
                    <a:pt x="13" y="73"/>
                  </a:cubicBezTo>
                  <a:cubicBezTo>
                    <a:pt x="13" y="81"/>
                    <a:pt x="13" y="90"/>
                    <a:pt x="13" y="99"/>
                  </a:cubicBezTo>
                  <a:cubicBezTo>
                    <a:pt x="21" y="116"/>
                    <a:pt x="30" y="142"/>
                    <a:pt x="38" y="159"/>
                  </a:cubicBezTo>
                  <a:cubicBezTo>
                    <a:pt x="56" y="176"/>
                    <a:pt x="64" y="193"/>
                    <a:pt x="81" y="210"/>
                  </a:cubicBezTo>
                  <a:cubicBezTo>
                    <a:pt x="90" y="219"/>
                    <a:pt x="98" y="227"/>
                    <a:pt x="107" y="227"/>
                  </a:cubicBezTo>
                  <a:lnTo>
                    <a:pt x="116" y="236"/>
                  </a:lnTo>
                  <a:cubicBezTo>
                    <a:pt x="133" y="245"/>
                    <a:pt x="141" y="253"/>
                    <a:pt x="150" y="253"/>
                  </a:cubicBezTo>
                  <a:lnTo>
                    <a:pt x="141" y="253"/>
                  </a:lnTo>
                  <a:cubicBezTo>
                    <a:pt x="150" y="253"/>
                    <a:pt x="150" y="253"/>
                    <a:pt x="159" y="262"/>
                  </a:cubicBezTo>
                  <a:lnTo>
                    <a:pt x="193" y="262"/>
                  </a:lnTo>
                  <a:cubicBezTo>
                    <a:pt x="227" y="253"/>
                    <a:pt x="245" y="210"/>
                    <a:pt x="219" y="185"/>
                  </a:cubicBezTo>
                  <a:cubicBezTo>
                    <a:pt x="219" y="176"/>
                    <a:pt x="219" y="159"/>
                    <a:pt x="210" y="159"/>
                  </a:cubicBezTo>
                  <a:lnTo>
                    <a:pt x="202" y="142"/>
                  </a:lnTo>
                  <a:lnTo>
                    <a:pt x="202" y="150"/>
                  </a:lnTo>
                  <a:cubicBezTo>
                    <a:pt x="202" y="142"/>
                    <a:pt x="193" y="142"/>
                    <a:pt x="193" y="133"/>
                  </a:cubicBezTo>
                  <a:lnTo>
                    <a:pt x="167" y="116"/>
                  </a:lnTo>
                  <a:cubicBezTo>
                    <a:pt x="150" y="107"/>
                    <a:pt x="141" y="90"/>
                    <a:pt x="124" y="73"/>
                  </a:cubicBezTo>
                  <a:lnTo>
                    <a:pt x="98" y="56"/>
                  </a:lnTo>
                  <a:lnTo>
                    <a:pt x="90" y="47"/>
                  </a:lnTo>
                  <a:lnTo>
                    <a:pt x="81" y="38"/>
                  </a:lnTo>
                  <a:lnTo>
                    <a:pt x="73" y="30"/>
                  </a:lnTo>
                  <a:lnTo>
                    <a:pt x="64" y="13"/>
                  </a:lnTo>
                  <a:cubicBezTo>
                    <a:pt x="59" y="4"/>
                    <a:pt x="50" y="1"/>
                    <a:pt x="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5"/>
            <p:cNvSpPr/>
            <p:nvPr/>
          </p:nvSpPr>
          <p:spPr>
            <a:xfrm>
              <a:off x="6824306" y="1792237"/>
              <a:ext cx="56" cy="56"/>
            </a:xfrm>
            <a:custGeom>
              <a:rect b="b" l="l" r="r" t="t"/>
              <a:pathLst>
                <a:path extrusionOk="0" h="1" w="1">
                  <a:moveTo>
                    <a:pt x="0"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5"/>
            <p:cNvSpPr/>
            <p:nvPr/>
          </p:nvSpPr>
          <p:spPr>
            <a:xfrm>
              <a:off x="6641165" y="1932713"/>
              <a:ext cx="14204" cy="12310"/>
            </a:xfrm>
            <a:custGeom>
              <a:rect b="b" l="l" r="r" t="t"/>
              <a:pathLst>
                <a:path extrusionOk="0" h="221" w="255">
                  <a:moveTo>
                    <a:pt x="37" y="1"/>
                  </a:moveTo>
                  <a:cubicBezTo>
                    <a:pt x="16" y="1"/>
                    <a:pt x="0" y="34"/>
                    <a:pt x="15" y="56"/>
                  </a:cubicBezTo>
                  <a:cubicBezTo>
                    <a:pt x="12" y="54"/>
                    <a:pt x="11" y="53"/>
                    <a:pt x="11" y="53"/>
                  </a:cubicBezTo>
                  <a:lnTo>
                    <a:pt x="11" y="53"/>
                  </a:lnTo>
                  <a:cubicBezTo>
                    <a:pt x="10" y="53"/>
                    <a:pt x="15" y="59"/>
                    <a:pt x="15" y="65"/>
                  </a:cubicBezTo>
                  <a:lnTo>
                    <a:pt x="23" y="73"/>
                  </a:lnTo>
                  <a:cubicBezTo>
                    <a:pt x="23" y="73"/>
                    <a:pt x="23" y="82"/>
                    <a:pt x="32" y="82"/>
                  </a:cubicBezTo>
                  <a:cubicBezTo>
                    <a:pt x="32" y="82"/>
                    <a:pt x="32" y="90"/>
                    <a:pt x="41" y="90"/>
                  </a:cubicBezTo>
                  <a:cubicBezTo>
                    <a:pt x="49" y="108"/>
                    <a:pt x="66" y="125"/>
                    <a:pt x="84" y="142"/>
                  </a:cubicBezTo>
                  <a:lnTo>
                    <a:pt x="118" y="185"/>
                  </a:lnTo>
                  <a:cubicBezTo>
                    <a:pt x="135" y="202"/>
                    <a:pt x="169" y="219"/>
                    <a:pt x="195" y="219"/>
                  </a:cubicBezTo>
                  <a:cubicBezTo>
                    <a:pt x="199" y="220"/>
                    <a:pt x="202" y="221"/>
                    <a:pt x="206" y="221"/>
                  </a:cubicBezTo>
                  <a:cubicBezTo>
                    <a:pt x="235" y="221"/>
                    <a:pt x="254" y="190"/>
                    <a:pt x="247" y="159"/>
                  </a:cubicBezTo>
                  <a:cubicBezTo>
                    <a:pt x="247" y="125"/>
                    <a:pt x="221" y="108"/>
                    <a:pt x="195" y="90"/>
                  </a:cubicBezTo>
                  <a:lnTo>
                    <a:pt x="152" y="56"/>
                  </a:lnTo>
                  <a:cubicBezTo>
                    <a:pt x="135" y="48"/>
                    <a:pt x="118" y="30"/>
                    <a:pt x="101" y="22"/>
                  </a:cubicBezTo>
                  <a:lnTo>
                    <a:pt x="84" y="13"/>
                  </a:lnTo>
                  <a:lnTo>
                    <a:pt x="75" y="13"/>
                  </a:lnTo>
                  <a:lnTo>
                    <a:pt x="66" y="5"/>
                  </a:lnTo>
                  <a:lnTo>
                    <a:pt x="49" y="5"/>
                  </a:lnTo>
                  <a:cubicBezTo>
                    <a:pt x="45" y="2"/>
                    <a:pt x="41" y="1"/>
                    <a:pt x="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5"/>
            <p:cNvSpPr/>
            <p:nvPr/>
          </p:nvSpPr>
          <p:spPr>
            <a:xfrm>
              <a:off x="6647514" y="1918454"/>
              <a:ext cx="11251" cy="12978"/>
            </a:xfrm>
            <a:custGeom>
              <a:rect b="b" l="l" r="r" t="t"/>
              <a:pathLst>
                <a:path extrusionOk="0" h="233" w="202">
                  <a:moveTo>
                    <a:pt x="40" y="1"/>
                  </a:moveTo>
                  <a:cubicBezTo>
                    <a:pt x="19" y="1"/>
                    <a:pt x="0" y="21"/>
                    <a:pt x="12" y="46"/>
                  </a:cubicBezTo>
                  <a:lnTo>
                    <a:pt x="12" y="63"/>
                  </a:lnTo>
                  <a:cubicBezTo>
                    <a:pt x="12" y="63"/>
                    <a:pt x="12" y="72"/>
                    <a:pt x="12" y="72"/>
                  </a:cubicBezTo>
                  <a:lnTo>
                    <a:pt x="12" y="80"/>
                  </a:lnTo>
                  <a:lnTo>
                    <a:pt x="12" y="97"/>
                  </a:lnTo>
                  <a:cubicBezTo>
                    <a:pt x="21" y="106"/>
                    <a:pt x="21" y="106"/>
                    <a:pt x="21" y="115"/>
                  </a:cubicBezTo>
                  <a:cubicBezTo>
                    <a:pt x="30" y="123"/>
                    <a:pt x="38" y="132"/>
                    <a:pt x="38" y="140"/>
                  </a:cubicBezTo>
                  <a:cubicBezTo>
                    <a:pt x="47" y="157"/>
                    <a:pt x="55" y="175"/>
                    <a:pt x="64" y="183"/>
                  </a:cubicBezTo>
                  <a:cubicBezTo>
                    <a:pt x="73" y="200"/>
                    <a:pt x="81" y="209"/>
                    <a:pt x="90" y="218"/>
                  </a:cubicBezTo>
                  <a:cubicBezTo>
                    <a:pt x="98" y="218"/>
                    <a:pt x="107" y="226"/>
                    <a:pt x="116" y="226"/>
                  </a:cubicBezTo>
                  <a:lnTo>
                    <a:pt x="124" y="226"/>
                  </a:lnTo>
                  <a:cubicBezTo>
                    <a:pt x="133" y="230"/>
                    <a:pt x="141" y="233"/>
                    <a:pt x="149" y="233"/>
                  </a:cubicBezTo>
                  <a:cubicBezTo>
                    <a:pt x="156" y="233"/>
                    <a:pt x="163" y="230"/>
                    <a:pt x="167" y="226"/>
                  </a:cubicBezTo>
                  <a:cubicBezTo>
                    <a:pt x="184" y="218"/>
                    <a:pt x="193" y="200"/>
                    <a:pt x="184" y="183"/>
                  </a:cubicBezTo>
                  <a:lnTo>
                    <a:pt x="201" y="183"/>
                  </a:lnTo>
                  <a:cubicBezTo>
                    <a:pt x="201" y="157"/>
                    <a:pt x="193" y="140"/>
                    <a:pt x="176" y="123"/>
                  </a:cubicBezTo>
                  <a:lnTo>
                    <a:pt x="141" y="80"/>
                  </a:lnTo>
                  <a:cubicBezTo>
                    <a:pt x="133" y="63"/>
                    <a:pt x="116" y="54"/>
                    <a:pt x="107" y="37"/>
                  </a:cubicBezTo>
                  <a:lnTo>
                    <a:pt x="98" y="37"/>
                  </a:lnTo>
                  <a:cubicBezTo>
                    <a:pt x="90" y="29"/>
                    <a:pt x="90" y="29"/>
                    <a:pt x="81" y="29"/>
                  </a:cubicBezTo>
                  <a:lnTo>
                    <a:pt x="73" y="20"/>
                  </a:lnTo>
                  <a:cubicBezTo>
                    <a:pt x="73" y="11"/>
                    <a:pt x="73" y="11"/>
                    <a:pt x="64" y="11"/>
                  </a:cubicBezTo>
                  <a:cubicBezTo>
                    <a:pt x="57" y="4"/>
                    <a:pt x="48" y="1"/>
                    <a:pt x="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5"/>
            <p:cNvSpPr/>
            <p:nvPr/>
          </p:nvSpPr>
          <p:spPr>
            <a:xfrm>
              <a:off x="6721373" y="1891885"/>
              <a:ext cx="12532" cy="12644"/>
            </a:xfrm>
            <a:custGeom>
              <a:rect b="b" l="l" r="r" t="t"/>
              <a:pathLst>
                <a:path extrusionOk="0" h="227" w="225">
                  <a:moveTo>
                    <a:pt x="27" y="1"/>
                  </a:moveTo>
                  <a:cubicBezTo>
                    <a:pt x="20" y="1"/>
                    <a:pt x="14" y="3"/>
                    <a:pt x="10" y="7"/>
                  </a:cubicBezTo>
                  <a:cubicBezTo>
                    <a:pt x="1" y="16"/>
                    <a:pt x="1" y="33"/>
                    <a:pt x="10" y="50"/>
                  </a:cubicBezTo>
                  <a:cubicBezTo>
                    <a:pt x="10" y="50"/>
                    <a:pt x="10" y="59"/>
                    <a:pt x="10" y="59"/>
                  </a:cubicBezTo>
                  <a:lnTo>
                    <a:pt x="18" y="76"/>
                  </a:lnTo>
                  <a:cubicBezTo>
                    <a:pt x="27" y="76"/>
                    <a:pt x="27" y="85"/>
                    <a:pt x="27" y="93"/>
                  </a:cubicBezTo>
                  <a:cubicBezTo>
                    <a:pt x="35" y="102"/>
                    <a:pt x="53" y="119"/>
                    <a:pt x="61" y="136"/>
                  </a:cubicBezTo>
                  <a:cubicBezTo>
                    <a:pt x="70" y="145"/>
                    <a:pt x="78" y="162"/>
                    <a:pt x="87" y="171"/>
                  </a:cubicBezTo>
                  <a:cubicBezTo>
                    <a:pt x="104" y="188"/>
                    <a:pt x="113" y="205"/>
                    <a:pt x="130" y="213"/>
                  </a:cubicBezTo>
                  <a:cubicBezTo>
                    <a:pt x="138" y="222"/>
                    <a:pt x="151" y="226"/>
                    <a:pt x="164" y="226"/>
                  </a:cubicBezTo>
                  <a:cubicBezTo>
                    <a:pt x="177" y="226"/>
                    <a:pt x="190" y="222"/>
                    <a:pt x="199" y="213"/>
                  </a:cubicBezTo>
                  <a:cubicBezTo>
                    <a:pt x="224" y="196"/>
                    <a:pt x="224" y="162"/>
                    <a:pt x="207" y="145"/>
                  </a:cubicBezTo>
                  <a:cubicBezTo>
                    <a:pt x="190" y="128"/>
                    <a:pt x="181" y="110"/>
                    <a:pt x="164" y="102"/>
                  </a:cubicBezTo>
                  <a:cubicBezTo>
                    <a:pt x="156" y="85"/>
                    <a:pt x="138" y="76"/>
                    <a:pt x="130" y="67"/>
                  </a:cubicBezTo>
                  <a:lnTo>
                    <a:pt x="95" y="33"/>
                  </a:lnTo>
                  <a:lnTo>
                    <a:pt x="70" y="24"/>
                  </a:lnTo>
                  <a:lnTo>
                    <a:pt x="61" y="16"/>
                  </a:lnTo>
                  <a:cubicBezTo>
                    <a:pt x="61" y="7"/>
                    <a:pt x="53" y="7"/>
                    <a:pt x="44" y="7"/>
                  </a:cubicBezTo>
                  <a:cubicBezTo>
                    <a:pt x="40" y="3"/>
                    <a:pt x="33" y="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5"/>
            <p:cNvSpPr/>
            <p:nvPr/>
          </p:nvSpPr>
          <p:spPr>
            <a:xfrm>
              <a:off x="6815283" y="1691922"/>
              <a:ext cx="18158" cy="14705"/>
            </a:xfrm>
            <a:custGeom>
              <a:rect b="b" l="l" r="r" t="t"/>
              <a:pathLst>
                <a:path extrusionOk="0" h="264" w="326">
                  <a:moveTo>
                    <a:pt x="29" y="1"/>
                  </a:moveTo>
                  <a:cubicBezTo>
                    <a:pt x="15" y="1"/>
                    <a:pt x="1" y="21"/>
                    <a:pt x="7" y="40"/>
                  </a:cubicBezTo>
                  <a:cubicBezTo>
                    <a:pt x="7" y="49"/>
                    <a:pt x="16" y="58"/>
                    <a:pt x="25" y="58"/>
                  </a:cubicBezTo>
                  <a:cubicBezTo>
                    <a:pt x="25" y="66"/>
                    <a:pt x="33" y="66"/>
                    <a:pt x="33" y="75"/>
                  </a:cubicBezTo>
                  <a:lnTo>
                    <a:pt x="42" y="92"/>
                  </a:lnTo>
                  <a:lnTo>
                    <a:pt x="50" y="101"/>
                  </a:lnTo>
                  <a:lnTo>
                    <a:pt x="59" y="109"/>
                  </a:lnTo>
                  <a:lnTo>
                    <a:pt x="68" y="118"/>
                  </a:lnTo>
                  <a:lnTo>
                    <a:pt x="85" y="126"/>
                  </a:lnTo>
                  <a:lnTo>
                    <a:pt x="119" y="161"/>
                  </a:lnTo>
                  <a:cubicBezTo>
                    <a:pt x="136" y="178"/>
                    <a:pt x="154" y="195"/>
                    <a:pt x="179" y="212"/>
                  </a:cubicBezTo>
                  <a:cubicBezTo>
                    <a:pt x="205" y="238"/>
                    <a:pt x="239" y="255"/>
                    <a:pt x="274" y="264"/>
                  </a:cubicBezTo>
                  <a:cubicBezTo>
                    <a:pt x="291" y="255"/>
                    <a:pt x="300" y="247"/>
                    <a:pt x="308" y="238"/>
                  </a:cubicBezTo>
                  <a:cubicBezTo>
                    <a:pt x="317" y="229"/>
                    <a:pt x="325" y="212"/>
                    <a:pt x="325" y="204"/>
                  </a:cubicBezTo>
                  <a:cubicBezTo>
                    <a:pt x="317" y="187"/>
                    <a:pt x="308" y="169"/>
                    <a:pt x="291" y="161"/>
                  </a:cubicBezTo>
                  <a:lnTo>
                    <a:pt x="257" y="135"/>
                  </a:lnTo>
                  <a:cubicBezTo>
                    <a:pt x="239" y="109"/>
                    <a:pt x="214" y="92"/>
                    <a:pt x="188" y="75"/>
                  </a:cubicBezTo>
                  <a:cubicBezTo>
                    <a:pt x="162" y="66"/>
                    <a:pt x="145" y="49"/>
                    <a:pt x="119" y="40"/>
                  </a:cubicBezTo>
                  <a:cubicBezTo>
                    <a:pt x="93" y="23"/>
                    <a:pt x="93" y="23"/>
                    <a:pt x="85" y="15"/>
                  </a:cubicBezTo>
                  <a:cubicBezTo>
                    <a:pt x="76" y="15"/>
                    <a:pt x="59" y="6"/>
                    <a:pt x="42" y="6"/>
                  </a:cubicBezTo>
                  <a:cubicBezTo>
                    <a:pt x="38" y="2"/>
                    <a:pt x="34" y="1"/>
                    <a:pt x="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5"/>
            <p:cNvSpPr/>
            <p:nvPr/>
          </p:nvSpPr>
          <p:spPr>
            <a:xfrm>
              <a:off x="6822245" y="1682508"/>
              <a:ext cx="15986" cy="16599"/>
            </a:xfrm>
            <a:custGeom>
              <a:rect b="b" l="l" r="r" t="t"/>
              <a:pathLst>
                <a:path extrusionOk="0" h="298" w="287">
                  <a:moveTo>
                    <a:pt x="36" y="0"/>
                  </a:moveTo>
                  <a:cubicBezTo>
                    <a:pt x="11" y="0"/>
                    <a:pt x="0" y="35"/>
                    <a:pt x="20" y="55"/>
                  </a:cubicBezTo>
                  <a:cubicBezTo>
                    <a:pt x="37" y="89"/>
                    <a:pt x="80" y="141"/>
                    <a:pt x="114" y="184"/>
                  </a:cubicBezTo>
                  <a:lnTo>
                    <a:pt x="166" y="244"/>
                  </a:lnTo>
                  <a:cubicBezTo>
                    <a:pt x="181" y="267"/>
                    <a:pt x="204" y="297"/>
                    <a:pt x="233" y="297"/>
                  </a:cubicBezTo>
                  <a:cubicBezTo>
                    <a:pt x="236" y="297"/>
                    <a:pt x="240" y="296"/>
                    <a:pt x="243" y="295"/>
                  </a:cubicBezTo>
                  <a:lnTo>
                    <a:pt x="260" y="295"/>
                  </a:lnTo>
                  <a:cubicBezTo>
                    <a:pt x="262" y="297"/>
                    <a:pt x="264" y="298"/>
                    <a:pt x="266" y="298"/>
                  </a:cubicBezTo>
                  <a:cubicBezTo>
                    <a:pt x="275" y="298"/>
                    <a:pt x="286" y="284"/>
                    <a:pt x="286" y="270"/>
                  </a:cubicBezTo>
                  <a:cubicBezTo>
                    <a:pt x="286" y="270"/>
                    <a:pt x="286" y="261"/>
                    <a:pt x="286" y="252"/>
                  </a:cubicBezTo>
                  <a:cubicBezTo>
                    <a:pt x="286" y="227"/>
                    <a:pt x="260" y="201"/>
                    <a:pt x="243" y="184"/>
                  </a:cubicBezTo>
                  <a:lnTo>
                    <a:pt x="183" y="124"/>
                  </a:lnTo>
                  <a:cubicBezTo>
                    <a:pt x="140" y="89"/>
                    <a:pt x="106" y="55"/>
                    <a:pt x="63" y="12"/>
                  </a:cubicBezTo>
                  <a:cubicBezTo>
                    <a:pt x="53" y="4"/>
                    <a:pt x="44"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5"/>
            <p:cNvSpPr/>
            <p:nvPr/>
          </p:nvSpPr>
          <p:spPr>
            <a:xfrm>
              <a:off x="6907076" y="1704454"/>
              <a:ext cx="17267" cy="16264"/>
            </a:xfrm>
            <a:custGeom>
              <a:rect b="b" l="l" r="r" t="t"/>
              <a:pathLst>
                <a:path extrusionOk="0" h="292" w="310">
                  <a:moveTo>
                    <a:pt x="27" y="1"/>
                  </a:moveTo>
                  <a:cubicBezTo>
                    <a:pt x="23" y="1"/>
                    <a:pt x="20" y="2"/>
                    <a:pt x="18" y="4"/>
                  </a:cubicBezTo>
                  <a:cubicBezTo>
                    <a:pt x="0" y="13"/>
                    <a:pt x="0" y="22"/>
                    <a:pt x="0" y="39"/>
                  </a:cubicBezTo>
                  <a:cubicBezTo>
                    <a:pt x="9" y="56"/>
                    <a:pt x="18" y="73"/>
                    <a:pt x="26" y="90"/>
                  </a:cubicBezTo>
                  <a:cubicBezTo>
                    <a:pt x="35" y="116"/>
                    <a:pt x="43" y="133"/>
                    <a:pt x="61" y="151"/>
                  </a:cubicBezTo>
                  <a:cubicBezTo>
                    <a:pt x="78" y="168"/>
                    <a:pt x="86" y="185"/>
                    <a:pt x="104" y="202"/>
                  </a:cubicBezTo>
                  <a:cubicBezTo>
                    <a:pt x="138" y="236"/>
                    <a:pt x="172" y="262"/>
                    <a:pt x="207" y="279"/>
                  </a:cubicBezTo>
                  <a:cubicBezTo>
                    <a:pt x="225" y="285"/>
                    <a:pt x="239" y="292"/>
                    <a:pt x="251" y="292"/>
                  </a:cubicBezTo>
                  <a:cubicBezTo>
                    <a:pt x="257" y="292"/>
                    <a:pt x="262" y="291"/>
                    <a:pt x="267" y="288"/>
                  </a:cubicBezTo>
                  <a:cubicBezTo>
                    <a:pt x="301" y="271"/>
                    <a:pt x="310" y="236"/>
                    <a:pt x="293" y="211"/>
                  </a:cubicBezTo>
                  <a:cubicBezTo>
                    <a:pt x="284" y="176"/>
                    <a:pt x="250" y="168"/>
                    <a:pt x="224" y="151"/>
                  </a:cubicBezTo>
                  <a:lnTo>
                    <a:pt x="215" y="142"/>
                  </a:lnTo>
                  <a:cubicBezTo>
                    <a:pt x="207" y="133"/>
                    <a:pt x="198" y="133"/>
                    <a:pt x="189" y="125"/>
                  </a:cubicBezTo>
                  <a:cubicBezTo>
                    <a:pt x="181" y="125"/>
                    <a:pt x="155" y="108"/>
                    <a:pt x="138" y="90"/>
                  </a:cubicBezTo>
                  <a:cubicBezTo>
                    <a:pt x="129" y="82"/>
                    <a:pt x="112" y="56"/>
                    <a:pt x="95" y="47"/>
                  </a:cubicBezTo>
                  <a:cubicBezTo>
                    <a:pt x="95" y="47"/>
                    <a:pt x="87" y="44"/>
                    <a:pt x="85" y="44"/>
                  </a:cubicBezTo>
                  <a:lnTo>
                    <a:pt x="85" y="44"/>
                  </a:lnTo>
                  <a:cubicBezTo>
                    <a:pt x="83" y="44"/>
                    <a:pt x="83" y="45"/>
                    <a:pt x="86" y="47"/>
                  </a:cubicBezTo>
                  <a:lnTo>
                    <a:pt x="69" y="39"/>
                  </a:lnTo>
                  <a:cubicBezTo>
                    <a:pt x="61" y="30"/>
                    <a:pt x="52" y="22"/>
                    <a:pt x="52" y="13"/>
                  </a:cubicBezTo>
                  <a:cubicBezTo>
                    <a:pt x="46" y="7"/>
                    <a:pt x="36" y="1"/>
                    <a:pt x="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5"/>
            <p:cNvSpPr/>
            <p:nvPr/>
          </p:nvSpPr>
          <p:spPr>
            <a:xfrm>
              <a:off x="6915376" y="1697269"/>
              <a:ext cx="17991" cy="15652"/>
            </a:xfrm>
            <a:custGeom>
              <a:rect b="b" l="l" r="r" t="t"/>
              <a:pathLst>
                <a:path extrusionOk="0" h="281" w="323">
                  <a:moveTo>
                    <a:pt x="40" y="0"/>
                  </a:moveTo>
                  <a:cubicBezTo>
                    <a:pt x="15" y="0"/>
                    <a:pt x="1" y="28"/>
                    <a:pt x="15" y="56"/>
                  </a:cubicBezTo>
                  <a:cubicBezTo>
                    <a:pt x="23" y="65"/>
                    <a:pt x="23" y="73"/>
                    <a:pt x="32" y="73"/>
                  </a:cubicBezTo>
                  <a:lnTo>
                    <a:pt x="49" y="108"/>
                  </a:lnTo>
                  <a:lnTo>
                    <a:pt x="109" y="168"/>
                  </a:lnTo>
                  <a:lnTo>
                    <a:pt x="161" y="219"/>
                  </a:lnTo>
                  <a:cubicBezTo>
                    <a:pt x="178" y="245"/>
                    <a:pt x="204" y="271"/>
                    <a:pt x="238" y="280"/>
                  </a:cubicBezTo>
                  <a:cubicBezTo>
                    <a:pt x="242" y="280"/>
                    <a:pt x="246" y="281"/>
                    <a:pt x="249" y="281"/>
                  </a:cubicBezTo>
                  <a:cubicBezTo>
                    <a:pt x="288" y="281"/>
                    <a:pt x="322" y="241"/>
                    <a:pt x="307" y="202"/>
                  </a:cubicBezTo>
                  <a:cubicBezTo>
                    <a:pt x="290" y="168"/>
                    <a:pt x="272" y="142"/>
                    <a:pt x="247" y="125"/>
                  </a:cubicBezTo>
                  <a:lnTo>
                    <a:pt x="186" y="82"/>
                  </a:lnTo>
                  <a:lnTo>
                    <a:pt x="126" y="30"/>
                  </a:lnTo>
                  <a:cubicBezTo>
                    <a:pt x="109" y="22"/>
                    <a:pt x="101" y="22"/>
                    <a:pt x="83" y="13"/>
                  </a:cubicBezTo>
                  <a:lnTo>
                    <a:pt x="75" y="5"/>
                  </a:lnTo>
                  <a:lnTo>
                    <a:pt x="58" y="5"/>
                  </a:lnTo>
                  <a:cubicBezTo>
                    <a:pt x="51" y="1"/>
                    <a:pt x="45" y="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5"/>
            <p:cNvSpPr/>
            <p:nvPr/>
          </p:nvSpPr>
          <p:spPr>
            <a:xfrm>
              <a:off x="6885075" y="1644521"/>
              <a:ext cx="13925" cy="13869"/>
            </a:xfrm>
            <a:custGeom>
              <a:rect b="b" l="l" r="r" t="t"/>
              <a:pathLst>
                <a:path extrusionOk="0" h="249" w="250">
                  <a:moveTo>
                    <a:pt x="39" y="0"/>
                  </a:moveTo>
                  <a:cubicBezTo>
                    <a:pt x="30" y="0"/>
                    <a:pt x="22" y="2"/>
                    <a:pt x="17" y="7"/>
                  </a:cubicBezTo>
                  <a:cubicBezTo>
                    <a:pt x="9" y="24"/>
                    <a:pt x="0" y="41"/>
                    <a:pt x="17" y="50"/>
                  </a:cubicBezTo>
                  <a:cubicBezTo>
                    <a:pt x="26" y="67"/>
                    <a:pt x="43" y="84"/>
                    <a:pt x="52" y="92"/>
                  </a:cubicBezTo>
                  <a:cubicBezTo>
                    <a:pt x="60" y="110"/>
                    <a:pt x="78" y="127"/>
                    <a:pt x="86" y="144"/>
                  </a:cubicBezTo>
                  <a:cubicBezTo>
                    <a:pt x="95" y="161"/>
                    <a:pt x="103" y="178"/>
                    <a:pt x="120" y="187"/>
                  </a:cubicBezTo>
                  <a:cubicBezTo>
                    <a:pt x="129" y="213"/>
                    <a:pt x="155" y="239"/>
                    <a:pt x="181" y="247"/>
                  </a:cubicBezTo>
                  <a:cubicBezTo>
                    <a:pt x="185" y="248"/>
                    <a:pt x="190" y="249"/>
                    <a:pt x="194" y="249"/>
                  </a:cubicBezTo>
                  <a:cubicBezTo>
                    <a:pt x="223" y="249"/>
                    <a:pt x="249" y="225"/>
                    <a:pt x="249" y="196"/>
                  </a:cubicBezTo>
                  <a:cubicBezTo>
                    <a:pt x="241" y="178"/>
                    <a:pt x="241" y="170"/>
                    <a:pt x="232" y="161"/>
                  </a:cubicBezTo>
                  <a:cubicBezTo>
                    <a:pt x="232" y="153"/>
                    <a:pt x="224" y="144"/>
                    <a:pt x="215" y="144"/>
                  </a:cubicBezTo>
                  <a:cubicBezTo>
                    <a:pt x="206" y="135"/>
                    <a:pt x="198" y="127"/>
                    <a:pt x="198" y="118"/>
                  </a:cubicBezTo>
                  <a:lnTo>
                    <a:pt x="146" y="84"/>
                  </a:lnTo>
                  <a:cubicBezTo>
                    <a:pt x="138" y="75"/>
                    <a:pt x="120" y="67"/>
                    <a:pt x="103" y="50"/>
                  </a:cubicBezTo>
                  <a:lnTo>
                    <a:pt x="60" y="7"/>
                  </a:lnTo>
                  <a:cubicBezTo>
                    <a:pt x="56" y="2"/>
                    <a:pt x="47" y="0"/>
                    <a:pt x="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5"/>
            <p:cNvSpPr/>
            <p:nvPr/>
          </p:nvSpPr>
          <p:spPr>
            <a:xfrm>
              <a:off x="7154217" y="1688580"/>
              <a:ext cx="265076" cy="157965"/>
            </a:xfrm>
            <a:custGeom>
              <a:rect b="b" l="l" r="r" t="t"/>
              <a:pathLst>
                <a:path extrusionOk="0" h="2836" w="4759">
                  <a:moveTo>
                    <a:pt x="4731" y="0"/>
                  </a:moveTo>
                  <a:cubicBezTo>
                    <a:pt x="4725" y="0"/>
                    <a:pt x="4719" y="2"/>
                    <a:pt x="4713" y="6"/>
                  </a:cubicBezTo>
                  <a:cubicBezTo>
                    <a:pt x="4559" y="92"/>
                    <a:pt x="4413" y="195"/>
                    <a:pt x="4267" y="289"/>
                  </a:cubicBezTo>
                  <a:cubicBezTo>
                    <a:pt x="4120" y="384"/>
                    <a:pt x="3974" y="479"/>
                    <a:pt x="3820" y="573"/>
                  </a:cubicBezTo>
                  <a:cubicBezTo>
                    <a:pt x="3519" y="771"/>
                    <a:pt x="3218" y="951"/>
                    <a:pt x="2918" y="1140"/>
                  </a:cubicBezTo>
                  <a:cubicBezTo>
                    <a:pt x="2316" y="1509"/>
                    <a:pt x="1706" y="1862"/>
                    <a:pt x="1088" y="2197"/>
                  </a:cubicBezTo>
                  <a:cubicBezTo>
                    <a:pt x="907" y="2291"/>
                    <a:pt x="735" y="2386"/>
                    <a:pt x="555" y="2480"/>
                  </a:cubicBezTo>
                  <a:cubicBezTo>
                    <a:pt x="383" y="2575"/>
                    <a:pt x="203" y="2661"/>
                    <a:pt x="31" y="2764"/>
                  </a:cubicBezTo>
                  <a:cubicBezTo>
                    <a:pt x="1" y="2786"/>
                    <a:pt x="24" y="2836"/>
                    <a:pt x="59" y="2836"/>
                  </a:cubicBezTo>
                  <a:cubicBezTo>
                    <a:pt x="64" y="2836"/>
                    <a:pt x="69" y="2835"/>
                    <a:pt x="74" y="2833"/>
                  </a:cubicBezTo>
                  <a:cubicBezTo>
                    <a:pt x="237" y="2764"/>
                    <a:pt x="392" y="2678"/>
                    <a:pt x="546" y="2592"/>
                  </a:cubicBezTo>
                  <a:cubicBezTo>
                    <a:pt x="710" y="2506"/>
                    <a:pt x="864" y="2429"/>
                    <a:pt x="1019" y="2343"/>
                  </a:cubicBezTo>
                  <a:cubicBezTo>
                    <a:pt x="1328" y="2171"/>
                    <a:pt x="1638" y="1991"/>
                    <a:pt x="1947" y="1819"/>
                  </a:cubicBezTo>
                  <a:cubicBezTo>
                    <a:pt x="2557" y="1458"/>
                    <a:pt x="3158" y="1088"/>
                    <a:pt x="3751" y="710"/>
                  </a:cubicBezTo>
                  <a:cubicBezTo>
                    <a:pt x="3923" y="599"/>
                    <a:pt x="4086" y="487"/>
                    <a:pt x="4249" y="375"/>
                  </a:cubicBezTo>
                  <a:cubicBezTo>
                    <a:pt x="4413" y="264"/>
                    <a:pt x="4584" y="161"/>
                    <a:pt x="4739" y="32"/>
                  </a:cubicBezTo>
                  <a:cubicBezTo>
                    <a:pt x="4759" y="19"/>
                    <a:pt x="4748" y="0"/>
                    <a:pt x="47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5"/>
            <p:cNvSpPr/>
            <p:nvPr/>
          </p:nvSpPr>
          <p:spPr>
            <a:xfrm>
              <a:off x="7155109" y="1754306"/>
              <a:ext cx="290364" cy="107445"/>
            </a:xfrm>
            <a:custGeom>
              <a:rect b="b" l="l" r="r" t="t"/>
              <a:pathLst>
                <a:path extrusionOk="0" h="1929" w="5213">
                  <a:moveTo>
                    <a:pt x="5204" y="1"/>
                  </a:moveTo>
                  <a:cubicBezTo>
                    <a:pt x="5202" y="1"/>
                    <a:pt x="5199" y="1"/>
                    <a:pt x="5196" y="3"/>
                  </a:cubicBezTo>
                  <a:cubicBezTo>
                    <a:pt x="5153" y="12"/>
                    <a:pt x="5110" y="20"/>
                    <a:pt x="5067" y="37"/>
                  </a:cubicBezTo>
                  <a:lnTo>
                    <a:pt x="4938" y="80"/>
                  </a:lnTo>
                  <a:cubicBezTo>
                    <a:pt x="4852" y="106"/>
                    <a:pt x="4766" y="140"/>
                    <a:pt x="4689" y="175"/>
                  </a:cubicBezTo>
                  <a:cubicBezTo>
                    <a:pt x="4525" y="235"/>
                    <a:pt x="4354" y="304"/>
                    <a:pt x="4190" y="372"/>
                  </a:cubicBezTo>
                  <a:cubicBezTo>
                    <a:pt x="3855" y="501"/>
                    <a:pt x="3520" y="630"/>
                    <a:pt x="3185" y="759"/>
                  </a:cubicBezTo>
                  <a:cubicBezTo>
                    <a:pt x="2515" y="1008"/>
                    <a:pt x="1845" y="1249"/>
                    <a:pt x="1175" y="1481"/>
                  </a:cubicBezTo>
                  <a:cubicBezTo>
                    <a:pt x="986" y="1541"/>
                    <a:pt x="797" y="1610"/>
                    <a:pt x="608" y="1670"/>
                  </a:cubicBezTo>
                  <a:cubicBezTo>
                    <a:pt x="419" y="1730"/>
                    <a:pt x="221" y="1790"/>
                    <a:pt x="32" y="1867"/>
                  </a:cubicBezTo>
                  <a:cubicBezTo>
                    <a:pt x="0" y="1875"/>
                    <a:pt x="13" y="1928"/>
                    <a:pt x="43" y="1928"/>
                  </a:cubicBezTo>
                  <a:cubicBezTo>
                    <a:pt x="45" y="1928"/>
                    <a:pt x="47" y="1928"/>
                    <a:pt x="49" y="1927"/>
                  </a:cubicBezTo>
                  <a:cubicBezTo>
                    <a:pt x="221" y="1893"/>
                    <a:pt x="393" y="1833"/>
                    <a:pt x="565" y="1781"/>
                  </a:cubicBezTo>
                  <a:lnTo>
                    <a:pt x="1080" y="1610"/>
                  </a:lnTo>
                  <a:cubicBezTo>
                    <a:pt x="1415" y="1498"/>
                    <a:pt x="1750" y="1378"/>
                    <a:pt x="2094" y="1257"/>
                  </a:cubicBezTo>
                  <a:cubicBezTo>
                    <a:pt x="2764" y="1017"/>
                    <a:pt x="3434" y="768"/>
                    <a:pt x="4096" y="501"/>
                  </a:cubicBezTo>
                  <a:cubicBezTo>
                    <a:pt x="4285" y="433"/>
                    <a:pt x="4474" y="355"/>
                    <a:pt x="4654" y="278"/>
                  </a:cubicBezTo>
                  <a:cubicBezTo>
                    <a:pt x="4749" y="235"/>
                    <a:pt x="4835" y="201"/>
                    <a:pt x="4929" y="158"/>
                  </a:cubicBezTo>
                  <a:lnTo>
                    <a:pt x="5058" y="98"/>
                  </a:lnTo>
                  <a:cubicBezTo>
                    <a:pt x="5110" y="72"/>
                    <a:pt x="5153" y="46"/>
                    <a:pt x="5204" y="20"/>
                  </a:cubicBezTo>
                  <a:cubicBezTo>
                    <a:pt x="5211" y="13"/>
                    <a:pt x="5212" y="1"/>
                    <a:pt x="52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5"/>
            <p:cNvSpPr/>
            <p:nvPr/>
          </p:nvSpPr>
          <p:spPr>
            <a:xfrm>
              <a:off x="7156390" y="1811398"/>
              <a:ext cx="284794" cy="56981"/>
            </a:xfrm>
            <a:custGeom>
              <a:rect b="b" l="l" r="r" t="t"/>
              <a:pathLst>
                <a:path extrusionOk="0" h="1023" w="5113">
                  <a:moveTo>
                    <a:pt x="5095" y="0"/>
                  </a:moveTo>
                  <a:cubicBezTo>
                    <a:pt x="5052" y="9"/>
                    <a:pt x="5018" y="9"/>
                    <a:pt x="4975" y="18"/>
                  </a:cubicBezTo>
                  <a:lnTo>
                    <a:pt x="4846" y="35"/>
                  </a:lnTo>
                  <a:cubicBezTo>
                    <a:pt x="4769" y="52"/>
                    <a:pt x="4683" y="69"/>
                    <a:pt x="4606" y="95"/>
                  </a:cubicBezTo>
                  <a:lnTo>
                    <a:pt x="4107" y="198"/>
                  </a:lnTo>
                  <a:cubicBezTo>
                    <a:pt x="3789" y="275"/>
                    <a:pt x="3454" y="344"/>
                    <a:pt x="3119" y="413"/>
                  </a:cubicBezTo>
                  <a:cubicBezTo>
                    <a:pt x="2466" y="550"/>
                    <a:pt x="1805" y="670"/>
                    <a:pt x="1143" y="774"/>
                  </a:cubicBezTo>
                  <a:lnTo>
                    <a:pt x="593" y="868"/>
                  </a:lnTo>
                  <a:lnTo>
                    <a:pt x="310" y="902"/>
                  </a:lnTo>
                  <a:cubicBezTo>
                    <a:pt x="215" y="920"/>
                    <a:pt x="129" y="945"/>
                    <a:pt x="35" y="963"/>
                  </a:cubicBezTo>
                  <a:cubicBezTo>
                    <a:pt x="1" y="971"/>
                    <a:pt x="9" y="1023"/>
                    <a:pt x="43" y="1023"/>
                  </a:cubicBezTo>
                  <a:cubicBezTo>
                    <a:pt x="121" y="1014"/>
                    <a:pt x="207" y="1014"/>
                    <a:pt x="293" y="997"/>
                  </a:cubicBezTo>
                  <a:cubicBezTo>
                    <a:pt x="379" y="988"/>
                    <a:pt x="464" y="971"/>
                    <a:pt x="542" y="963"/>
                  </a:cubicBezTo>
                  <a:cubicBezTo>
                    <a:pt x="714" y="937"/>
                    <a:pt x="877" y="911"/>
                    <a:pt x="1049" y="885"/>
                  </a:cubicBezTo>
                  <a:cubicBezTo>
                    <a:pt x="1375" y="834"/>
                    <a:pt x="1710" y="774"/>
                    <a:pt x="2037" y="713"/>
                  </a:cubicBezTo>
                  <a:cubicBezTo>
                    <a:pt x="2698" y="593"/>
                    <a:pt x="3360" y="456"/>
                    <a:pt x="4013" y="301"/>
                  </a:cubicBezTo>
                  <a:cubicBezTo>
                    <a:pt x="4193" y="267"/>
                    <a:pt x="4374" y="224"/>
                    <a:pt x="4563" y="181"/>
                  </a:cubicBezTo>
                  <a:cubicBezTo>
                    <a:pt x="4648" y="155"/>
                    <a:pt x="4743" y="129"/>
                    <a:pt x="4838" y="103"/>
                  </a:cubicBezTo>
                  <a:lnTo>
                    <a:pt x="4966" y="69"/>
                  </a:lnTo>
                  <a:cubicBezTo>
                    <a:pt x="5009" y="52"/>
                    <a:pt x="5052" y="35"/>
                    <a:pt x="5104" y="18"/>
                  </a:cubicBezTo>
                  <a:cubicBezTo>
                    <a:pt x="5112" y="9"/>
                    <a:pt x="5104" y="0"/>
                    <a:pt x="5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5"/>
            <p:cNvSpPr/>
            <p:nvPr/>
          </p:nvSpPr>
          <p:spPr>
            <a:xfrm>
              <a:off x="7333906" y="1835795"/>
              <a:ext cx="64556" cy="43892"/>
            </a:xfrm>
            <a:custGeom>
              <a:rect b="b" l="l" r="r" t="t"/>
              <a:pathLst>
                <a:path extrusionOk="0" h="788" w="1159">
                  <a:moveTo>
                    <a:pt x="259" y="1"/>
                  </a:moveTo>
                  <a:cubicBezTo>
                    <a:pt x="1" y="1"/>
                    <a:pt x="70" y="507"/>
                    <a:pt x="164" y="671"/>
                  </a:cubicBezTo>
                  <a:cubicBezTo>
                    <a:pt x="215" y="754"/>
                    <a:pt x="272" y="788"/>
                    <a:pt x="324" y="788"/>
                  </a:cubicBezTo>
                  <a:cubicBezTo>
                    <a:pt x="464" y="788"/>
                    <a:pt x="568" y="544"/>
                    <a:pt x="431" y="387"/>
                  </a:cubicBezTo>
                  <a:lnTo>
                    <a:pt x="431" y="387"/>
                  </a:lnTo>
                  <a:cubicBezTo>
                    <a:pt x="556" y="411"/>
                    <a:pt x="652" y="422"/>
                    <a:pt x="723" y="422"/>
                  </a:cubicBezTo>
                  <a:cubicBezTo>
                    <a:pt x="1158" y="422"/>
                    <a:pt x="658" y="30"/>
                    <a:pt x="2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5"/>
            <p:cNvSpPr/>
            <p:nvPr/>
          </p:nvSpPr>
          <p:spPr>
            <a:xfrm>
              <a:off x="7233868" y="1853285"/>
              <a:ext cx="61549" cy="46844"/>
            </a:xfrm>
            <a:custGeom>
              <a:rect b="b" l="l" r="r" t="t"/>
              <a:pathLst>
                <a:path extrusionOk="0" h="841" w="1105">
                  <a:moveTo>
                    <a:pt x="128" y="1"/>
                  </a:moveTo>
                  <a:cubicBezTo>
                    <a:pt x="81" y="1"/>
                    <a:pt x="67" y="36"/>
                    <a:pt x="61" y="125"/>
                  </a:cubicBezTo>
                  <a:cubicBezTo>
                    <a:pt x="0" y="492"/>
                    <a:pt x="288" y="841"/>
                    <a:pt x="441" y="841"/>
                  </a:cubicBezTo>
                  <a:cubicBezTo>
                    <a:pt x="524" y="841"/>
                    <a:pt x="567" y="737"/>
                    <a:pt x="491" y="477"/>
                  </a:cubicBezTo>
                  <a:lnTo>
                    <a:pt x="491" y="477"/>
                  </a:lnTo>
                  <a:cubicBezTo>
                    <a:pt x="505" y="477"/>
                    <a:pt x="519" y="477"/>
                    <a:pt x="532" y="477"/>
                  </a:cubicBezTo>
                  <a:cubicBezTo>
                    <a:pt x="1105" y="477"/>
                    <a:pt x="435" y="114"/>
                    <a:pt x="216" y="22"/>
                  </a:cubicBezTo>
                  <a:cubicBezTo>
                    <a:pt x="178" y="8"/>
                    <a:pt x="150" y="1"/>
                    <a:pt x="1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5"/>
            <p:cNvSpPr/>
            <p:nvPr/>
          </p:nvSpPr>
          <p:spPr>
            <a:xfrm>
              <a:off x="7362145" y="1723225"/>
              <a:ext cx="61883" cy="31860"/>
            </a:xfrm>
            <a:custGeom>
              <a:rect b="b" l="l" r="r" t="t"/>
              <a:pathLst>
                <a:path extrusionOk="0" h="572" w="1111">
                  <a:moveTo>
                    <a:pt x="506" y="0"/>
                  </a:moveTo>
                  <a:cubicBezTo>
                    <a:pt x="370" y="0"/>
                    <a:pt x="220" y="28"/>
                    <a:pt x="95" y="97"/>
                  </a:cubicBezTo>
                  <a:cubicBezTo>
                    <a:pt x="35" y="114"/>
                    <a:pt x="1" y="174"/>
                    <a:pt x="18" y="235"/>
                  </a:cubicBezTo>
                  <a:cubicBezTo>
                    <a:pt x="60" y="474"/>
                    <a:pt x="265" y="572"/>
                    <a:pt x="423" y="572"/>
                  </a:cubicBezTo>
                  <a:cubicBezTo>
                    <a:pt x="589" y="572"/>
                    <a:pt x="705" y="466"/>
                    <a:pt x="534" y="303"/>
                  </a:cubicBezTo>
                  <a:cubicBezTo>
                    <a:pt x="1110" y="185"/>
                    <a:pt x="859" y="0"/>
                    <a:pt x="5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5"/>
            <p:cNvSpPr/>
            <p:nvPr/>
          </p:nvSpPr>
          <p:spPr>
            <a:xfrm>
              <a:off x="7421967" y="1790734"/>
              <a:ext cx="65503" cy="30301"/>
            </a:xfrm>
            <a:custGeom>
              <a:rect b="b" l="l" r="r" t="t"/>
              <a:pathLst>
                <a:path extrusionOk="0" h="544" w="1176">
                  <a:moveTo>
                    <a:pt x="565" y="0"/>
                  </a:moveTo>
                  <a:cubicBezTo>
                    <a:pt x="421" y="0"/>
                    <a:pt x="25" y="314"/>
                    <a:pt x="1" y="466"/>
                  </a:cubicBezTo>
                  <a:cubicBezTo>
                    <a:pt x="132" y="521"/>
                    <a:pt x="263" y="543"/>
                    <a:pt x="384" y="543"/>
                  </a:cubicBezTo>
                  <a:cubicBezTo>
                    <a:pt x="863" y="543"/>
                    <a:pt x="1176" y="193"/>
                    <a:pt x="694" y="193"/>
                  </a:cubicBezTo>
                  <a:cubicBezTo>
                    <a:pt x="657" y="193"/>
                    <a:pt x="615" y="195"/>
                    <a:pt x="568" y="200"/>
                  </a:cubicBezTo>
                  <a:cubicBezTo>
                    <a:pt x="641" y="55"/>
                    <a:pt x="625" y="0"/>
                    <a:pt x="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5"/>
            <p:cNvSpPr/>
            <p:nvPr/>
          </p:nvSpPr>
          <p:spPr>
            <a:xfrm>
              <a:off x="7405313" y="1659671"/>
              <a:ext cx="55756" cy="39770"/>
            </a:xfrm>
            <a:custGeom>
              <a:rect b="b" l="l" r="r" t="t"/>
              <a:pathLst>
                <a:path extrusionOk="0" h="714" w="1001">
                  <a:moveTo>
                    <a:pt x="372" y="1"/>
                  </a:moveTo>
                  <a:cubicBezTo>
                    <a:pt x="269" y="1"/>
                    <a:pt x="0" y="499"/>
                    <a:pt x="25" y="714"/>
                  </a:cubicBezTo>
                  <a:cubicBezTo>
                    <a:pt x="614" y="667"/>
                    <a:pt x="1000" y="166"/>
                    <a:pt x="742" y="166"/>
                  </a:cubicBezTo>
                  <a:cubicBezTo>
                    <a:pt x="673" y="166"/>
                    <a:pt x="557" y="202"/>
                    <a:pt x="386" y="293"/>
                  </a:cubicBezTo>
                  <a:cubicBezTo>
                    <a:pt x="428" y="81"/>
                    <a:pt x="413" y="1"/>
                    <a:pt x="3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5"/>
            <p:cNvSpPr/>
            <p:nvPr/>
          </p:nvSpPr>
          <p:spPr>
            <a:xfrm>
              <a:off x="7369331" y="1784829"/>
              <a:ext cx="56034" cy="32028"/>
            </a:xfrm>
            <a:custGeom>
              <a:rect b="b" l="l" r="r" t="t"/>
              <a:pathLst>
                <a:path extrusionOk="0" h="575" w="1006">
                  <a:moveTo>
                    <a:pt x="326" y="0"/>
                  </a:moveTo>
                  <a:cubicBezTo>
                    <a:pt x="164" y="0"/>
                    <a:pt x="14" y="37"/>
                    <a:pt x="1" y="151"/>
                  </a:cubicBezTo>
                  <a:cubicBezTo>
                    <a:pt x="20" y="424"/>
                    <a:pt x="245" y="575"/>
                    <a:pt x="386" y="575"/>
                  </a:cubicBezTo>
                  <a:cubicBezTo>
                    <a:pt x="496" y="575"/>
                    <a:pt x="553" y="481"/>
                    <a:pt x="413" y="280"/>
                  </a:cubicBezTo>
                  <a:cubicBezTo>
                    <a:pt x="568" y="280"/>
                    <a:pt x="1006" y="220"/>
                    <a:pt x="697" y="56"/>
                  </a:cubicBezTo>
                  <a:cubicBezTo>
                    <a:pt x="620" y="28"/>
                    <a:pt x="469" y="0"/>
                    <a:pt x="3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5"/>
            <p:cNvSpPr/>
            <p:nvPr/>
          </p:nvSpPr>
          <p:spPr>
            <a:xfrm>
              <a:off x="7428707" y="1732471"/>
              <a:ext cx="58318" cy="33030"/>
            </a:xfrm>
            <a:custGeom>
              <a:rect b="b" l="l" r="r" t="t"/>
              <a:pathLst>
                <a:path extrusionOk="0" h="593" w="1047">
                  <a:moveTo>
                    <a:pt x="512" y="0"/>
                  </a:moveTo>
                  <a:cubicBezTo>
                    <a:pt x="409" y="0"/>
                    <a:pt x="49" y="403"/>
                    <a:pt x="0" y="567"/>
                  </a:cubicBezTo>
                  <a:cubicBezTo>
                    <a:pt x="94" y="585"/>
                    <a:pt x="183" y="593"/>
                    <a:pt x="265" y="593"/>
                  </a:cubicBezTo>
                  <a:cubicBezTo>
                    <a:pt x="806" y="593"/>
                    <a:pt x="1047" y="251"/>
                    <a:pt x="583" y="251"/>
                  </a:cubicBezTo>
                  <a:cubicBezTo>
                    <a:pt x="547" y="251"/>
                    <a:pt x="508" y="253"/>
                    <a:pt x="464" y="258"/>
                  </a:cubicBezTo>
                  <a:cubicBezTo>
                    <a:pt x="553" y="70"/>
                    <a:pt x="555" y="0"/>
                    <a:pt x="5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5"/>
            <p:cNvSpPr/>
            <p:nvPr/>
          </p:nvSpPr>
          <p:spPr>
            <a:xfrm>
              <a:off x="7317474" y="1763775"/>
              <a:ext cx="44894" cy="38099"/>
            </a:xfrm>
            <a:custGeom>
              <a:rect b="b" l="l" r="r" t="t"/>
              <a:pathLst>
                <a:path extrusionOk="0" h="684" w="806">
                  <a:moveTo>
                    <a:pt x="636" y="0"/>
                  </a:moveTo>
                  <a:cubicBezTo>
                    <a:pt x="584" y="0"/>
                    <a:pt x="490" y="52"/>
                    <a:pt x="348" y="185"/>
                  </a:cubicBezTo>
                  <a:cubicBezTo>
                    <a:pt x="321" y="79"/>
                    <a:pt x="287" y="37"/>
                    <a:pt x="253" y="37"/>
                  </a:cubicBezTo>
                  <a:cubicBezTo>
                    <a:pt x="134" y="37"/>
                    <a:pt x="0" y="544"/>
                    <a:pt x="47" y="684"/>
                  </a:cubicBezTo>
                  <a:cubicBezTo>
                    <a:pt x="527" y="559"/>
                    <a:pt x="806" y="0"/>
                    <a:pt x="6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5"/>
            <p:cNvSpPr/>
            <p:nvPr/>
          </p:nvSpPr>
          <p:spPr>
            <a:xfrm>
              <a:off x="7254032" y="1756311"/>
              <a:ext cx="43000" cy="38377"/>
            </a:xfrm>
            <a:custGeom>
              <a:rect b="b" l="l" r="r" t="t"/>
              <a:pathLst>
                <a:path extrusionOk="0" h="689" w="772">
                  <a:moveTo>
                    <a:pt x="329" y="0"/>
                  </a:moveTo>
                  <a:cubicBezTo>
                    <a:pt x="250" y="0"/>
                    <a:pt x="134" y="127"/>
                    <a:pt x="95" y="354"/>
                  </a:cubicBezTo>
                  <a:cubicBezTo>
                    <a:pt x="35" y="689"/>
                    <a:pt x="0" y="629"/>
                    <a:pt x="335" y="680"/>
                  </a:cubicBezTo>
                  <a:cubicBezTo>
                    <a:pt x="370" y="685"/>
                    <a:pt x="403" y="688"/>
                    <a:pt x="433" y="688"/>
                  </a:cubicBezTo>
                  <a:cubicBezTo>
                    <a:pt x="764" y="688"/>
                    <a:pt x="771" y="385"/>
                    <a:pt x="411" y="385"/>
                  </a:cubicBezTo>
                  <a:cubicBezTo>
                    <a:pt x="390" y="385"/>
                    <a:pt x="367" y="386"/>
                    <a:pt x="344" y="388"/>
                  </a:cubicBezTo>
                  <a:cubicBezTo>
                    <a:pt x="446" y="121"/>
                    <a:pt x="405" y="0"/>
                    <a:pt x="3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5"/>
            <p:cNvSpPr/>
            <p:nvPr/>
          </p:nvSpPr>
          <p:spPr>
            <a:xfrm>
              <a:off x="7316082" y="1702895"/>
              <a:ext cx="33810" cy="42499"/>
            </a:xfrm>
            <a:custGeom>
              <a:rect b="b" l="l" r="r" t="t"/>
              <a:pathLst>
                <a:path extrusionOk="0" h="763" w="607">
                  <a:moveTo>
                    <a:pt x="489" y="0"/>
                  </a:moveTo>
                  <a:cubicBezTo>
                    <a:pt x="441" y="0"/>
                    <a:pt x="369" y="87"/>
                    <a:pt x="287" y="316"/>
                  </a:cubicBezTo>
                  <a:cubicBezTo>
                    <a:pt x="207" y="142"/>
                    <a:pt x="149" y="75"/>
                    <a:pt x="110" y="75"/>
                  </a:cubicBezTo>
                  <a:cubicBezTo>
                    <a:pt x="1" y="75"/>
                    <a:pt x="42" y="598"/>
                    <a:pt x="201" y="763"/>
                  </a:cubicBezTo>
                  <a:cubicBezTo>
                    <a:pt x="579" y="525"/>
                    <a:pt x="606" y="0"/>
                    <a:pt x="4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5"/>
            <p:cNvSpPr/>
            <p:nvPr/>
          </p:nvSpPr>
          <p:spPr>
            <a:xfrm>
              <a:off x="7218328" y="1776196"/>
              <a:ext cx="52414" cy="41664"/>
            </a:xfrm>
            <a:custGeom>
              <a:rect b="b" l="l" r="r" t="t"/>
              <a:pathLst>
                <a:path extrusionOk="0" h="748" w="941">
                  <a:moveTo>
                    <a:pt x="279" y="0"/>
                  </a:moveTo>
                  <a:cubicBezTo>
                    <a:pt x="249" y="0"/>
                    <a:pt x="205" y="47"/>
                    <a:pt x="143" y="168"/>
                  </a:cubicBezTo>
                  <a:cubicBezTo>
                    <a:pt x="1" y="566"/>
                    <a:pt x="15" y="747"/>
                    <a:pt x="369" y="747"/>
                  </a:cubicBezTo>
                  <a:cubicBezTo>
                    <a:pt x="421" y="747"/>
                    <a:pt x="480" y="743"/>
                    <a:pt x="547" y="735"/>
                  </a:cubicBezTo>
                  <a:cubicBezTo>
                    <a:pt x="940" y="627"/>
                    <a:pt x="444" y="469"/>
                    <a:pt x="268" y="469"/>
                  </a:cubicBezTo>
                  <a:cubicBezTo>
                    <a:pt x="263" y="469"/>
                    <a:pt x="259" y="469"/>
                    <a:pt x="255" y="469"/>
                  </a:cubicBezTo>
                  <a:cubicBezTo>
                    <a:pt x="335" y="320"/>
                    <a:pt x="358" y="0"/>
                    <a:pt x="2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5"/>
            <p:cNvSpPr/>
            <p:nvPr/>
          </p:nvSpPr>
          <p:spPr>
            <a:xfrm>
              <a:off x="7281770" y="1820979"/>
              <a:ext cx="37096" cy="28741"/>
            </a:xfrm>
            <a:custGeom>
              <a:rect b="b" l="l" r="r" t="t"/>
              <a:pathLst>
                <a:path extrusionOk="0" h="516" w="666">
                  <a:moveTo>
                    <a:pt x="318" y="0"/>
                  </a:moveTo>
                  <a:lnTo>
                    <a:pt x="318" y="0"/>
                  </a:lnTo>
                  <a:cubicBezTo>
                    <a:pt x="121" y="95"/>
                    <a:pt x="0" y="301"/>
                    <a:pt x="18" y="516"/>
                  </a:cubicBezTo>
                  <a:cubicBezTo>
                    <a:pt x="232" y="413"/>
                    <a:pt x="533" y="387"/>
                    <a:pt x="645" y="146"/>
                  </a:cubicBezTo>
                  <a:cubicBezTo>
                    <a:pt x="665" y="72"/>
                    <a:pt x="634" y="47"/>
                    <a:pt x="583" y="47"/>
                  </a:cubicBezTo>
                  <a:cubicBezTo>
                    <a:pt x="505" y="47"/>
                    <a:pt x="382" y="106"/>
                    <a:pt x="336" y="138"/>
                  </a:cubicBezTo>
                  <a:cubicBezTo>
                    <a:pt x="310" y="86"/>
                    <a:pt x="361" y="43"/>
                    <a:pt x="3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5"/>
            <p:cNvSpPr/>
            <p:nvPr/>
          </p:nvSpPr>
          <p:spPr>
            <a:xfrm>
              <a:off x="6730563" y="1799478"/>
              <a:ext cx="493836" cy="197122"/>
            </a:xfrm>
            <a:custGeom>
              <a:rect b="b" l="l" r="r" t="t"/>
              <a:pathLst>
                <a:path extrusionOk="0" h="3539" w="8866">
                  <a:moveTo>
                    <a:pt x="7615" y="1"/>
                  </a:moveTo>
                  <a:cubicBezTo>
                    <a:pt x="6347" y="1"/>
                    <a:pt x="4348" y="1190"/>
                    <a:pt x="3513" y="1623"/>
                  </a:cubicBezTo>
                  <a:cubicBezTo>
                    <a:pt x="2413" y="2225"/>
                    <a:pt x="1305" y="2818"/>
                    <a:pt x="188" y="3385"/>
                  </a:cubicBezTo>
                  <a:cubicBezTo>
                    <a:pt x="0" y="3508"/>
                    <a:pt x="223" y="3538"/>
                    <a:pt x="392" y="3538"/>
                  </a:cubicBezTo>
                  <a:cubicBezTo>
                    <a:pt x="447" y="3538"/>
                    <a:pt x="496" y="3535"/>
                    <a:pt x="523" y="3531"/>
                  </a:cubicBezTo>
                  <a:cubicBezTo>
                    <a:pt x="1606" y="3393"/>
                    <a:pt x="6168" y="2912"/>
                    <a:pt x="7981" y="2122"/>
                  </a:cubicBezTo>
                  <a:cubicBezTo>
                    <a:pt x="8582" y="1872"/>
                    <a:pt x="8866" y="1185"/>
                    <a:pt x="8625" y="584"/>
                  </a:cubicBezTo>
                  <a:cubicBezTo>
                    <a:pt x="8451" y="162"/>
                    <a:pt x="8083" y="1"/>
                    <a:pt x="76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5"/>
            <p:cNvSpPr/>
            <p:nvPr/>
          </p:nvSpPr>
          <p:spPr>
            <a:xfrm>
              <a:off x="6951581" y="1917173"/>
              <a:ext cx="56" cy="56"/>
            </a:xfrm>
            <a:custGeom>
              <a:rect b="b" l="l" r="r" t="t"/>
              <a:pathLst>
                <a:path extrusionOk="0" h="1" w="1">
                  <a:moveTo>
                    <a:pt x="0" y="0"/>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5"/>
            <p:cNvSpPr/>
            <p:nvPr/>
          </p:nvSpPr>
          <p:spPr>
            <a:xfrm>
              <a:off x="6947292" y="1896953"/>
              <a:ext cx="8634" cy="20275"/>
            </a:xfrm>
            <a:custGeom>
              <a:rect b="b" l="l" r="r" t="t"/>
              <a:pathLst>
                <a:path extrusionOk="0" h="364" w="155">
                  <a:moveTo>
                    <a:pt x="46" y="0"/>
                  </a:moveTo>
                  <a:cubicBezTo>
                    <a:pt x="32" y="0"/>
                    <a:pt x="17" y="7"/>
                    <a:pt x="9" y="19"/>
                  </a:cubicBezTo>
                  <a:cubicBezTo>
                    <a:pt x="9" y="28"/>
                    <a:pt x="0" y="37"/>
                    <a:pt x="0" y="45"/>
                  </a:cubicBezTo>
                  <a:cubicBezTo>
                    <a:pt x="0" y="54"/>
                    <a:pt x="0" y="62"/>
                    <a:pt x="0" y="71"/>
                  </a:cubicBezTo>
                  <a:cubicBezTo>
                    <a:pt x="0" y="88"/>
                    <a:pt x="0" y="97"/>
                    <a:pt x="0" y="114"/>
                  </a:cubicBezTo>
                  <a:cubicBezTo>
                    <a:pt x="0" y="148"/>
                    <a:pt x="9" y="174"/>
                    <a:pt x="9" y="200"/>
                  </a:cubicBezTo>
                  <a:cubicBezTo>
                    <a:pt x="17" y="234"/>
                    <a:pt x="26" y="260"/>
                    <a:pt x="43" y="294"/>
                  </a:cubicBezTo>
                  <a:cubicBezTo>
                    <a:pt x="52" y="312"/>
                    <a:pt x="60" y="320"/>
                    <a:pt x="69" y="337"/>
                  </a:cubicBezTo>
                  <a:cubicBezTo>
                    <a:pt x="77" y="346"/>
                    <a:pt x="86" y="354"/>
                    <a:pt x="95" y="363"/>
                  </a:cubicBezTo>
                  <a:lnTo>
                    <a:pt x="129" y="363"/>
                  </a:lnTo>
                  <a:cubicBezTo>
                    <a:pt x="138" y="363"/>
                    <a:pt x="146" y="354"/>
                    <a:pt x="155" y="346"/>
                  </a:cubicBezTo>
                  <a:cubicBezTo>
                    <a:pt x="155" y="337"/>
                    <a:pt x="155" y="337"/>
                    <a:pt x="155" y="337"/>
                  </a:cubicBezTo>
                  <a:cubicBezTo>
                    <a:pt x="155" y="320"/>
                    <a:pt x="155" y="303"/>
                    <a:pt x="155" y="286"/>
                  </a:cubicBezTo>
                  <a:cubicBezTo>
                    <a:pt x="146" y="269"/>
                    <a:pt x="138" y="260"/>
                    <a:pt x="138" y="251"/>
                  </a:cubicBezTo>
                  <a:cubicBezTo>
                    <a:pt x="120" y="226"/>
                    <a:pt x="112" y="200"/>
                    <a:pt x="103" y="174"/>
                  </a:cubicBezTo>
                  <a:cubicBezTo>
                    <a:pt x="103" y="165"/>
                    <a:pt x="103" y="165"/>
                    <a:pt x="103" y="165"/>
                  </a:cubicBezTo>
                  <a:cubicBezTo>
                    <a:pt x="103" y="157"/>
                    <a:pt x="103" y="148"/>
                    <a:pt x="103" y="140"/>
                  </a:cubicBezTo>
                  <a:cubicBezTo>
                    <a:pt x="103" y="131"/>
                    <a:pt x="103" y="114"/>
                    <a:pt x="95" y="105"/>
                  </a:cubicBezTo>
                  <a:cubicBezTo>
                    <a:pt x="95" y="88"/>
                    <a:pt x="95" y="80"/>
                    <a:pt x="86" y="62"/>
                  </a:cubicBezTo>
                  <a:cubicBezTo>
                    <a:pt x="86" y="62"/>
                    <a:pt x="86" y="54"/>
                    <a:pt x="86" y="45"/>
                  </a:cubicBezTo>
                  <a:cubicBezTo>
                    <a:pt x="86" y="37"/>
                    <a:pt x="86" y="28"/>
                    <a:pt x="77" y="19"/>
                  </a:cubicBezTo>
                  <a:cubicBezTo>
                    <a:pt x="73" y="7"/>
                    <a:pt x="60" y="0"/>
                    <a:pt x="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5"/>
            <p:cNvSpPr/>
            <p:nvPr/>
          </p:nvSpPr>
          <p:spPr>
            <a:xfrm>
              <a:off x="6952528" y="1917173"/>
              <a:ext cx="557" cy="501"/>
            </a:xfrm>
            <a:custGeom>
              <a:rect b="b" l="l" r="r" t="t"/>
              <a:pathLst>
                <a:path extrusionOk="0" h="9" w="10">
                  <a:moveTo>
                    <a:pt x="1" y="0"/>
                  </a:moveTo>
                  <a:lnTo>
                    <a:pt x="1" y="0"/>
                  </a:lnTo>
                  <a:cubicBezTo>
                    <a:pt x="9" y="9"/>
                    <a:pt x="9" y="9"/>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5"/>
            <p:cNvSpPr/>
            <p:nvPr/>
          </p:nvSpPr>
          <p:spPr>
            <a:xfrm>
              <a:off x="6956037" y="1882750"/>
              <a:ext cx="8968" cy="16431"/>
            </a:xfrm>
            <a:custGeom>
              <a:rect b="b" l="l" r="r" t="t"/>
              <a:pathLst>
                <a:path extrusionOk="0" h="295" w="161">
                  <a:moveTo>
                    <a:pt x="24" y="1"/>
                  </a:moveTo>
                  <a:cubicBezTo>
                    <a:pt x="11" y="1"/>
                    <a:pt x="0" y="11"/>
                    <a:pt x="6" y="17"/>
                  </a:cubicBezTo>
                  <a:cubicBezTo>
                    <a:pt x="6" y="25"/>
                    <a:pt x="6" y="42"/>
                    <a:pt x="6" y="51"/>
                  </a:cubicBezTo>
                  <a:cubicBezTo>
                    <a:pt x="6" y="60"/>
                    <a:pt x="6" y="77"/>
                    <a:pt x="6" y="85"/>
                  </a:cubicBezTo>
                  <a:cubicBezTo>
                    <a:pt x="6" y="94"/>
                    <a:pt x="6" y="94"/>
                    <a:pt x="6" y="103"/>
                  </a:cubicBezTo>
                  <a:lnTo>
                    <a:pt x="6" y="120"/>
                  </a:lnTo>
                  <a:lnTo>
                    <a:pt x="15" y="163"/>
                  </a:lnTo>
                  <a:cubicBezTo>
                    <a:pt x="24" y="180"/>
                    <a:pt x="24" y="206"/>
                    <a:pt x="32" y="223"/>
                  </a:cubicBezTo>
                  <a:cubicBezTo>
                    <a:pt x="41" y="240"/>
                    <a:pt x="41" y="249"/>
                    <a:pt x="49" y="266"/>
                  </a:cubicBezTo>
                  <a:cubicBezTo>
                    <a:pt x="58" y="274"/>
                    <a:pt x="58" y="274"/>
                    <a:pt x="66" y="283"/>
                  </a:cubicBezTo>
                  <a:lnTo>
                    <a:pt x="84" y="292"/>
                  </a:lnTo>
                  <a:cubicBezTo>
                    <a:pt x="90" y="294"/>
                    <a:pt x="96" y="295"/>
                    <a:pt x="101" y="295"/>
                  </a:cubicBezTo>
                  <a:cubicBezTo>
                    <a:pt x="117" y="295"/>
                    <a:pt x="129" y="285"/>
                    <a:pt x="135" y="266"/>
                  </a:cubicBezTo>
                  <a:cubicBezTo>
                    <a:pt x="141" y="269"/>
                    <a:pt x="145" y="270"/>
                    <a:pt x="148" y="270"/>
                  </a:cubicBezTo>
                  <a:cubicBezTo>
                    <a:pt x="153" y="270"/>
                    <a:pt x="155" y="266"/>
                    <a:pt x="161" y="266"/>
                  </a:cubicBezTo>
                  <a:cubicBezTo>
                    <a:pt x="161" y="257"/>
                    <a:pt x="161" y="240"/>
                    <a:pt x="161" y="231"/>
                  </a:cubicBezTo>
                  <a:cubicBezTo>
                    <a:pt x="152" y="214"/>
                    <a:pt x="152" y="206"/>
                    <a:pt x="144" y="188"/>
                  </a:cubicBezTo>
                  <a:cubicBezTo>
                    <a:pt x="135" y="171"/>
                    <a:pt x="127" y="146"/>
                    <a:pt x="118" y="128"/>
                  </a:cubicBezTo>
                  <a:lnTo>
                    <a:pt x="101" y="94"/>
                  </a:lnTo>
                  <a:lnTo>
                    <a:pt x="92" y="77"/>
                  </a:lnTo>
                  <a:cubicBezTo>
                    <a:pt x="92" y="77"/>
                    <a:pt x="92" y="68"/>
                    <a:pt x="84" y="68"/>
                  </a:cubicBezTo>
                  <a:lnTo>
                    <a:pt x="75" y="60"/>
                  </a:lnTo>
                  <a:cubicBezTo>
                    <a:pt x="75" y="51"/>
                    <a:pt x="66" y="42"/>
                    <a:pt x="58" y="34"/>
                  </a:cubicBezTo>
                  <a:cubicBezTo>
                    <a:pt x="49" y="25"/>
                    <a:pt x="41" y="17"/>
                    <a:pt x="41" y="8"/>
                  </a:cubicBezTo>
                  <a:cubicBezTo>
                    <a:pt x="35" y="3"/>
                    <a:pt x="29" y="1"/>
                    <a:pt x="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5"/>
            <p:cNvSpPr/>
            <p:nvPr/>
          </p:nvSpPr>
          <p:spPr>
            <a:xfrm>
              <a:off x="7037247" y="1927199"/>
              <a:ext cx="8634" cy="17768"/>
            </a:xfrm>
            <a:custGeom>
              <a:rect b="b" l="l" r="r" t="t"/>
              <a:pathLst>
                <a:path extrusionOk="0" h="319" w="155">
                  <a:moveTo>
                    <a:pt x="35" y="0"/>
                  </a:moveTo>
                  <a:cubicBezTo>
                    <a:pt x="17" y="9"/>
                    <a:pt x="9" y="18"/>
                    <a:pt x="0" y="35"/>
                  </a:cubicBezTo>
                  <a:lnTo>
                    <a:pt x="0" y="43"/>
                  </a:lnTo>
                  <a:cubicBezTo>
                    <a:pt x="0" y="52"/>
                    <a:pt x="0" y="61"/>
                    <a:pt x="0" y="69"/>
                  </a:cubicBezTo>
                  <a:cubicBezTo>
                    <a:pt x="0" y="78"/>
                    <a:pt x="0" y="86"/>
                    <a:pt x="0" y="104"/>
                  </a:cubicBezTo>
                  <a:cubicBezTo>
                    <a:pt x="0" y="121"/>
                    <a:pt x="17" y="147"/>
                    <a:pt x="17" y="172"/>
                  </a:cubicBezTo>
                  <a:cubicBezTo>
                    <a:pt x="26" y="198"/>
                    <a:pt x="35" y="215"/>
                    <a:pt x="35" y="232"/>
                  </a:cubicBezTo>
                  <a:cubicBezTo>
                    <a:pt x="43" y="250"/>
                    <a:pt x="35" y="250"/>
                    <a:pt x="52" y="267"/>
                  </a:cubicBezTo>
                  <a:cubicBezTo>
                    <a:pt x="52" y="267"/>
                    <a:pt x="52" y="275"/>
                    <a:pt x="60" y="284"/>
                  </a:cubicBezTo>
                  <a:cubicBezTo>
                    <a:pt x="60" y="293"/>
                    <a:pt x="60" y="293"/>
                    <a:pt x="69" y="293"/>
                  </a:cubicBezTo>
                  <a:lnTo>
                    <a:pt x="78" y="310"/>
                  </a:lnTo>
                  <a:cubicBezTo>
                    <a:pt x="87" y="316"/>
                    <a:pt x="96" y="319"/>
                    <a:pt x="105" y="319"/>
                  </a:cubicBezTo>
                  <a:cubicBezTo>
                    <a:pt x="121" y="319"/>
                    <a:pt x="135" y="309"/>
                    <a:pt x="146" y="293"/>
                  </a:cubicBezTo>
                  <a:cubicBezTo>
                    <a:pt x="155" y="284"/>
                    <a:pt x="155" y="275"/>
                    <a:pt x="155" y="267"/>
                  </a:cubicBezTo>
                  <a:cubicBezTo>
                    <a:pt x="155" y="241"/>
                    <a:pt x="155" y="215"/>
                    <a:pt x="138" y="189"/>
                  </a:cubicBezTo>
                  <a:lnTo>
                    <a:pt x="121" y="129"/>
                  </a:lnTo>
                  <a:cubicBezTo>
                    <a:pt x="121" y="112"/>
                    <a:pt x="112" y="86"/>
                    <a:pt x="103" y="69"/>
                  </a:cubicBezTo>
                  <a:lnTo>
                    <a:pt x="86" y="43"/>
                  </a:lnTo>
                  <a:cubicBezTo>
                    <a:pt x="86" y="35"/>
                    <a:pt x="86" y="26"/>
                    <a:pt x="78" y="26"/>
                  </a:cubicBezTo>
                  <a:cubicBezTo>
                    <a:pt x="78" y="18"/>
                    <a:pt x="69" y="18"/>
                    <a:pt x="69" y="18"/>
                  </a:cubicBezTo>
                  <a:cubicBezTo>
                    <a:pt x="60" y="0"/>
                    <a:pt x="43"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5"/>
            <p:cNvSpPr/>
            <p:nvPr/>
          </p:nvSpPr>
          <p:spPr>
            <a:xfrm>
              <a:off x="7045825" y="1914777"/>
              <a:ext cx="56" cy="56"/>
            </a:xfrm>
            <a:custGeom>
              <a:rect b="b" l="l" r="r" t="t"/>
              <a:pathLst>
                <a:path extrusionOk="0" h="1" w="1">
                  <a:moveTo>
                    <a:pt x="1" y="0"/>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5"/>
            <p:cNvSpPr/>
            <p:nvPr/>
          </p:nvSpPr>
          <p:spPr>
            <a:xfrm>
              <a:off x="7046828" y="1912828"/>
              <a:ext cx="6740" cy="16821"/>
            </a:xfrm>
            <a:custGeom>
              <a:rect b="b" l="l" r="r" t="t"/>
              <a:pathLst>
                <a:path extrusionOk="0" h="302" w="121">
                  <a:moveTo>
                    <a:pt x="34" y="1"/>
                  </a:moveTo>
                  <a:cubicBezTo>
                    <a:pt x="17" y="1"/>
                    <a:pt x="9" y="9"/>
                    <a:pt x="0" y="27"/>
                  </a:cubicBezTo>
                  <a:lnTo>
                    <a:pt x="0" y="44"/>
                  </a:lnTo>
                  <a:lnTo>
                    <a:pt x="0" y="52"/>
                  </a:lnTo>
                  <a:lnTo>
                    <a:pt x="0" y="61"/>
                  </a:lnTo>
                  <a:cubicBezTo>
                    <a:pt x="0" y="61"/>
                    <a:pt x="0" y="69"/>
                    <a:pt x="0" y="78"/>
                  </a:cubicBezTo>
                  <a:cubicBezTo>
                    <a:pt x="0" y="121"/>
                    <a:pt x="0" y="173"/>
                    <a:pt x="17" y="216"/>
                  </a:cubicBezTo>
                  <a:cubicBezTo>
                    <a:pt x="17" y="224"/>
                    <a:pt x="17" y="233"/>
                    <a:pt x="26" y="241"/>
                  </a:cubicBezTo>
                  <a:lnTo>
                    <a:pt x="34" y="250"/>
                  </a:lnTo>
                  <a:cubicBezTo>
                    <a:pt x="34" y="267"/>
                    <a:pt x="43" y="276"/>
                    <a:pt x="52" y="284"/>
                  </a:cubicBezTo>
                  <a:cubicBezTo>
                    <a:pt x="54" y="286"/>
                    <a:pt x="56" y="289"/>
                    <a:pt x="60" y="293"/>
                  </a:cubicBezTo>
                  <a:cubicBezTo>
                    <a:pt x="69" y="293"/>
                    <a:pt x="77" y="301"/>
                    <a:pt x="86" y="301"/>
                  </a:cubicBezTo>
                  <a:cubicBezTo>
                    <a:pt x="103" y="293"/>
                    <a:pt x="112" y="284"/>
                    <a:pt x="120" y="267"/>
                  </a:cubicBezTo>
                  <a:cubicBezTo>
                    <a:pt x="120" y="250"/>
                    <a:pt x="120" y="241"/>
                    <a:pt x="120" y="233"/>
                  </a:cubicBezTo>
                  <a:lnTo>
                    <a:pt x="120" y="224"/>
                  </a:lnTo>
                  <a:cubicBezTo>
                    <a:pt x="112" y="216"/>
                    <a:pt x="112" y="216"/>
                    <a:pt x="112" y="207"/>
                  </a:cubicBezTo>
                  <a:cubicBezTo>
                    <a:pt x="112" y="198"/>
                    <a:pt x="103" y="190"/>
                    <a:pt x="103" y="181"/>
                  </a:cubicBezTo>
                  <a:cubicBezTo>
                    <a:pt x="95" y="173"/>
                    <a:pt x="86" y="138"/>
                    <a:pt x="77" y="121"/>
                  </a:cubicBezTo>
                  <a:cubicBezTo>
                    <a:pt x="69" y="104"/>
                    <a:pt x="77" y="104"/>
                    <a:pt x="69" y="95"/>
                  </a:cubicBezTo>
                  <a:cubicBezTo>
                    <a:pt x="69" y="95"/>
                    <a:pt x="69" y="87"/>
                    <a:pt x="69" y="87"/>
                  </a:cubicBezTo>
                  <a:lnTo>
                    <a:pt x="69" y="69"/>
                  </a:lnTo>
                  <a:cubicBezTo>
                    <a:pt x="69" y="61"/>
                    <a:pt x="69" y="61"/>
                    <a:pt x="69" y="52"/>
                  </a:cubicBezTo>
                  <a:cubicBezTo>
                    <a:pt x="69" y="52"/>
                    <a:pt x="69" y="44"/>
                    <a:pt x="69" y="44"/>
                  </a:cubicBezTo>
                  <a:lnTo>
                    <a:pt x="69" y="27"/>
                  </a:lnTo>
                  <a:cubicBezTo>
                    <a:pt x="69" y="9"/>
                    <a:pt x="52"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5"/>
            <p:cNvSpPr/>
            <p:nvPr/>
          </p:nvSpPr>
          <p:spPr>
            <a:xfrm>
              <a:off x="7049668" y="1914777"/>
              <a:ext cx="56" cy="56"/>
            </a:xfrm>
            <a:custGeom>
              <a:rect b="b" l="l" r="r" t="t"/>
              <a:pathLst>
                <a:path extrusionOk="0" h="1" w="1">
                  <a:moveTo>
                    <a:pt x="1" y="0"/>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5"/>
            <p:cNvSpPr/>
            <p:nvPr/>
          </p:nvSpPr>
          <p:spPr>
            <a:xfrm>
              <a:off x="6822357" y="1956163"/>
              <a:ext cx="9135" cy="15930"/>
            </a:xfrm>
            <a:custGeom>
              <a:rect b="b" l="l" r="r" t="t"/>
              <a:pathLst>
                <a:path extrusionOk="0" h="286" w="164">
                  <a:moveTo>
                    <a:pt x="31" y="1"/>
                  </a:moveTo>
                  <a:cubicBezTo>
                    <a:pt x="16" y="1"/>
                    <a:pt x="1" y="16"/>
                    <a:pt x="1" y="39"/>
                  </a:cubicBezTo>
                  <a:lnTo>
                    <a:pt x="1" y="48"/>
                  </a:lnTo>
                  <a:cubicBezTo>
                    <a:pt x="1" y="56"/>
                    <a:pt x="1" y="56"/>
                    <a:pt x="1" y="65"/>
                  </a:cubicBezTo>
                  <a:lnTo>
                    <a:pt x="1" y="73"/>
                  </a:lnTo>
                  <a:cubicBezTo>
                    <a:pt x="1" y="82"/>
                    <a:pt x="1" y="82"/>
                    <a:pt x="1" y="90"/>
                  </a:cubicBezTo>
                  <a:cubicBezTo>
                    <a:pt x="1" y="108"/>
                    <a:pt x="9" y="133"/>
                    <a:pt x="18" y="151"/>
                  </a:cubicBezTo>
                  <a:cubicBezTo>
                    <a:pt x="27" y="176"/>
                    <a:pt x="27" y="194"/>
                    <a:pt x="35" y="211"/>
                  </a:cubicBezTo>
                  <a:cubicBezTo>
                    <a:pt x="44" y="237"/>
                    <a:pt x="52" y="262"/>
                    <a:pt x="78" y="279"/>
                  </a:cubicBezTo>
                  <a:cubicBezTo>
                    <a:pt x="87" y="284"/>
                    <a:pt x="95" y="286"/>
                    <a:pt x="104" y="286"/>
                  </a:cubicBezTo>
                  <a:cubicBezTo>
                    <a:pt x="112" y="286"/>
                    <a:pt x="121" y="284"/>
                    <a:pt x="130" y="279"/>
                  </a:cubicBezTo>
                  <a:cubicBezTo>
                    <a:pt x="147" y="279"/>
                    <a:pt x="155" y="262"/>
                    <a:pt x="164" y="245"/>
                  </a:cubicBezTo>
                  <a:cubicBezTo>
                    <a:pt x="164" y="211"/>
                    <a:pt x="155" y="185"/>
                    <a:pt x="147" y="159"/>
                  </a:cubicBezTo>
                  <a:lnTo>
                    <a:pt x="121" y="108"/>
                  </a:lnTo>
                  <a:cubicBezTo>
                    <a:pt x="112" y="90"/>
                    <a:pt x="95" y="73"/>
                    <a:pt x="87" y="56"/>
                  </a:cubicBezTo>
                  <a:lnTo>
                    <a:pt x="78" y="39"/>
                  </a:lnTo>
                  <a:lnTo>
                    <a:pt x="69" y="30"/>
                  </a:lnTo>
                  <a:lnTo>
                    <a:pt x="61" y="22"/>
                  </a:lnTo>
                  <a:lnTo>
                    <a:pt x="52" y="13"/>
                  </a:lnTo>
                  <a:cubicBezTo>
                    <a:pt x="47" y="5"/>
                    <a:pt x="39" y="1"/>
                    <a:pt x="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5"/>
            <p:cNvSpPr/>
            <p:nvPr/>
          </p:nvSpPr>
          <p:spPr>
            <a:xfrm>
              <a:off x="6834834" y="1946805"/>
              <a:ext cx="5793" cy="14983"/>
            </a:xfrm>
            <a:custGeom>
              <a:rect b="b" l="l" r="r" t="t"/>
              <a:pathLst>
                <a:path extrusionOk="0" h="269" w="104">
                  <a:moveTo>
                    <a:pt x="26" y="1"/>
                  </a:moveTo>
                  <a:cubicBezTo>
                    <a:pt x="9" y="1"/>
                    <a:pt x="0" y="9"/>
                    <a:pt x="0" y="26"/>
                  </a:cubicBezTo>
                  <a:cubicBezTo>
                    <a:pt x="0" y="35"/>
                    <a:pt x="0" y="35"/>
                    <a:pt x="0" y="44"/>
                  </a:cubicBezTo>
                  <a:lnTo>
                    <a:pt x="0" y="52"/>
                  </a:lnTo>
                  <a:cubicBezTo>
                    <a:pt x="0" y="61"/>
                    <a:pt x="0" y="61"/>
                    <a:pt x="0" y="61"/>
                  </a:cubicBezTo>
                  <a:lnTo>
                    <a:pt x="0" y="95"/>
                  </a:lnTo>
                  <a:cubicBezTo>
                    <a:pt x="0" y="112"/>
                    <a:pt x="0" y="121"/>
                    <a:pt x="0" y="138"/>
                  </a:cubicBezTo>
                  <a:cubicBezTo>
                    <a:pt x="0" y="147"/>
                    <a:pt x="0" y="164"/>
                    <a:pt x="0" y="181"/>
                  </a:cubicBezTo>
                  <a:cubicBezTo>
                    <a:pt x="0" y="198"/>
                    <a:pt x="9" y="207"/>
                    <a:pt x="9" y="216"/>
                  </a:cubicBezTo>
                  <a:cubicBezTo>
                    <a:pt x="17" y="224"/>
                    <a:pt x="17" y="233"/>
                    <a:pt x="26" y="241"/>
                  </a:cubicBezTo>
                  <a:lnTo>
                    <a:pt x="26" y="250"/>
                  </a:lnTo>
                  <a:cubicBezTo>
                    <a:pt x="34" y="262"/>
                    <a:pt x="49" y="268"/>
                    <a:pt x="64" y="268"/>
                  </a:cubicBezTo>
                  <a:cubicBezTo>
                    <a:pt x="82" y="268"/>
                    <a:pt x="99" y="260"/>
                    <a:pt x="103" y="241"/>
                  </a:cubicBezTo>
                  <a:lnTo>
                    <a:pt x="103" y="233"/>
                  </a:lnTo>
                  <a:cubicBezTo>
                    <a:pt x="103" y="216"/>
                    <a:pt x="103" y="190"/>
                    <a:pt x="103" y="164"/>
                  </a:cubicBezTo>
                  <a:cubicBezTo>
                    <a:pt x="103" y="155"/>
                    <a:pt x="95" y="138"/>
                    <a:pt x="95" y="121"/>
                  </a:cubicBezTo>
                  <a:cubicBezTo>
                    <a:pt x="86" y="104"/>
                    <a:pt x="77" y="87"/>
                    <a:pt x="77" y="69"/>
                  </a:cubicBezTo>
                  <a:cubicBezTo>
                    <a:pt x="77" y="61"/>
                    <a:pt x="77" y="61"/>
                    <a:pt x="77" y="52"/>
                  </a:cubicBezTo>
                  <a:cubicBezTo>
                    <a:pt x="77" y="52"/>
                    <a:pt x="69" y="44"/>
                    <a:pt x="69" y="44"/>
                  </a:cubicBezTo>
                  <a:lnTo>
                    <a:pt x="69" y="35"/>
                  </a:lnTo>
                  <a:lnTo>
                    <a:pt x="60" y="18"/>
                  </a:lnTo>
                  <a:cubicBezTo>
                    <a:pt x="52" y="9"/>
                    <a:pt x="43" y="1"/>
                    <a:pt x="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5"/>
            <p:cNvSpPr/>
            <p:nvPr/>
          </p:nvSpPr>
          <p:spPr>
            <a:xfrm>
              <a:off x="6911867" y="1956664"/>
              <a:ext cx="7687" cy="15429"/>
            </a:xfrm>
            <a:custGeom>
              <a:rect b="b" l="l" r="r" t="t"/>
              <a:pathLst>
                <a:path extrusionOk="0" h="277" w="138">
                  <a:moveTo>
                    <a:pt x="31" y="1"/>
                  </a:moveTo>
                  <a:cubicBezTo>
                    <a:pt x="27" y="1"/>
                    <a:pt x="22" y="2"/>
                    <a:pt x="18" y="4"/>
                  </a:cubicBezTo>
                  <a:cubicBezTo>
                    <a:pt x="9" y="4"/>
                    <a:pt x="0" y="21"/>
                    <a:pt x="0" y="39"/>
                  </a:cubicBezTo>
                  <a:cubicBezTo>
                    <a:pt x="0" y="39"/>
                    <a:pt x="0" y="47"/>
                    <a:pt x="0" y="56"/>
                  </a:cubicBezTo>
                  <a:cubicBezTo>
                    <a:pt x="0" y="56"/>
                    <a:pt x="0" y="64"/>
                    <a:pt x="0" y="64"/>
                  </a:cubicBezTo>
                  <a:lnTo>
                    <a:pt x="0" y="90"/>
                  </a:lnTo>
                  <a:cubicBezTo>
                    <a:pt x="0" y="107"/>
                    <a:pt x="0" y="124"/>
                    <a:pt x="9" y="133"/>
                  </a:cubicBezTo>
                  <a:cubicBezTo>
                    <a:pt x="9" y="150"/>
                    <a:pt x="9" y="167"/>
                    <a:pt x="9" y="185"/>
                  </a:cubicBezTo>
                  <a:cubicBezTo>
                    <a:pt x="18" y="202"/>
                    <a:pt x="26" y="219"/>
                    <a:pt x="26" y="245"/>
                  </a:cubicBezTo>
                  <a:cubicBezTo>
                    <a:pt x="35" y="253"/>
                    <a:pt x="43" y="270"/>
                    <a:pt x="60" y="270"/>
                  </a:cubicBezTo>
                  <a:cubicBezTo>
                    <a:pt x="65" y="275"/>
                    <a:pt x="71" y="277"/>
                    <a:pt x="78" y="277"/>
                  </a:cubicBezTo>
                  <a:cubicBezTo>
                    <a:pt x="84" y="277"/>
                    <a:pt x="91" y="275"/>
                    <a:pt x="95" y="270"/>
                  </a:cubicBezTo>
                  <a:cubicBezTo>
                    <a:pt x="121" y="262"/>
                    <a:pt x="138" y="245"/>
                    <a:pt x="138" y="219"/>
                  </a:cubicBezTo>
                  <a:cubicBezTo>
                    <a:pt x="129" y="193"/>
                    <a:pt x="121" y="176"/>
                    <a:pt x="121" y="159"/>
                  </a:cubicBezTo>
                  <a:cubicBezTo>
                    <a:pt x="121" y="142"/>
                    <a:pt x="112" y="124"/>
                    <a:pt x="103" y="107"/>
                  </a:cubicBezTo>
                  <a:lnTo>
                    <a:pt x="86" y="64"/>
                  </a:lnTo>
                  <a:lnTo>
                    <a:pt x="69" y="47"/>
                  </a:lnTo>
                  <a:lnTo>
                    <a:pt x="69" y="39"/>
                  </a:lnTo>
                  <a:cubicBezTo>
                    <a:pt x="60" y="30"/>
                    <a:pt x="60" y="21"/>
                    <a:pt x="60" y="21"/>
                  </a:cubicBezTo>
                  <a:cubicBezTo>
                    <a:pt x="54" y="9"/>
                    <a:pt x="43" y="1"/>
                    <a:pt x="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5"/>
            <p:cNvSpPr/>
            <p:nvPr/>
          </p:nvSpPr>
          <p:spPr>
            <a:xfrm>
              <a:off x="7087489" y="1822371"/>
              <a:ext cx="12031" cy="20163"/>
            </a:xfrm>
            <a:custGeom>
              <a:rect b="b" l="l" r="r" t="t"/>
              <a:pathLst>
                <a:path extrusionOk="0" h="362" w="216">
                  <a:moveTo>
                    <a:pt x="31" y="1"/>
                  </a:moveTo>
                  <a:cubicBezTo>
                    <a:pt x="16" y="1"/>
                    <a:pt x="0" y="12"/>
                    <a:pt x="0" y="35"/>
                  </a:cubicBezTo>
                  <a:cubicBezTo>
                    <a:pt x="0" y="35"/>
                    <a:pt x="0" y="44"/>
                    <a:pt x="0" y="53"/>
                  </a:cubicBezTo>
                  <a:lnTo>
                    <a:pt x="0" y="61"/>
                  </a:lnTo>
                  <a:lnTo>
                    <a:pt x="0" y="78"/>
                  </a:lnTo>
                  <a:lnTo>
                    <a:pt x="9" y="95"/>
                  </a:lnTo>
                  <a:lnTo>
                    <a:pt x="9" y="104"/>
                  </a:lnTo>
                  <a:lnTo>
                    <a:pt x="9" y="113"/>
                  </a:lnTo>
                  <a:lnTo>
                    <a:pt x="9" y="130"/>
                  </a:lnTo>
                  <a:lnTo>
                    <a:pt x="9" y="138"/>
                  </a:lnTo>
                  <a:lnTo>
                    <a:pt x="18" y="156"/>
                  </a:lnTo>
                  <a:lnTo>
                    <a:pt x="26" y="199"/>
                  </a:lnTo>
                  <a:cubicBezTo>
                    <a:pt x="35" y="224"/>
                    <a:pt x="52" y="242"/>
                    <a:pt x="61" y="267"/>
                  </a:cubicBezTo>
                  <a:cubicBezTo>
                    <a:pt x="69" y="302"/>
                    <a:pt x="95" y="336"/>
                    <a:pt x="121" y="362"/>
                  </a:cubicBezTo>
                  <a:lnTo>
                    <a:pt x="164" y="362"/>
                  </a:lnTo>
                  <a:cubicBezTo>
                    <a:pt x="189" y="353"/>
                    <a:pt x="207" y="336"/>
                    <a:pt x="207" y="319"/>
                  </a:cubicBezTo>
                  <a:cubicBezTo>
                    <a:pt x="215" y="302"/>
                    <a:pt x="207" y="276"/>
                    <a:pt x="198" y="259"/>
                  </a:cubicBezTo>
                  <a:cubicBezTo>
                    <a:pt x="189" y="250"/>
                    <a:pt x="189" y="233"/>
                    <a:pt x="181" y="224"/>
                  </a:cubicBezTo>
                  <a:cubicBezTo>
                    <a:pt x="172" y="216"/>
                    <a:pt x="155" y="173"/>
                    <a:pt x="138" y="147"/>
                  </a:cubicBezTo>
                  <a:cubicBezTo>
                    <a:pt x="129" y="113"/>
                    <a:pt x="112" y="95"/>
                    <a:pt x="103" y="78"/>
                  </a:cubicBezTo>
                  <a:cubicBezTo>
                    <a:pt x="86" y="53"/>
                    <a:pt x="86" y="53"/>
                    <a:pt x="78" y="44"/>
                  </a:cubicBezTo>
                  <a:cubicBezTo>
                    <a:pt x="69" y="35"/>
                    <a:pt x="61" y="18"/>
                    <a:pt x="52" y="10"/>
                  </a:cubicBezTo>
                  <a:cubicBezTo>
                    <a:pt x="46" y="4"/>
                    <a:pt x="39" y="1"/>
                    <a:pt x="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5"/>
            <p:cNvSpPr/>
            <p:nvPr/>
          </p:nvSpPr>
          <p:spPr>
            <a:xfrm>
              <a:off x="7097515" y="1817859"/>
              <a:ext cx="9190" cy="20553"/>
            </a:xfrm>
            <a:custGeom>
              <a:rect b="b" l="l" r="r" t="t"/>
              <a:pathLst>
                <a:path extrusionOk="0" h="369" w="165">
                  <a:moveTo>
                    <a:pt x="36" y="1"/>
                  </a:moveTo>
                  <a:cubicBezTo>
                    <a:pt x="18" y="1"/>
                    <a:pt x="1" y="14"/>
                    <a:pt x="1" y="39"/>
                  </a:cubicBezTo>
                  <a:cubicBezTo>
                    <a:pt x="18" y="91"/>
                    <a:pt x="18" y="142"/>
                    <a:pt x="35" y="194"/>
                  </a:cubicBezTo>
                  <a:cubicBezTo>
                    <a:pt x="35" y="219"/>
                    <a:pt x="44" y="245"/>
                    <a:pt x="52" y="271"/>
                  </a:cubicBezTo>
                  <a:cubicBezTo>
                    <a:pt x="61" y="297"/>
                    <a:pt x="70" y="340"/>
                    <a:pt x="95" y="357"/>
                  </a:cubicBezTo>
                  <a:lnTo>
                    <a:pt x="104" y="365"/>
                  </a:lnTo>
                  <a:cubicBezTo>
                    <a:pt x="109" y="368"/>
                    <a:pt x="113" y="369"/>
                    <a:pt x="118" y="369"/>
                  </a:cubicBezTo>
                  <a:cubicBezTo>
                    <a:pt x="130" y="369"/>
                    <a:pt x="141" y="361"/>
                    <a:pt x="147" y="348"/>
                  </a:cubicBezTo>
                  <a:lnTo>
                    <a:pt x="147" y="340"/>
                  </a:lnTo>
                  <a:cubicBezTo>
                    <a:pt x="164" y="305"/>
                    <a:pt x="164" y="271"/>
                    <a:pt x="147" y="245"/>
                  </a:cubicBezTo>
                  <a:cubicBezTo>
                    <a:pt x="138" y="219"/>
                    <a:pt x="130" y="194"/>
                    <a:pt x="121" y="168"/>
                  </a:cubicBezTo>
                  <a:cubicBezTo>
                    <a:pt x="104" y="116"/>
                    <a:pt x="87" y="73"/>
                    <a:pt x="70" y="22"/>
                  </a:cubicBezTo>
                  <a:cubicBezTo>
                    <a:pt x="62" y="7"/>
                    <a:pt x="49" y="1"/>
                    <a:pt x="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5"/>
            <p:cNvSpPr/>
            <p:nvPr/>
          </p:nvSpPr>
          <p:spPr>
            <a:xfrm>
              <a:off x="7163074" y="1875398"/>
              <a:ext cx="10137" cy="20776"/>
            </a:xfrm>
            <a:custGeom>
              <a:rect b="b" l="l" r="r" t="t"/>
              <a:pathLst>
                <a:path extrusionOk="0" h="373" w="182">
                  <a:moveTo>
                    <a:pt x="26" y="0"/>
                  </a:moveTo>
                  <a:cubicBezTo>
                    <a:pt x="15" y="0"/>
                    <a:pt x="9" y="13"/>
                    <a:pt x="9" y="20"/>
                  </a:cubicBezTo>
                  <a:lnTo>
                    <a:pt x="9" y="89"/>
                  </a:lnTo>
                  <a:cubicBezTo>
                    <a:pt x="1" y="106"/>
                    <a:pt x="1" y="131"/>
                    <a:pt x="9" y="149"/>
                  </a:cubicBezTo>
                  <a:cubicBezTo>
                    <a:pt x="9" y="174"/>
                    <a:pt x="18" y="192"/>
                    <a:pt x="27" y="217"/>
                  </a:cubicBezTo>
                  <a:cubicBezTo>
                    <a:pt x="35" y="252"/>
                    <a:pt x="52" y="295"/>
                    <a:pt x="78" y="329"/>
                  </a:cubicBezTo>
                  <a:cubicBezTo>
                    <a:pt x="87" y="346"/>
                    <a:pt x="104" y="363"/>
                    <a:pt x="130" y="372"/>
                  </a:cubicBezTo>
                  <a:cubicBezTo>
                    <a:pt x="155" y="363"/>
                    <a:pt x="181" y="346"/>
                    <a:pt x="181" y="312"/>
                  </a:cubicBezTo>
                  <a:cubicBezTo>
                    <a:pt x="181" y="286"/>
                    <a:pt x="164" y="252"/>
                    <a:pt x="147" y="235"/>
                  </a:cubicBezTo>
                  <a:cubicBezTo>
                    <a:pt x="147" y="226"/>
                    <a:pt x="138" y="226"/>
                    <a:pt x="138" y="217"/>
                  </a:cubicBezTo>
                  <a:cubicBezTo>
                    <a:pt x="130" y="209"/>
                    <a:pt x="130" y="200"/>
                    <a:pt x="121" y="192"/>
                  </a:cubicBezTo>
                  <a:cubicBezTo>
                    <a:pt x="113" y="174"/>
                    <a:pt x="104" y="157"/>
                    <a:pt x="95" y="140"/>
                  </a:cubicBezTo>
                  <a:cubicBezTo>
                    <a:pt x="87" y="123"/>
                    <a:pt x="87" y="97"/>
                    <a:pt x="78" y="80"/>
                  </a:cubicBezTo>
                  <a:lnTo>
                    <a:pt x="78" y="71"/>
                  </a:lnTo>
                  <a:cubicBezTo>
                    <a:pt x="70" y="63"/>
                    <a:pt x="70" y="54"/>
                    <a:pt x="70" y="54"/>
                  </a:cubicBezTo>
                  <a:cubicBezTo>
                    <a:pt x="70" y="46"/>
                    <a:pt x="61" y="37"/>
                    <a:pt x="61" y="20"/>
                  </a:cubicBezTo>
                  <a:cubicBezTo>
                    <a:pt x="61" y="11"/>
                    <a:pt x="44" y="3"/>
                    <a:pt x="35" y="3"/>
                  </a:cubicBezTo>
                  <a:cubicBezTo>
                    <a:pt x="32" y="1"/>
                    <a:pt x="29" y="0"/>
                    <a:pt x="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5"/>
            <p:cNvSpPr/>
            <p:nvPr/>
          </p:nvSpPr>
          <p:spPr>
            <a:xfrm>
              <a:off x="7174102" y="1872947"/>
              <a:ext cx="10583" cy="20275"/>
            </a:xfrm>
            <a:custGeom>
              <a:rect b="b" l="l" r="r" t="t"/>
              <a:pathLst>
                <a:path extrusionOk="0" h="364" w="190">
                  <a:moveTo>
                    <a:pt x="40" y="0"/>
                  </a:moveTo>
                  <a:cubicBezTo>
                    <a:pt x="36" y="0"/>
                    <a:pt x="31" y="1"/>
                    <a:pt x="26" y="4"/>
                  </a:cubicBezTo>
                  <a:cubicBezTo>
                    <a:pt x="9" y="12"/>
                    <a:pt x="0" y="29"/>
                    <a:pt x="0" y="38"/>
                  </a:cubicBezTo>
                  <a:lnTo>
                    <a:pt x="0" y="55"/>
                  </a:lnTo>
                  <a:lnTo>
                    <a:pt x="0" y="72"/>
                  </a:lnTo>
                  <a:cubicBezTo>
                    <a:pt x="0" y="81"/>
                    <a:pt x="0" y="98"/>
                    <a:pt x="9" y="115"/>
                  </a:cubicBezTo>
                  <a:cubicBezTo>
                    <a:pt x="18" y="124"/>
                    <a:pt x="26" y="167"/>
                    <a:pt x="35" y="193"/>
                  </a:cubicBezTo>
                  <a:cubicBezTo>
                    <a:pt x="35" y="218"/>
                    <a:pt x="43" y="244"/>
                    <a:pt x="52" y="261"/>
                  </a:cubicBezTo>
                  <a:cubicBezTo>
                    <a:pt x="61" y="296"/>
                    <a:pt x="78" y="330"/>
                    <a:pt x="95" y="347"/>
                  </a:cubicBezTo>
                  <a:cubicBezTo>
                    <a:pt x="106" y="358"/>
                    <a:pt x="120" y="363"/>
                    <a:pt x="133" y="363"/>
                  </a:cubicBezTo>
                  <a:cubicBezTo>
                    <a:pt x="162" y="363"/>
                    <a:pt x="189" y="342"/>
                    <a:pt x="189" y="313"/>
                  </a:cubicBezTo>
                  <a:cubicBezTo>
                    <a:pt x="189" y="279"/>
                    <a:pt x="181" y="244"/>
                    <a:pt x="172" y="218"/>
                  </a:cubicBezTo>
                  <a:cubicBezTo>
                    <a:pt x="155" y="193"/>
                    <a:pt x="146" y="175"/>
                    <a:pt x="138" y="150"/>
                  </a:cubicBezTo>
                  <a:cubicBezTo>
                    <a:pt x="129" y="124"/>
                    <a:pt x="121" y="107"/>
                    <a:pt x="104" y="81"/>
                  </a:cubicBezTo>
                  <a:cubicBezTo>
                    <a:pt x="95" y="64"/>
                    <a:pt x="95" y="55"/>
                    <a:pt x="86" y="47"/>
                  </a:cubicBezTo>
                  <a:cubicBezTo>
                    <a:pt x="86" y="47"/>
                    <a:pt x="86" y="38"/>
                    <a:pt x="78" y="29"/>
                  </a:cubicBezTo>
                  <a:lnTo>
                    <a:pt x="69" y="21"/>
                  </a:lnTo>
                  <a:cubicBezTo>
                    <a:pt x="69" y="21"/>
                    <a:pt x="69" y="21"/>
                    <a:pt x="69" y="12"/>
                  </a:cubicBezTo>
                  <a:cubicBezTo>
                    <a:pt x="57" y="6"/>
                    <a:pt x="49" y="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5"/>
            <p:cNvSpPr/>
            <p:nvPr/>
          </p:nvSpPr>
          <p:spPr>
            <a:xfrm>
              <a:off x="7171206" y="1812624"/>
              <a:ext cx="8188" cy="16543"/>
            </a:xfrm>
            <a:custGeom>
              <a:rect b="b" l="l" r="r" t="t"/>
              <a:pathLst>
                <a:path extrusionOk="0" h="297" w="147">
                  <a:moveTo>
                    <a:pt x="35" y="1"/>
                  </a:moveTo>
                  <a:cubicBezTo>
                    <a:pt x="32" y="1"/>
                    <a:pt x="29" y="2"/>
                    <a:pt x="27" y="4"/>
                  </a:cubicBezTo>
                  <a:cubicBezTo>
                    <a:pt x="9" y="4"/>
                    <a:pt x="1" y="21"/>
                    <a:pt x="1" y="39"/>
                  </a:cubicBezTo>
                  <a:cubicBezTo>
                    <a:pt x="1" y="56"/>
                    <a:pt x="9" y="73"/>
                    <a:pt x="9" y="90"/>
                  </a:cubicBezTo>
                  <a:cubicBezTo>
                    <a:pt x="18" y="116"/>
                    <a:pt x="9" y="133"/>
                    <a:pt x="18" y="150"/>
                  </a:cubicBezTo>
                  <a:cubicBezTo>
                    <a:pt x="27" y="167"/>
                    <a:pt x="18" y="185"/>
                    <a:pt x="27" y="210"/>
                  </a:cubicBezTo>
                  <a:cubicBezTo>
                    <a:pt x="27" y="236"/>
                    <a:pt x="44" y="270"/>
                    <a:pt x="61" y="288"/>
                  </a:cubicBezTo>
                  <a:cubicBezTo>
                    <a:pt x="70" y="294"/>
                    <a:pt x="81" y="297"/>
                    <a:pt x="93" y="297"/>
                  </a:cubicBezTo>
                  <a:cubicBezTo>
                    <a:pt x="113" y="297"/>
                    <a:pt x="133" y="287"/>
                    <a:pt x="138" y="270"/>
                  </a:cubicBezTo>
                  <a:cubicBezTo>
                    <a:pt x="147" y="253"/>
                    <a:pt x="147" y="245"/>
                    <a:pt x="147" y="236"/>
                  </a:cubicBezTo>
                  <a:cubicBezTo>
                    <a:pt x="147" y="228"/>
                    <a:pt x="138" y="219"/>
                    <a:pt x="138" y="210"/>
                  </a:cubicBezTo>
                  <a:lnTo>
                    <a:pt x="130" y="185"/>
                  </a:lnTo>
                  <a:cubicBezTo>
                    <a:pt x="121" y="167"/>
                    <a:pt x="113" y="142"/>
                    <a:pt x="104" y="124"/>
                  </a:cubicBezTo>
                  <a:cubicBezTo>
                    <a:pt x="95" y="107"/>
                    <a:pt x="87" y="90"/>
                    <a:pt x="78" y="73"/>
                  </a:cubicBezTo>
                  <a:cubicBezTo>
                    <a:pt x="78" y="56"/>
                    <a:pt x="70" y="39"/>
                    <a:pt x="61" y="21"/>
                  </a:cubicBezTo>
                  <a:cubicBezTo>
                    <a:pt x="55" y="9"/>
                    <a:pt x="44"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5"/>
            <p:cNvSpPr/>
            <p:nvPr/>
          </p:nvSpPr>
          <p:spPr>
            <a:xfrm>
              <a:off x="6730563" y="1799478"/>
              <a:ext cx="493836" cy="197122"/>
            </a:xfrm>
            <a:custGeom>
              <a:rect b="b" l="l" r="r" t="t"/>
              <a:pathLst>
                <a:path extrusionOk="0" h="3539" w="8866">
                  <a:moveTo>
                    <a:pt x="7615" y="1"/>
                  </a:moveTo>
                  <a:cubicBezTo>
                    <a:pt x="6347" y="1"/>
                    <a:pt x="4348" y="1190"/>
                    <a:pt x="3513" y="1623"/>
                  </a:cubicBezTo>
                  <a:cubicBezTo>
                    <a:pt x="2413" y="2225"/>
                    <a:pt x="1305" y="2818"/>
                    <a:pt x="188" y="3385"/>
                  </a:cubicBezTo>
                  <a:cubicBezTo>
                    <a:pt x="0" y="3508"/>
                    <a:pt x="223" y="3538"/>
                    <a:pt x="392" y="3538"/>
                  </a:cubicBezTo>
                  <a:cubicBezTo>
                    <a:pt x="447" y="3538"/>
                    <a:pt x="496" y="3535"/>
                    <a:pt x="523" y="3531"/>
                  </a:cubicBezTo>
                  <a:cubicBezTo>
                    <a:pt x="1606" y="3393"/>
                    <a:pt x="6168" y="2912"/>
                    <a:pt x="7981" y="2122"/>
                  </a:cubicBezTo>
                  <a:cubicBezTo>
                    <a:pt x="8582" y="1872"/>
                    <a:pt x="8866" y="1185"/>
                    <a:pt x="8625" y="584"/>
                  </a:cubicBezTo>
                  <a:cubicBezTo>
                    <a:pt x="8451" y="162"/>
                    <a:pt x="8083" y="1"/>
                    <a:pt x="761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5"/>
            <p:cNvSpPr/>
            <p:nvPr/>
          </p:nvSpPr>
          <p:spPr>
            <a:xfrm>
              <a:off x="7129876" y="1508557"/>
              <a:ext cx="209098" cy="226699"/>
            </a:xfrm>
            <a:custGeom>
              <a:rect b="b" l="l" r="r" t="t"/>
              <a:pathLst>
                <a:path extrusionOk="0" h="4070" w="3754">
                  <a:moveTo>
                    <a:pt x="3724" y="1"/>
                  </a:moveTo>
                  <a:cubicBezTo>
                    <a:pt x="3718" y="1"/>
                    <a:pt x="3712" y="3"/>
                    <a:pt x="3707" y="8"/>
                  </a:cubicBezTo>
                  <a:cubicBezTo>
                    <a:pt x="3587" y="137"/>
                    <a:pt x="3475" y="274"/>
                    <a:pt x="3363" y="411"/>
                  </a:cubicBezTo>
                  <a:cubicBezTo>
                    <a:pt x="3252" y="549"/>
                    <a:pt x="3131" y="678"/>
                    <a:pt x="3020" y="815"/>
                  </a:cubicBezTo>
                  <a:cubicBezTo>
                    <a:pt x="2788" y="1082"/>
                    <a:pt x="2556" y="1348"/>
                    <a:pt x="2315" y="1614"/>
                  </a:cubicBezTo>
                  <a:cubicBezTo>
                    <a:pt x="1843" y="2138"/>
                    <a:pt x="1361" y="2654"/>
                    <a:pt x="863" y="3152"/>
                  </a:cubicBezTo>
                  <a:cubicBezTo>
                    <a:pt x="726" y="3298"/>
                    <a:pt x="588" y="3436"/>
                    <a:pt x="442" y="3582"/>
                  </a:cubicBezTo>
                  <a:cubicBezTo>
                    <a:pt x="305" y="3719"/>
                    <a:pt x="159" y="3857"/>
                    <a:pt x="21" y="4011"/>
                  </a:cubicBezTo>
                  <a:cubicBezTo>
                    <a:pt x="0" y="4032"/>
                    <a:pt x="30" y="4070"/>
                    <a:pt x="56" y="4070"/>
                  </a:cubicBezTo>
                  <a:cubicBezTo>
                    <a:pt x="62" y="4070"/>
                    <a:pt x="68" y="4068"/>
                    <a:pt x="73" y="4063"/>
                  </a:cubicBezTo>
                  <a:cubicBezTo>
                    <a:pt x="210" y="3942"/>
                    <a:pt x="339" y="3822"/>
                    <a:pt x="468" y="3693"/>
                  </a:cubicBezTo>
                  <a:cubicBezTo>
                    <a:pt x="597" y="3564"/>
                    <a:pt x="717" y="3444"/>
                    <a:pt x="846" y="3315"/>
                  </a:cubicBezTo>
                  <a:cubicBezTo>
                    <a:pt x="1095" y="3058"/>
                    <a:pt x="1336" y="2808"/>
                    <a:pt x="1576" y="2551"/>
                  </a:cubicBezTo>
                  <a:cubicBezTo>
                    <a:pt x="2066" y="2035"/>
                    <a:pt x="2530" y="1503"/>
                    <a:pt x="2985" y="961"/>
                  </a:cubicBezTo>
                  <a:cubicBezTo>
                    <a:pt x="3114" y="815"/>
                    <a:pt x="3243" y="661"/>
                    <a:pt x="3372" y="506"/>
                  </a:cubicBezTo>
                  <a:cubicBezTo>
                    <a:pt x="3492" y="351"/>
                    <a:pt x="3630" y="197"/>
                    <a:pt x="3741" y="33"/>
                  </a:cubicBezTo>
                  <a:cubicBezTo>
                    <a:pt x="3754" y="15"/>
                    <a:pt x="3739" y="1"/>
                    <a:pt x="37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5"/>
            <p:cNvSpPr/>
            <p:nvPr/>
          </p:nvSpPr>
          <p:spPr>
            <a:xfrm>
              <a:off x="7135558" y="1563533"/>
              <a:ext cx="246751" cy="185871"/>
            </a:xfrm>
            <a:custGeom>
              <a:rect b="b" l="l" r="r" t="t"/>
              <a:pathLst>
                <a:path extrusionOk="0" h="3337" w="4430">
                  <a:moveTo>
                    <a:pt x="4421" y="0"/>
                  </a:moveTo>
                  <a:cubicBezTo>
                    <a:pt x="4378" y="26"/>
                    <a:pt x="4344" y="52"/>
                    <a:pt x="4301" y="77"/>
                  </a:cubicBezTo>
                  <a:lnTo>
                    <a:pt x="4198" y="155"/>
                  </a:lnTo>
                  <a:cubicBezTo>
                    <a:pt x="4129" y="206"/>
                    <a:pt x="4052" y="266"/>
                    <a:pt x="3983" y="318"/>
                  </a:cubicBezTo>
                  <a:cubicBezTo>
                    <a:pt x="3845" y="421"/>
                    <a:pt x="3708" y="541"/>
                    <a:pt x="3562" y="644"/>
                  </a:cubicBezTo>
                  <a:cubicBezTo>
                    <a:pt x="3287" y="868"/>
                    <a:pt x="3004" y="1091"/>
                    <a:pt x="2711" y="1306"/>
                  </a:cubicBezTo>
                  <a:cubicBezTo>
                    <a:pt x="2144" y="1744"/>
                    <a:pt x="1577" y="2165"/>
                    <a:pt x="993" y="2577"/>
                  </a:cubicBezTo>
                  <a:lnTo>
                    <a:pt x="512" y="2921"/>
                  </a:lnTo>
                  <a:cubicBezTo>
                    <a:pt x="349" y="3041"/>
                    <a:pt x="177" y="3153"/>
                    <a:pt x="22" y="3282"/>
                  </a:cubicBezTo>
                  <a:cubicBezTo>
                    <a:pt x="0" y="3297"/>
                    <a:pt x="16" y="3337"/>
                    <a:pt x="43" y="3337"/>
                  </a:cubicBezTo>
                  <a:cubicBezTo>
                    <a:pt x="47" y="3337"/>
                    <a:pt x="52" y="3336"/>
                    <a:pt x="57" y="3333"/>
                  </a:cubicBezTo>
                  <a:cubicBezTo>
                    <a:pt x="211" y="3248"/>
                    <a:pt x="357" y="3144"/>
                    <a:pt x="503" y="3041"/>
                  </a:cubicBezTo>
                  <a:lnTo>
                    <a:pt x="942" y="2732"/>
                  </a:lnTo>
                  <a:cubicBezTo>
                    <a:pt x="1234" y="2526"/>
                    <a:pt x="1526" y="2311"/>
                    <a:pt x="1818" y="2105"/>
                  </a:cubicBezTo>
                  <a:cubicBezTo>
                    <a:pt x="2385" y="1675"/>
                    <a:pt x="2952" y="1246"/>
                    <a:pt x="3519" y="799"/>
                  </a:cubicBezTo>
                  <a:cubicBezTo>
                    <a:pt x="3674" y="679"/>
                    <a:pt x="3828" y="550"/>
                    <a:pt x="3983" y="421"/>
                  </a:cubicBezTo>
                  <a:cubicBezTo>
                    <a:pt x="4060" y="361"/>
                    <a:pt x="4138" y="292"/>
                    <a:pt x="4215" y="232"/>
                  </a:cubicBezTo>
                  <a:lnTo>
                    <a:pt x="4318" y="129"/>
                  </a:lnTo>
                  <a:cubicBezTo>
                    <a:pt x="4361" y="95"/>
                    <a:pt x="4395" y="52"/>
                    <a:pt x="4430" y="9"/>
                  </a:cubicBezTo>
                  <a:cubicBezTo>
                    <a:pt x="4430" y="9"/>
                    <a:pt x="4430" y="0"/>
                    <a:pt x="442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5"/>
            <p:cNvSpPr/>
            <p:nvPr/>
          </p:nvSpPr>
          <p:spPr>
            <a:xfrm>
              <a:off x="7137897" y="1619345"/>
              <a:ext cx="257278" cy="136187"/>
            </a:xfrm>
            <a:custGeom>
              <a:rect b="b" l="l" r="r" t="t"/>
              <a:pathLst>
                <a:path extrusionOk="0" h="2445" w="4619">
                  <a:moveTo>
                    <a:pt x="4602" y="1"/>
                  </a:moveTo>
                  <a:cubicBezTo>
                    <a:pt x="4600" y="1"/>
                    <a:pt x="4597" y="2"/>
                    <a:pt x="4594" y="3"/>
                  </a:cubicBezTo>
                  <a:cubicBezTo>
                    <a:pt x="4560" y="20"/>
                    <a:pt x="4525" y="38"/>
                    <a:pt x="4482" y="55"/>
                  </a:cubicBezTo>
                  <a:lnTo>
                    <a:pt x="4379" y="115"/>
                  </a:lnTo>
                  <a:lnTo>
                    <a:pt x="4164" y="235"/>
                  </a:lnTo>
                  <a:lnTo>
                    <a:pt x="3718" y="484"/>
                  </a:lnTo>
                  <a:cubicBezTo>
                    <a:pt x="3425" y="648"/>
                    <a:pt x="3133" y="811"/>
                    <a:pt x="2833" y="974"/>
                  </a:cubicBezTo>
                  <a:cubicBezTo>
                    <a:pt x="2248" y="1292"/>
                    <a:pt x="1647" y="1593"/>
                    <a:pt x="1046" y="1885"/>
                  </a:cubicBezTo>
                  <a:cubicBezTo>
                    <a:pt x="882" y="1971"/>
                    <a:pt x="711" y="2057"/>
                    <a:pt x="547" y="2134"/>
                  </a:cubicBezTo>
                  <a:lnTo>
                    <a:pt x="281" y="2254"/>
                  </a:lnTo>
                  <a:cubicBezTo>
                    <a:pt x="195" y="2297"/>
                    <a:pt x="118" y="2349"/>
                    <a:pt x="32" y="2392"/>
                  </a:cubicBezTo>
                  <a:cubicBezTo>
                    <a:pt x="1" y="2407"/>
                    <a:pt x="19" y="2444"/>
                    <a:pt x="42" y="2444"/>
                  </a:cubicBezTo>
                  <a:cubicBezTo>
                    <a:pt x="44" y="2444"/>
                    <a:pt x="47" y="2444"/>
                    <a:pt x="49" y="2443"/>
                  </a:cubicBezTo>
                  <a:cubicBezTo>
                    <a:pt x="135" y="2409"/>
                    <a:pt x="212" y="2383"/>
                    <a:pt x="290" y="2349"/>
                  </a:cubicBezTo>
                  <a:lnTo>
                    <a:pt x="522" y="2237"/>
                  </a:lnTo>
                  <a:cubicBezTo>
                    <a:pt x="676" y="2168"/>
                    <a:pt x="822" y="2091"/>
                    <a:pt x="977" y="2022"/>
                  </a:cubicBezTo>
                  <a:cubicBezTo>
                    <a:pt x="1278" y="1885"/>
                    <a:pt x="1578" y="1730"/>
                    <a:pt x="1879" y="1575"/>
                  </a:cubicBezTo>
                  <a:cubicBezTo>
                    <a:pt x="2472" y="1266"/>
                    <a:pt x="3065" y="948"/>
                    <a:pt x="3657" y="613"/>
                  </a:cubicBezTo>
                  <a:cubicBezTo>
                    <a:pt x="3812" y="527"/>
                    <a:pt x="3975" y="433"/>
                    <a:pt x="4139" y="338"/>
                  </a:cubicBezTo>
                  <a:lnTo>
                    <a:pt x="4379" y="192"/>
                  </a:lnTo>
                  <a:lnTo>
                    <a:pt x="4491" y="115"/>
                  </a:lnTo>
                  <a:cubicBezTo>
                    <a:pt x="4534" y="89"/>
                    <a:pt x="4568" y="55"/>
                    <a:pt x="4611" y="29"/>
                  </a:cubicBezTo>
                  <a:cubicBezTo>
                    <a:pt x="4618" y="15"/>
                    <a:pt x="4614" y="1"/>
                    <a:pt x="46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5"/>
            <p:cNvSpPr/>
            <p:nvPr/>
          </p:nvSpPr>
          <p:spPr>
            <a:xfrm>
              <a:off x="7298982" y="1668138"/>
              <a:ext cx="72800" cy="42945"/>
            </a:xfrm>
            <a:custGeom>
              <a:rect b="b" l="l" r="r" t="t"/>
              <a:pathLst>
                <a:path extrusionOk="0" h="771" w="1307">
                  <a:moveTo>
                    <a:pt x="442" y="1"/>
                  </a:moveTo>
                  <a:cubicBezTo>
                    <a:pt x="376" y="1"/>
                    <a:pt x="311" y="7"/>
                    <a:pt x="250" y="21"/>
                  </a:cubicBezTo>
                  <a:cubicBezTo>
                    <a:pt x="1" y="107"/>
                    <a:pt x="224" y="571"/>
                    <a:pt x="353" y="699"/>
                  </a:cubicBezTo>
                  <a:cubicBezTo>
                    <a:pt x="410" y="749"/>
                    <a:pt x="462" y="770"/>
                    <a:pt x="505" y="770"/>
                  </a:cubicBezTo>
                  <a:cubicBezTo>
                    <a:pt x="672" y="770"/>
                    <a:pt x="722" y="470"/>
                    <a:pt x="525" y="347"/>
                  </a:cubicBezTo>
                  <a:cubicBezTo>
                    <a:pt x="1306" y="258"/>
                    <a:pt x="869" y="1"/>
                    <a:pt x="44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5"/>
            <p:cNvSpPr/>
            <p:nvPr/>
          </p:nvSpPr>
          <p:spPr>
            <a:xfrm>
              <a:off x="7212535" y="1717042"/>
              <a:ext cx="64501" cy="40271"/>
            </a:xfrm>
            <a:custGeom>
              <a:rect b="b" l="l" r="r" t="t"/>
              <a:pathLst>
                <a:path extrusionOk="0" h="723" w="1158">
                  <a:moveTo>
                    <a:pt x="104" y="0"/>
                  </a:moveTo>
                  <a:cubicBezTo>
                    <a:pt x="12" y="0"/>
                    <a:pt x="1" y="33"/>
                    <a:pt x="24" y="139"/>
                  </a:cubicBezTo>
                  <a:cubicBezTo>
                    <a:pt x="65" y="483"/>
                    <a:pt x="391" y="723"/>
                    <a:pt x="557" y="723"/>
                  </a:cubicBezTo>
                  <a:cubicBezTo>
                    <a:pt x="669" y="723"/>
                    <a:pt x="709" y="614"/>
                    <a:pt x="539" y="354"/>
                  </a:cubicBezTo>
                  <a:cubicBezTo>
                    <a:pt x="1158" y="182"/>
                    <a:pt x="384" y="19"/>
                    <a:pt x="144" y="2"/>
                  </a:cubicBezTo>
                  <a:cubicBezTo>
                    <a:pt x="129" y="1"/>
                    <a:pt x="116" y="0"/>
                    <a:pt x="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5"/>
            <p:cNvSpPr/>
            <p:nvPr/>
          </p:nvSpPr>
          <p:spPr>
            <a:xfrm>
              <a:off x="7296587" y="1547603"/>
              <a:ext cx="52135" cy="34924"/>
            </a:xfrm>
            <a:custGeom>
              <a:rect b="b" l="l" r="r" t="t"/>
              <a:pathLst>
                <a:path extrusionOk="0" h="627" w="936">
                  <a:moveTo>
                    <a:pt x="668" y="1"/>
                  </a:moveTo>
                  <a:cubicBezTo>
                    <a:pt x="498" y="1"/>
                    <a:pt x="232" y="82"/>
                    <a:pt x="70" y="252"/>
                  </a:cubicBezTo>
                  <a:cubicBezTo>
                    <a:pt x="18" y="277"/>
                    <a:pt x="1" y="346"/>
                    <a:pt x="35" y="398"/>
                  </a:cubicBezTo>
                  <a:cubicBezTo>
                    <a:pt x="119" y="565"/>
                    <a:pt x="269" y="626"/>
                    <a:pt x="402" y="626"/>
                  </a:cubicBezTo>
                  <a:cubicBezTo>
                    <a:pt x="625" y="626"/>
                    <a:pt x="803" y="455"/>
                    <a:pt x="551" y="320"/>
                  </a:cubicBezTo>
                  <a:cubicBezTo>
                    <a:pt x="935" y="112"/>
                    <a:pt x="867" y="1"/>
                    <a:pt x="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5"/>
            <p:cNvSpPr/>
            <p:nvPr/>
          </p:nvSpPr>
          <p:spPr>
            <a:xfrm>
              <a:off x="7376906" y="1596062"/>
              <a:ext cx="59265" cy="34311"/>
            </a:xfrm>
            <a:custGeom>
              <a:rect b="b" l="l" r="r" t="t"/>
              <a:pathLst>
                <a:path extrusionOk="0" h="616" w="1064">
                  <a:moveTo>
                    <a:pt x="451" y="0"/>
                  </a:moveTo>
                  <a:cubicBezTo>
                    <a:pt x="324" y="0"/>
                    <a:pt x="0" y="450"/>
                    <a:pt x="19" y="610"/>
                  </a:cubicBezTo>
                  <a:cubicBezTo>
                    <a:pt x="54" y="614"/>
                    <a:pt x="88" y="615"/>
                    <a:pt x="122" y="615"/>
                  </a:cubicBezTo>
                  <a:cubicBezTo>
                    <a:pt x="698" y="615"/>
                    <a:pt x="1064" y="118"/>
                    <a:pt x="764" y="118"/>
                  </a:cubicBezTo>
                  <a:cubicBezTo>
                    <a:pt x="702" y="118"/>
                    <a:pt x="613" y="139"/>
                    <a:pt x="492" y="189"/>
                  </a:cubicBezTo>
                  <a:cubicBezTo>
                    <a:pt x="516" y="53"/>
                    <a:pt x="495" y="0"/>
                    <a:pt x="4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5"/>
            <p:cNvSpPr/>
            <p:nvPr/>
          </p:nvSpPr>
          <p:spPr>
            <a:xfrm>
              <a:off x="7324715" y="1478312"/>
              <a:ext cx="46899" cy="43613"/>
            </a:xfrm>
            <a:custGeom>
              <a:rect b="b" l="l" r="r" t="t"/>
              <a:pathLst>
                <a:path extrusionOk="0" h="783" w="842">
                  <a:moveTo>
                    <a:pt x="221" y="0"/>
                  </a:moveTo>
                  <a:cubicBezTo>
                    <a:pt x="120" y="0"/>
                    <a:pt x="0" y="581"/>
                    <a:pt x="89" y="783"/>
                  </a:cubicBezTo>
                  <a:cubicBezTo>
                    <a:pt x="612" y="585"/>
                    <a:pt x="841" y="45"/>
                    <a:pt x="657" y="45"/>
                  </a:cubicBezTo>
                  <a:cubicBezTo>
                    <a:pt x="593" y="45"/>
                    <a:pt x="480" y="110"/>
                    <a:pt x="312" y="276"/>
                  </a:cubicBezTo>
                  <a:cubicBezTo>
                    <a:pt x="291" y="77"/>
                    <a:pt x="257" y="0"/>
                    <a:pt x="2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5"/>
            <p:cNvSpPr/>
            <p:nvPr/>
          </p:nvSpPr>
          <p:spPr>
            <a:xfrm>
              <a:off x="7318755" y="1606534"/>
              <a:ext cx="56870" cy="33086"/>
            </a:xfrm>
            <a:custGeom>
              <a:rect b="b" l="l" r="r" t="t"/>
              <a:pathLst>
                <a:path extrusionOk="0" h="594" w="1021">
                  <a:moveTo>
                    <a:pt x="649" y="1"/>
                  </a:moveTo>
                  <a:cubicBezTo>
                    <a:pt x="456" y="1"/>
                    <a:pt x="0" y="81"/>
                    <a:pt x="41" y="285"/>
                  </a:cubicBezTo>
                  <a:cubicBezTo>
                    <a:pt x="121" y="502"/>
                    <a:pt x="319" y="593"/>
                    <a:pt x="460" y="593"/>
                  </a:cubicBezTo>
                  <a:cubicBezTo>
                    <a:pt x="620" y="593"/>
                    <a:pt x="708" y="476"/>
                    <a:pt x="471" y="293"/>
                  </a:cubicBezTo>
                  <a:cubicBezTo>
                    <a:pt x="617" y="250"/>
                    <a:pt x="1020" y="61"/>
                    <a:pt x="677" y="1"/>
                  </a:cubicBezTo>
                  <a:cubicBezTo>
                    <a:pt x="668" y="1"/>
                    <a:pt x="659" y="1"/>
                    <a:pt x="6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5"/>
            <p:cNvSpPr/>
            <p:nvPr/>
          </p:nvSpPr>
          <p:spPr>
            <a:xfrm>
              <a:off x="7369331" y="1539081"/>
              <a:ext cx="50854" cy="38377"/>
            </a:xfrm>
            <a:custGeom>
              <a:rect b="b" l="l" r="r" t="t"/>
              <a:pathLst>
                <a:path extrusionOk="0" h="689" w="913">
                  <a:moveTo>
                    <a:pt x="334" y="1"/>
                  </a:moveTo>
                  <a:cubicBezTo>
                    <a:pt x="242" y="1"/>
                    <a:pt x="1" y="513"/>
                    <a:pt x="1" y="688"/>
                  </a:cubicBezTo>
                  <a:cubicBezTo>
                    <a:pt x="637" y="617"/>
                    <a:pt x="913" y="192"/>
                    <a:pt x="622" y="192"/>
                  </a:cubicBezTo>
                  <a:cubicBezTo>
                    <a:pt x="559" y="192"/>
                    <a:pt x="470" y="211"/>
                    <a:pt x="353" y="259"/>
                  </a:cubicBezTo>
                  <a:cubicBezTo>
                    <a:pt x="381" y="72"/>
                    <a:pt x="368" y="1"/>
                    <a:pt x="3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5"/>
            <p:cNvSpPr/>
            <p:nvPr/>
          </p:nvSpPr>
          <p:spPr>
            <a:xfrm>
              <a:off x="7270519" y="1599181"/>
              <a:ext cx="34534" cy="45730"/>
            </a:xfrm>
            <a:custGeom>
              <a:rect b="b" l="l" r="r" t="t"/>
              <a:pathLst>
                <a:path extrusionOk="0" h="821" w="620">
                  <a:moveTo>
                    <a:pt x="483" y="1"/>
                  </a:moveTo>
                  <a:cubicBezTo>
                    <a:pt x="434" y="1"/>
                    <a:pt x="354" y="74"/>
                    <a:pt x="245" y="262"/>
                  </a:cubicBezTo>
                  <a:cubicBezTo>
                    <a:pt x="196" y="178"/>
                    <a:pt x="156" y="144"/>
                    <a:pt x="125" y="144"/>
                  </a:cubicBezTo>
                  <a:cubicBezTo>
                    <a:pt x="0" y="144"/>
                    <a:pt x="17" y="697"/>
                    <a:pt x="99" y="821"/>
                  </a:cubicBezTo>
                  <a:lnTo>
                    <a:pt x="99" y="821"/>
                  </a:lnTo>
                  <a:cubicBezTo>
                    <a:pt x="511" y="574"/>
                    <a:pt x="619" y="1"/>
                    <a:pt x="4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5"/>
            <p:cNvSpPr/>
            <p:nvPr/>
          </p:nvSpPr>
          <p:spPr>
            <a:xfrm>
              <a:off x="7208915" y="1615223"/>
              <a:ext cx="40661" cy="37876"/>
            </a:xfrm>
            <a:custGeom>
              <a:rect b="b" l="l" r="r" t="t"/>
              <a:pathLst>
                <a:path extrusionOk="0" h="680" w="730">
                  <a:moveTo>
                    <a:pt x="173" y="0"/>
                  </a:moveTo>
                  <a:cubicBezTo>
                    <a:pt x="91" y="0"/>
                    <a:pt x="0" y="162"/>
                    <a:pt x="28" y="412"/>
                  </a:cubicBezTo>
                  <a:cubicBezTo>
                    <a:pt x="56" y="623"/>
                    <a:pt x="44" y="680"/>
                    <a:pt x="123" y="680"/>
                  </a:cubicBezTo>
                  <a:cubicBezTo>
                    <a:pt x="166" y="680"/>
                    <a:pt x="236" y="663"/>
                    <a:pt x="355" y="644"/>
                  </a:cubicBezTo>
                  <a:cubicBezTo>
                    <a:pt x="721" y="595"/>
                    <a:pt x="729" y="326"/>
                    <a:pt x="483" y="326"/>
                  </a:cubicBezTo>
                  <a:cubicBezTo>
                    <a:pt x="429" y="326"/>
                    <a:pt x="363" y="339"/>
                    <a:pt x="286" y="369"/>
                  </a:cubicBezTo>
                  <a:cubicBezTo>
                    <a:pt x="302" y="110"/>
                    <a:pt x="240" y="0"/>
                    <a:pt x="1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5"/>
            <p:cNvSpPr/>
            <p:nvPr/>
          </p:nvSpPr>
          <p:spPr>
            <a:xfrm>
              <a:off x="7244117" y="1543704"/>
              <a:ext cx="38489" cy="45674"/>
            </a:xfrm>
            <a:custGeom>
              <a:rect b="b" l="l" r="r" t="t"/>
              <a:pathLst>
                <a:path extrusionOk="0" h="820" w="691">
                  <a:moveTo>
                    <a:pt x="472" y="0"/>
                  </a:moveTo>
                  <a:cubicBezTo>
                    <a:pt x="422" y="0"/>
                    <a:pt x="372" y="101"/>
                    <a:pt x="359" y="365"/>
                  </a:cubicBezTo>
                  <a:cubicBezTo>
                    <a:pt x="244" y="236"/>
                    <a:pt x="171" y="185"/>
                    <a:pt x="131" y="185"/>
                  </a:cubicBezTo>
                  <a:cubicBezTo>
                    <a:pt x="1" y="185"/>
                    <a:pt x="199" y="702"/>
                    <a:pt x="402" y="820"/>
                  </a:cubicBezTo>
                  <a:cubicBezTo>
                    <a:pt x="691" y="489"/>
                    <a:pt x="582" y="0"/>
                    <a:pt x="4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5"/>
            <p:cNvSpPr/>
            <p:nvPr/>
          </p:nvSpPr>
          <p:spPr>
            <a:xfrm>
              <a:off x="7180898" y="1645412"/>
              <a:ext cx="44616" cy="40160"/>
            </a:xfrm>
            <a:custGeom>
              <a:rect b="b" l="l" r="r" t="t"/>
              <a:pathLst>
                <a:path extrusionOk="0" h="721" w="801">
                  <a:moveTo>
                    <a:pt x="113" y="0"/>
                  </a:moveTo>
                  <a:cubicBezTo>
                    <a:pt x="82" y="0"/>
                    <a:pt x="50" y="54"/>
                    <a:pt x="24" y="197"/>
                  </a:cubicBezTo>
                  <a:cubicBezTo>
                    <a:pt x="0" y="542"/>
                    <a:pt x="36" y="721"/>
                    <a:pt x="228" y="721"/>
                  </a:cubicBezTo>
                  <a:cubicBezTo>
                    <a:pt x="308" y="721"/>
                    <a:pt x="415" y="690"/>
                    <a:pt x="557" y="626"/>
                  </a:cubicBezTo>
                  <a:cubicBezTo>
                    <a:pt x="801" y="476"/>
                    <a:pt x="626" y="423"/>
                    <a:pt x="438" y="423"/>
                  </a:cubicBezTo>
                  <a:cubicBezTo>
                    <a:pt x="348" y="423"/>
                    <a:pt x="255" y="435"/>
                    <a:pt x="205" y="455"/>
                  </a:cubicBezTo>
                  <a:cubicBezTo>
                    <a:pt x="247" y="292"/>
                    <a:pt x="184" y="0"/>
                    <a:pt x="1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5"/>
            <p:cNvSpPr/>
            <p:nvPr/>
          </p:nvSpPr>
          <p:spPr>
            <a:xfrm>
              <a:off x="7249687" y="1667469"/>
              <a:ext cx="32139" cy="34868"/>
            </a:xfrm>
            <a:custGeom>
              <a:rect b="b" l="l" r="r" t="t"/>
              <a:pathLst>
                <a:path extrusionOk="0" h="626" w="577">
                  <a:moveTo>
                    <a:pt x="520" y="1"/>
                  </a:moveTo>
                  <a:cubicBezTo>
                    <a:pt x="445" y="1"/>
                    <a:pt x="317" y="114"/>
                    <a:pt x="276" y="162"/>
                  </a:cubicBezTo>
                  <a:cubicBezTo>
                    <a:pt x="241" y="127"/>
                    <a:pt x="276" y="59"/>
                    <a:pt x="224" y="41"/>
                  </a:cubicBezTo>
                  <a:cubicBezTo>
                    <a:pt x="61" y="179"/>
                    <a:pt x="1" y="419"/>
                    <a:pt x="87" y="626"/>
                  </a:cubicBezTo>
                  <a:cubicBezTo>
                    <a:pt x="259" y="454"/>
                    <a:pt x="542" y="342"/>
                    <a:pt x="576" y="84"/>
                  </a:cubicBezTo>
                  <a:cubicBezTo>
                    <a:pt x="576" y="23"/>
                    <a:pt x="554" y="1"/>
                    <a:pt x="5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5"/>
            <p:cNvSpPr/>
            <p:nvPr/>
          </p:nvSpPr>
          <p:spPr>
            <a:xfrm>
              <a:off x="6771001" y="1686797"/>
              <a:ext cx="431842" cy="310917"/>
            </a:xfrm>
            <a:custGeom>
              <a:rect b="b" l="l" r="r" t="t"/>
              <a:pathLst>
                <a:path extrusionOk="0" h="5582" w="7753">
                  <a:moveTo>
                    <a:pt x="6640" y="0"/>
                  </a:moveTo>
                  <a:cubicBezTo>
                    <a:pt x="5397" y="0"/>
                    <a:pt x="3513" y="2067"/>
                    <a:pt x="2753" y="2813"/>
                  </a:cubicBezTo>
                  <a:cubicBezTo>
                    <a:pt x="1876" y="3706"/>
                    <a:pt x="983" y="4591"/>
                    <a:pt x="81" y="5451"/>
                  </a:cubicBezTo>
                  <a:cubicBezTo>
                    <a:pt x="0" y="5549"/>
                    <a:pt x="35" y="5581"/>
                    <a:pt x="109" y="5581"/>
                  </a:cubicBezTo>
                  <a:cubicBezTo>
                    <a:pt x="210" y="5581"/>
                    <a:pt x="382" y="5523"/>
                    <a:pt x="442" y="5493"/>
                  </a:cubicBezTo>
                  <a:cubicBezTo>
                    <a:pt x="1447" y="5055"/>
                    <a:pt x="5665" y="3277"/>
                    <a:pt x="7177" y="1997"/>
                  </a:cubicBezTo>
                  <a:cubicBezTo>
                    <a:pt x="7676" y="1584"/>
                    <a:pt x="7753" y="846"/>
                    <a:pt x="7349" y="339"/>
                  </a:cubicBezTo>
                  <a:cubicBezTo>
                    <a:pt x="7157" y="101"/>
                    <a:pt x="6914" y="0"/>
                    <a:pt x="66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5"/>
            <p:cNvSpPr/>
            <p:nvPr/>
          </p:nvSpPr>
          <p:spPr>
            <a:xfrm>
              <a:off x="6956817" y="1861640"/>
              <a:ext cx="56" cy="56"/>
            </a:xfrm>
            <a:custGeom>
              <a:rect b="b" l="l" r="r" t="t"/>
              <a:pathLst>
                <a:path extrusionOk="0" h="1" w="1">
                  <a:moveTo>
                    <a:pt x="1" y="0"/>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5"/>
            <p:cNvSpPr/>
            <p:nvPr/>
          </p:nvSpPr>
          <p:spPr>
            <a:xfrm>
              <a:off x="6946791" y="1843092"/>
              <a:ext cx="13479" cy="18604"/>
            </a:xfrm>
            <a:custGeom>
              <a:rect b="b" l="l" r="r" t="t"/>
              <a:pathLst>
                <a:path extrusionOk="0" h="334" w="242">
                  <a:moveTo>
                    <a:pt x="43" y="1"/>
                  </a:moveTo>
                  <a:cubicBezTo>
                    <a:pt x="25" y="1"/>
                    <a:pt x="9" y="12"/>
                    <a:pt x="9" y="33"/>
                  </a:cubicBezTo>
                  <a:cubicBezTo>
                    <a:pt x="1" y="41"/>
                    <a:pt x="1" y="50"/>
                    <a:pt x="9" y="59"/>
                  </a:cubicBezTo>
                  <a:cubicBezTo>
                    <a:pt x="9" y="67"/>
                    <a:pt x="9" y="76"/>
                    <a:pt x="9" y="76"/>
                  </a:cubicBezTo>
                  <a:cubicBezTo>
                    <a:pt x="9" y="93"/>
                    <a:pt x="9" y="110"/>
                    <a:pt x="18" y="127"/>
                  </a:cubicBezTo>
                  <a:cubicBezTo>
                    <a:pt x="26" y="153"/>
                    <a:pt x="43" y="179"/>
                    <a:pt x="52" y="205"/>
                  </a:cubicBezTo>
                  <a:cubicBezTo>
                    <a:pt x="69" y="230"/>
                    <a:pt x="86" y="256"/>
                    <a:pt x="112" y="282"/>
                  </a:cubicBezTo>
                  <a:cubicBezTo>
                    <a:pt x="121" y="299"/>
                    <a:pt x="129" y="308"/>
                    <a:pt x="147" y="316"/>
                  </a:cubicBezTo>
                  <a:cubicBezTo>
                    <a:pt x="155" y="325"/>
                    <a:pt x="172" y="333"/>
                    <a:pt x="181" y="333"/>
                  </a:cubicBezTo>
                  <a:lnTo>
                    <a:pt x="215" y="333"/>
                  </a:lnTo>
                  <a:cubicBezTo>
                    <a:pt x="232" y="333"/>
                    <a:pt x="241" y="316"/>
                    <a:pt x="241" y="299"/>
                  </a:cubicBezTo>
                  <a:cubicBezTo>
                    <a:pt x="241" y="291"/>
                    <a:pt x="241" y="291"/>
                    <a:pt x="241" y="291"/>
                  </a:cubicBezTo>
                  <a:cubicBezTo>
                    <a:pt x="241" y="273"/>
                    <a:pt x="232" y="256"/>
                    <a:pt x="224" y="239"/>
                  </a:cubicBezTo>
                  <a:lnTo>
                    <a:pt x="198" y="213"/>
                  </a:lnTo>
                  <a:cubicBezTo>
                    <a:pt x="181" y="187"/>
                    <a:pt x="164" y="170"/>
                    <a:pt x="147" y="144"/>
                  </a:cubicBezTo>
                  <a:lnTo>
                    <a:pt x="147" y="136"/>
                  </a:lnTo>
                  <a:cubicBezTo>
                    <a:pt x="147" y="136"/>
                    <a:pt x="138" y="127"/>
                    <a:pt x="138" y="119"/>
                  </a:cubicBezTo>
                  <a:cubicBezTo>
                    <a:pt x="129" y="110"/>
                    <a:pt x="121" y="93"/>
                    <a:pt x="121" y="84"/>
                  </a:cubicBezTo>
                  <a:cubicBezTo>
                    <a:pt x="112" y="76"/>
                    <a:pt x="104" y="59"/>
                    <a:pt x="104" y="50"/>
                  </a:cubicBezTo>
                  <a:lnTo>
                    <a:pt x="95" y="33"/>
                  </a:lnTo>
                  <a:cubicBezTo>
                    <a:pt x="86" y="24"/>
                    <a:pt x="78" y="16"/>
                    <a:pt x="78" y="16"/>
                  </a:cubicBezTo>
                  <a:cubicBezTo>
                    <a:pt x="68" y="5"/>
                    <a:pt x="55" y="1"/>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5"/>
            <p:cNvSpPr/>
            <p:nvPr/>
          </p:nvSpPr>
          <p:spPr>
            <a:xfrm>
              <a:off x="6957318" y="1861640"/>
              <a:ext cx="1003" cy="56"/>
            </a:xfrm>
            <a:custGeom>
              <a:rect b="b" l="l" r="r" t="t"/>
              <a:pathLst>
                <a:path extrusionOk="0" h="1" w="18">
                  <a:moveTo>
                    <a:pt x="1" y="0"/>
                  </a:moveTo>
                  <a:lnTo>
                    <a:pt x="1" y="0"/>
                  </a:lnTo>
                  <a:cubicBezTo>
                    <a:pt x="18" y="0"/>
                    <a:pt x="9"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5"/>
            <p:cNvSpPr/>
            <p:nvPr/>
          </p:nvSpPr>
          <p:spPr>
            <a:xfrm>
              <a:off x="6951247" y="1827273"/>
              <a:ext cx="12365" cy="14315"/>
            </a:xfrm>
            <a:custGeom>
              <a:rect b="b" l="l" r="r" t="t"/>
              <a:pathLst>
                <a:path extrusionOk="0" h="257" w="222">
                  <a:moveTo>
                    <a:pt x="18" y="0"/>
                  </a:moveTo>
                  <a:cubicBezTo>
                    <a:pt x="7" y="0"/>
                    <a:pt x="0" y="13"/>
                    <a:pt x="6" y="25"/>
                  </a:cubicBezTo>
                  <a:cubicBezTo>
                    <a:pt x="6" y="33"/>
                    <a:pt x="15" y="42"/>
                    <a:pt x="15" y="50"/>
                  </a:cubicBezTo>
                  <a:cubicBezTo>
                    <a:pt x="15" y="68"/>
                    <a:pt x="24" y="76"/>
                    <a:pt x="24" y="93"/>
                  </a:cubicBezTo>
                  <a:lnTo>
                    <a:pt x="32" y="102"/>
                  </a:lnTo>
                  <a:lnTo>
                    <a:pt x="41" y="119"/>
                  </a:lnTo>
                  <a:cubicBezTo>
                    <a:pt x="49" y="128"/>
                    <a:pt x="49" y="145"/>
                    <a:pt x="58" y="154"/>
                  </a:cubicBezTo>
                  <a:cubicBezTo>
                    <a:pt x="75" y="171"/>
                    <a:pt x="84" y="196"/>
                    <a:pt x="101" y="214"/>
                  </a:cubicBezTo>
                  <a:cubicBezTo>
                    <a:pt x="110" y="222"/>
                    <a:pt x="118" y="231"/>
                    <a:pt x="127" y="248"/>
                  </a:cubicBezTo>
                  <a:cubicBezTo>
                    <a:pt x="135" y="248"/>
                    <a:pt x="144" y="257"/>
                    <a:pt x="152" y="257"/>
                  </a:cubicBezTo>
                  <a:lnTo>
                    <a:pt x="170" y="257"/>
                  </a:lnTo>
                  <a:cubicBezTo>
                    <a:pt x="195" y="257"/>
                    <a:pt x="213" y="248"/>
                    <a:pt x="213" y="222"/>
                  </a:cubicBezTo>
                  <a:cubicBezTo>
                    <a:pt x="213" y="222"/>
                    <a:pt x="221" y="214"/>
                    <a:pt x="221" y="214"/>
                  </a:cubicBezTo>
                  <a:cubicBezTo>
                    <a:pt x="221" y="205"/>
                    <a:pt x="221" y="196"/>
                    <a:pt x="213" y="179"/>
                  </a:cubicBezTo>
                  <a:cubicBezTo>
                    <a:pt x="204" y="171"/>
                    <a:pt x="195" y="154"/>
                    <a:pt x="187" y="145"/>
                  </a:cubicBezTo>
                  <a:cubicBezTo>
                    <a:pt x="178" y="128"/>
                    <a:pt x="161" y="111"/>
                    <a:pt x="144" y="93"/>
                  </a:cubicBezTo>
                  <a:lnTo>
                    <a:pt x="118" y="68"/>
                  </a:lnTo>
                  <a:lnTo>
                    <a:pt x="110" y="59"/>
                  </a:lnTo>
                  <a:lnTo>
                    <a:pt x="101" y="42"/>
                  </a:lnTo>
                  <a:lnTo>
                    <a:pt x="92" y="42"/>
                  </a:lnTo>
                  <a:cubicBezTo>
                    <a:pt x="84" y="33"/>
                    <a:pt x="67" y="33"/>
                    <a:pt x="58" y="25"/>
                  </a:cubicBezTo>
                  <a:lnTo>
                    <a:pt x="32" y="7"/>
                  </a:lnTo>
                  <a:cubicBezTo>
                    <a:pt x="27" y="2"/>
                    <a:pt x="22"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5"/>
            <p:cNvSpPr/>
            <p:nvPr/>
          </p:nvSpPr>
          <p:spPr>
            <a:xfrm>
              <a:off x="7042038" y="1845988"/>
              <a:ext cx="11976" cy="15596"/>
            </a:xfrm>
            <a:custGeom>
              <a:rect b="b" l="l" r="r" t="t"/>
              <a:pathLst>
                <a:path extrusionOk="0" h="280" w="215">
                  <a:moveTo>
                    <a:pt x="42" y="0"/>
                  </a:moveTo>
                  <a:cubicBezTo>
                    <a:pt x="35" y="0"/>
                    <a:pt x="26" y="2"/>
                    <a:pt x="17" y="7"/>
                  </a:cubicBezTo>
                  <a:cubicBezTo>
                    <a:pt x="9" y="15"/>
                    <a:pt x="0" y="32"/>
                    <a:pt x="0" y="41"/>
                  </a:cubicBezTo>
                  <a:lnTo>
                    <a:pt x="0" y="58"/>
                  </a:lnTo>
                  <a:cubicBezTo>
                    <a:pt x="0" y="58"/>
                    <a:pt x="9" y="67"/>
                    <a:pt x="9" y="75"/>
                  </a:cubicBezTo>
                  <a:lnTo>
                    <a:pt x="26" y="101"/>
                  </a:lnTo>
                  <a:cubicBezTo>
                    <a:pt x="35" y="127"/>
                    <a:pt x="43" y="144"/>
                    <a:pt x="60" y="170"/>
                  </a:cubicBezTo>
                  <a:lnTo>
                    <a:pt x="95" y="221"/>
                  </a:lnTo>
                  <a:cubicBezTo>
                    <a:pt x="103" y="230"/>
                    <a:pt x="103" y="239"/>
                    <a:pt x="112" y="247"/>
                  </a:cubicBezTo>
                  <a:cubicBezTo>
                    <a:pt x="120" y="256"/>
                    <a:pt x="120" y="256"/>
                    <a:pt x="129" y="264"/>
                  </a:cubicBezTo>
                  <a:lnTo>
                    <a:pt x="138" y="264"/>
                  </a:lnTo>
                  <a:cubicBezTo>
                    <a:pt x="146" y="273"/>
                    <a:pt x="146" y="273"/>
                    <a:pt x="155" y="273"/>
                  </a:cubicBezTo>
                  <a:cubicBezTo>
                    <a:pt x="162" y="277"/>
                    <a:pt x="169" y="280"/>
                    <a:pt x="177" y="280"/>
                  </a:cubicBezTo>
                  <a:cubicBezTo>
                    <a:pt x="197" y="280"/>
                    <a:pt x="215" y="264"/>
                    <a:pt x="215" y="239"/>
                  </a:cubicBezTo>
                  <a:cubicBezTo>
                    <a:pt x="215" y="239"/>
                    <a:pt x="215" y="230"/>
                    <a:pt x="215" y="221"/>
                  </a:cubicBezTo>
                  <a:cubicBezTo>
                    <a:pt x="206" y="196"/>
                    <a:pt x="198" y="170"/>
                    <a:pt x="181" y="153"/>
                  </a:cubicBezTo>
                  <a:lnTo>
                    <a:pt x="146" y="101"/>
                  </a:lnTo>
                  <a:cubicBezTo>
                    <a:pt x="129" y="84"/>
                    <a:pt x="120" y="67"/>
                    <a:pt x="103" y="49"/>
                  </a:cubicBezTo>
                  <a:lnTo>
                    <a:pt x="86" y="32"/>
                  </a:lnTo>
                  <a:cubicBezTo>
                    <a:pt x="78" y="24"/>
                    <a:pt x="78" y="15"/>
                    <a:pt x="69" y="15"/>
                  </a:cubicBezTo>
                  <a:lnTo>
                    <a:pt x="60" y="7"/>
                  </a:lnTo>
                  <a:cubicBezTo>
                    <a:pt x="56" y="2"/>
                    <a:pt x="50" y="0"/>
                    <a:pt x="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5"/>
            <p:cNvSpPr/>
            <p:nvPr/>
          </p:nvSpPr>
          <p:spPr>
            <a:xfrm>
              <a:off x="7046326" y="1832453"/>
              <a:ext cx="56" cy="56"/>
            </a:xfrm>
            <a:custGeom>
              <a:rect b="b" l="l" r="r" t="t"/>
              <a:pathLst>
                <a:path extrusionOk="0" h="1" w="1">
                  <a:moveTo>
                    <a:pt x="1" y="0"/>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5"/>
            <p:cNvSpPr/>
            <p:nvPr/>
          </p:nvSpPr>
          <p:spPr>
            <a:xfrm>
              <a:off x="7046828" y="1829556"/>
              <a:ext cx="10583" cy="15874"/>
            </a:xfrm>
            <a:custGeom>
              <a:rect b="b" l="l" r="r" t="t"/>
              <a:pathLst>
                <a:path extrusionOk="0" h="285" w="190">
                  <a:moveTo>
                    <a:pt x="26" y="1"/>
                  </a:moveTo>
                  <a:cubicBezTo>
                    <a:pt x="9" y="9"/>
                    <a:pt x="0" y="27"/>
                    <a:pt x="9" y="44"/>
                  </a:cubicBezTo>
                  <a:cubicBezTo>
                    <a:pt x="0" y="44"/>
                    <a:pt x="0" y="52"/>
                    <a:pt x="9" y="52"/>
                  </a:cubicBezTo>
                  <a:cubicBezTo>
                    <a:pt x="0" y="61"/>
                    <a:pt x="0" y="61"/>
                    <a:pt x="9" y="61"/>
                  </a:cubicBezTo>
                  <a:cubicBezTo>
                    <a:pt x="0" y="70"/>
                    <a:pt x="0" y="70"/>
                    <a:pt x="9" y="70"/>
                  </a:cubicBezTo>
                  <a:cubicBezTo>
                    <a:pt x="0" y="78"/>
                    <a:pt x="0" y="87"/>
                    <a:pt x="9" y="95"/>
                  </a:cubicBezTo>
                  <a:cubicBezTo>
                    <a:pt x="9" y="113"/>
                    <a:pt x="9" y="138"/>
                    <a:pt x="17" y="164"/>
                  </a:cubicBezTo>
                  <a:cubicBezTo>
                    <a:pt x="26" y="181"/>
                    <a:pt x="43" y="198"/>
                    <a:pt x="52" y="224"/>
                  </a:cubicBezTo>
                  <a:cubicBezTo>
                    <a:pt x="60" y="224"/>
                    <a:pt x="60" y="233"/>
                    <a:pt x="69" y="241"/>
                  </a:cubicBezTo>
                  <a:lnTo>
                    <a:pt x="77" y="259"/>
                  </a:lnTo>
                  <a:cubicBezTo>
                    <a:pt x="85" y="266"/>
                    <a:pt x="99" y="273"/>
                    <a:pt x="108" y="275"/>
                  </a:cubicBezTo>
                  <a:lnTo>
                    <a:pt x="108" y="275"/>
                  </a:lnTo>
                  <a:cubicBezTo>
                    <a:pt x="111" y="278"/>
                    <a:pt x="116" y="280"/>
                    <a:pt x="120" y="284"/>
                  </a:cubicBezTo>
                  <a:lnTo>
                    <a:pt x="146" y="284"/>
                  </a:lnTo>
                  <a:cubicBezTo>
                    <a:pt x="172" y="276"/>
                    <a:pt x="189" y="250"/>
                    <a:pt x="181" y="233"/>
                  </a:cubicBezTo>
                  <a:cubicBezTo>
                    <a:pt x="181" y="216"/>
                    <a:pt x="181" y="207"/>
                    <a:pt x="181" y="198"/>
                  </a:cubicBezTo>
                  <a:lnTo>
                    <a:pt x="172" y="181"/>
                  </a:lnTo>
                  <a:lnTo>
                    <a:pt x="172" y="190"/>
                  </a:lnTo>
                  <a:cubicBezTo>
                    <a:pt x="172" y="190"/>
                    <a:pt x="172" y="181"/>
                    <a:pt x="163" y="173"/>
                  </a:cubicBezTo>
                  <a:cubicBezTo>
                    <a:pt x="163" y="173"/>
                    <a:pt x="155" y="164"/>
                    <a:pt x="146" y="155"/>
                  </a:cubicBezTo>
                  <a:cubicBezTo>
                    <a:pt x="138" y="147"/>
                    <a:pt x="120" y="121"/>
                    <a:pt x="112" y="104"/>
                  </a:cubicBezTo>
                  <a:cubicBezTo>
                    <a:pt x="95" y="87"/>
                    <a:pt x="95" y="87"/>
                    <a:pt x="95" y="87"/>
                  </a:cubicBezTo>
                  <a:lnTo>
                    <a:pt x="95" y="78"/>
                  </a:lnTo>
                  <a:lnTo>
                    <a:pt x="95" y="70"/>
                  </a:lnTo>
                  <a:lnTo>
                    <a:pt x="77" y="61"/>
                  </a:lnTo>
                  <a:cubicBezTo>
                    <a:pt x="77" y="52"/>
                    <a:pt x="77" y="52"/>
                    <a:pt x="77" y="44"/>
                  </a:cubicBezTo>
                  <a:cubicBezTo>
                    <a:pt x="77" y="44"/>
                    <a:pt x="69" y="44"/>
                    <a:pt x="69" y="35"/>
                  </a:cubicBezTo>
                  <a:cubicBezTo>
                    <a:pt x="69" y="35"/>
                    <a:pt x="69" y="27"/>
                    <a:pt x="69" y="18"/>
                  </a:cubicBezTo>
                  <a:cubicBezTo>
                    <a:pt x="60" y="9"/>
                    <a:pt x="43" y="1"/>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5"/>
            <p:cNvSpPr/>
            <p:nvPr/>
          </p:nvSpPr>
          <p:spPr>
            <a:xfrm>
              <a:off x="7050170" y="1831005"/>
              <a:ext cx="56" cy="56"/>
            </a:xfrm>
            <a:custGeom>
              <a:rect b="b" l="l" r="r" t="t"/>
              <a:pathLst>
                <a:path extrusionOk="0" h="1" w="1">
                  <a:moveTo>
                    <a:pt x="0" y="1"/>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5"/>
            <p:cNvSpPr/>
            <p:nvPr/>
          </p:nvSpPr>
          <p:spPr>
            <a:xfrm>
              <a:off x="6844024" y="1935776"/>
              <a:ext cx="12365" cy="14259"/>
            </a:xfrm>
            <a:custGeom>
              <a:rect b="b" l="l" r="r" t="t"/>
              <a:pathLst>
                <a:path extrusionOk="0" h="256" w="222">
                  <a:moveTo>
                    <a:pt x="38" y="1"/>
                  </a:moveTo>
                  <a:cubicBezTo>
                    <a:pt x="18" y="1"/>
                    <a:pt x="1" y="25"/>
                    <a:pt x="7" y="44"/>
                  </a:cubicBezTo>
                  <a:lnTo>
                    <a:pt x="7" y="53"/>
                  </a:lnTo>
                  <a:lnTo>
                    <a:pt x="7" y="61"/>
                  </a:lnTo>
                  <a:cubicBezTo>
                    <a:pt x="16" y="61"/>
                    <a:pt x="16" y="70"/>
                    <a:pt x="16" y="70"/>
                  </a:cubicBezTo>
                  <a:cubicBezTo>
                    <a:pt x="16" y="78"/>
                    <a:pt x="16" y="78"/>
                    <a:pt x="16" y="87"/>
                  </a:cubicBezTo>
                  <a:lnTo>
                    <a:pt x="24" y="96"/>
                  </a:lnTo>
                  <a:cubicBezTo>
                    <a:pt x="33" y="121"/>
                    <a:pt x="41" y="139"/>
                    <a:pt x="58" y="156"/>
                  </a:cubicBezTo>
                  <a:cubicBezTo>
                    <a:pt x="67" y="173"/>
                    <a:pt x="76" y="182"/>
                    <a:pt x="84" y="199"/>
                  </a:cubicBezTo>
                  <a:cubicBezTo>
                    <a:pt x="101" y="216"/>
                    <a:pt x="127" y="250"/>
                    <a:pt x="153" y="250"/>
                  </a:cubicBezTo>
                  <a:cubicBezTo>
                    <a:pt x="160" y="254"/>
                    <a:pt x="167" y="256"/>
                    <a:pt x="174" y="256"/>
                  </a:cubicBezTo>
                  <a:cubicBezTo>
                    <a:pt x="183" y="256"/>
                    <a:pt x="191" y="252"/>
                    <a:pt x="196" y="242"/>
                  </a:cubicBezTo>
                  <a:cubicBezTo>
                    <a:pt x="213" y="233"/>
                    <a:pt x="222" y="216"/>
                    <a:pt x="222" y="199"/>
                  </a:cubicBezTo>
                  <a:cubicBezTo>
                    <a:pt x="222" y="173"/>
                    <a:pt x="205" y="147"/>
                    <a:pt x="187" y="121"/>
                  </a:cubicBezTo>
                  <a:lnTo>
                    <a:pt x="144" y="78"/>
                  </a:lnTo>
                  <a:cubicBezTo>
                    <a:pt x="127" y="70"/>
                    <a:pt x="119" y="53"/>
                    <a:pt x="101" y="35"/>
                  </a:cubicBezTo>
                  <a:lnTo>
                    <a:pt x="84" y="27"/>
                  </a:lnTo>
                  <a:lnTo>
                    <a:pt x="76" y="27"/>
                  </a:lnTo>
                  <a:cubicBezTo>
                    <a:pt x="76" y="18"/>
                    <a:pt x="76" y="18"/>
                    <a:pt x="67" y="10"/>
                  </a:cubicBezTo>
                  <a:lnTo>
                    <a:pt x="58" y="10"/>
                  </a:lnTo>
                  <a:cubicBezTo>
                    <a:pt x="52" y="3"/>
                    <a:pt x="45" y="1"/>
                    <a:pt x="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5"/>
            <p:cNvSpPr/>
            <p:nvPr/>
          </p:nvSpPr>
          <p:spPr>
            <a:xfrm>
              <a:off x="6853493" y="1923355"/>
              <a:ext cx="9135" cy="13814"/>
            </a:xfrm>
            <a:custGeom>
              <a:rect b="b" l="l" r="r" t="t"/>
              <a:pathLst>
                <a:path extrusionOk="0" h="248" w="164">
                  <a:moveTo>
                    <a:pt x="17" y="1"/>
                  </a:moveTo>
                  <a:cubicBezTo>
                    <a:pt x="0" y="9"/>
                    <a:pt x="0" y="27"/>
                    <a:pt x="0" y="35"/>
                  </a:cubicBezTo>
                  <a:lnTo>
                    <a:pt x="0" y="52"/>
                  </a:lnTo>
                  <a:lnTo>
                    <a:pt x="0" y="61"/>
                  </a:lnTo>
                  <a:cubicBezTo>
                    <a:pt x="0" y="69"/>
                    <a:pt x="0" y="69"/>
                    <a:pt x="0" y="78"/>
                  </a:cubicBezTo>
                  <a:lnTo>
                    <a:pt x="0" y="87"/>
                  </a:lnTo>
                  <a:cubicBezTo>
                    <a:pt x="0" y="95"/>
                    <a:pt x="0" y="104"/>
                    <a:pt x="0" y="104"/>
                  </a:cubicBezTo>
                  <a:cubicBezTo>
                    <a:pt x="0" y="121"/>
                    <a:pt x="9" y="130"/>
                    <a:pt x="17" y="138"/>
                  </a:cubicBezTo>
                  <a:cubicBezTo>
                    <a:pt x="17" y="155"/>
                    <a:pt x="26" y="173"/>
                    <a:pt x="35" y="190"/>
                  </a:cubicBezTo>
                  <a:cubicBezTo>
                    <a:pt x="35" y="198"/>
                    <a:pt x="43" y="207"/>
                    <a:pt x="52" y="216"/>
                  </a:cubicBezTo>
                  <a:cubicBezTo>
                    <a:pt x="60" y="224"/>
                    <a:pt x="69" y="233"/>
                    <a:pt x="78" y="241"/>
                  </a:cubicBezTo>
                  <a:cubicBezTo>
                    <a:pt x="82" y="246"/>
                    <a:pt x="88" y="248"/>
                    <a:pt x="96" y="248"/>
                  </a:cubicBezTo>
                  <a:cubicBezTo>
                    <a:pt x="103" y="248"/>
                    <a:pt x="112" y="246"/>
                    <a:pt x="120" y="241"/>
                  </a:cubicBezTo>
                  <a:cubicBezTo>
                    <a:pt x="138" y="241"/>
                    <a:pt x="146" y="224"/>
                    <a:pt x="146" y="207"/>
                  </a:cubicBezTo>
                  <a:lnTo>
                    <a:pt x="163" y="207"/>
                  </a:lnTo>
                  <a:cubicBezTo>
                    <a:pt x="163" y="181"/>
                    <a:pt x="155" y="164"/>
                    <a:pt x="146" y="138"/>
                  </a:cubicBezTo>
                  <a:lnTo>
                    <a:pt x="120" y="95"/>
                  </a:lnTo>
                  <a:cubicBezTo>
                    <a:pt x="112" y="78"/>
                    <a:pt x="103" y="61"/>
                    <a:pt x="95" y="52"/>
                  </a:cubicBezTo>
                  <a:lnTo>
                    <a:pt x="86" y="44"/>
                  </a:lnTo>
                  <a:lnTo>
                    <a:pt x="78" y="27"/>
                  </a:lnTo>
                  <a:lnTo>
                    <a:pt x="69" y="18"/>
                  </a:lnTo>
                  <a:lnTo>
                    <a:pt x="60" y="9"/>
                  </a:lnTo>
                  <a:cubicBezTo>
                    <a:pt x="52" y="1"/>
                    <a:pt x="35"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5"/>
            <p:cNvSpPr/>
            <p:nvPr/>
          </p:nvSpPr>
          <p:spPr>
            <a:xfrm>
              <a:off x="6930025" y="1910544"/>
              <a:ext cx="11084" cy="14036"/>
            </a:xfrm>
            <a:custGeom>
              <a:rect b="b" l="l" r="r" t="t"/>
              <a:pathLst>
                <a:path extrusionOk="0" h="252" w="199">
                  <a:moveTo>
                    <a:pt x="43" y="1"/>
                  </a:moveTo>
                  <a:cubicBezTo>
                    <a:pt x="35" y="1"/>
                    <a:pt x="27" y="3"/>
                    <a:pt x="18" y="7"/>
                  </a:cubicBezTo>
                  <a:cubicBezTo>
                    <a:pt x="9" y="16"/>
                    <a:pt x="1" y="25"/>
                    <a:pt x="9" y="42"/>
                  </a:cubicBezTo>
                  <a:cubicBezTo>
                    <a:pt x="9" y="50"/>
                    <a:pt x="9" y="50"/>
                    <a:pt x="9" y="59"/>
                  </a:cubicBezTo>
                  <a:lnTo>
                    <a:pt x="9" y="68"/>
                  </a:lnTo>
                  <a:cubicBezTo>
                    <a:pt x="9" y="76"/>
                    <a:pt x="9" y="85"/>
                    <a:pt x="18" y="93"/>
                  </a:cubicBezTo>
                  <a:cubicBezTo>
                    <a:pt x="18" y="102"/>
                    <a:pt x="27" y="119"/>
                    <a:pt x="35" y="136"/>
                  </a:cubicBezTo>
                  <a:cubicBezTo>
                    <a:pt x="44" y="153"/>
                    <a:pt x="52" y="162"/>
                    <a:pt x="61" y="179"/>
                  </a:cubicBezTo>
                  <a:cubicBezTo>
                    <a:pt x="70" y="196"/>
                    <a:pt x="78" y="214"/>
                    <a:pt x="87" y="231"/>
                  </a:cubicBezTo>
                  <a:cubicBezTo>
                    <a:pt x="95" y="239"/>
                    <a:pt x="112" y="248"/>
                    <a:pt x="130" y="248"/>
                  </a:cubicBezTo>
                  <a:cubicBezTo>
                    <a:pt x="132" y="250"/>
                    <a:pt x="135" y="251"/>
                    <a:pt x="137" y="251"/>
                  </a:cubicBezTo>
                  <a:cubicBezTo>
                    <a:pt x="144" y="251"/>
                    <a:pt x="152" y="245"/>
                    <a:pt x="164" y="239"/>
                  </a:cubicBezTo>
                  <a:cubicBezTo>
                    <a:pt x="190" y="231"/>
                    <a:pt x="198" y="205"/>
                    <a:pt x="190" y="171"/>
                  </a:cubicBezTo>
                  <a:cubicBezTo>
                    <a:pt x="181" y="153"/>
                    <a:pt x="173" y="136"/>
                    <a:pt x="155" y="128"/>
                  </a:cubicBezTo>
                  <a:lnTo>
                    <a:pt x="130" y="85"/>
                  </a:lnTo>
                  <a:lnTo>
                    <a:pt x="95" y="50"/>
                  </a:lnTo>
                  <a:lnTo>
                    <a:pt x="78" y="33"/>
                  </a:lnTo>
                  <a:lnTo>
                    <a:pt x="70" y="16"/>
                  </a:lnTo>
                  <a:lnTo>
                    <a:pt x="61" y="7"/>
                  </a:lnTo>
                  <a:cubicBezTo>
                    <a:pt x="57" y="3"/>
                    <a:pt x="50" y="1"/>
                    <a:pt x="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5"/>
            <p:cNvSpPr/>
            <p:nvPr/>
          </p:nvSpPr>
          <p:spPr>
            <a:xfrm>
              <a:off x="7059862" y="1731190"/>
              <a:ext cx="16209" cy="17100"/>
            </a:xfrm>
            <a:custGeom>
              <a:rect b="b" l="l" r="r" t="t"/>
              <a:pathLst>
                <a:path extrusionOk="0" h="307" w="291">
                  <a:moveTo>
                    <a:pt x="33" y="0"/>
                  </a:moveTo>
                  <a:cubicBezTo>
                    <a:pt x="14" y="0"/>
                    <a:pt x="0" y="20"/>
                    <a:pt x="7" y="40"/>
                  </a:cubicBezTo>
                  <a:cubicBezTo>
                    <a:pt x="7" y="49"/>
                    <a:pt x="7" y="57"/>
                    <a:pt x="15" y="57"/>
                  </a:cubicBezTo>
                  <a:cubicBezTo>
                    <a:pt x="15" y="57"/>
                    <a:pt x="15" y="74"/>
                    <a:pt x="15" y="74"/>
                  </a:cubicBezTo>
                  <a:cubicBezTo>
                    <a:pt x="24" y="83"/>
                    <a:pt x="24" y="92"/>
                    <a:pt x="32" y="92"/>
                  </a:cubicBezTo>
                  <a:lnTo>
                    <a:pt x="32" y="100"/>
                  </a:lnTo>
                  <a:lnTo>
                    <a:pt x="41" y="117"/>
                  </a:lnTo>
                  <a:lnTo>
                    <a:pt x="50" y="126"/>
                  </a:lnTo>
                  <a:lnTo>
                    <a:pt x="58" y="134"/>
                  </a:lnTo>
                  <a:lnTo>
                    <a:pt x="84" y="169"/>
                  </a:lnTo>
                  <a:cubicBezTo>
                    <a:pt x="101" y="195"/>
                    <a:pt x="118" y="212"/>
                    <a:pt x="136" y="238"/>
                  </a:cubicBezTo>
                  <a:cubicBezTo>
                    <a:pt x="153" y="263"/>
                    <a:pt x="187" y="289"/>
                    <a:pt x="221" y="306"/>
                  </a:cubicBezTo>
                  <a:cubicBezTo>
                    <a:pt x="239" y="306"/>
                    <a:pt x="256" y="298"/>
                    <a:pt x="264" y="289"/>
                  </a:cubicBezTo>
                  <a:cubicBezTo>
                    <a:pt x="273" y="281"/>
                    <a:pt x="282" y="272"/>
                    <a:pt x="290" y="255"/>
                  </a:cubicBezTo>
                  <a:cubicBezTo>
                    <a:pt x="282" y="238"/>
                    <a:pt x="273" y="220"/>
                    <a:pt x="264" y="203"/>
                  </a:cubicBezTo>
                  <a:cubicBezTo>
                    <a:pt x="247" y="195"/>
                    <a:pt x="239" y="186"/>
                    <a:pt x="230" y="177"/>
                  </a:cubicBezTo>
                  <a:cubicBezTo>
                    <a:pt x="213" y="152"/>
                    <a:pt x="196" y="126"/>
                    <a:pt x="170" y="109"/>
                  </a:cubicBezTo>
                  <a:cubicBezTo>
                    <a:pt x="153" y="92"/>
                    <a:pt x="136" y="74"/>
                    <a:pt x="110" y="57"/>
                  </a:cubicBezTo>
                  <a:cubicBezTo>
                    <a:pt x="101" y="49"/>
                    <a:pt x="93" y="40"/>
                    <a:pt x="84" y="31"/>
                  </a:cubicBezTo>
                  <a:cubicBezTo>
                    <a:pt x="67" y="23"/>
                    <a:pt x="58" y="14"/>
                    <a:pt x="50" y="6"/>
                  </a:cubicBezTo>
                  <a:cubicBezTo>
                    <a:pt x="44" y="2"/>
                    <a:pt x="38"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5"/>
            <p:cNvSpPr/>
            <p:nvPr/>
          </p:nvSpPr>
          <p:spPr>
            <a:xfrm>
              <a:off x="7068161" y="1723726"/>
              <a:ext cx="13646" cy="18325"/>
            </a:xfrm>
            <a:custGeom>
              <a:rect b="b" l="l" r="r" t="t"/>
              <a:pathLst>
                <a:path extrusionOk="0" h="329" w="245">
                  <a:moveTo>
                    <a:pt x="40" y="0"/>
                  </a:moveTo>
                  <a:cubicBezTo>
                    <a:pt x="19" y="0"/>
                    <a:pt x="0" y="20"/>
                    <a:pt x="12" y="45"/>
                  </a:cubicBezTo>
                  <a:cubicBezTo>
                    <a:pt x="38" y="97"/>
                    <a:pt x="55" y="148"/>
                    <a:pt x="81" y="191"/>
                  </a:cubicBezTo>
                  <a:cubicBezTo>
                    <a:pt x="98" y="217"/>
                    <a:pt x="107" y="234"/>
                    <a:pt x="124" y="260"/>
                  </a:cubicBezTo>
                  <a:cubicBezTo>
                    <a:pt x="133" y="286"/>
                    <a:pt x="158" y="320"/>
                    <a:pt x="184" y="329"/>
                  </a:cubicBezTo>
                  <a:lnTo>
                    <a:pt x="201" y="329"/>
                  </a:lnTo>
                  <a:cubicBezTo>
                    <a:pt x="219" y="329"/>
                    <a:pt x="227" y="320"/>
                    <a:pt x="236" y="303"/>
                  </a:cubicBezTo>
                  <a:cubicBezTo>
                    <a:pt x="236" y="303"/>
                    <a:pt x="236" y="294"/>
                    <a:pt x="236" y="286"/>
                  </a:cubicBezTo>
                  <a:cubicBezTo>
                    <a:pt x="244" y="268"/>
                    <a:pt x="227" y="234"/>
                    <a:pt x="210" y="208"/>
                  </a:cubicBezTo>
                  <a:cubicBezTo>
                    <a:pt x="193" y="183"/>
                    <a:pt x="176" y="165"/>
                    <a:pt x="158" y="140"/>
                  </a:cubicBezTo>
                  <a:cubicBezTo>
                    <a:pt x="133" y="97"/>
                    <a:pt x="98" y="54"/>
                    <a:pt x="64" y="11"/>
                  </a:cubicBezTo>
                  <a:cubicBezTo>
                    <a:pt x="57" y="3"/>
                    <a:pt x="48" y="0"/>
                    <a:pt x="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5"/>
            <p:cNvSpPr/>
            <p:nvPr/>
          </p:nvSpPr>
          <p:spPr>
            <a:xfrm>
              <a:off x="7147311" y="1760210"/>
              <a:ext cx="14872" cy="18381"/>
            </a:xfrm>
            <a:custGeom>
              <a:rect b="b" l="l" r="r" t="t"/>
              <a:pathLst>
                <a:path extrusionOk="0" h="330" w="267">
                  <a:moveTo>
                    <a:pt x="17" y="0"/>
                  </a:moveTo>
                  <a:cubicBezTo>
                    <a:pt x="9" y="9"/>
                    <a:pt x="0" y="17"/>
                    <a:pt x="0" y="34"/>
                  </a:cubicBezTo>
                  <a:cubicBezTo>
                    <a:pt x="9" y="52"/>
                    <a:pt x="9" y="69"/>
                    <a:pt x="17" y="95"/>
                  </a:cubicBezTo>
                  <a:cubicBezTo>
                    <a:pt x="17" y="112"/>
                    <a:pt x="26" y="138"/>
                    <a:pt x="35" y="155"/>
                  </a:cubicBezTo>
                  <a:cubicBezTo>
                    <a:pt x="52" y="172"/>
                    <a:pt x="60" y="198"/>
                    <a:pt x="69" y="215"/>
                  </a:cubicBezTo>
                  <a:cubicBezTo>
                    <a:pt x="95" y="249"/>
                    <a:pt x="129" y="284"/>
                    <a:pt x="155" y="309"/>
                  </a:cubicBezTo>
                  <a:cubicBezTo>
                    <a:pt x="168" y="322"/>
                    <a:pt x="185" y="330"/>
                    <a:pt x="200" y="330"/>
                  </a:cubicBezTo>
                  <a:cubicBezTo>
                    <a:pt x="205" y="330"/>
                    <a:pt x="210" y="329"/>
                    <a:pt x="215" y="327"/>
                  </a:cubicBezTo>
                  <a:cubicBezTo>
                    <a:pt x="249" y="318"/>
                    <a:pt x="267" y="292"/>
                    <a:pt x="258" y="258"/>
                  </a:cubicBezTo>
                  <a:cubicBezTo>
                    <a:pt x="249" y="223"/>
                    <a:pt x="224" y="206"/>
                    <a:pt x="198" y="189"/>
                  </a:cubicBezTo>
                  <a:lnTo>
                    <a:pt x="189" y="181"/>
                  </a:lnTo>
                  <a:cubicBezTo>
                    <a:pt x="181" y="172"/>
                    <a:pt x="172" y="163"/>
                    <a:pt x="172" y="163"/>
                  </a:cubicBezTo>
                  <a:cubicBezTo>
                    <a:pt x="164" y="155"/>
                    <a:pt x="138" y="129"/>
                    <a:pt x="129" y="120"/>
                  </a:cubicBezTo>
                  <a:cubicBezTo>
                    <a:pt x="121" y="103"/>
                    <a:pt x="103" y="77"/>
                    <a:pt x="86" y="60"/>
                  </a:cubicBezTo>
                  <a:lnTo>
                    <a:pt x="78" y="60"/>
                  </a:lnTo>
                  <a:lnTo>
                    <a:pt x="69" y="43"/>
                  </a:lnTo>
                  <a:cubicBezTo>
                    <a:pt x="69" y="34"/>
                    <a:pt x="60" y="26"/>
                    <a:pt x="52" y="17"/>
                  </a:cubicBezTo>
                  <a:cubicBezTo>
                    <a:pt x="52" y="0"/>
                    <a:pt x="35" y="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5"/>
            <p:cNvSpPr/>
            <p:nvPr/>
          </p:nvSpPr>
          <p:spPr>
            <a:xfrm>
              <a:off x="7157337" y="1754584"/>
              <a:ext cx="14928" cy="17434"/>
            </a:xfrm>
            <a:custGeom>
              <a:rect b="b" l="l" r="r" t="t"/>
              <a:pathLst>
                <a:path extrusionOk="0" h="313" w="268">
                  <a:moveTo>
                    <a:pt x="36" y="0"/>
                  </a:moveTo>
                  <a:cubicBezTo>
                    <a:pt x="29" y="0"/>
                    <a:pt x="22" y="2"/>
                    <a:pt x="18" y="7"/>
                  </a:cubicBezTo>
                  <a:cubicBezTo>
                    <a:pt x="9" y="15"/>
                    <a:pt x="1" y="32"/>
                    <a:pt x="9" y="50"/>
                  </a:cubicBezTo>
                  <a:lnTo>
                    <a:pt x="9" y="58"/>
                  </a:lnTo>
                  <a:cubicBezTo>
                    <a:pt x="9" y="67"/>
                    <a:pt x="9" y="67"/>
                    <a:pt x="18" y="75"/>
                  </a:cubicBezTo>
                  <a:cubicBezTo>
                    <a:pt x="18" y="84"/>
                    <a:pt x="26" y="93"/>
                    <a:pt x="35" y="110"/>
                  </a:cubicBezTo>
                  <a:cubicBezTo>
                    <a:pt x="35" y="118"/>
                    <a:pt x="61" y="153"/>
                    <a:pt x="78" y="178"/>
                  </a:cubicBezTo>
                  <a:lnTo>
                    <a:pt x="112" y="239"/>
                  </a:lnTo>
                  <a:cubicBezTo>
                    <a:pt x="130" y="273"/>
                    <a:pt x="155" y="299"/>
                    <a:pt x="181" y="307"/>
                  </a:cubicBezTo>
                  <a:cubicBezTo>
                    <a:pt x="190" y="311"/>
                    <a:pt x="200" y="313"/>
                    <a:pt x="208" y="313"/>
                  </a:cubicBezTo>
                  <a:cubicBezTo>
                    <a:pt x="241" y="313"/>
                    <a:pt x="267" y="290"/>
                    <a:pt x="267" y="256"/>
                  </a:cubicBezTo>
                  <a:cubicBezTo>
                    <a:pt x="258" y="221"/>
                    <a:pt x="241" y="196"/>
                    <a:pt x="216" y="170"/>
                  </a:cubicBezTo>
                  <a:cubicBezTo>
                    <a:pt x="198" y="153"/>
                    <a:pt x="181" y="135"/>
                    <a:pt x="164" y="118"/>
                  </a:cubicBezTo>
                  <a:cubicBezTo>
                    <a:pt x="147" y="93"/>
                    <a:pt x="138" y="75"/>
                    <a:pt x="121" y="58"/>
                  </a:cubicBezTo>
                  <a:cubicBezTo>
                    <a:pt x="104" y="50"/>
                    <a:pt x="95" y="41"/>
                    <a:pt x="87" y="32"/>
                  </a:cubicBezTo>
                  <a:lnTo>
                    <a:pt x="78" y="24"/>
                  </a:lnTo>
                  <a:cubicBezTo>
                    <a:pt x="61" y="24"/>
                    <a:pt x="61" y="15"/>
                    <a:pt x="69" y="15"/>
                  </a:cubicBezTo>
                  <a:lnTo>
                    <a:pt x="61" y="7"/>
                  </a:lnTo>
                  <a:cubicBezTo>
                    <a:pt x="52" y="2"/>
                    <a:pt x="44" y="0"/>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5"/>
            <p:cNvSpPr/>
            <p:nvPr/>
          </p:nvSpPr>
          <p:spPr>
            <a:xfrm>
              <a:off x="7136560" y="1697882"/>
              <a:ext cx="12254" cy="15095"/>
            </a:xfrm>
            <a:custGeom>
              <a:rect b="b" l="l" r="r" t="t"/>
              <a:pathLst>
                <a:path extrusionOk="0" h="271" w="220">
                  <a:moveTo>
                    <a:pt x="44" y="0"/>
                  </a:moveTo>
                  <a:cubicBezTo>
                    <a:pt x="24" y="0"/>
                    <a:pt x="1" y="21"/>
                    <a:pt x="13" y="45"/>
                  </a:cubicBezTo>
                  <a:cubicBezTo>
                    <a:pt x="21" y="62"/>
                    <a:pt x="30" y="80"/>
                    <a:pt x="39" y="97"/>
                  </a:cubicBezTo>
                  <a:cubicBezTo>
                    <a:pt x="47" y="114"/>
                    <a:pt x="56" y="131"/>
                    <a:pt x="64" y="148"/>
                  </a:cubicBezTo>
                  <a:cubicBezTo>
                    <a:pt x="73" y="165"/>
                    <a:pt x="82" y="183"/>
                    <a:pt x="90" y="200"/>
                  </a:cubicBezTo>
                  <a:cubicBezTo>
                    <a:pt x="99" y="226"/>
                    <a:pt x="116" y="251"/>
                    <a:pt x="142" y="269"/>
                  </a:cubicBezTo>
                  <a:cubicBezTo>
                    <a:pt x="148" y="270"/>
                    <a:pt x="154" y="271"/>
                    <a:pt x="159" y="271"/>
                  </a:cubicBezTo>
                  <a:cubicBezTo>
                    <a:pt x="187" y="271"/>
                    <a:pt x="212" y="254"/>
                    <a:pt x="219" y="226"/>
                  </a:cubicBezTo>
                  <a:cubicBezTo>
                    <a:pt x="219" y="217"/>
                    <a:pt x="210" y="200"/>
                    <a:pt x="210" y="191"/>
                  </a:cubicBezTo>
                  <a:cubicBezTo>
                    <a:pt x="202" y="183"/>
                    <a:pt x="202" y="174"/>
                    <a:pt x="193" y="165"/>
                  </a:cubicBezTo>
                  <a:lnTo>
                    <a:pt x="176" y="148"/>
                  </a:lnTo>
                  <a:cubicBezTo>
                    <a:pt x="168" y="131"/>
                    <a:pt x="150" y="114"/>
                    <a:pt x="142" y="105"/>
                  </a:cubicBezTo>
                  <a:cubicBezTo>
                    <a:pt x="125" y="88"/>
                    <a:pt x="116" y="71"/>
                    <a:pt x="107" y="62"/>
                  </a:cubicBezTo>
                  <a:lnTo>
                    <a:pt x="64" y="11"/>
                  </a:lnTo>
                  <a:cubicBezTo>
                    <a:pt x="60" y="4"/>
                    <a:pt x="52" y="0"/>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5"/>
            <p:cNvSpPr/>
            <p:nvPr/>
          </p:nvSpPr>
          <p:spPr>
            <a:xfrm>
              <a:off x="7366657" y="1782156"/>
              <a:ext cx="283012" cy="122651"/>
            </a:xfrm>
            <a:custGeom>
              <a:rect b="b" l="l" r="r" t="t"/>
              <a:pathLst>
                <a:path extrusionOk="0" h="2202" w="5081">
                  <a:moveTo>
                    <a:pt x="5047" y="0"/>
                  </a:moveTo>
                  <a:cubicBezTo>
                    <a:pt x="5045" y="0"/>
                    <a:pt x="5043" y="1"/>
                    <a:pt x="5040" y="1"/>
                  </a:cubicBezTo>
                  <a:cubicBezTo>
                    <a:pt x="4877" y="70"/>
                    <a:pt x="4722" y="156"/>
                    <a:pt x="4568" y="233"/>
                  </a:cubicBezTo>
                  <a:cubicBezTo>
                    <a:pt x="4405" y="311"/>
                    <a:pt x="4241" y="379"/>
                    <a:pt x="4087" y="457"/>
                  </a:cubicBezTo>
                  <a:cubicBezTo>
                    <a:pt x="3760" y="603"/>
                    <a:pt x="3442" y="749"/>
                    <a:pt x="3116" y="895"/>
                  </a:cubicBezTo>
                  <a:cubicBezTo>
                    <a:pt x="2471" y="1178"/>
                    <a:pt x="1819" y="1453"/>
                    <a:pt x="1157" y="1702"/>
                  </a:cubicBezTo>
                  <a:cubicBezTo>
                    <a:pt x="968" y="1771"/>
                    <a:pt x="788" y="1848"/>
                    <a:pt x="599" y="1917"/>
                  </a:cubicBezTo>
                  <a:cubicBezTo>
                    <a:pt x="410" y="1986"/>
                    <a:pt x="221" y="2055"/>
                    <a:pt x="40" y="2132"/>
                  </a:cubicBezTo>
                  <a:cubicBezTo>
                    <a:pt x="0" y="2148"/>
                    <a:pt x="27" y="2202"/>
                    <a:pt x="59" y="2202"/>
                  </a:cubicBezTo>
                  <a:cubicBezTo>
                    <a:pt x="61" y="2202"/>
                    <a:pt x="64" y="2201"/>
                    <a:pt x="66" y="2201"/>
                  </a:cubicBezTo>
                  <a:cubicBezTo>
                    <a:pt x="238" y="2149"/>
                    <a:pt x="410" y="2089"/>
                    <a:pt x="573" y="2029"/>
                  </a:cubicBezTo>
                  <a:cubicBezTo>
                    <a:pt x="745" y="1960"/>
                    <a:pt x="908" y="1900"/>
                    <a:pt x="1071" y="1840"/>
                  </a:cubicBezTo>
                  <a:cubicBezTo>
                    <a:pt x="1406" y="1711"/>
                    <a:pt x="1733" y="1574"/>
                    <a:pt x="2059" y="1445"/>
                  </a:cubicBezTo>
                  <a:cubicBezTo>
                    <a:pt x="2712" y="1170"/>
                    <a:pt x="3356" y="886"/>
                    <a:pt x="3992" y="586"/>
                  </a:cubicBezTo>
                  <a:cubicBezTo>
                    <a:pt x="4173" y="500"/>
                    <a:pt x="4353" y="405"/>
                    <a:pt x="4525" y="319"/>
                  </a:cubicBezTo>
                  <a:cubicBezTo>
                    <a:pt x="4705" y="233"/>
                    <a:pt x="4886" y="147"/>
                    <a:pt x="5058" y="44"/>
                  </a:cubicBezTo>
                  <a:cubicBezTo>
                    <a:pt x="5081" y="36"/>
                    <a:pt x="5069" y="0"/>
                    <a:pt x="50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5"/>
            <p:cNvSpPr/>
            <p:nvPr/>
          </p:nvSpPr>
          <p:spPr>
            <a:xfrm>
              <a:off x="7365487" y="1851112"/>
              <a:ext cx="301059" cy="68511"/>
            </a:xfrm>
            <a:custGeom>
              <a:rect b="b" l="l" r="r" t="t"/>
              <a:pathLst>
                <a:path extrusionOk="0" h="1230" w="5405">
                  <a:moveTo>
                    <a:pt x="5405" y="0"/>
                  </a:moveTo>
                  <a:cubicBezTo>
                    <a:pt x="5353" y="9"/>
                    <a:pt x="5310" y="9"/>
                    <a:pt x="5268" y="18"/>
                  </a:cubicBezTo>
                  <a:lnTo>
                    <a:pt x="5130" y="43"/>
                  </a:lnTo>
                  <a:cubicBezTo>
                    <a:pt x="5044" y="61"/>
                    <a:pt x="4958" y="86"/>
                    <a:pt x="4872" y="104"/>
                  </a:cubicBezTo>
                  <a:cubicBezTo>
                    <a:pt x="4700" y="147"/>
                    <a:pt x="4529" y="189"/>
                    <a:pt x="4348" y="232"/>
                  </a:cubicBezTo>
                  <a:cubicBezTo>
                    <a:pt x="4005" y="318"/>
                    <a:pt x="3652" y="404"/>
                    <a:pt x="3309" y="482"/>
                  </a:cubicBezTo>
                  <a:cubicBezTo>
                    <a:pt x="2613" y="645"/>
                    <a:pt x="1917" y="799"/>
                    <a:pt x="1212" y="937"/>
                  </a:cubicBezTo>
                  <a:lnTo>
                    <a:pt x="628" y="1040"/>
                  </a:lnTo>
                  <a:cubicBezTo>
                    <a:pt x="431" y="1074"/>
                    <a:pt x="233" y="1109"/>
                    <a:pt x="35" y="1160"/>
                  </a:cubicBezTo>
                  <a:cubicBezTo>
                    <a:pt x="1" y="1169"/>
                    <a:pt x="10" y="1229"/>
                    <a:pt x="44" y="1229"/>
                  </a:cubicBezTo>
                  <a:cubicBezTo>
                    <a:pt x="224" y="1212"/>
                    <a:pt x="396" y="1177"/>
                    <a:pt x="577" y="1143"/>
                  </a:cubicBezTo>
                  <a:lnTo>
                    <a:pt x="1101" y="1040"/>
                  </a:lnTo>
                  <a:cubicBezTo>
                    <a:pt x="1453" y="980"/>
                    <a:pt x="1805" y="903"/>
                    <a:pt x="2157" y="825"/>
                  </a:cubicBezTo>
                  <a:cubicBezTo>
                    <a:pt x="2853" y="679"/>
                    <a:pt x="3549" y="516"/>
                    <a:pt x="4245" y="344"/>
                  </a:cubicBezTo>
                  <a:cubicBezTo>
                    <a:pt x="4443" y="293"/>
                    <a:pt x="4632" y="250"/>
                    <a:pt x="4829" y="189"/>
                  </a:cubicBezTo>
                  <a:cubicBezTo>
                    <a:pt x="4924" y="164"/>
                    <a:pt x="5018" y="138"/>
                    <a:pt x="5113" y="112"/>
                  </a:cubicBezTo>
                  <a:lnTo>
                    <a:pt x="5250" y="61"/>
                  </a:lnTo>
                  <a:cubicBezTo>
                    <a:pt x="5302" y="43"/>
                    <a:pt x="5353" y="26"/>
                    <a:pt x="54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5"/>
            <p:cNvSpPr/>
            <p:nvPr/>
          </p:nvSpPr>
          <p:spPr>
            <a:xfrm>
              <a:off x="7365989" y="1906979"/>
              <a:ext cx="289529" cy="19774"/>
            </a:xfrm>
            <a:custGeom>
              <a:rect b="b" l="l" r="r" t="t"/>
              <a:pathLst>
                <a:path extrusionOk="0" h="355" w="5198">
                  <a:moveTo>
                    <a:pt x="5188" y="1"/>
                  </a:moveTo>
                  <a:cubicBezTo>
                    <a:pt x="5186" y="1"/>
                    <a:pt x="5184" y="1"/>
                    <a:pt x="5181" y="3"/>
                  </a:cubicBezTo>
                  <a:lnTo>
                    <a:pt x="4932" y="3"/>
                  </a:lnTo>
                  <a:cubicBezTo>
                    <a:pt x="4846" y="11"/>
                    <a:pt x="4769" y="20"/>
                    <a:pt x="4683" y="28"/>
                  </a:cubicBezTo>
                  <a:lnTo>
                    <a:pt x="4176" y="71"/>
                  </a:lnTo>
                  <a:cubicBezTo>
                    <a:pt x="3841" y="97"/>
                    <a:pt x="3506" y="132"/>
                    <a:pt x="3171" y="149"/>
                  </a:cubicBezTo>
                  <a:cubicBezTo>
                    <a:pt x="2501" y="200"/>
                    <a:pt x="1831" y="235"/>
                    <a:pt x="1160" y="252"/>
                  </a:cubicBezTo>
                  <a:cubicBezTo>
                    <a:pt x="980" y="260"/>
                    <a:pt x="791" y="260"/>
                    <a:pt x="602" y="269"/>
                  </a:cubicBezTo>
                  <a:lnTo>
                    <a:pt x="318" y="269"/>
                  </a:lnTo>
                  <a:cubicBezTo>
                    <a:pt x="224" y="269"/>
                    <a:pt x="129" y="278"/>
                    <a:pt x="35" y="286"/>
                  </a:cubicBezTo>
                  <a:cubicBezTo>
                    <a:pt x="1" y="286"/>
                    <a:pt x="1" y="338"/>
                    <a:pt x="35" y="338"/>
                  </a:cubicBezTo>
                  <a:cubicBezTo>
                    <a:pt x="121" y="346"/>
                    <a:pt x="207" y="355"/>
                    <a:pt x="293" y="355"/>
                  </a:cubicBezTo>
                  <a:lnTo>
                    <a:pt x="542" y="355"/>
                  </a:lnTo>
                  <a:lnTo>
                    <a:pt x="1049" y="346"/>
                  </a:lnTo>
                  <a:cubicBezTo>
                    <a:pt x="1384" y="338"/>
                    <a:pt x="1719" y="321"/>
                    <a:pt x="2054" y="303"/>
                  </a:cubicBezTo>
                  <a:cubicBezTo>
                    <a:pt x="2724" y="269"/>
                    <a:pt x="3394" y="226"/>
                    <a:pt x="4064" y="166"/>
                  </a:cubicBezTo>
                  <a:cubicBezTo>
                    <a:pt x="4253" y="149"/>
                    <a:pt x="4442" y="132"/>
                    <a:pt x="4623" y="106"/>
                  </a:cubicBezTo>
                  <a:cubicBezTo>
                    <a:pt x="4717" y="97"/>
                    <a:pt x="4812" y="80"/>
                    <a:pt x="4906" y="71"/>
                  </a:cubicBezTo>
                  <a:cubicBezTo>
                    <a:pt x="4949" y="63"/>
                    <a:pt x="4992" y="63"/>
                    <a:pt x="5044" y="54"/>
                  </a:cubicBezTo>
                  <a:cubicBezTo>
                    <a:pt x="5087" y="46"/>
                    <a:pt x="5138" y="28"/>
                    <a:pt x="5181" y="20"/>
                  </a:cubicBezTo>
                  <a:cubicBezTo>
                    <a:pt x="5196" y="20"/>
                    <a:pt x="5198" y="1"/>
                    <a:pt x="51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5"/>
            <p:cNvSpPr/>
            <p:nvPr/>
          </p:nvSpPr>
          <p:spPr>
            <a:xfrm>
              <a:off x="7545510" y="1918955"/>
              <a:ext cx="58708" cy="44281"/>
            </a:xfrm>
            <a:custGeom>
              <a:rect b="b" l="l" r="r" t="t"/>
              <a:pathLst>
                <a:path extrusionOk="0" h="795" w="1054">
                  <a:moveTo>
                    <a:pt x="241" y="1"/>
                  </a:moveTo>
                  <a:cubicBezTo>
                    <a:pt x="1" y="1"/>
                    <a:pt x="18" y="489"/>
                    <a:pt x="77" y="655"/>
                  </a:cubicBezTo>
                  <a:cubicBezTo>
                    <a:pt x="123" y="755"/>
                    <a:pt x="183" y="795"/>
                    <a:pt x="240" y="795"/>
                  </a:cubicBezTo>
                  <a:cubicBezTo>
                    <a:pt x="375" y="795"/>
                    <a:pt x="494" y="577"/>
                    <a:pt x="386" y="415"/>
                  </a:cubicBezTo>
                  <a:lnTo>
                    <a:pt x="386" y="415"/>
                  </a:lnTo>
                  <a:cubicBezTo>
                    <a:pt x="545" y="466"/>
                    <a:pt x="657" y="487"/>
                    <a:pt x="731" y="487"/>
                  </a:cubicBezTo>
                  <a:cubicBezTo>
                    <a:pt x="1053" y="487"/>
                    <a:pt x="637" y="79"/>
                    <a:pt x="266" y="2"/>
                  </a:cubicBezTo>
                  <a:cubicBezTo>
                    <a:pt x="257" y="1"/>
                    <a:pt x="249" y="1"/>
                    <a:pt x="2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5"/>
            <p:cNvSpPr/>
            <p:nvPr/>
          </p:nvSpPr>
          <p:spPr>
            <a:xfrm>
              <a:off x="7440515" y="1922297"/>
              <a:ext cx="56090" cy="48793"/>
            </a:xfrm>
            <a:custGeom>
              <a:rect b="b" l="l" r="r" t="t"/>
              <a:pathLst>
                <a:path extrusionOk="0" h="876" w="1007">
                  <a:moveTo>
                    <a:pt x="188" y="1"/>
                  </a:moveTo>
                  <a:cubicBezTo>
                    <a:pt x="150" y="1"/>
                    <a:pt x="130" y="35"/>
                    <a:pt x="115" y="114"/>
                  </a:cubicBezTo>
                  <a:cubicBezTo>
                    <a:pt x="0" y="480"/>
                    <a:pt x="258" y="875"/>
                    <a:pt x="411" y="875"/>
                  </a:cubicBezTo>
                  <a:cubicBezTo>
                    <a:pt x="488" y="875"/>
                    <a:pt x="539" y="775"/>
                    <a:pt x="501" y="518"/>
                  </a:cubicBezTo>
                  <a:lnTo>
                    <a:pt x="501" y="518"/>
                  </a:lnTo>
                  <a:cubicBezTo>
                    <a:pt x="563" y="528"/>
                    <a:pt x="613" y="533"/>
                    <a:pt x="652" y="533"/>
                  </a:cubicBezTo>
                  <a:cubicBezTo>
                    <a:pt x="1007" y="533"/>
                    <a:pt x="472" y="145"/>
                    <a:pt x="286" y="37"/>
                  </a:cubicBezTo>
                  <a:cubicBezTo>
                    <a:pt x="244" y="14"/>
                    <a:pt x="212"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5"/>
            <p:cNvSpPr/>
            <p:nvPr/>
          </p:nvSpPr>
          <p:spPr>
            <a:xfrm>
              <a:off x="7587563" y="1812624"/>
              <a:ext cx="64779" cy="31693"/>
            </a:xfrm>
            <a:custGeom>
              <a:rect b="b" l="l" r="r" t="t"/>
              <a:pathLst>
                <a:path extrusionOk="0" h="569" w="1163">
                  <a:moveTo>
                    <a:pt x="401" y="1"/>
                  </a:moveTo>
                  <a:cubicBezTo>
                    <a:pt x="300" y="1"/>
                    <a:pt x="197" y="17"/>
                    <a:pt x="103" y="56"/>
                  </a:cubicBezTo>
                  <a:cubicBezTo>
                    <a:pt x="43" y="56"/>
                    <a:pt x="0" y="116"/>
                    <a:pt x="9" y="176"/>
                  </a:cubicBezTo>
                  <a:cubicBezTo>
                    <a:pt x="23" y="445"/>
                    <a:pt x="253" y="569"/>
                    <a:pt x="415" y="569"/>
                  </a:cubicBezTo>
                  <a:cubicBezTo>
                    <a:pt x="553" y="569"/>
                    <a:pt x="642" y="479"/>
                    <a:pt x="507" y="313"/>
                  </a:cubicBezTo>
                  <a:cubicBezTo>
                    <a:pt x="1163" y="265"/>
                    <a:pt x="810" y="1"/>
                    <a:pt x="4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5"/>
            <p:cNvSpPr/>
            <p:nvPr/>
          </p:nvSpPr>
          <p:spPr>
            <a:xfrm>
              <a:off x="7635911" y="1888264"/>
              <a:ext cx="66784" cy="29410"/>
            </a:xfrm>
            <a:custGeom>
              <a:rect b="b" l="l" r="r" t="t"/>
              <a:pathLst>
                <a:path extrusionOk="0" h="528" w="1199">
                  <a:moveTo>
                    <a:pt x="601" y="1"/>
                  </a:moveTo>
                  <a:cubicBezTo>
                    <a:pt x="446" y="1"/>
                    <a:pt x="41" y="244"/>
                    <a:pt x="0" y="390"/>
                  </a:cubicBezTo>
                  <a:cubicBezTo>
                    <a:pt x="166" y="490"/>
                    <a:pt x="341" y="527"/>
                    <a:pt x="494" y="527"/>
                  </a:cubicBezTo>
                  <a:cubicBezTo>
                    <a:pt x="934" y="527"/>
                    <a:pt x="1199" y="218"/>
                    <a:pt x="593" y="193"/>
                  </a:cubicBezTo>
                  <a:cubicBezTo>
                    <a:pt x="691" y="53"/>
                    <a:pt x="673" y="1"/>
                    <a:pt x="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5"/>
            <p:cNvSpPr/>
            <p:nvPr/>
          </p:nvSpPr>
          <p:spPr>
            <a:xfrm>
              <a:off x="7635911" y="1754473"/>
              <a:ext cx="59599" cy="36985"/>
            </a:xfrm>
            <a:custGeom>
              <a:rect b="b" l="l" r="r" t="t"/>
              <a:pathLst>
                <a:path extrusionOk="0" h="664" w="1070">
                  <a:moveTo>
                    <a:pt x="434" y="1"/>
                  </a:moveTo>
                  <a:cubicBezTo>
                    <a:pt x="323" y="1"/>
                    <a:pt x="0" y="450"/>
                    <a:pt x="0" y="662"/>
                  </a:cubicBezTo>
                  <a:cubicBezTo>
                    <a:pt x="22" y="663"/>
                    <a:pt x="44" y="663"/>
                    <a:pt x="65" y="663"/>
                  </a:cubicBezTo>
                  <a:cubicBezTo>
                    <a:pt x="654" y="663"/>
                    <a:pt x="1070" y="215"/>
                    <a:pt x="751" y="215"/>
                  </a:cubicBezTo>
                  <a:cubicBezTo>
                    <a:pt x="680" y="215"/>
                    <a:pt x="572" y="237"/>
                    <a:pt x="421" y="292"/>
                  </a:cubicBezTo>
                  <a:cubicBezTo>
                    <a:pt x="490" y="81"/>
                    <a:pt x="481" y="1"/>
                    <a:pt x="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5"/>
            <p:cNvSpPr/>
            <p:nvPr/>
          </p:nvSpPr>
          <p:spPr>
            <a:xfrm>
              <a:off x="7585447" y="1872947"/>
              <a:ext cx="52581" cy="33086"/>
            </a:xfrm>
            <a:custGeom>
              <a:rect b="b" l="l" r="r" t="t"/>
              <a:pathLst>
                <a:path extrusionOk="0" h="594" w="944">
                  <a:moveTo>
                    <a:pt x="244" y="0"/>
                  </a:moveTo>
                  <a:cubicBezTo>
                    <a:pt x="133" y="0"/>
                    <a:pt x="42" y="30"/>
                    <a:pt x="21" y="115"/>
                  </a:cubicBezTo>
                  <a:cubicBezTo>
                    <a:pt x="1" y="410"/>
                    <a:pt x="232" y="593"/>
                    <a:pt x="370" y="593"/>
                  </a:cubicBezTo>
                  <a:cubicBezTo>
                    <a:pt x="466" y="593"/>
                    <a:pt x="517" y="505"/>
                    <a:pt x="408" y="304"/>
                  </a:cubicBezTo>
                  <a:lnTo>
                    <a:pt x="408" y="304"/>
                  </a:lnTo>
                  <a:cubicBezTo>
                    <a:pt x="442" y="308"/>
                    <a:pt x="492" y="311"/>
                    <a:pt x="544" y="311"/>
                  </a:cubicBezTo>
                  <a:cubicBezTo>
                    <a:pt x="726" y="311"/>
                    <a:pt x="944" y="275"/>
                    <a:pt x="717" y="115"/>
                  </a:cubicBezTo>
                  <a:cubicBezTo>
                    <a:pt x="629" y="69"/>
                    <a:pt x="413" y="0"/>
                    <a:pt x="2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5"/>
            <p:cNvSpPr/>
            <p:nvPr/>
          </p:nvSpPr>
          <p:spPr>
            <a:xfrm>
              <a:off x="7649279" y="1831060"/>
              <a:ext cx="59432" cy="31582"/>
            </a:xfrm>
            <a:custGeom>
              <a:rect b="b" l="l" r="r" t="t"/>
              <a:pathLst>
                <a:path extrusionOk="0" h="567" w="1067">
                  <a:moveTo>
                    <a:pt x="575" y="0"/>
                  </a:moveTo>
                  <a:cubicBezTo>
                    <a:pt x="467" y="0"/>
                    <a:pt x="72" y="349"/>
                    <a:pt x="1" y="498"/>
                  </a:cubicBezTo>
                  <a:cubicBezTo>
                    <a:pt x="152" y="547"/>
                    <a:pt x="292" y="567"/>
                    <a:pt x="413" y="567"/>
                  </a:cubicBezTo>
                  <a:cubicBezTo>
                    <a:pt x="883" y="567"/>
                    <a:pt x="1066" y="269"/>
                    <a:pt x="499" y="249"/>
                  </a:cubicBezTo>
                  <a:cubicBezTo>
                    <a:pt x="614" y="68"/>
                    <a:pt x="623" y="0"/>
                    <a:pt x="5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5"/>
            <p:cNvSpPr/>
            <p:nvPr/>
          </p:nvSpPr>
          <p:spPr>
            <a:xfrm>
              <a:off x="7535372" y="1847325"/>
              <a:ext cx="48793" cy="34478"/>
            </a:xfrm>
            <a:custGeom>
              <a:rect b="b" l="l" r="r" t="t"/>
              <a:pathLst>
                <a:path extrusionOk="0" h="619" w="876">
                  <a:moveTo>
                    <a:pt x="307" y="1"/>
                  </a:moveTo>
                  <a:cubicBezTo>
                    <a:pt x="194" y="1"/>
                    <a:pt x="1" y="474"/>
                    <a:pt x="27" y="618"/>
                  </a:cubicBezTo>
                  <a:cubicBezTo>
                    <a:pt x="525" y="558"/>
                    <a:pt x="875" y="17"/>
                    <a:pt x="677" y="17"/>
                  </a:cubicBezTo>
                  <a:cubicBezTo>
                    <a:pt x="623" y="17"/>
                    <a:pt x="526" y="59"/>
                    <a:pt x="379" y="163"/>
                  </a:cubicBezTo>
                  <a:cubicBezTo>
                    <a:pt x="369" y="47"/>
                    <a:pt x="342" y="1"/>
                    <a:pt x="3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5"/>
            <p:cNvSpPr/>
            <p:nvPr/>
          </p:nvSpPr>
          <p:spPr>
            <a:xfrm>
              <a:off x="7472710" y="1830392"/>
              <a:ext cx="43390" cy="38823"/>
            </a:xfrm>
            <a:custGeom>
              <a:rect b="b" l="l" r="r" t="t"/>
              <a:pathLst>
                <a:path extrusionOk="0" h="697" w="779">
                  <a:moveTo>
                    <a:pt x="398" y="1"/>
                  </a:moveTo>
                  <a:cubicBezTo>
                    <a:pt x="320" y="1"/>
                    <a:pt x="196" y="112"/>
                    <a:pt x="129" y="321"/>
                  </a:cubicBezTo>
                  <a:cubicBezTo>
                    <a:pt x="26" y="639"/>
                    <a:pt x="0" y="579"/>
                    <a:pt x="318" y="673"/>
                  </a:cubicBezTo>
                  <a:cubicBezTo>
                    <a:pt x="377" y="689"/>
                    <a:pt x="430" y="696"/>
                    <a:pt x="475" y="696"/>
                  </a:cubicBezTo>
                  <a:cubicBezTo>
                    <a:pt x="770" y="696"/>
                    <a:pt x="779" y="405"/>
                    <a:pt x="370" y="390"/>
                  </a:cubicBezTo>
                  <a:cubicBezTo>
                    <a:pt x="511" y="125"/>
                    <a:pt x="480" y="1"/>
                    <a:pt x="3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5"/>
            <p:cNvSpPr/>
            <p:nvPr/>
          </p:nvSpPr>
          <p:spPr>
            <a:xfrm>
              <a:off x="7543393" y="1786612"/>
              <a:ext cx="35871" cy="40160"/>
            </a:xfrm>
            <a:custGeom>
              <a:rect b="b" l="l" r="r" t="t"/>
              <a:pathLst>
                <a:path extrusionOk="0" h="721" w="644">
                  <a:moveTo>
                    <a:pt x="517" y="0"/>
                  </a:moveTo>
                  <a:cubicBezTo>
                    <a:pt x="467" y="0"/>
                    <a:pt x="386" y="80"/>
                    <a:pt x="278" y="291"/>
                  </a:cubicBezTo>
                  <a:cubicBezTo>
                    <a:pt x="219" y="100"/>
                    <a:pt x="168" y="28"/>
                    <a:pt x="129" y="28"/>
                  </a:cubicBezTo>
                  <a:cubicBezTo>
                    <a:pt x="24" y="28"/>
                    <a:pt x="1" y="539"/>
                    <a:pt x="132" y="720"/>
                  </a:cubicBezTo>
                  <a:cubicBezTo>
                    <a:pt x="553" y="534"/>
                    <a:pt x="644" y="0"/>
                    <a:pt x="5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5"/>
            <p:cNvSpPr/>
            <p:nvPr/>
          </p:nvSpPr>
          <p:spPr>
            <a:xfrm>
              <a:off x="7432996" y="1845208"/>
              <a:ext cx="54140" cy="42332"/>
            </a:xfrm>
            <a:custGeom>
              <a:rect b="b" l="l" r="r" t="t"/>
              <a:pathLst>
                <a:path extrusionOk="0" h="760" w="972">
                  <a:moveTo>
                    <a:pt x="388" y="0"/>
                  </a:moveTo>
                  <a:cubicBezTo>
                    <a:pt x="358" y="0"/>
                    <a:pt x="308" y="42"/>
                    <a:pt x="232" y="149"/>
                  </a:cubicBezTo>
                  <a:cubicBezTo>
                    <a:pt x="0" y="579"/>
                    <a:pt x="26" y="751"/>
                    <a:pt x="550" y="759"/>
                  </a:cubicBezTo>
                  <a:cubicBezTo>
                    <a:pt x="971" y="699"/>
                    <a:pt x="464" y="467"/>
                    <a:pt x="301" y="450"/>
                  </a:cubicBezTo>
                  <a:cubicBezTo>
                    <a:pt x="402" y="318"/>
                    <a:pt x="470" y="0"/>
                    <a:pt x="3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5"/>
            <p:cNvSpPr/>
            <p:nvPr/>
          </p:nvSpPr>
          <p:spPr>
            <a:xfrm>
              <a:off x="7493765" y="1898012"/>
              <a:ext cx="39101" cy="26346"/>
            </a:xfrm>
            <a:custGeom>
              <a:rect b="b" l="l" r="r" t="t"/>
              <a:pathLst>
                <a:path extrusionOk="0" h="473" w="702">
                  <a:moveTo>
                    <a:pt x="361" y="0"/>
                  </a:moveTo>
                  <a:lnTo>
                    <a:pt x="361" y="0"/>
                  </a:lnTo>
                  <a:cubicBezTo>
                    <a:pt x="155" y="69"/>
                    <a:pt x="9" y="258"/>
                    <a:pt x="0" y="473"/>
                  </a:cubicBezTo>
                  <a:cubicBezTo>
                    <a:pt x="224" y="396"/>
                    <a:pt x="525" y="404"/>
                    <a:pt x="671" y="189"/>
                  </a:cubicBezTo>
                  <a:cubicBezTo>
                    <a:pt x="702" y="103"/>
                    <a:pt x="658" y="76"/>
                    <a:pt x="593" y="76"/>
                  </a:cubicBezTo>
                  <a:cubicBezTo>
                    <a:pt x="516" y="76"/>
                    <a:pt x="408" y="115"/>
                    <a:pt x="361" y="138"/>
                  </a:cubicBezTo>
                  <a:cubicBezTo>
                    <a:pt x="336" y="86"/>
                    <a:pt x="396" y="43"/>
                    <a:pt x="3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5"/>
            <p:cNvSpPr/>
            <p:nvPr/>
          </p:nvSpPr>
          <p:spPr>
            <a:xfrm>
              <a:off x="6924288" y="1856292"/>
              <a:ext cx="509209" cy="144653"/>
            </a:xfrm>
            <a:custGeom>
              <a:rect b="b" l="l" r="r" t="t"/>
              <a:pathLst>
                <a:path extrusionOk="0" h="2597" w="9142">
                  <a:moveTo>
                    <a:pt x="7729" y="1"/>
                  </a:moveTo>
                  <a:cubicBezTo>
                    <a:pt x="6455" y="1"/>
                    <a:pt x="4592" y="791"/>
                    <a:pt x="3781" y="1084"/>
                  </a:cubicBezTo>
                  <a:cubicBezTo>
                    <a:pt x="2612" y="1540"/>
                    <a:pt x="1435" y="1978"/>
                    <a:pt x="250" y="2399"/>
                  </a:cubicBezTo>
                  <a:cubicBezTo>
                    <a:pt x="0" y="2520"/>
                    <a:pt x="400" y="2580"/>
                    <a:pt x="536" y="2580"/>
                  </a:cubicBezTo>
                  <a:cubicBezTo>
                    <a:pt x="545" y="2580"/>
                    <a:pt x="553" y="2580"/>
                    <a:pt x="559" y="2579"/>
                  </a:cubicBezTo>
                  <a:cubicBezTo>
                    <a:pt x="918" y="2582"/>
                    <a:pt x="1648" y="2597"/>
                    <a:pt x="2535" y="2597"/>
                  </a:cubicBezTo>
                  <a:cubicBezTo>
                    <a:pt x="4365" y="2597"/>
                    <a:pt x="6861" y="2534"/>
                    <a:pt x="8145" y="2176"/>
                  </a:cubicBezTo>
                  <a:cubicBezTo>
                    <a:pt x="8773" y="1995"/>
                    <a:pt x="9142" y="1359"/>
                    <a:pt x="8987" y="732"/>
                  </a:cubicBezTo>
                  <a:cubicBezTo>
                    <a:pt x="8843" y="193"/>
                    <a:pt x="8358" y="1"/>
                    <a:pt x="77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5"/>
            <p:cNvSpPr/>
            <p:nvPr/>
          </p:nvSpPr>
          <p:spPr>
            <a:xfrm>
              <a:off x="7156390" y="1947306"/>
              <a:ext cx="56" cy="56"/>
            </a:xfrm>
            <a:custGeom>
              <a:rect b="b" l="l" r="r" t="t"/>
              <a:pathLst>
                <a:path extrusionOk="0" h="1" w="1">
                  <a:moveTo>
                    <a:pt x="1" y="0"/>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5"/>
            <p:cNvSpPr/>
            <p:nvPr/>
          </p:nvSpPr>
          <p:spPr>
            <a:xfrm>
              <a:off x="7152546" y="1926920"/>
              <a:ext cx="8188" cy="21110"/>
            </a:xfrm>
            <a:custGeom>
              <a:rect b="b" l="l" r="r" t="t"/>
              <a:pathLst>
                <a:path extrusionOk="0" h="379" w="147">
                  <a:moveTo>
                    <a:pt x="68" y="1"/>
                  </a:moveTo>
                  <a:cubicBezTo>
                    <a:pt x="55" y="1"/>
                    <a:pt x="43" y="8"/>
                    <a:pt x="35" y="23"/>
                  </a:cubicBezTo>
                  <a:cubicBezTo>
                    <a:pt x="27" y="23"/>
                    <a:pt x="27" y="31"/>
                    <a:pt x="18" y="40"/>
                  </a:cubicBezTo>
                  <a:cubicBezTo>
                    <a:pt x="18" y="48"/>
                    <a:pt x="18" y="57"/>
                    <a:pt x="9" y="66"/>
                  </a:cubicBezTo>
                  <a:cubicBezTo>
                    <a:pt x="9" y="83"/>
                    <a:pt x="9" y="91"/>
                    <a:pt x="1" y="109"/>
                  </a:cubicBezTo>
                  <a:cubicBezTo>
                    <a:pt x="1" y="143"/>
                    <a:pt x="1" y="169"/>
                    <a:pt x="1" y="194"/>
                  </a:cubicBezTo>
                  <a:cubicBezTo>
                    <a:pt x="9" y="229"/>
                    <a:pt x="18" y="263"/>
                    <a:pt x="18" y="289"/>
                  </a:cubicBezTo>
                  <a:cubicBezTo>
                    <a:pt x="27" y="306"/>
                    <a:pt x="35" y="323"/>
                    <a:pt x="44" y="341"/>
                  </a:cubicBezTo>
                  <a:cubicBezTo>
                    <a:pt x="44" y="349"/>
                    <a:pt x="52" y="366"/>
                    <a:pt x="70" y="366"/>
                  </a:cubicBezTo>
                  <a:lnTo>
                    <a:pt x="78" y="366"/>
                  </a:lnTo>
                  <a:lnTo>
                    <a:pt x="87" y="375"/>
                  </a:lnTo>
                  <a:lnTo>
                    <a:pt x="95" y="375"/>
                  </a:lnTo>
                  <a:cubicBezTo>
                    <a:pt x="100" y="377"/>
                    <a:pt x="105" y="378"/>
                    <a:pt x="109" y="378"/>
                  </a:cubicBezTo>
                  <a:cubicBezTo>
                    <a:pt x="121" y="378"/>
                    <a:pt x="132" y="370"/>
                    <a:pt x="138" y="358"/>
                  </a:cubicBezTo>
                  <a:cubicBezTo>
                    <a:pt x="138" y="358"/>
                    <a:pt x="138" y="358"/>
                    <a:pt x="138" y="349"/>
                  </a:cubicBezTo>
                  <a:cubicBezTo>
                    <a:pt x="147" y="332"/>
                    <a:pt x="147" y="315"/>
                    <a:pt x="138" y="298"/>
                  </a:cubicBezTo>
                  <a:cubicBezTo>
                    <a:pt x="138" y="289"/>
                    <a:pt x="130" y="272"/>
                    <a:pt x="130" y="263"/>
                  </a:cubicBezTo>
                  <a:cubicBezTo>
                    <a:pt x="121" y="237"/>
                    <a:pt x="112" y="212"/>
                    <a:pt x="112" y="186"/>
                  </a:cubicBezTo>
                  <a:lnTo>
                    <a:pt x="112" y="169"/>
                  </a:lnTo>
                  <a:lnTo>
                    <a:pt x="112" y="152"/>
                  </a:lnTo>
                  <a:lnTo>
                    <a:pt x="112" y="109"/>
                  </a:lnTo>
                  <a:lnTo>
                    <a:pt x="112" y="74"/>
                  </a:lnTo>
                  <a:lnTo>
                    <a:pt x="112" y="57"/>
                  </a:lnTo>
                  <a:cubicBezTo>
                    <a:pt x="112" y="48"/>
                    <a:pt x="104" y="40"/>
                    <a:pt x="104" y="31"/>
                  </a:cubicBezTo>
                  <a:cubicBezTo>
                    <a:pt x="99" y="12"/>
                    <a:pt x="83" y="1"/>
                    <a:pt x="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5"/>
            <p:cNvSpPr/>
            <p:nvPr/>
          </p:nvSpPr>
          <p:spPr>
            <a:xfrm>
              <a:off x="7156891" y="1947752"/>
              <a:ext cx="446" cy="278"/>
            </a:xfrm>
            <a:custGeom>
              <a:rect b="b" l="l" r="r" t="t"/>
              <a:pathLst>
                <a:path extrusionOk="0" h="5" w="8">
                  <a:moveTo>
                    <a:pt x="0" y="1"/>
                  </a:moveTo>
                  <a:lnTo>
                    <a:pt x="0" y="1"/>
                  </a:lnTo>
                  <a:cubicBezTo>
                    <a:pt x="3" y="4"/>
                    <a:pt x="5" y="5"/>
                    <a:pt x="6" y="5"/>
                  </a:cubicBezTo>
                  <a:cubicBezTo>
                    <a:pt x="8" y="5"/>
                    <a:pt x="6"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5"/>
            <p:cNvSpPr/>
            <p:nvPr/>
          </p:nvSpPr>
          <p:spPr>
            <a:xfrm>
              <a:off x="7165023" y="1913775"/>
              <a:ext cx="7241" cy="17490"/>
            </a:xfrm>
            <a:custGeom>
              <a:rect b="b" l="l" r="r" t="t"/>
              <a:pathLst>
                <a:path extrusionOk="0" h="314" w="130">
                  <a:moveTo>
                    <a:pt x="20" y="0"/>
                  </a:moveTo>
                  <a:cubicBezTo>
                    <a:pt x="10" y="0"/>
                    <a:pt x="0" y="7"/>
                    <a:pt x="0" y="18"/>
                  </a:cubicBezTo>
                  <a:cubicBezTo>
                    <a:pt x="0" y="27"/>
                    <a:pt x="0" y="44"/>
                    <a:pt x="0" y="52"/>
                  </a:cubicBezTo>
                  <a:cubicBezTo>
                    <a:pt x="0" y="61"/>
                    <a:pt x="0" y="78"/>
                    <a:pt x="0" y="87"/>
                  </a:cubicBezTo>
                  <a:lnTo>
                    <a:pt x="0" y="130"/>
                  </a:lnTo>
                  <a:cubicBezTo>
                    <a:pt x="0" y="138"/>
                    <a:pt x="0" y="156"/>
                    <a:pt x="0" y="173"/>
                  </a:cubicBezTo>
                  <a:cubicBezTo>
                    <a:pt x="0" y="190"/>
                    <a:pt x="9" y="216"/>
                    <a:pt x="9" y="233"/>
                  </a:cubicBezTo>
                  <a:cubicBezTo>
                    <a:pt x="17" y="250"/>
                    <a:pt x="17" y="267"/>
                    <a:pt x="26" y="276"/>
                  </a:cubicBezTo>
                  <a:cubicBezTo>
                    <a:pt x="26" y="284"/>
                    <a:pt x="35" y="293"/>
                    <a:pt x="35" y="302"/>
                  </a:cubicBezTo>
                  <a:lnTo>
                    <a:pt x="52" y="310"/>
                  </a:lnTo>
                  <a:cubicBezTo>
                    <a:pt x="59" y="313"/>
                    <a:pt x="65" y="314"/>
                    <a:pt x="71" y="314"/>
                  </a:cubicBezTo>
                  <a:cubicBezTo>
                    <a:pt x="86" y="314"/>
                    <a:pt x="97" y="306"/>
                    <a:pt x="103" y="293"/>
                  </a:cubicBezTo>
                  <a:cubicBezTo>
                    <a:pt x="103" y="293"/>
                    <a:pt x="120" y="293"/>
                    <a:pt x="120" y="284"/>
                  </a:cubicBezTo>
                  <a:cubicBezTo>
                    <a:pt x="129" y="276"/>
                    <a:pt x="129" y="267"/>
                    <a:pt x="120" y="250"/>
                  </a:cubicBezTo>
                  <a:cubicBezTo>
                    <a:pt x="120" y="241"/>
                    <a:pt x="120" y="224"/>
                    <a:pt x="120" y="207"/>
                  </a:cubicBezTo>
                  <a:cubicBezTo>
                    <a:pt x="120" y="190"/>
                    <a:pt x="103" y="164"/>
                    <a:pt x="103" y="147"/>
                  </a:cubicBezTo>
                  <a:cubicBezTo>
                    <a:pt x="95" y="121"/>
                    <a:pt x="95" y="121"/>
                    <a:pt x="86" y="113"/>
                  </a:cubicBezTo>
                  <a:lnTo>
                    <a:pt x="78" y="95"/>
                  </a:lnTo>
                  <a:cubicBezTo>
                    <a:pt x="78" y="87"/>
                    <a:pt x="78" y="87"/>
                    <a:pt x="78" y="78"/>
                  </a:cubicBezTo>
                  <a:lnTo>
                    <a:pt x="69" y="70"/>
                  </a:lnTo>
                  <a:cubicBezTo>
                    <a:pt x="69" y="61"/>
                    <a:pt x="60" y="52"/>
                    <a:pt x="52" y="44"/>
                  </a:cubicBezTo>
                  <a:cubicBezTo>
                    <a:pt x="43" y="35"/>
                    <a:pt x="43" y="18"/>
                    <a:pt x="35" y="10"/>
                  </a:cubicBezTo>
                  <a:cubicBezTo>
                    <a:pt x="31" y="3"/>
                    <a:pt x="25" y="0"/>
                    <a:pt x="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5"/>
            <p:cNvSpPr/>
            <p:nvPr/>
          </p:nvSpPr>
          <p:spPr>
            <a:xfrm>
              <a:off x="7239661" y="1968806"/>
              <a:ext cx="7241" cy="18270"/>
            </a:xfrm>
            <a:custGeom>
              <a:rect b="b" l="l" r="r" t="t"/>
              <a:pathLst>
                <a:path extrusionOk="0" h="328" w="130">
                  <a:moveTo>
                    <a:pt x="35" y="1"/>
                  </a:moveTo>
                  <a:cubicBezTo>
                    <a:pt x="18" y="1"/>
                    <a:pt x="9" y="18"/>
                    <a:pt x="0" y="27"/>
                  </a:cubicBezTo>
                  <a:lnTo>
                    <a:pt x="0" y="35"/>
                  </a:lnTo>
                  <a:lnTo>
                    <a:pt x="0" y="44"/>
                  </a:lnTo>
                  <a:cubicBezTo>
                    <a:pt x="0" y="52"/>
                    <a:pt x="0" y="61"/>
                    <a:pt x="0" y="70"/>
                  </a:cubicBezTo>
                  <a:lnTo>
                    <a:pt x="0" y="95"/>
                  </a:lnTo>
                  <a:cubicBezTo>
                    <a:pt x="0" y="121"/>
                    <a:pt x="0" y="147"/>
                    <a:pt x="9" y="173"/>
                  </a:cubicBezTo>
                  <a:lnTo>
                    <a:pt x="18" y="233"/>
                  </a:lnTo>
                  <a:cubicBezTo>
                    <a:pt x="18" y="241"/>
                    <a:pt x="18" y="259"/>
                    <a:pt x="26" y="267"/>
                  </a:cubicBezTo>
                  <a:cubicBezTo>
                    <a:pt x="26" y="276"/>
                    <a:pt x="26" y="284"/>
                    <a:pt x="35" y="293"/>
                  </a:cubicBezTo>
                  <a:lnTo>
                    <a:pt x="43" y="302"/>
                  </a:lnTo>
                  <a:cubicBezTo>
                    <a:pt x="43" y="302"/>
                    <a:pt x="43" y="310"/>
                    <a:pt x="52" y="310"/>
                  </a:cubicBezTo>
                  <a:cubicBezTo>
                    <a:pt x="61" y="319"/>
                    <a:pt x="69" y="327"/>
                    <a:pt x="86" y="327"/>
                  </a:cubicBezTo>
                  <a:cubicBezTo>
                    <a:pt x="104" y="327"/>
                    <a:pt x="112" y="319"/>
                    <a:pt x="121" y="310"/>
                  </a:cubicBezTo>
                  <a:cubicBezTo>
                    <a:pt x="121" y="302"/>
                    <a:pt x="121" y="293"/>
                    <a:pt x="121" y="276"/>
                  </a:cubicBezTo>
                  <a:cubicBezTo>
                    <a:pt x="129" y="259"/>
                    <a:pt x="129" y="224"/>
                    <a:pt x="121" y="199"/>
                  </a:cubicBezTo>
                  <a:cubicBezTo>
                    <a:pt x="121" y="181"/>
                    <a:pt x="112" y="164"/>
                    <a:pt x="112" y="138"/>
                  </a:cubicBezTo>
                  <a:cubicBezTo>
                    <a:pt x="104" y="121"/>
                    <a:pt x="104" y="104"/>
                    <a:pt x="95" y="78"/>
                  </a:cubicBezTo>
                  <a:lnTo>
                    <a:pt x="86" y="52"/>
                  </a:lnTo>
                  <a:cubicBezTo>
                    <a:pt x="86" y="44"/>
                    <a:pt x="78" y="35"/>
                    <a:pt x="78" y="27"/>
                  </a:cubicBezTo>
                  <a:cubicBezTo>
                    <a:pt x="78" y="27"/>
                    <a:pt x="78" y="27"/>
                    <a:pt x="69" y="18"/>
                  </a:cubicBezTo>
                  <a:cubicBezTo>
                    <a:pt x="61" y="10"/>
                    <a:pt x="52"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5"/>
            <p:cNvSpPr/>
            <p:nvPr/>
          </p:nvSpPr>
          <p:spPr>
            <a:xfrm>
              <a:off x="7250188" y="1957332"/>
              <a:ext cx="56" cy="56"/>
            </a:xfrm>
            <a:custGeom>
              <a:rect b="b" l="l" r="r" t="t"/>
              <a:pathLst>
                <a:path extrusionOk="0" h="1" w="1">
                  <a:moveTo>
                    <a:pt x="0" y="1"/>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5"/>
            <p:cNvSpPr/>
            <p:nvPr/>
          </p:nvSpPr>
          <p:spPr>
            <a:xfrm>
              <a:off x="7250188" y="1955884"/>
              <a:ext cx="6294" cy="16821"/>
            </a:xfrm>
            <a:custGeom>
              <a:rect b="b" l="l" r="r" t="t"/>
              <a:pathLst>
                <a:path extrusionOk="0" h="302" w="113">
                  <a:moveTo>
                    <a:pt x="52" y="1"/>
                  </a:moveTo>
                  <a:cubicBezTo>
                    <a:pt x="43" y="1"/>
                    <a:pt x="26" y="10"/>
                    <a:pt x="18" y="27"/>
                  </a:cubicBezTo>
                  <a:lnTo>
                    <a:pt x="18" y="35"/>
                  </a:lnTo>
                  <a:lnTo>
                    <a:pt x="18" y="44"/>
                  </a:lnTo>
                  <a:cubicBezTo>
                    <a:pt x="18" y="53"/>
                    <a:pt x="18" y="53"/>
                    <a:pt x="18" y="53"/>
                  </a:cubicBezTo>
                  <a:cubicBezTo>
                    <a:pt x="18" y="61"/>
                    <a:pt x="18" y="70"/>
                    <a:pt x="9" y="70"/>
                  </a:cubicBezTo>
                  <a:cubicBezTo>
                    <a:pt x="9" y="95"/>
                    <a:pt x="0" y="113"/>
                    <a:pt x="0" y="138"/>
                  </a:cubicBezTo>
                  <a:cubicBezTo>
                    <a:pt x="0" y="164"/>
                    <a:pt x="0" y="181"/>
                    <a:pt x="0" y="207"/>
                  </a:cubicBezTo>
                  <a:cubicBezTo>
                    <a:pt x="0" y="216"/>
                    <a:pt x="0" y="224"/>
                    <a:pt x="9" y="233"/>
                  </a:cubicBezTo>
                  <a:lnTo>
                    <a:pt x="9" y="250"/>
                  </a:lnTo>
                  <a:cubicBezTo>
                    <a:pt x="9" y="259"/>
                    <a:pt x="18" y="276"/>
                    <a:pt x="26" y="284"/>
                  </a:cubicBezTo>
                  <a:lnTo>
                    <a:pt x="26" y="284"/>
                  </a:lnTo>
                  <a:cubicBezTo>
                    <a:pt x="29" y="287"/>
                    <a:pt x="32" y="290"/>
                    <a:pt x="35" y="293"/>
                  </a:cubicBezTo>
                  <a:cubicBezTo>
                    <a:pt x="35" y="302"/>
                    <a:pt x="52" y="302"/>
                    <a:pt x="61" y="302"/>
                  </a:cubicBezTo>
                  <a:cubicBezTo>
                    <a:pt x="78" y="302"/>
                    <a:pt x="95" y="293"/>
                    <a:pt x="104" y="276"/>
                  </a:cubicBezTo>
                  <a:cubicBezTo>
                    <a:pt x="104" y="267"/>
                    <a:pt x="104" y="250"/>
                    <a:pt x="112" y="242"/>
                  </a:cubicBezTo>
                  <a:lnTo>
                    <a:pt x="112" y="233"/>
                  </a:lnTo>
                  <a:cubicBezTo>
                    <a:pt x="104" y="233"/>
                    <a:pt x="104" y="224"/>
                    <a:pt x="112" y="216"/>
                  </a:cubicBezTo>
                  <a:cubicBezTo>
                    <a:pt x="112" y="207"/>
                    <a:pt x="104" y="199"/>
                    <a:pt x="104" y="190"/>
                  </a:cubicBezTo>
                  <a:cubicBezTo>
                    <a:pt x="95" y="181"/>
                    <a:pt x="86" y="147"/>
                    <a:pt x="86" y="130"/>
                  </a:cubicBezTo>
                  <a:cubicBezTo>
                    <a:pt x="86" y="121"/>
                    <a:pt x="86" y="113"/>
                    <a:pt x="86" y="95"/>
                  </a:cubicBezTo>
                  <a:lnTo>
                    <a:pt x="86" y="87"/>
                  </a:lnTo>
                  <a:cubicBezTo>
                    <a:pt x="86" y="87"/>
                    <a:pt x="86" y="78"/>
                    <a:pt x="86" y="70"/>
                  </a:cubicBezTo>
                  <a:lnTo>
                    <a:pt x="86" y="61"/>
                  </a:lnTo>
                  <a:lnTo>
                    <a:pt x="86" y="44"/>
                  </a:lnTo>
                  <a:cubicBezTo>
                    <a:pt x="86" y="44"/>
                    <a:pt x="86" y="35"/>
                    <a:pt x="86" y="35"/>
                  </a:cubicBezTo>
                  <a:cubicBezTo>
                    <a:pt x="86" y="18"/>
                    <a:pt x="69" y="1"/>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5"/>
            <p:cNvSpPr/>
            <p:nvPr/>
          </p:nvSpPr>
          <p:spPr>
            <a:xfrm>
              <a:off x="7254032" y="1957834"/>
              <a:ext cx="56" cy="56"/>
            </a:xfrm>
            <a:custGeom>
              <a:rect b="b" l="l" r="r" t="t"/>
              <a:pathLst>
                <a:path extrusionOk="0" h="1" w="1">
                  <a:moveTo>
                    <a:pt x="0" y="0"/>
                  </a:move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5"/>
            <p:cNvSpPr/>
            <p:nvPr/>
          </p:nvSpPr>
          <p:spPr>
            <a:xfrm>
              <a:off x="7022375" y="1969419"/>
              <a:ext cx="8188" cy="16431"/>
            </a:xfrm>
            <a:custGeom>
              <a:rect b="b" l="l" r="r" t="t"/>
              <a:pathLst>
                <a:path extrusionOk="0" h="295" w="147">
                  <a:moveTo>
                    <a:pt x="35" y="1"/>
                  </a:moveTo>
                  <a:cubicBezTo>
                    <a:pt x="21" y="1"/>
                    <a:pt x="6" y="12"/>
                    <a:pt x="1" y="33"/>
                  </a:cubicBezTo>
                  <a:lnTo>
                    <a:pt x="1" y="41"/>
                  </a:lnTo>
                  <a:cubicBezTo>
                    <a:pt x="1" y="50"/>
                    <a:pt x="1" y="50"/>
                    <a:pt x="1" y="59"/>
                  </a:cubicBezTo>
                  <a:cubicBezTo>
                    <a:pt x="1" y="59"/>
                    <a:pt x="1" y="67"/>
                    <a:pt x="1" y="67"/>
                  </a:cubicBezTo>
                  <a:lnTo>
                    <a:pt x="1" y="84"/>
                  </a:lnTo>
                  <a:cubicBezTo>
                    <a:pt x="10" y="102"/>
                    <a:pt x="10" y="127"/>
                    <a:pt x="10" y="153"/>
                  </a:cubicBezTo>
                  <a:lnTo>
                    <a:pt x="27" y="205"/>
                  </a:lnTo>
                  <a:cubicBezTo>
                    <a:pt x="27" y="230"/>
                    <a:pt x="35" y="256"/>
                    <a:pt x="61" y="282"/>
                  </a:cubicBezTo>
                  <a:cubicBezTo>
                    <a:pt x="67" y="288"/>
                    <a:pt x="78" y="294"/>
                    <a:pt x="89" y="294"/>
                  </a:cubicBezTo>
                  <a:cubicBezTo>
                    <a:pt x="94" y="294"/>
                    <a:pt x="99" y="293"/>
                    <a:pt x="104" y="291"/>
                  </a:cubicBezTo>
                  <a:cubicBezTo>
                    <a:pt x="121" y="282"/>
                    <a:pt x="130" y="273"/>
                    <a:pt x="138" y="256"/>
                  </a:cubicBezTo>
                  <a:cubicBezTo>
                    <a:pt x="147" y="222"/>
                    <a:pt x="147" y="196"/>
                    <a:pt x="130" y="170"/>
                  </a:cubicBezTo>
                  <a:cubicBezTo>
                    <a:pt x="121" y="153"/>
                    <a:pt x="121" y="136"/>
                    <a:pt x="113" y="119"/>
                  </a:cubicBezTo>
                  <a:cubicBezTo>
                    <a:pt x="104" y="93"/>
                    <a:pt x="95" y="76"/>
                    <a:pt x="87" y="59"/>
                  </a:cubicBezTo>
                  <a:lnTo>
                    <a:pt x="87" y="41"/>
                  </a:lnTo>
                  <a:cubicBezTo>
                    <a:pt x="78" y="41"/>
                    <a:pt x="78" y="41"/>
                    <a:pt x="78" y="33"/>
                  </a:cubicBezTo>
                  <a:lnTo>
                    <a:pt x="70" y="24"/>
                  </a:lnTo>
                  <a:lnTo>
                    <a:pt x="61" y="16"/>
                  </a:lnTo>
                  <a:cubicBezTo>
                    <a:pt x="54" y="6"/>
                    <a:pt x="45"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5"/>
            <p:cNvSpPr/>
            <p:nvPr/>
          </p:nvSpPr>
          <p:spPr>
            <a:xfrm>
              <a:off x="7036300" y="1961677"/>
              <a:ext cx="5291" cy="14872"/>
            </a:xfrm>
            <a:custGeom>
              <a:rect b="b" l="l" r="r" t="t"/>
              <a:pathLst>
                <a:path extrusionOk="0" h="267" w="95">
                  <a:moveTo>
                    <a:pt x="34" y="0"/>
                  </a:moveTo>
                  <a:cubicBezTo>
                    <a:pt x="17" y="0"/>
                    <a:pt x="9" y="9"/>
                    <a:pt x="0" y="26"/>
                  </a:cubicBezTo>
                  <a:lnTo>
                    <a:pt x="0" y="34"/>
                  </a:lnTo>
                  <a:cubicBezTo>
                    <a:pt x="0" y="43"/>
                    <a:pt x="0" y="43"/>
                    <a:pt x="0" y="52"/>
                  </a:cubicBezTo>
                  <a:lnTo>
                    <a:pt x="0" y="60"/>
                  </a:lnTo>
                  <a:lnTo>
                    <a:pt x="0" y="69"/>
                  </a:lnTo>
                  <a:cubicBezTo>
                    <a:pt x="0" y="77"/>
                    <a:pt x="0" y="86"/>
                    <a:pt x="0" y="95"/>
                  </a:cubicBezTo>
                  <a:cubicBezTo>
                    <a:pt x="0" y="103"/>
                    <a:pt x="0" y="112"/>
                    <a:pt x="0" y="129"/>
                  </a:cubicBezTo>
                  <a:lnTo>
                    <a:pt x="0" y="180"/>
                  </a:lnTo>
                  <a:cubicBezTo>
                    <a:pt x="0" y="189"/>
                    <a:pt x="0" y="198"/>
                    <a:pt x="0" y="215"/>
                  </a:cubicBezTo>
                  <a:cubicBezTo>
                    <a:pt x="0" y="223"/>
                    <a:pt x="9" y="232"/>
                    <a:pt x="17" y="241"/>
                  </a:cubicBezTo>
                  <a:lnTo>
                    <a:pt x="17" y="249"/>
                  </a:lnTo>
                  <a:cubicBezTo>
                    <a:pt x="17" y="258"/>
                    <a:pt x="34" y="266"/>
                    <a:pt x="52" y="266"/>
                  </a:cubicBezTo>
                  <a:cubicBezTo>
                    <a:pt x="69" y="266"/>
                    <a:pt x="86" y="258"/>
                    <a:pt x="95" y="249"/>
                  </a:cubicBezTo>
                  <a:lnTo>
                    <a:pt x="69" y="241"/>
                  </a:lnTo>
                  <a:cubicBezTo>
                    <a:pt x="86" y="223"/>
                    <a:pt x="86" y="198"/>
                    <a:pt x="86" y="172"/>
                  </a:cubicBezTo>
                  <a:lnTo>
                    <a:pt x="86" y="129"/>
                  </a:lnTo>
                  <a:cubicBezTo>
                    <a:pt x="86" y="112"/>
                    <a:pt x="77" y="86"/>
                    <a:pt x="77" y="69"/>
                  </a:cubicBezTo>
                  <a:cubicBezTo>
                    <a:pt x="77" y="64"/>
                    <a:pt x="77" y="62"/>
                    <a:pt x="77" y="60"/>
                  </a:cubicBezTo>
                  <a:cubicBezTo>
                    <a:pt x="77" y="52"/>
                    <a:pt x="77" y="52"/>
                    <a:pt x="69" y="43"/>
                  </a:cubicBezTo>
                  <a:lnTo>
                    <a:pt x="69" y="34"/>
                  </a:lnTo>
                  <a:cubicBezTo>
                    <a:pt x="69" y="34"/>
                    <a:pt x="69" y="26"/>
                    <a:pt x="69" y="26"/>
                  </a:cubicBezTo>
                  <a:cubicBezTo>
                    <a:pt x="60" y="9"/>
                    <a:pt x="52" y="0"/>
                    <a:pt x="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5"/>
            <p:cNvSpPr/>
            <p:nvPr/>
          </p:nvSpPr>
          <p:spPr>
            <a:xfrm>
              <a:off x="7111384" y="1981283"/>
              <a:ext cx="6294" cy="15819"/>
            </a:xfrm>
            <a:custGeom>
              <a:rect b="b" l="l" r="r" t="t"/>
              <a:pathLst>
                <a:path extrusionOk="0" h="284" w="113">
                  <a:moveTo>
                    <a:pt x="35" y="0"/>
                  </a:moveTo>
                  <a:cubicBezTo>
                    <a:pt x="18" y="9"/>
                    <a:pt x="10" y="17"/>
                    <a:pt x="10" y="35"/>
                  </a:cubicBezTo>
                  <a:cubicBezTo>
                    <a:pt x="1" y="35"/>
                    <a:pt x="1" y="43"/>
                    <a:pt x="10" y="52"/>
                  </a:cubicBezTo>
                  <a:cubicBezTo>
                    <a:pt x="1" y="52"/>
                    <a:pt x="1" y="60"/>
                    <a:pt x="10" y="60"/>
                  </a:cubicBezTo>
                  <a:cubicBezTo>
                    <a:pt x="1" y="69"/>
                    <a:pt x="1" y="78"/>
                    <a:pt x="10" y="86"/>
                  </a:cubicBezTo>
                  <a:lnTo>
                    <a:pt x="10" y="129"/>
                  </a:lnTo>
                  <a:lnTo>
                    <a:pt x="10" y="181"/>
                  </a:lnTo>
                  <a:cubicBezTo>
                    <a:pt x="10" y="198"/>
                    <a:pt x="10" y="224"/>
                    <a:pt x="10" y="241"/>
                  </a:cubicBezTo>
                  <a:cubicBezTo>
                    <a:pt x="18" y="258"/>
                    <a:pt x="27" y="267"/>
                    <a:pt x="35" y="275"/>
                  </a:cubicBezTo>
                  <a:cubicBezTo>
                    <a:pt x="44" y="284"/>
                    <a:pt x="61" y="284"/>
                    <a:pt x="70" y="284"/>
                  </a:cubicBezTo>
                  <a:cubicBezTo>
                    <a:pt x="95" y="275"/>
                    <a:pt x="113" y="258"/>
                    <a:pt x="113" y="232"/>
                  </a:cubicBezTo>
                  <a:cubicBezTo>
                    <a:pt x="113" y="206"/>
                    <a:pt x="113" y="189"/>
                    <a:pt x="104" y="172"/>
                  </a:cubicBezTo>
                  <a:cubicBezTo>
                    <a:pt x="104" y="155"/>
                    <a:pt x="104" y="138"/>
                    <a:pt x="95" y="121"/>
                  </a:cubicBezTo>
                  <a:lnTo>
                    <a:pt x="78" y="78"/>
                  </a:lnTo>
                  <a:cubicBezTo>
                    <a:pt x="78" y="69"/>
                    <a:pt x="78" y="60"/>
                    <a:pt x="70" y="52"/>
                  </a:cubicBezTo>
                  <a:lnTo>
                    <a:pt x="70" y="43"/>
                  </a:lnTo>
                  <a:cubicBezTo>
                    <a:pt x="70" y="35"/>
                    <a:pt x="70" y="26"/>
                    <a:pt x="70" y="26"/>
                  </a:cubicBezTo>
                  <a:cubicBezTo>
                    <a:pt x="61" y="9"/>
                    <a:pt x="44" y="0"/>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5"/>
            <p:cNvSpPr/>
            <p:nvPr/>
          </p:nvSpPr>
          <p:spPr>
            <a:xfrm>
              <a:off x="7303326" y="1871666"/>
              <a:ext cx="9580" cy="20999"/>
            </a:xfrm>
            <a:custGeom>
              <a:rect b="b" l="l" r="r" t="t"/>
              <a:pathLst>
                <a:path extrusionOk="0" h="377" w="172">
                  <a:moveTo>
                    <a:pt x="33" y="1"/>
                  </a:moveTo>
                  <a:cubicBezTo>
                    <a:pt x="18" y="1"/>
                    <a:pt x="0" y="10"/>
                    <a:pt x="0" y="27"/>
                  </a:cubicBezTo>
                  <a:lnTo>
                    <a:pt x="0" y="44"/>
                  </a:lnTo>
                  <a:lnTo>
                    <a:pt x="0" y="52"/>
                  </a:lnTo>
                  <a:cubicBezTo>
                    <a:pt x="0" y="61"/>
                    <a:pt x="0" y="70"/>
                    <a:pt x="0" y="70"/>
                  </a:cubicBezTo>
                  <a:cubicBezTo>
                    <a:pt x="0" y="78"/>
                    <a:pt x="0" y="87"/>
                    <a:pt x="0" y="95"/>
                  </a:cubicBezTo>
                  <a:lnTo>
                    <a:pt x="0" y="104"/>
                  </a:lnTo>
                  <a:lnTo>
                    <a:pt x="0" y="113"/>
                  </a:lnTo>
                  <a:lnTo>
                    <a:pt x="0" y="121"/>
                  </a:lnTo>
                  <a:cubicBezTo>
                    <a:pt x="0" y="130"/>
                    <a:pt x="0" y="130"/>
                    <a:pt x="0" y="130"/>
                  </a:cubicBezTo>
                  <a:lnTo>
                    <a:pt x="0" y="156"/>
                  </a:lnTo>
                  <a:lnTo>
                    <a:pt x="9" y="198"/>
                  </a:lnTo>
                  <a:cubicBezTo>
                    <a:pt x="17" y="224"/>
                    <a:pt x="26" y="250"/>
                    <a:pt x="34" y="276"/>
                  </a:cubicBezTo>
                  <a:cubicBezTo>
                    <a:pt x="34" y="310"/>
                    <a:pt x="52" y="345"/>
                    <a:pt x="77" y="370"/>
                  </a:cubicBezTo>
                  <a:cubicBezTo>
                    <a:pt x="86" y="375"/>
                    <a:pt x="95" y="377"/>
                    <a:pt x="103" y="377"/>
                  </a:cubicBezTo>
                  <a:cubicBezTo>
                    <a:pt x="112" y="377"/>
                    <a:pt x="120" y="375"/>
                    <a:pt x="129" y="370"/>
                  </a:cubicBezTo>
                  <a:cubicBezTo>
                    <a:pt x="146" y="370"/>
                    <a:pt x="155" y="353"/>
                    <a:pt x="163" y="336"/>
                  </a:cubicBezTo>
                  <a:cubicBezTo>
                    <a:pt x="172" y="319"/>
                    <a:pt x="172" y="302"/>
                    <a:pt x="163" y="284"/>
                  </a:cubicBezTo>
                  <a:cubicBezTo>
                    <a:pt x="163" y="267"/>
                    <a:pt x="163" y="259"/>
                    <a:pt x="155" y="241"/>
                  </a:cubicBezTo>
                  <a:cubicBezTo>
                    <a:pt x="155" y="224"/>
                    <a:pt x="138" y="181"/>
                    <a:pt x="120" y="156"/>
                  </a:cubicBezTo>
                  <a:cubicBezTo>
                    <a:pt x="112" y="130"/>
                    <a:pt x="103" y="104"/>
                    <a:pt x="95" y="87"/>
                  </a:cubicBezTo>
                  <a:cubicBezTo>
                    <a:pt x="86" y="70"/>
                    <a:pt x="86" y="61"/>
                    <a:pt x="77" y="44"/>
                  </a:cubicBezTo>
                  <a:cubicBezTo>
                    <a:pt x="69" y="35"/>
                    <a:pt x="60" y="27"/>
                    <a:pt x="52" y="9"/>
                  </a:cubicBezTo>
                  <a:cubicBezTo>
                    <a:pt x="49" y="3"/>
                    <a:pt x="41"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5"/>
            <p:cNvSpPr/>
            <p:nvPr/>
          </p:nvSpPr>
          <p:spPr>
            <a:xfrm>
              <a:off x="7313854" y="1868546"/>
              <a:ext cx="7185" cy="20776"/>
            </a:xfrm>
            <a:custGeom>
              <a:rect b="b" l="l" r="r" t="t"/>
              <a:pathLst>
                <a:path extrusionOk="0" h="373" w="129">
                  <a:moveTo>
                    <a:pt x="36" y="1"/>
                  </a:moveTo>
                  <a:cubicBezTo>
                    <a:pt x="21" y="1"/>
                    <a:pt x="5" y="12"/>
                    <a:pt x="0" y="31"/>
                  </a:cubicBezTo>
                  <a:cubicBezTo>
                    <a:pt x="0" y="83"/>
                    <a:pt x="0" y="143"/>
                    <a:pt x="9" y="194"/>
                  </a:cubicBezTo>
                  <a:cubicBezTo>
                    <a:pt x="9" y="220"/>
                    <a:pt x="9" y="246"/>
                    <a:pt x="17" y="272"/>
                  </a:cubicBezTo>
                  <a:cubicBezTo>
                    <a:pt x="26" y="297"/>
                    <a:pt x="26" y="340"/>
                    <a:pt x="52" y="358"/>
                  </a:cubicBezTo>
                  <a:lnTo>
                    <a:pt x="60" y="366"/>
                  </a:lnTo>
                  <a:cubicBezTo>
                    <a:pt x="65" y="370"/>
                    <a:pt x="73" y="373"/>
                    <a:pt x="82" y="373"/>
                  </a:cubicBezTo>
                  <a:cubicBezTo>
                    <a:pt x="90" y="373"/>
                    <a:pt x="99" y="370"/>
                    <a:pt x="103" y="366"/>
                  </a:cubicBezTo>
                  <a:lnTo>
                    <a:pt x="112" y="358"/>
                  </a:lnTo>
                  <a:cubicBezTo>
                    <a:pt x="129" y="323"/>
                    <a:pt x="120" y="297"/>
                    <a:pt x="120" y="254"/>
                  </a:cubicBezTo>
                  <a:cubicBezTo>
                    <a:pt x="120" y="229"/>
                    <a:pt x="112" y="203"/>
                    <a:pt x="103" y="177"/>
                  </a:cubicBezTo>
                  <a:cubicBezTo>
                    <a:pt x="95" y="126"/>
                    <a:pt x="77" y="74"/>
                    <a:pt x="69" y="23"/>
                  </a:cubicBezTo>
                  <a:cubicBezTo>
                    <a:pt x="61" y="7"/>
                    <a:pt x="49" y="1"/>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5"/>
            <p:cNvSpPr/>
            <p:nvPr/>
          </p:nvSpPr>
          <p:spPr>
            <a:xfrm>
              <a:off x="7370278" y="1933883"/>
              <a:ext cx="8689" cy="21110"/>
            </a:xfrm>
            <a:custGeom>
              <a:rect b="b" l="l" r="r" t="t"/>
              <a:pathLst>
                <a:path extrusionOk="0" h="379" w="156">
                  <a:moveTo>
                    <a:pt x="52" y="1"/>
                  </a:moveTo>
                  <a:cubicBezTo>
                    <a:pt x="44" y="1"/>
                    <a:pt x="27" y="9"/>
                    <a:pt x="27" y="27"/>
                  </a:cubicBezTo>
                  <a:cubicBezTo>
                    <a:pt x="27" y="44"/>
                    <a:pt x="18" y="61"/>
                    <a:pt x="9" y="87"/>
                  </a:cubicBezTo>
                  <a:cubicBezTo>
                    <a:pt x="9" y="104"/>
                    <a:pt x="1" y="130"/>
                    <a:pt x="9" y="147"/>
                  </a:cubicBezTo>
                  <a:cubicBezTo>
                    <a:pt x="9" y="173"/>
                    <a:pt x="9" y="198"/>
                    <a:pt x="18" y="216"/>
                  </a:cubicBezTo>
                  <a:cubicBezTo>
                    <a:pt x="18" y="258"/>
                    <a:pt x="35" y="301"/>
                    <a:pt x="52" y="336"/>
                  </a:cubicBezTo>
                  <a:cubicBezTo>
                    <a:pt x="61" y="362"/>
                    <a:pt x="78" y="379"/>
                    <a:pt x="95" y="379"/>
                  </a:cubicBezTo>
                  <a:cubicBezTo>
                    <a:pt x="130" y="379"/>
                    <a:pt x="156" y="362"/>
                    <a:pt x="156" y="336"/>
                  </a:cubicBezTo>
                  <a:cubicBezTo>
                    <a:pt x="156" y="301"/>
                    <a:pt x="147" y="276"/>
                    <a:pt x="130" y="250"/>
                  </a:cubicBezTo>
                  <a:cubicBezTo>
                    <a:pt x="130" y="241"/>
                    <a:pt x="130" y="241"/>
                    <a:pt x="130" y="233"/>
                  </a:cubicBezTo>
                  <a:cubicBezTo>
                    <a:pt x="130" y="224"/>
                    <a:pt x="121" y="216"/>
                    <a:pt x="113" y="207"/>
                  </a:cubicBezTo>
                  <a:cubicBezTo>
                    <a:pt x="113" y="198"/>
                    <a:pt x="104" y="173"/>
                    <a:pt x="95" y="155"/>
                  </a:cubicBezTo>
                  <a:cubicBezTo>
                    <a:pt x="95" y="130"/>
                    <a:pt x="87" y="104"/>
                    <a:pt x="87" y="87"/>
                  </a:cubicBezTo>
                  <a:lnTo>
                    <a:pt x="87" y="78"/>
                  </a:lnTo>
                  <a:lnTo>
                    <a:pt x="87" y="61"/>
                  </a:lnTo>
                  <a:cubicBezTo>
                    <a:pt x="78" y="52"/>
                    <a:pt x="78" y="44"/>
                    <a:pt x="78" y="27"/>
                  </a:cubicBezTo>
                  <a:cubicBezTo>
                    <a:pt x="78" y="18"/>
                    <a:pt x="70" y="9"/>
                    <a:pt x="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5"/>
            <p:cNvSpPr/>
            <p:nvPr/>
          </p:nvSpPr>
          <p:spPr>
            <a:xfrm>
              <a:off x="7382754" y="1933326"/>
              <a:ext cx="8188" cy="20442"/>
            </a:xfrm>
            <a:custGeom>
              <a:rect b="b" l="l" r="r" t="t"/>
              <a:pathLst>
                <a:path extrusionOk="0" h="367" w="147">
                  <a:moveTo>
                    <a:pt x="33" y="1"/>
                  </a:moveTo>
                  <a:cubicBezTo>
                    <a:pt x="17" y="1"/>
                    <a:pt x="0" y="15"/>
                    <a:pt x="0" y="37"/>
                  </a:cubicBezTo>
                  <a:lnTo>
                    <a:pt x="0" y="71"/>
                  </a:lnTo>
                  <a:lnTo>
                    <a:pt x="0" y="105"/>
                  </a:lnTo>
                  <a:cubicBezTo>
                    <a:pt x="0" y="122"/>
                    <a:pt x="0" y="165"/>
                    <a:pt x="9" y="191"/>
                  </a:cubicBezTo>
                  <a:cubicBezTo>
                    <a:pt x="17" y="217"/>
                    <a:pt x="17" y="243"/>
                    <a:pt x="17" y="268"/>
                  </a:cubicBezTo>
                  <a:cubicBezTo>
                    <a:pt x="26" y="294"/>
                    <a:pt x="35" y="329"/>
                    <a:pt x="52" y="354"/>
                  </a:cubicBezTo>
                  <a:cubicBezTo>
                    <a:pt x="63" y="363"/>
                    <a:pt x="76" y="367"/>
                    <a:pt x="88" y="367"/>
                  </a:cubicBezTo>
                  <a:cubicBezTo>
                    <a:pt x="112" y="367"/>
                    <a:pt x="135" y="352"/>
                    <a:pt x="146" y="329"/>
                  </a:cubicBezTo>
                  <a:cubicBezTo>
                    <a:pt x="146" y="294"/>
                    <a:pt x="146" y="260"/>
                    <a:pt x="138" y="234"/>
                  </a:cubicBezTo>
                  <a:cubicBezTo>
                    <a:pt x="129" y="208"/>
                    <a:pt x="121" y="183"/>
                    <a:pt x="112" y="157"/>
                  </a:cubicBezTo>
                  <a:cubicBezTo>
                    <a:pt x="112" y="131"/>
                    <a:pt x="103" y="114"/>
                    <a:pt x="95" y="88"/>
                  </a:cubicBezTo>
                  <a:cubicBezTo>
                    <a:pt x="86" y="71"/>
                    <a:pt x="86" y="62"/>
                    <a:pt x="78" y="45"/>
                  </a:cubicBezTo>
                  <a:cubicBezTo>
                    <a:pt x="78" y="45"/>
                    <a:pt x="78" y="37"/>
                    <a:pt x="69" y="37"/>
                  </a:cubicBezTo>
                  <a:cubicBezTo>
                    <a:pt x="60" y="28"/>
                    <a:pt x="60" y="28"/>
                    <a:pt x="60" y="28"/>
                  </a:cubicBezTo>
                  <a:lnTo>
                    <a:pt x="60" y="19"/>
                  </a:lnTo>
                  <a:cubicBezTo>
                    <a:pt x="54" y="6"/>
                    <a:pt x="44" y="1"/>
                    <a:pt x="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5"/>
            <p:cNvSpPr/>
            <p:nvPr/>
          </p:nvSpPr>
          <p:spPr>
            <a:xfrm>
              <a:off x="7387545" y="1873114"/>
              <a:ext cx="6740" cy="16877"/>
            </a:xfrm>
            <a:custGeom>
              <a:rect b="b" l="l" r="r" t="t"/>
              <a:pathLst>
                <a:path extrusionOk="0" h="303" w="121">
                  <a:moveTo>
                    <a:pt x="26" y="1"/>
                  </a:moveTo>
                  <a:cubicBezTo>
                    <a:pt x="9" y="1"/>
                    <a:pt x="0" y="18"/>
                    <a:pt x="0" y="26"/>
                  </a:cubicBezTo>
                  <a:lnTo>
                    <a:pt x="0" y="87"/>
                  </a:lnTo>
                  <a:lnTo>
                    <a:pt x="0" y="147"/>
                  </a:lnTo>
                  <a:lnTo>
                    <a:pt x="0" y="198"/>
                  </a:lnTo>
                  <a:cubicBezTo>
                    <a:pt x="0" y="233"/>
                    <a:pt x="9" y="258"/>
                    <a:pt x="26" y="284"/>
                  </a:cubicBezTo>
                  <a:cubicBezTo>
                    <a:pt x="38" y="296"/>
                    <a:pt x="52" y="303"/>
                    <a:pt x="65" y="303"/>
                  </a:cubicBezTo>
                  <a:cubicBezTo>
                    <a:pt x="80" y="303"/>
                    <a:pt x="94" y="294"/>
                    <a:pt x="103" y="276"/>
                  </a:cubicBezTo>
                  <a:cubicBezTo>
                    <a:pt x="112" y="267"/>
                    <a:pt x="112" y="258"/>
                    <a:pt x="112" y="250"/>
                  </a:cubicBezTo>
                  <a:cubicBezTo>
                    <a:pt x="120" y="241"/>
                    <a:pt x="120" y="233"/>
                    <a:pt x="112" y="224"/>
                  </a:cubicBezTo>
                  <a:lnTo>
                    <a:pt x="112" y="190"/>
                  </a:lnTo>
                  <a:cubicBezTo>
                    <a:pt x="112" y="172"/>
                    <a:pt x="95" y="155"/>
                    <a:pt x="95" y="138"/>
                  </a:cubicBezTo>
                  <a:cubicBezTo>
                    <a:pt x="86" y="112"/>
                    <a:pt x="78" y="95"/>
                    <a:pt x="78" y="78"/>
                  </a:cubicBezTo>
                  <a:cubicBezTo>
                    <a:pt x="69" y="61"/>
                    <a:pt x="69" y="44"/>
                    <a:pt x="60" y="18"/>
                  </a:cubicBezTo>
                  <a:cubicBezTo>
                    <a:pt x="60" y="9"/>
                    <a:pt x="43" y="1"/>
                    <a:pt x="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5"/>
            <p:cNvSpPr/>
            <p:nvPr/>
          </p:nvSpPr>
          <p:spPr>
            <a:xfrm>
              <a:off x="5621855" y="1611101"/>
              <a:ext cx="733513" cy="360379"/>
            </a:xfrm>
            <a:custGeom>
              <a:rect b="b" l="l" r="r" t="t"/>
              <a:pathLst>
                <a:path extrusionOk="0" h="6470" w="13169">
                  <a:moveTo>
                    <a:pt x="1058" y="0"/>
                  </a:moveTo>
                  <a:cubicBezTo>
                    <a:pt x="421" y="0"/>
                    <a:pt x="0" y="763"/>
                    <a:pt x="230" y="1354"/>
                  </a:cubicBezTo>
                  <a:cubicBezTo>
                    <a:pt x="1012" y="3055"/>
                    <a:pt x="2773" y="4129"/>
                    <a:pt x="4337" y="5040"/>
                  </a:cubicBezTo>
                  <a:cubicBezTo>
                    <a:pt x="5367" y="5635"/>
                    <a:pt x="8280" y="6470"/>
                    <a:pt x="10482" y="6470"/>
                  </a:cubicBezTo>
                  <a:cubicBezTo>
                    <a:pt x="11840" y="6470"/>
                    <a:pt x="12928" y="6152"/>
                    <a:pt x="13134" y="5263"/>
                  </a:cubicBezTo>
                  <a:cubicBezTo>
                    <a:pt x="13160" y="5134"/>
                    <a:pt x="13169" y="5005"/>
                    <a:pt x="13160" y="4885"/>
                  </a:cubicBezTo>
                  <a:cubicBezTo>
                    <a:pt x="13005" y="2471"/>
                    <a:pt x="9938" y="2797"/>
                    <a:pt x="8177" y="2462"/>
                  </a:cubicBezTo>
                  <a:cubicBezTo>
                    <a:pt x="5694" y="1990"/>
                    <a:pt x="3512" y="753"/>
                    <a:pt x="1149" y="5"/>
                  </a:cubicBezTo>
                  <a:cubicBezTo>
                    <a:pt x="1118" y="2"/>
                    <a:pt x="1088" y="0"/>
                    <a:pt x="10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5"/>
            <p:cNvSpPr/>
            <p:nvPr/>
          </p:nvSpPr>
          <p:spPr>
            <a:xfrm>
              <a:off x="5588100" y="1606088"/>
              <a:ext cx="126495" cy="108949"/>
            </a:xfrm>
            <a:custGeom>
              <a:rect b="b" l="l" r="r" t="t"/>
              <a:pathLst>
                <a:path extrusionOk="0" h="1956" w="2271">
                  <a:moveTo>
                    <a:pt x="1747" y="1"/>
                  </a:moveTo>
                  <a:cubicBezTo>
                    <a:pt x="1032" y="1"/>
                    <a:pt x="949" y="401"/>
                    <a:pt x="722" y="401"/>
                  </a:cubicBezTo>
                  <a:cubicBezTo>
                    <a:pt x="622" y="401"/>
                    <a:pt x="493" y="322"/>
                    <a:pt x="269" y="95"/>
                  </a:cubicBezTo>
                  <a:cubicBezTo>
                    <a:pt x="245" y="75"/>
                    <a:pt x="222" y="66"/>
                    <a:pt x="200" y="66"/>
                  </a:cubicBezTo>
                  <a:cubicBezTo>
                    <a:pt x="85" y="66"/>
                    <a:pt x="1" y="311"/>
                    <a:pt x="80" y="404"/>
                  </a:cubicBezTo>
                  <a:cubicBezTo>
                    <a:pt x="174" y="602"/>
                    <a:pt x="320" y="765"/>
                    <a:pt x="509" y="886"/>
                  </a:cubicBezTo>
                  <a:cubicBezTo>
                    <a:pt x="681" y="989"/>
                    <a:pt x="518" y="1590"/>
                    <a:pt x="767" y="1874"/>
                  </a:cubicBezTo>
                  <a:cubicBezTo>
                    <a:pt x="819" y="1931"/>
                    <a:pt x="862" y="1956"/>
                    <a:pt x="896" y="1956"/>
                  </a:cubicBezTo>
                  <a:cubicBezTo>
                    <a:pt x="1084" y="1956"/>
                    <a:pt x="1009" y="1189"/>
                    <a:pt x="922" y="1057"/>
                  </a:cubicBezTo>
                  <a:cubicBezTo>
                    <a:pt x="1119" y="1049"/>
                    <a:pt x="2185" y="1100"/>
                    <a:pt x="1532" y="765"/>
                  </a:cubicBezTo>
                  <a:cubicBezTo>
                    <a:pt x="1360" y="671"/>
                    <a:pt x="1154" y="740"/>
                    <a:pt x="1008" y="636"/>
                  </a:cubicBezTo>
                  <a:cubicBezTo>
                    <a:pt x="1111" y="533"/>
                    <a:pt x="2271" y="69"/>
                    <a:pt x="174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5"/>
            <p:cNvSpPr/>
            <p:nvPr/>
          </p:nvSpPr>
          <p:spPr>
            <a:xfrm>
              <a:off x="6320388" y="1865929"/>
              <a:ext cx="16710" cy="31638"/>
            </a:xfrm>
            <a:custGeom>
              <a:rect b="b" l="l" r="r" t="t"/>
              <a:pathLst>
                <a:path extrusionOk="0" h="568" w="300">
                  <a:moveTo>
                    <a:pt x="171" y="0"/>
                  </a:moveTo>
                  <a:cubicBezTo>
                    <a:pt x="157" y="0"/>
                    <a:pt x="140" y="6"/>
                    <a:pt x="121" y="18"/>
                  </a:cubicBezTo>
                  <a:cubicBezTo>
                    <a:pt x="28" y="89"/>
                    <a:pt x="0" y="568"/>
                    <a:pt x="126" y="568"/>
                  </a:cubicBezTo>
                  <a:cubicBezTo>
                    <a:pt x="152" y="568"/>
                    <a:pt x="184" y="548"/>
                    <a:pt x="224" y="499"/>
                  </a:cubicBezTo>
                  <a:cubicBezTo>
                    <a:pt x="255" y="430"/>
                    <a:pt x="299" y="0"/>
                    <a:pt x="1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5"/>
            <p:cNvSpPr/>
            <p:nvPr/>
          </p:nvSpPr>
          <p:spPr>
            <a:xfrm>
              <a:off x="5734647" y="1676437"/>
              <a:ext cx="29243" cy="17880"/>
            </a:xfrm>
            <a:custGeom>
              <a:rect b="b" l="l" r="r" t="t"/>
              <a:pathLst>
                <a:path extrusionOk="0" h="321" w="525">
                  <a:moveTo>
                    <a:pt x="78" y="1"/>
                  </a:moveTo>
                  <a:cubicBezTo>
                    <a:pt x="52" y="1"/>
                    <a:pt x="26" y="9"/>
                    <a:pt x="18" y="26"/>
                  </a:cubicBezTo>
                  <a:cubicBezTo>
                    <a:pt x="0" y="52"/>
                    <a:pt x="9" y="78"/>
                    <a:pt x="26" y="95"/>
                  </a:cubicBezTo>
                  <a:cubicBezTo>
                    <a:pt x="35" y="95"/>
                    <a:pt x="35" y="104"/>
                    <a:pt x="35" y="112"/>
                  </a:cubicBezTo>
                  <a:lnTo>
                    <a:pt x="52" y="129"/>
                  </a:lnTo>
                  <a:lnTo>
                    <a:pt x="78" y="147"/>
                  </a:lnTo>
                  <a:cubicBezTo>
                    <a:pt x="95" y="155"/>
                    <a:pt x="112" y="164"/>
                    <a:pt x="138" y="172"/>
                  </a:cubicBezTo>
                  <a:cubicBezTo>
                    <a:pt x="172" y="198"/>
                    <a:pt x="207" y="215"/>
                    <a:pt x="241" y="233"/>
                  </a:cubicBezTo>
                  <a:lnTo>
                    <a:pt x="353" y="284"/>
                  </a:lnTo>
                  <a:cubicBezTo>
                    <a:pt x="381" y="305"/>
                    <a:pt x="415" y="321"/>
                    <a:pt x="450" y="321"/>
                  </a:cubicBezTo>
                  <a:cubicBezTo>
                    <a:pt x="458" y="321"/>
                    <a:pt x="465" y="320"/>
                    <a:pt x="473" y="318"/>
                  </a:cubicBezTo>
                  <a:lnTo>
                    <a:pt x="482" y="318"/>
                  </a:lnTo>
                  <a:cubicBezTo>
                    <a:pt x="507" y="310"/>
                    <a:pt x="525" y="284"/>
                    <a:pt x="516" y="258"/>
                  </a:cubicBezTo>
                  <a:cubicBezTo>
                    <a:pt x="516" y="198"/>
                    <a:pt x="456" y="181"/>
                    <a:pt x="413" y="155"/>
                  </a:cubicBezTo>
                  <a:lnTo>
                    <a:pt x="310" y="104"/>
                  </a:lnTo>
                  <a:lnTo>
                    <a:pt x="198" y="44"/>
                  </a:lnTo>
                  <a:cubicBezTo>
                    <a:pt x="164" y="18"/>
                    <a:pt x="121" y="9"/>
                    <a:pt x="78"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5"/>
            <p:cNvSpPr/>
            <p:nvPr/>
          </p:nvSpPr>
          <p:spPr>
            <a:xfrm>
              <a:off x="5742612" y="1697547"/>
              <a:ext cx="28964" cy="17211"/>
            </a:xfrm>
            <a:custGeom>
              <a:rect b="b" l="l" r="r" t="t"/>
              <a:pathLst>
                <a:path extrusionOk="0" h="309" w="520">
                  <a:moveTo>
                    <a:pt x="38" y="0"/>
                  </a:moveTo>
                  <a:cubicBezTo>
                    <a:pt x="17" y="0"/>
                    <a:pt x="1" y="31"/>
                    <a:pt x="21" y="51"/>
                  </a:cubicBezTo>
                  <a:cubicBezTo>
                    <a:pt x="29" y="77"/>
                    <a:pt x="38" y="94"/>
                    <a:pt x="55" y="111"/>
                  </a:cubicBezTo>
                  <a:cubicBezTo>
                    <a:pt x="72" y="128"/>
                    <a:pt x="81" y="146"/>
                    <a:pt x="98" y="154"/>
                  </a:cubicBezTo>
                  <a:cubicBezTo>
                    <a:pt x="132" y="189"/>
                    <a:pt x="167" y="206"/>
                    <a:pt x="201" y="232"/>
                  </a:cubicBezTo>
                  <a:cubicBezTo>
                    <a:pt x="244" y="249"/>
                    <a:pt x="287" y="275"/>
                    <a:pt x="330" y="283"/>
                  </a:cubicBezTo>
                  <a:cubicBezTo>
                    <a:pt x="347" y="292"/>
                    <a:pt x="364" y="300"/>
                    <a:pt x="382" y="309"/>
                  </a:cubicBezTo>
                  <a:cubicBezTo>
                    <a:pt x="407" y="309"/>
                    <a:pt x="433" y="309"/>
                    <a:pt x="459" y="300"/>
                  </a:cubicBezTo>
                  <a:lnTo>
                    <a:pt x="476" y="292"/>
                  </a:lnTo>
                  <a:cubicBezTo>
                    <a:pt x="510" y="275"/>
                    <a:pt x="519" y="232"/>
                    <a:pt x="493" y="214"/>
                  </a:cubicBezTo>
                  <a:cubicBezTo>
                    <a:pt x="485" y="206"/>
                    <a:pt x="485" y="197"/>
                    <a:pt x="476" y="189"/>
                  </a:cubicBezTo>
                  <a:cubicBezTo>
                    <a:pt x="467" y="180"/>
                    <a:pt x="459" y="171"/>
                    <a:pt x="450" y="171"/>
                  </a:cubicBezTo>
                  <a:lnTo>
                    <a:pt x="442" y="171"/>
                  </a:lnTo>
                  <a:cubicBezTo>
                    <a:pt x="425" y="163"/>
                    <a:pt x="399" y="154"/>
                    <a:pt x="382" y="146"/>
                  </a:cubicBezTo>
                  <a:cubicBezTo>
                    <a:pt x="347" y="137"/>
                    <a:pt x="313" y="120"/>
                    <a:pt x="278" y="103"/>
                  </a:cubicBezTo>
                  <a:cubicBezTo>
                    <a:pt x="244" y="86"/>
                    <a:pt x="210" y="68"/>
                    <a:pt x="167" y="51"/>
                  </a:cubicBezTo>
                  <a:cubicBezTo>
                    <a:pt x="150" y="43"/>
                    <a:pt x="132" y="34"/>
                    <a:pt x="115" y="25"/>
                  </a:cubicBezTo>
                  <a:cubicBezTo>
                    <a:pt x="98" y="17"/>
                    <a:pt x="72" y="17"/>
                    <a:pt x="55" y="8"/>
                  </a:cubicBezTo>
                  <a:cubicBezTo>
                    <a:pt x="50" y="3"/>
                    <a:pt x="44" y="0"/>
                    <a:pt x="3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5"/>
            <p:cNvSpPr/>
            <p:nvPr/>
          </p:nvSpPr>
          <p:spPr>
            <a:xfrm>
              <a:off x="6036597" y="1790344"/>
              <a:ext cx="42666" cy="15206"/>
            </a:xfrm>
            <a:custGeom>
              <a:rect b="b" l="l" r="r" t="t"/>
              <a:pathLst>
                <a:path extrusionOk="0" h="273" w="766">
                  <a:moveTo>
                    <a:pt x="76" y="0"/>
                  </a:moveTo>
                  <a:cubicBezTo>
                    <a:pt x="54" y="0"/>
                    <a:pt x="34" y="5"/>
                    <a:pt x="18" y="18"/>
                  </a:cubicBezTo>
                  <a:cubicBezTo>
                    <a:pt x="9" y="26"/>
                    <a:pt x="1" y="43"/>
                    <a:pt x="9" y="52"/>
                  </a:cubicBezTo>
                  <a:cubicBezTo>
                    <a:pt x="35" y="103"/>
                    <a:pt x="121" y="129"/>
                    <a:pt x="164" y="138"/>
                  </a:cubicBezTo>
                  <a:cubicBezTo>
                    <a:pt x="215" y="155"/>
                    <a:pt x="284" y="181"/>
                    <a:pt x="344" y="189"/>
                  </a:cubicBezTo>
                  <a:lnTo>
                    <a:pt x="525" y="241"/>
                  </a:lnTo>
                  <a:cubicBezTo>
                    <a:pt x="572" y="253"/>
                    <a:pt x="620" y="273"/>
                    <a:pt x="664" y="273"/>
                  </a:cubicBezTo>
                  <a:cubicBezTo>
                    <a:pt x="684" y="273"/>
                    <a:pt x="704" y="269"/>
                    <a:pt x="722" y="258"/>
                  </a:cubicBezTo>
                  <a:cubicBezTo>
                    <a:pt x="757" y="241"/>
                    <a:pt x="765" y="198"/>
                    <a:pt x="740" y="164"/>
                  </a:cubicBezTo>
                  <a:cubicBezTo>
                    <a:pt x="714" y="138"/>
                    <a:pt x="679" y="121"/>
                    <a:pt x="645" y="121"/>
                  </a:cubicBezTo>
                  <a:lnTo>
                    <a:pt x="559" y="95"/>
                  </a:lnTo>
                  <a:lnTo>
                    <a:pt x="370" y="52"/>
                  </a:lnTo>
                  <a:cubicBezTo>
                    <a:pt x="310" y="35"/>
                    <a:pt x="250" y="26"/>
                    <a:pt x="190" y="18"/>
                  </a:cubicBezTo>
                  <a:cubicBezTo>
                    <a:pt x="152" y="12"/>
                    <a:pt x="111" y="0"/>
                    <a:pt x="76"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5"/>
            <p:cNvSpPr/>
            <p:nvPr/>
          </p:nvSpPr>
          <p:spPr>
            <a:xfrm>
              <a:off x="6056203" y="1810897"/>
              <a:ext cx="37876" cy="13034"/>
            </a:xfrm>
            <a:custGeom>
              <a:rect b="b" l="l" r="r" t="t"/>
              <a:pathLst>
                <a:path extrusionOk="0" h="234" w="680">
                  <a:moveTo>
                    <a:pt x="44" y="1"/>
                  </a:moveTo>
                  <a:cubicBezTo>
                    <a:pt x="10" y="1"/>
                    <a:pt x="1" y="52"/>
                    <a:pt x="27" y="70"/>
                  </a:cubicBezTo>
                  <a:cubicBezTo>
                    <a:pt x="121" y="121"/>
                    <a:pt x="216" y="155"/>
                    <a:pt x="319" y="181"/>
                  </a:cubicBezTo>
                  <a:lnTo>
                    <a:pt x="465" y="216"/>
                  </a:lnTo>
                  <a:cubicBezTo>
                    <a:pt x="502" y="226"/>
                    <a:pt x="536" y="234"/>
                    <a:pt x="571" y="234"/>
                  </a:cubicBezTo>
                  <a:cubicBezTo>
                    <a:pt x="592" y="234"/>
                    <a:pt x="614" y="231"/>
                    <a:pt x="637" y="224"/>
                  </a:cubicBezTo>
                  <a:cubicBezTo>
                    <a:pt x="671" y="207"/>
                    <a:pt x="680" y="155"/>
                    <a:pt x="654" y="130"/>
                  </a:cubicBezTo>
                  <a:cubicBezTo>
                    <a:pt x="611" y="95"/>
                    <a:pt x="551" y="70"/>
                    <a:pt x="499" y="70"/>
                  </a:cubicBezTo>
                  <a:cubicBezTo>
                    <a:pt x="448" y="61"/>
                    <a:pt x="405" y="44"/>
                    <a:pt x="353" y="35"/>
                  </a:cubicBezTo>
                  <a:cubicBezTo>
                    <a:pt x="250" y="9"/>
                    <a:pt x="147" y="1"/>
                    <a:pt x="44"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5"/>
            <p:cNvSpPr/>
            <p:nvPr/>
          </p:nvSpPr>
          <p:spPr>
            <a:xfrm>
              <a:off x="5853455" y="1831450"/>
              <a:ext cx="34868" cy="15874"/>
            </a:xfrm>
            <a:custGeom>
              <a:rect b="b" l="l" r="r" t="t"/>
              <a:pathLst>
                <a:path extrusionOk="0" h="285" w="626">
                  <a:moveTo>
                    <a:pt x="56" y="0"/>
                  </a:moveTo>
                  <a:cubicBezTo>
                    <a:pt x="20" y="0"/>
                    <a:pt x="0" y="39"/>
                    <a:pt x="24" y="70"/>
                  </a:cubicBezTo>
                  <a:cubicBezTo>
                    <a:pt x="41" y="87"/>
                    <a:pt x="58" y="104"/>
                    <a:pt x="75" y="121"/>
                  </a:cubicBezTo>
                  <a:cubicBezTo>
                    <a:pt x="93" y="130"/>
                    <a:pt x="110" y="147"/>
                    <a:pt x="127" y="156"/>
                  </a:cubicBezTo>
                  <a:cubicBezTo>
                    <a:pt x="170" y="182"/>
                    <a:pt x="222" y="199"/>
                    <a:pt x="264" y="216"/>
                  </a:cubicBezTo>
                  <a:cubicBezTo>
                    <a:pt x="350" y="259"/>
                    <a:pt x="445" y="276"/>
                    <a:pt x="539" y="285"/>
                  </a:cubicBezTo>
                  <a:cubicBezTo>
                    <a:pt x="565" y="285"/>
                    <a:pt x="591" y="268"/>
                    <a:pt x="608" y="250"/>
                  </a:cubicBezTo>
                  <a:cubicBezTo>
                    <a:pt x="625" y="233"/>
                    <a:pt x="625" y="207"/>
                    <a:pt x="617" y="182"/>
                  </a:cubicBezTo>
                  <a:cubicBezTo>
                    <a:pt x="608" y="164"/>
                    <a:pt x="591" y="147"/>
                    <a:pt x="565" y="139"/>
                  </a:cubicBezTo>
                  <a:cubicBezTo>
                    <a:pt x="522" y="130"/>
                    <a:pt x="479" y="130"/>
                    <a:pt x="428" y="121"/>
                  </a:cubicBezTo>
                  <a:cubicBezTo>
                    <a:pt x="385" y="104"/>
                    <a:pt x="350" y="96"/>
                    <a:pt x="307" y="87"/>
                  </a:cubicBezTo>
                  <a:lnTo>
                    <a:pt x="187" y="44"/>
                  </a:lnTo>
                  <a:lnTo>
                    <a:pt x="127" y="18"/>
                  </a:lnTo>
                  <a:cubicBezTo>
                    <a:pt x="110" y="10"/>
                    <a:pt x="84" y="10"/>
                    <a:pt x="67" y="1"/>
                  </a:cubicBezTo>
                  <a:cubicBezTo>
                    <a:pt x="63" y="0"/>
                    <a:pt x="59" y="0"/>
                    <a:pt x="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5"/>
            <p:cNvSpPr/>
            <p:nvPr/>
          </p:nvSpPr>
          <p:spPr>
            <a:xfrm>
              <a:off x="6263407" y="1810563"/>
              <a:ext cx="25455" cy="12477"/>
            </a:xfrm>
            <a:custGeom>
              <a:rect b="b" l="l" r="r" t="t"/>
              <a:pathLst>
                <a:path extrusionOk="0" h="224" w="457">
                  <a:moveTo>
                    <a:pt x="83" y="0"/>
                  </a:moveTo>
                  <a:cubicBezTo>
                    <a:pt x="68" y="0"/>
                    <a:pt x="53" y="2"/>
                    <a:pt x="35" y="7"/>
                  </a:cubicBezTo>
                  <a:cubicBezTo>
                    <a:pt x="18" y="15"/>
                    <a:pt x="1" y="41"/>
                    <a:pt x="18" y="67"/>
                  </a:cubicBezTo>
                  <a:cubicBezTo>
                    <a:pt x="35" y="84"/>
                    <a:pt x="53" y="101"/>
                    <a:pt x="78" y="110"/>
                  </a:cubicBezTo>
                  <a:cubicBezTo>
                    <a:pt x="113" y="127"/>
                    <a:pt x="147" y="144"/>
                    <a:pt x="181" y="161"/>
                  </a:cubicBezTo>
                  <a:lnTo>
                    <a:pt x="267" y="187"/>
                  </a:lnTo>
                  <a:cubicBezTo>
                    <a:pt x="293" y="204"/>
                    <a:pt x="327" y="213"/>
                    <a:pt x="362" y="222"/>
                  </a:cubicBezTo>
                  <a:cubicBezTo>
                    <a:pt x="366" y="223"/>
                    <a:pt x="371" y="224"/>
                    <a:pt x="377" y="224"/>
                  </a:cubicBezTo>
                  <a:cubicBezTo>
                    <a:pt x="402" y="224"/>
                    <a:pt x="432" y="208"/>
                    <a:pt x="439" y="187"/>
                  </a:cubicBezTo>
                  <a:cubicBezTo>
                    <a:pt x="456" y="153"/>
                    <a:pt x="448" y="118"/>
                    <a:pt x="413" y="93"/>
                  </a:cubicBezTo>
                  <a:cubicBezTo>
                    <a:pt x="379" y="84"/>
                    <a:pt x="345" y="67"/>
                    <a:pt x="310" y="58"/>
                  </a:cubicBezTo>
                  <a:lnTo>
                    <a:pt x="216" y="33"/>
                  </a:lnTo>
                  <a:cubicBezTo>
                    <a:pt x="190" y="24"/>
                    <a:pt x="156" y="15"/>
                    <a:pt x="130" y="7"/>
                  </a:cubicBezTo>
                  <a:cubicBezTo>
                    <a:pt x="113" y="2"/>
                    <a:pt x="98" y="0"/>
                    <a:pt x="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5"/>
            <p:cNvSpPr/>
            <p:nvPr/>
          </p:nvSpPr>
          <p:spPr>
            <a:xfrm>
              <a:off x="6204588" y="1921461"/>
              <a:ext cx="29688" cy="6740"/>
            </a:xfrm>
            <a:custGeom>
              <a:rect b="b" l="l" r="r" t="t"/>
              <a:pathLst>
                <a:path extrusionOk="0" h="121" w="533">
                  <a:moveTo>
                    <a:pt x="26" y="0"/>
                  </a:moveTo>
                  <a:cubicBezTo>
                    <a:pt x="0" y="9"/>
                    <a:pt x="0" y="43"/>
                    <a:pt x="26" y="52"/>
                  </a:cubicBezTo>
                  <a:lnTo>
                    <a:pt x="35" y="61"/>
                  </a:lnTo>
                  <a:cubicBezTo>
                    <a:pt x="35" y="61"/>
                    <a:pt x="43" y="61"/>
                    <a:pt x="43" y="69"/>
                  </a:cubicBezTo>
                  <a:lnTo>
                    <a:pt x="69" y="78"/>
                  </a:lnTo>
                  <a:cubicBezTo>
                    <a:pt x="86" y="78"/>
                    <a:pt x="112" y="86"/>
                    <a:pt x="129" y="86"/>
                  </a:cubicBezTo>
                  <a:cubicBezTo>
                    <a:pt x="172" y="95"/>
                    <a:pt x="215" y="103"/>
                    <a:pt x="258" y="112"/>
                  </a:cubicBezTo>
                  <a:cubicBezTo>
                    <a:pt x="301" y="112"/>
                    <a:pt x="335" y="121"/>
                    <a:pt x="370" y="121"/>
                  </a:cubicBezTo>
                  <a:lnTo>
                    <a:pt x="430" y="121"/>
                  </a:lnTo>
                  <a:cubicBezTo>
                    <a:pt x="456" y="121"/>
                    <a:pt x="473" y="112"/>
                    <a:pt x="499" y="103"/>
                  </a:cubicBezTo>
                  <a:cubicBezTo>
                    <a:pt x="502" y="107"/>
                    <a:pt x="506" y="109"/>
                    <a:pt x="511" y="109"/>
                  </a:cubicBezTo>
                  <a:cubicBezTo>
                    <a:pt x="519" y="109"/>
                    <a:pt x="527" y="103"/>
                    <a:pt x="533" y="86"/>
                  </a:cubicBezTo>
                  <a:cubicBezTo>
                    <a:pt x="533" y="69"/>
                    <a:pt x="516" y="52"/>
                    <a:pt x="499" y="43"/>
                  </a:cubicBezTo>
                  <a:cubicBezTo>
                    <a:pt x="464" y="18"/>
                    <a:pt x="421" y="9"/>
                    <a:pt x="378" y="9"/>
                  </a:cubicBezTo>
                  <a:lnTo>
                    <a:pt x="258" y="0"/>
                  </a:lnTo>
                  <a:lnTo>
                    <a:pt x="35" y="0"/>
                  </a:lnTo>
                  <a:cubicBezTo>
                    <a:pt x="30" y="5"/>
                    <a:pt x="28" y="7"/>
                    <a:pt x="27" y="7"/>
                  </a:cubicBezTo>
                  <a:cubicBezTo>
                    <a:pt x="26" y="7"/>
                    <a:pt x="26" y="5"/>
                    <a:pt x="26"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5"/>
            <p:cNvSpPr/>
            <p:nvPr/>
          </p:nvSpPr>
          <p:spPr>
            <a:xfrm>
              <a:off x="6217510" y="1937057"/>
              <a:ext cx="33531" cy="7798"/>
            </a:xfrm>
            <a:custGeom>
              <a:rect b="b" l="l" r="r" t="t"/>
              <a:pathLst>
                <a:path extrusionOk="0" h="140" w="602">
                  <a:moveTo>
                    <a:pt x="358" y="1"/>
                  </a:moveTo>
                  <a:cubicBezTo>
                    <a:pt x="338" y="1"/>
                    <a:pt x="319" y="2"/>
                    <a:pt x="301" y="4"/>
                  </a:cubicBezTo>
                  <a:cubicBezTo>
                    <a:pt x="215" y="4"/>
                    <a:pt x="129" y="12"/>
                    <a:pt x="43" y="21"/>
                  </a:cubicBezTo>
                  <a:cubicBezTo>
                    <a:pt x="0" y="30"/>
                    <a:pt x="0" y="90"/>
                    <a:pt x="43" y="98"/>
                  </a:cubicBezTo>
                  <a:cubicBezTo>
                    <a:pt x="120" y="116"/>
                    <a:pt x="189" y="124"/>
                    <a:pt x="267" y="133"/>
                  </a:cubicBezTo>
                  <a:cubicBezTo>
                    <a:pt x="305" y="137"/>
                    <a:pt x="342" y="139"/>
                    <a:pt x="378" y="139"/>
                  </a:cubicBezTo>
                  <a:cubicBezTo>
                    <a:pt x="415" y="139"/>
                    <a:pt x="451" y="137"/>
                    <a:pt x="490" y="133"/>
                  </a:cubicBezTo>
                  <a:cubicBezTo>
                    <a:pt x="524" y="133"/>
                    <a:pt x="567" y="124"/>
                    <a:pt x="584" y="90"/>
                  </a:cubicBezTo>
                  <a:cubicBezTo>
                    <a:pt x="602" y="55"/>
                    <a:pt x="550" y="30"/>
                    <a:pt x="524" y="21"/>
                  </a:cubicBezTo>
                  <a:cubicBezTo>
                    <a:pt x="468" y="8"/>
                    <a:pt x="411" y="1"/>
                    <a:pt x="358"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5"/>
            <p:cNvSpPr/>
            <p:nvPr/>
          </p:nvSpPr>
          <p:spPr>
            <a:xfrm>
              <a:off x="5435538" y="1805661"/>
              <a:ext cx="657539" cy="212718"/>
            </a:xfrm>
            <a:custGeom>
              <a:rect b="b" l="l" r="r" t="t"/>
              <a:pathLst>
                <a:path extrusionOk="0" h="3819" w="11805">
                  <a:moveTo>
                    <a:pt x="9814" y="1"/>
                  </a:moveTo>
                  <a:cubicBezTo>
                    <a:pt x="8853" y="1"/>
                    <a:pt x="7724" y="464"/>
                    <a:pt x="6874" y="619"/>
                  </a:cubicBezTo>
                  <a:cubicBezTo>
                    <a:pt x="6002" y="782"/>
                    <a:pt x="5129" y="821"/>
                    <a:pt x="4258" y="821"/>
                  </a:cubicBezTo>
                  <a:cubicBezTo>
                    <a:pt x="3444" y="821"/>
                    <a:pt x="2630" y="787"/>
                    <a:pt x="1819" y="787"/>
                  </a:cubicBezTo>
                  <a:cubicBezTo>
                    <a:pt x="1439" y="787"/>
                    <a:pt x="1059" y="794"/>
                    <a:pt x="680" y="816"/>
                  </a:cubicBezTo>
                  <a:cubicBezTo>
                    <a:pt x="121" y="963"/>
                    <a:pt x="1" y="1736"/>
                    <a:pt x="370" y="2140"/>
                  </a:cubicBezTo>
                  <a:cubicBezTo>
                    <a:pt x="1487" y="3222"/>
                    <a:pt x="3180" y="3540"/>
                    <a:pt x="4666" y="3772"/>
                  </a:cubicBezTo>
                  <a:cubicBezTo>
                    <a:pt x="4863" y="3803"/>
                    <a:pt x="5122" y="3819"/>
                    <a:pt x="5424" y="3819"/>
                  </a:cubicBezTo>
                  <a:cubicBezTo>
                    <a:pt x="7552" y="3819"/>
                    <a:pt x="11805" y="3037"/>
                    <a:pt x="11556" y="1306"/>
                  </a:cubicBezTo>
                  <a:cubicBezTo>
                    <a:pt x="11539" y="1203"/>
                    <a:pt x="11505" y="1100"/>
                    <a:pt x="11462" y="1005"/>
                  </a:cubicBezTo>
                  <a:cubicBezTo>
                    <a:pt x="11110" y="240"/>
                    <a:pt x="10505" y="1"/>
                    <a:pt x="98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5"/>
            <p:cNvSpPr/>
            <p:nvPr/>
          </p:nvSpPr>
          <p:spPr>
            <a:xfrm>
              <a:off x="5400670" y="1846712"/>
              <a:ext cx="108615" cy="99424"/>
            </a:xfrm>
            <a:custGeom>
              <a:rect b="b" l="l" r="r" t="t"/>
              <a:pathLst>
                <a:path extrusionOk="0" h="1785" w="1950">
                  <a:moveTo>
                    <a:pt x="1343" y="0"/>
                  </a:moveTo>
                  <a:cubicBezTo>
                    <a:pt x="1324" y="0"/>
                    <a:pt x="1300" y="4"/>
                    <a:pt x="1271" y="11"/>
                  </a:cubicBezTo>
                  <a:cubicBezTo>
                    <a:pt x="661" y="250"/>
                    <a:pt x="799" y="642"/>
                    <a:pt x="529" y="642"/>
                  </a:cubicBezTo>
                  <a:cubicBezTo>
                    <a:pt x="449" y="642"/>
                    <a:pt x="334" y="608"/>
                    <a:pt x="154" y="526"/>
                  </a:cubicBezTo>
                  <a:cubicBezTo>
                    <a:pt x="143" y="522"/>
                    <a:pt x="132" y="520"/>
                    <a:pt x="122" y="520"/>
                  </a:cubicBezTo>
                  <a:cubicBezTo>
                    <a:pt x="6" y="520"/>
                    <a:pt x="0" y="772"/>
                    <a:pt x="103" y="827"/>
                  </a:cubicBezTo>
                  <a:cubicBezTo>
                    <a:pt x="232" y="947"/>
                    <a:pt x="395" y="1033"/>
                    <a:pt x="575" y="1067"/>
                  </a:cubicBezTo>
                  <a:cubicBezTo>
                    <a:pt x="747" y="1102"/>
                    <a:pt x="799" y="1609"/>
                    <a:pt x="1082" y="1755"/>
                  </a:cubicBezTo>
                  <a:cubicBezTo>
                    <a:pt x="1123" y="1775"/>
                    <a:pt x="1155" y="1784"/>
                    <a:pt x="1179" y="1784"/>
                  </a:cubicBezTo>
                  <a:cubicBezTo>
                    <a:pt x="1380" y="1784"/>
                    <a:pt x="1061" y="1160"/>
                    <a:pt x="953" y="1076"/>
                  </a:cubicBezTo>
                  <a:cubicBezTo>
                    <a:pt x="1108" y="1007"/>
                    <a:pt x="1950" y="732"/>
                    <a:pt x="1340" y="672"/>
                  </a:cubicBezTo>
                  <a:cubicBezTo>
                    <a:pt x="1323" y="670"/>
                    <a:pt x="1306" y="668"/>
                    <a:pt x="1289" y="668"/>
                  </a:cubicBezTo>
                  <a:cubicBezTo>
                    <a:pt x="1169" y="668"/>
                    <a:pt x="1061" y="730"/>
                    <a:pt x="947" y="730"/>
                  </a:cubicBezTo>
                  <a:cubicBezTo>
                    <a:pt x="926" y="730"/>
                    <a:pt x="906" y="728"/>
                    <a:pt x="885" y="724"/>
                  </a:cubicBezTo>
                  <a:cubicBezTo>
                    <a:pt x="941" y="620"/>
                    <a:pt x="1601" y="0"/>
                    <a:pt x="1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5"/>
            <p:cNvSpPr/>
            <p:nvPr/>
          </p:nvSpPr>
          <p:spPr>
            <a:xfrm>
              <a:off x="6044952" y="1855680"/>
              <a:ext cx="15540" cy="25678"/>
            </a:xfrm>
            <a:custGeom>
              <a:rect b="b" l="l" r="r" t="t"/>
              <a:pathLst>
                <a:path extrusionOk="0" h="461" w="279">
                  <a:moveTo>
                    <a:pt x="97" y="0"/>
                  </a:moveTo>
                  <a:cubicBezTo>
                    <a:pt x="81" y="0"/>
                    <a:pt x="64" y="9"/>
                    <a:pt x="48" y="30"/>
                  </a:cubicBezTo>
                  <a:cubicBezTo>
                    <a:pt x="1" y="111"/>
                    <a:pt x="108" y="460"/>
                    <a:pt x="202" y="460"/>
                  </a:cubicBezTo>
                  <a:cubicBezTo>
                    <a:pt x="228" y="460"/>
                    <a:pt x="252" y="435"/>
                    <a:pt x="272" y="374"/>
                  </a:cubicBezTo>
                  <a:cubicBezTo>
                    <a:pt x="279" y="322"/>
                    <a:pt x="192" y="0"/>
                    <a:pt x="97"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5"/>
            <p:cNvSpPr/>
            <p:nvPr/>
          </p:nvSpPr>
          <p:spPr>
            <a:xfrm>
              <a:off x="5531732" y="1885312"/>
              <a:ext cx="26847" cy="8633"/>
            </a:xfrm>
            <a:custGeom>
              <a:rect b="b" l="l" r="r" t="t"/>
              <a:pathLst>
                <a:path extrusionOk="0" h="155" w="482">
                  <a:moveTo>
                    <a:pt x="100" y="1"/>
                  </a:moveTo>
                  <a:cubicBezTo>
                    <a:pt x="80" y="1"/>
                    <a:pt x="61" y="5"/>
                    <a:pt x="44" y="14"/>
                  </a:cubicBezTo>
                  <a:cubicBezTo>
                    <a:pt x="27" y="14"/>
                    <a:pt x="9" y="31"/>
                    <a:pt x="9" y="48"/>
                  </a:cubicBezTo>
                  <a:cubicBezTo>
                    <a:pt x="1" y="65"/>
                    <a:pt x="18" y="91"/>
                    <a:pt x="35" y="100"/>
                  </a:cubicBezTo>
                  <a:cubicBezTo>
                    <a:pt x="44" y="100"/>
                    <a:pt x="44" y="100"/>
                    <a:pt x="44" y="108"/>
                  </a:cubicBezTo>
                  <a:lnTo>
                    <a:pt x="69" y="108"/>
                  </a:lnTo>
                  <a:lnTo>
                    <a:pt x="87" y="117"/>
                  </a:lnTo>
                  <a:cubicBezTo>
                    <a:pt x="104" y="125"/>
                    <a:pt x="121" y="125"/>
                    <a:pt x="138" y="125"/>
                  </a:cubicBezTo>
                  <a:lnTo>
                    <a:pt x="250" y="134"/>
                  </a:lnTo>
                  <a:lnTo>
                    <a:pt x="353" y="151"/>
                  </a:lnTo>
                  <a:cubicBezTo>
                    <a:pt x="362" y="153"/>
                    <a:pt x="371" y="154"/>
                    <a:pt x="381" y="154"/>
                  </a:cubicBezTo>
                  <a:cubicBezTo>
                    <a:pt x="406" y="154"/>
                    <a:pt x="431" y="146"/>
                    <a:pt x="456" y="134"/>
                  </a:cubicBezTo>
                  <a:cubicBezTo>
                    <a:pt x="473" y="117"/>
                    <a:pt x="482" y="91"/>
                    <a:pt x="465" y="74"/>
                  </a:cubicBezTo>
                  <a:cubicBezTo>
                    <a:pt x="447" y="31"/>
                    <a:pt x="396" y="31"/>
                    <a:pt x="362" y="31"/>
                  </a:cubicBezTo>
                  <a:lnTo>
                    <a:pt x="258" y="22"/>
                  </a:lnTo>
                  <a:cubicBezTo>
                    <a:pt x="224" y="22"/>
                    <a:pt x="190" y="14"/>
                    <a:pt x="155" y="14"/>
                  </a:cubicBezTo>
                  <a:cubicBezTo>
                    <a:pt x="138" y="5"/>
                    <a:pt x="119" y="1"/>
                    <a:pt x="10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5"/>
            <p:cNvSpPr/>
            <p:nvPr/>
          </p:nvSpPr>
          <p:spPr>
            <a:xfrm>
              <a:off x="5543708" y="1900407"/>
              <a:ext cx="26402" cy="7687"/>
            </a:xfrm>
            <a:custGeom>
              <a:rect b="b" l="l" r="r" t="t"/>
              <a:pathLst>
                <a:path extrusionOk="0" h="138" w="474">
                  <a:moveTo>
                    <a:pt x="43" y="0"/>
                  </a:moveTo>
                  <a:cubicBezTo>
                    <a:pt x="18" y="0"/>
                    <a:pt x="1" y="43"/>
                    <a:pt x="26" y="52"/>
                  </a:cubicBezTo>
                  <a:cubicBezTo>
                    <a:pt x="43" y="69"/>
                    <a:pt x="61" y="78"/>
                    <a:pt x="78" y="86"/>
                  </a:cubicBezTo>
                  <a:cubicBezTo>
                    <a:pt x="86" y="95"/>
                    <a:pt x="104" y="103"/>
                    <a:pt x="121" y="103"/>
                  </a:cubicBezTo>
                  <a:cubicBezTo>
                    <a:pt x="155" y="121"/>
                    <a:pt x="190" y="129"/>
                    <a:pt x="224" y="138"/>
                  </a:cubicBezTo>
                  <a:lnTo>
                    <a:pt x="387" y="138"/>
                  </a:lnTo>
                  <a:cubicBezTo>
                    <a:pt x="404" y="129"/>
                    <a:pt x="421" y="121"/>
                    <a:pt x="439" y="103"/>
                  </a:cubicBezTo>
                  <a:lnTo>
                    <a:pt x="447" y="95"/>
                  </a:lnTo>
                  <a:cubicBezTo>
                    <a:pt x="473" y="78"/>
                    <a:pt x="464" y="43"/>
                    <a:pt x="447" y="26"/>
                  </a:cubicBezTo>
                  <a:cubicBezTo>
                    <a:pt x="439" y="26"/>
                    <a:pt x="430" y="18"/>
                    <a:pt x="421" y="18"/>
                  </a:cubicBezTo>
                  <a:cubicBezTo>
                    <a:pt x="413" y="9"/>
                    <a:pt x="404" y="9"/>
                    <a:pt x="404" y="9"/>
                  </a:cubicBezTo>
                  <a:lnTo>
                    <a:pt x="241" y="9"/>
                  </a:lnTo>
                  <a:lnTo>
                    <a:pt x="147" y="0"/>
                  </a:ln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5"/>
            <p:cNvSpPr/>
            <p:nvPr/>
          </p:nvSpPr>
          <p:spPr>
            <a:xfrm>
              <a:off x="5800206" y="1879018"/>
              <a:ext cx="35926" cy="9525"/>
            </a:xfrm>
            <a:custGeom>
              <a:rect b="b" l="l" r="r" t="t"/>
              <a:pathLst>
                <a:path extrusionOk="0" h="171" w="645">
                  <a:moveTo>
                    <a:pt x="560" y="1"/>
                  </a:moveTo>
                  <a:cubicBezTo>
                    <a:pt x="547" y="1"/>
                    <a:pt x="535" y="3"/>
                    <a:pt x="525" y="6"/>
                  </a:cubicBezTo>
                  <a:lnTo>
                    <a:pt x="447" y="15"/>
                  </a:lnTo>
                  <a:lnTo>
                    <a:pt x="293" y="41"/>
                  </a:lnTo>
                  <a:cubicBezTo>
                    <a:pt x="241" y="49"/>
                    <a:pt x="181" y="49"/>
                    <a:pt x="138" y="66"/>
                  </a:cubicBezTo>
                  <a:cubicBezTo>
                    <a:pt x="86" y="75"/>
                    <a:pt x="26" y="75"/>
                    <a:pt x="1" y="118"/>
                  </a:cubicBezTo>
                  <a:cubicBezTo>
                    <a:pt x="1" y="127"/>
                    <a:pt x="1" y="144"/>
                    <a:pt x="9" y="152"/>
                  </a:cubicBezTo>
                  <a:cubicBezTo>
                    <a:pt x="30" y="168"/>
                    <a:pt x="66" y="171"/>
                    <a:pt x="99" y="171"/>
                  </a:cubicBezTo>
                  <a:cubicBezTo>
                    <a:pt x="121" y="171"/>
                    <a:pt x="141" y="170"/>
                    <a:pt x="155" y="170"/>
                  </a:cubicBezTo>
                  <a:cubicBezTo>
                    <a:pt x="198" y="170"/>
                    <a:pt x="267" y="161"/>
                    <a:pt x="310" y="152"/>
                  </a:cubicBezTo>
                  <a:lnTo>
                    <a:pt x="464" y="135"/>
                  </a:lnTo>
                  <a:cubicBezTo>
                    <a:pt x="525" y="135"/>
                    <a:pt x="585" y="135"/>
                    <a:pt x="628" y="92"/>
                  </a:cubicBezTo>
                  <a:cubicBezTo>
                    <a:pt x="645" y="66"/>
                    <a:pt x="636" y="32"/>
                    <a:pt x="611" y="15"/>
                  </a:cubicBezTo>
                  <a:cubicBezTo>
                    <a:pt x="595" y="5"/>
                    <a:pt x="577" y="1"/>
                    <a:pt x="56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5"/>
            <p:cNvSpPr/>
            <p:nvPr/>
          </p:nvSpPr>
          <p:spPr>
            <a:xfrm>
              <a:off x="5821261" y="1889155"/>
              <a:ext cx="31638" cy="9246"/>
            </a:xfrm>
            <a:custGeom>
              <a:rect b="b" l="l" r="r" t="t"/>
              <a:pathLst>
                <a:path extrusionOk="0" h="166" w="568">
                  <a:moveTo>
                    <a:pt x="464" y="0"/>
                  </a:moveTo>
                  <a:cubicBezTo>
                    <a:pt x="441" y="0"/>
                    <a:pt x="417" y="5"/>
                    <a:pt x="396" y="13"/>
                  </a:cubicBezTo>
                  <a:lnTo>
                    <a:pt x="275" y="31"/>
                  </a:lnTo>
                  <a:cubicBezTo>
                    <a:pt x="190" y="48"/>
                    <a:pt x="112" y="65"/>
                    <a:pt x="26" y="99"/>
                  </a:cubicBezTo>
                  <a:cubicBezTo>
                    <a:pt x="1" y="108"/>
                    <a:pt x="1" y="151"/>
                    <a:pt x="26" y="159"/>
                  </a:cubicBezTo>
                  <a:cubicBezTo>
                    <a:pt x="69" y="164"/>
                    <a:pt x="112" y="166"/>
                    <a:pt x="155" y="166"/>
                  </a:cubicBezTo>
                  <a:cubicBezTo>
                    <a:pt x="198" y="166"/>
                    <a:pt x="241" y="164"/>
                    <a:pt x="284" y="159"/>
                  </a:cubicBezTo>
                  <a:lnTo>
                    <a:pt x="413" y="142"/>
                  </a:lnTo>
                  <a:cubicBezTo>
                    <a:pt x="464" y="142"/>
                    <a:pt x="507" y="125"/>
                    <a:pt x="542" y="99"/>
                  </a:cubicBezTo>
                  <a:cubicBezTo>
                    <a:pt x="568" y="73"/>
                    <a:pt x="568" y="31"/>
                    <a:pt x="533" y="13"/>
                  </a:cubicBezTo>
                  <a:cubicBezTo>
                    <a:pt x="512" y="5"/>
                    <a:pt x="488" y="0"/>
                    <a:pt x="46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5"/>
            <p:cNvSpPr/>
            <p:nvPr/>
          </p:nvSpPr>
          <p:spPr>
            <a:xfrm>
              <a:off x="5670035" y="1968361"/>
              <a:ext cx="30189" cy="8188"/>
            </a:xfrm>
            <a:custGeom>
              <a:rect b="b" l="l" r="r" t="t"/>
              <a:pathLst>
                <a:path extrusionOk="0" h="147" w="542">
                  <a:moveTo>
                    <a:pt x="473" y="0"/>
                  </a:moveTo>
                  <a:cubicBezTo>
                    <a:pt x="439" y="9"/>
                    <a:pt x="396" y="18"/>
                    <a:pt x="361" y="26"/>
                  </a:cubicBezTo>
                  <a:cubicBezTo>
                    <a:pt x="327" y="35"/>
                    <a:pt x="293" y="35"/>
                    <a:pt x="258" y="35"/>
                  </a:cubicBezTo>
                  <a:lnTo>
                    <a:pt x="95" y="35"/>
                  </a:lnTo>
                  <a:cubicBezTo>
                    <a:pt x="78" y="35"/>
                    <a:pt x="61" y="43"/>
                    <a:pt x="44" y="43"/>
                  </a:cubicBezTo>
                  <a:cubicBezTo>
                    <a:pt x="9" y="52"/>
                    <a:pt x="1" y="86"/>
                    <a:pt x="26" y="103"/>
                  </a:cubicBezTo>
                  <a:cubicBezTo>
                    <a:pt x="44" y="112"/>
                    <a:pt x="61" y="121"/>
                    <a:pt x="78" y="129"/>
                  </a:cubicBezTo>
                  <a:cubicBezTo>
                    <a:pt x="95" y="129"/>
                    <a:pt x="121" y="138"/>
                    <a:pt x="138" y="138"/>
                  </a:cubicBezTo>
                  <a:cubicBezTo>
                    <a:pt x="181" y="146"/>
                    <a:pt x="215" y="146"/>
                    <a:pt x="258" y="146"/>
                  </a:cubicBezTo>
                  <a:cubicBezTo>
                    <a:pt x="336" y="146"/>
                    <a:pt x="422" y="138"/>
                    <a:pt x="499" y="112"/>
                  </a:cubicBezTo>
                  <a:cubicBezTo>
                    <a:pt x="516" y="112"/>
                    <a:pt x="533" y="86"/>
                    <a:pt x="533" y="69"/>
                  </a:cubicBezTo>
                  <a:cubicBezTo>
                    <a:pt x="542" y="52"/>
                    <a:pt x="533" y="35"/>
                    <a:pt x="525" y="26"/>
                  </a:cubicBezTo>
                  <a:cubicBezTo>
                    <a:pt x="508" y="9"/>
                    <a:pt x="490" y="0"/>
                    <a:pt x="47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5"/>
            <p:cNvSpPr/>
            <p:nvPr/>
          </p:nvSpPr>
          <p:spPr>
            <a:xfrm>
              <a:off x="5982067" y="1830058"/>
              <a:ext cx="21556" cy="6127"/>
            </a:xfrm>
            <a:custGeom>
              <a:rect b="b" l="l" r="r" t="t"/>
              <a:pathLst>
                <a:path extrusionOk="0" h="110" w="387">
                  <a:moveTo>
                    <a:pt x="172" y="0"/>
                  </a:moveTo>
                  <a:cubicBezTo>
                    <a:pt x="146" y="0"/>
                    <a:pt x="121" y="0"/>
                    <a:pt x="95" y="9"/>
                  </a:cubicBezTo>
                  <a:cubicBezTo>
                    <a:pt x="69" y="9"/>
                    <a:pt x="43" y="26"/>
                    <a:pt x="26" y="35"/>
                  </a:cubicBezTo>
                  <a:cubicBezTo>
                    <a:pt x="9" y="52"/>
                    <a:pt x="0" y="78"/>
                    <a:pt x="26" y="86"/>
                  </a:cubicBezTo>
                  <a:cubicBezTo>
                    <a:pt x="43" y="95"/>
                    <a:pt x="60" y="104"/>
                    <a:pt x="86" y="104"/>
                  </a:cubicBezTo>
                  <a:cubicBezTo>
                    <a:pt x="99" y="108"/>
                    <a:pt x="114" y="110"/>
                    <a:pt x="129" y="110"/>
                  </a:cubicBezTo>
                  <a:cubicBezTo>
                    <a:pt x="144" y="110"/>
                    <a:pt x="159" y="108"/>
                    <a:pt x="172" y="104"/>
                  </a:cubicBezTo>
                  <a:lnTo>
                    <a:pt x="249" y="104"/>
                  </a:lnTo>
                  <a:cubicBezTo>
                    <a:pt x="262" y="108"/>
                    <a:pt x="277" y="110"/>
                    <a:pt x="292" y="110"/>
                  </a:cubicBezTo>
                  <a:cubicBezTo>
                    <a:pt x="307" y="110"/>
                    <a:pt x="322" y="108"/>
                    <a:pt x="335" y="104"/>
                  </a:cubicBezTo>
                  <a:cubicBezTo>
                    <a:pt x="361" y="104"/>
                    <a:pt x="378" y="86"/>
                    <a:pt x="387" y="61"/>
                  </a:cubicBezTo>
                  <a:cubicBezTo>
                    <a:pt x="387" y="35"/>
                    <a:pt x="370" y="9"/>
                    <a:pt x="34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5"/>
            <p:cNvSpPr/>
            <p:nvPr/>
          </p:nvSpPr>
          <p:spPr>
            <a:xfrm>
              <a:off x="5969144" y="1929761"/>
              <a:ext cx="24452" cy="9469"/>
            </a:xfrm>
            <a:custGeom>
              <a:rect b="b" l="l" r="r" t="t"/>
              <a:pathLst>
                <a:path extrusionOk="0" h="170" w="439">
                  <a:moveTo>
                    <a:pt x="353" y="0"/>
                  </a:moveTo>
                  <a:cubicBezTo>
                    <a:pt x="333" y="0"/>
                    <a:pt x="313" y="5"/>
                    <a:pt x="292" y="15"/>
                  </a:cubicBezTo>
                  <a:cubicBezTo>
                    <a:pt x="258" y="23"/>
                    <a:pt x="224" y="32"/>
                    <a:pt x="198" y="49"/>
                  </a:cubicBezTo>
                  <a:cubicBezTo>
                    <a:pt x="164" y="58"/>
                    <a:pt x="138" y="66"/>
                    <a:pt x="103" y="75"/>
                  </a:cubicBezTo>
                  <a:lnTo>
                    <a:pt x="60" y="101"/>
                  </a:lnTo>
                  <a:cubicBezTo>
                    <a:pt x="52" y="101"/>
                    <a:pt x="43" y="109"/>
                    <a:pt x="35" y="118"/>
                  </a:cubicBezTo>
                  <a:lnTo>
                    <a:pt x="26" y="118"/>
                  </a:lnTo>
                  <a:lnTo>
                    <a:pt x="26" y="126"/>
                  </a:lnTo>
                  <a:cubicBezTo>
                    <a:pt x="0" y="135"/>
                    <a:pt x="26" y="169"/>
                    <a:pt x="35" y="169"/>
                  </a:cubicBezTo>
                  <a:lnTo>
                    <a:pt x="129" y="169"/>
                  </a:lnTo>
                  <a:cubicBezTo>
                    <a:pt x="164" y="161"/>
                    <a:pt x="198" y="152"/>
                    <a:pt x="232" y="143"/>
                  </a:cubicBezTo>
                  <a:cubicBezTo>
                    <a:pt x="275" y="135"/>
                    <a:pt x="301" y="126"/>
                    <a:pt x="327" y="118"/>
                  </a:cubicBezTo>
                  <a:cubicBezTo>
                    <a:pt x="344" y="109"/>
                    <a:pt x="361" y="109"/>
                    <a:pt x="378" y="101"/>
                  </a:cubicBezTo>
                  <a:cubicBezTo>
                    <a:pt x="395" y="92"/>
                    <a:pt x="413" y="83"/>
                    <a:pt x="421" y="66"/>
                  </a:cubicBezTo>
                  <a:cubicBezTo>
                    <a:pt x="430" y="58"/>
                    <a:pt x="438" y="49"/>
                    <a:pt x="438" y="32"/>
                  </a:cubicBezTo>
                  <a:cubicBezTo>
                    <a:pt x="438" y="15"/>
                    <a:pt x="413" y="6"/>
                    <a:pt x="395" y="6"/>
                  </a:cubicBezTo>
                  <a:cubicBezTo>
                    <a:pt x="381" y="2"/>
                    <a:pt x="367" y="0"/>
                    <a:pt x="35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5"/>
            <p:cNvSpPr/>
            <p:nvPr/>
          </p:nvSpPr>
          <p:spPr>
            <a:xfrm>
              <a:off x="5984462" y="1936779"/>
              <a:ext cx="26346" cy="11530"/>
            </a:xfrm>
            <a:custGeom>
              <a:rect b="b" l="l" r="r" t="t"/>
              <a:pathLst>
                <a:path extrusionOk="0" h="207" w="473">
                  <a:moveTo>
                    <a:pt x="395" y="0"/>
                  </a:moveTo>
                  <a:cubicBezTo>
                    <a:pt x="335" y="9"/>
                    <a:pt x="275" y="26"/>
                    <a:pt x="215" y="52"/>
                  </a:cubicBezTo>
                  <a:cubicBezTo>
                    <a:pt x="155" y="86"/>
                    <a:pt x="86" y="112"/>
                    <a:pt x="26" y="146"/>
                  </a:cubicBezTo>
                  <a:cubicBezTo>
                    <a:pt x="0" y="164"/>
                    <a:pt x="17" y="206"/>
                    <a:pt x="43" y="206"/>
                  </a:cubicBezTo>
                  <a:cubicBezTo>
                    <a:pt x="112" y="198"/>
                    <a:pt x="172" y="181"/>
                    <a:pt x="232" y="164"/>
                  </a:cubicBezTo>
                  <a:cubicBezTo>
                    <a:pt x="292" y="146"/>
                    <a:pt x="352" y="129"/>
                    <a:pt x="404" y="103"/>
                  </a:cubicBezTo>
                  <a:cubicBezTo>
                    <a:pt x="430" y="86"/>
                    <a:pt x="464" y="69"/>
                    <a:pt x="464" y="35"/>
                  </a:cubicBezTo>
                  <a:cubicBezTo>
                    <a:pt x="473" y="9"/>
                    <a:pt x="421" y="0"/>
                    <a:pt x="395"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5"/>
            <p:cNvSpPr/>
            <p:nvPr/>
          </p:nvSpPr>
          <p:spPr>
            <a:xfrm>
              <a:off x="5801153" y="1505717"/>
              <a:ext cx="656647" cy="322559"/>
            </a:xfrm>
            <a:custGeom>
              <a:rect b="b" l="l" r="r" t="t"/>
              <a:pathLst>
                <a:path extrusionOk="0" h="5791" w="11789">
                  <a:moveTo>
                    <a:pt x="2293" y="1"/>
                  </a:moveTo>
                  <a:cubicBezTo>
                    <a:pt x="1896" y="1"/>
                    <a:pt x="1505" y="146"/>
                    <a:pt x="1135" y="514"/>
                  </a:cubicBezTo>
                  <a:cubicBezTo>
                    <a:pt x="1057" y="591"/>
                    <a:pt x="997" y="669"/>
                    <a:pt x="946" y="763"/>
                  </a:cubicBezTo>
                  <a:cubicBezTo>
                    <a:pt x="1" y="2524"/>
                    <a:pt x="4992" y="5145"/>
                    <a:pt x="6565" y="5463"/>
                  </a:cubicBezTo>
                  <a:cubicBezTo>
                    <a:pt x="7389" y="5626"/>
                    <a:pt x="8286" y="5790"/>
                    <a:pt x="9165" y="5790"/>
                  </a:cubicBezTo>
                  <a:cubicBezTo>
                    <a:pt x="9853" y="5790"/>
                    <a:pt x="10530" y="5690"/>
                    <a:pt x="11152" y="5411"/>
                  </a:cubicBezTo>
                  <a:cubicBezTo>
                    <a:pt x="11642" y="5162"/>
                    <a:pt x="11788" y="4397"/>
                    <a:pt x="11316" y="4071"/>
                  </a:cubicBezTo>
                  <a:cubicBezTo>
                    <a:pt x="9425" y="3246"/>
                    <a:pt x="7389" y="2816"/>
                    <a:pt x="5577" y="1734"/>
                  </a:cubicBezTo>
                  <a:cubicBezTo>
                    <a:pt x="4622" y="1181"/>
                    <a:pt x="3428" y="1"/>
                    <a:pt x="22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5"/>
            <p:cNvSpPr/>
            <p:nvPr/>
          </p:nvSpPr>
          <p:spPr>
            <a:xfrm>
              <a:off x="6390236" y="1726901"/>
              <a:ext cx="101820" cy="97586"/>
            </a:xfrm>
            <a:custGeom>
              <a:rect b="b" l="l" r="r" t="t"/>
              <a:pathLst>
                <a:path extrusionOk="0" h="1752" w="1828">
                  <a:moveTo>
                    <a:pt x="704" y="0"/>
                  </a:moveTo>
                  <a:cubicBezTo>
                    <a:pt x="530" y="0"/>
                    <a:pt x="896" y="741"/>
                    <a:pt x="911" y="847"/>
                  </a:cubicBezTo>
                  <a:cubicBezTo>
                    <a:pt x="757" y="830"/>
                    <a:pt x="662" y="675"/>
                    <a:pt x="508" y="641"/>
                  </a:cubicBezTo>
                  <a:cubicBezTo>
                    <a:pt x="435" y="622"/>
                    <a:pt x="382" y="614"/>
                    <a:pt x="345" y="614"/>
                  </a:cubicBezTo>
                  <a:cubicBezTo>
                    <a:pt x="76" y="614"/>
                    <a:pt x="625" y="1051"/>
                    <a:pt x="731" y="1157"/>
                  </a:cubicBezTo>
                  <a:cubicBezTo>
                    <a:pt x="582" y="1198"/>
                    <a:pt x="0" y="1752"/>
                    <a:pt x="338" y="1752"/>
                  </a:cubicBezTo>
                  <a:cubicBezTo>
                    <a:pt x="351" y="1752"/>
                    <a:pt x="364" y="1751"/>
                    <a:pt x="379" y="1749"/>
                  </a:cubicBezTo>
                  <a:cubicBezTo>
                    <a:pt x="677" y="1708"/>
                    <a:pt x="903" y="1275"/>
                    <a:pt x="1066" y="1275"/>
                  </a:cubicBezTo>
                  <a:cubicBezTo>
                    <a:pt x="1071" y="1275"/>
                    <a:pt x="1077" y="1276"/>
                    <a:pt x="1083" y="1277"/>
                  </a:cubicBezTo>
                  <a:cubicBezTo>
                    <a:pt x="1130" y="1284"/>
                    <a:pt x="1178" y="1287"/>
                    <a:pt x="1225" y="1287"/>
                  </a:cubicBezTo>
                  <a:cubicBezTo>
                    <a:pt x="1357" y="1287"/>
                    <a:pt x="1489" y="1261"/>
                    <a:pt x="1616" y="1217"/>
                  </a:cubicBezTo>
                  <a:cubicBezTo>
                    <a:pt x="1734" y="1191"/>
                    <a:pt x="1828" y="916"/>
                    <a:pt x="1675" y="916"/>
                  </a:cubicBezTo>
                  <a:cubicBezTo>
                    <a:pt x="1672" y="916"/>
                    <a:pt x="1670" y="916"/>
                    <a:pt x="1667" y="916"/>
                  </a:cubicBezTo>
                  <a:cubicBezTo>
                    <a:pt x="1606" y="920"/>
                    <a:pt x="1552" y="922"/>
                    <a:pt x="1505" y="922"/>
                  </a:cubicBezTo>
                  <a:cubicBezTo>
                    <a:pt x="891" y="922"/>
                    <a:pt x="1390" y="566"/>
                    <a:pt x="800" y="40"/>
                  </a:cubicBezTo>
                  <a:cubicBezTo>
                    <a:pt x="758" y="12"/>
                    <a:pt x="726" y="0"/>
                    <a:pt x="7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5"/>
            <p:cNvSpPr/>
            <p:nvPr/>
          </p:nvSpPr>
          <p:spPr>
            <a:xfrm>
              <a:off x="5871892" y="1536964"/>
              <a:ext cx="19885" cy="22113"/>
            </a:xfrm>
            <a:custGeom>
              <a:rect b="b" l="l" r="r" t="t"/>
              <a:pathLst>
                <a:path extrusionOk="0" h="397" w="357">
                  <a:moveTo>
                    <a:pt x="288" y="1"/>
                  </a:moveTo>
                  <a:cubicBezTo>
                    <a:pt x="195" y="1"/>
                    <a:pt x="23" y="240"/>
                    <a:pt x="2" y="288"/>
                  </a:cubicBezTo>
                  <a:cubicBezTo>
                    <a:pt x="0" y="366"/>
                    <a:pt x="22" y="397"/>
                    <a:pt x="56" y="397"/>
                  </a:cubicBezTo>
                  <a:cubicBezTo>
                    <a:pt x="155" y="397"/>
                    <a:pt x="357" y="131"/>
                    <a:pt x="337" y="47"/>
                  </a:cubicBezTo>
                  <a:cubicBezTo>
                    <a:pt x="327" y="14"/>
                    <a:pt x="310" y="1"/>
                    <a:pt x="2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5"/>
            <p:cNvSpPr/>
            <p:nvPr/>
          </p:nvSpPr>
          <p:spPr>
            <a:xfrm>
              <a:off x="6338101" y="1737986"/>
              <a:ext cx="26847" cy="10750"/>
            </a:xfrm>
            <a:custGeom>
              <a:rect b="b" l="l" r="r" t="t"/>
              <a:pathLst>
                <a:path extrusionOk="0" h="193" w="482">
                  <a:moveTo>
                    <a:pt x="72" y="1"/>
                  </a:moveTo>
                  <a:cubicBezTo>
                    <a:pt x="52" y="1"/>
                    <a:pt x="33" y="6"/>
                    <a:pt x="17" y="21"/>
                  </a:cubicBezTo>
                  <a:cubicBezTo>
                    <a:pt x="0" y="38"/>
                    <a:pt x="0" y="64"/>
                    <a:pt x="17" y="81"/>
                  </a:cubicBezTo>
                  <a:cubicBezTo>
                    <a:pt x="35" y="116"/>
                    <a:pt x="69" y="124"/>
                    <a:pt x="112" y="133"/>
                  </a:cubicBezTo>
                  <a:lnTo>
                    <a:pt x="206" y="159"/>
                  </a:lnTo>
                  <a:lnTo>
                    <a:pt x="310" y="184"/>
                  </a:lnTo>
                  <a:cubicBezTo>
                    <a:pt x="327" y="184"/>
                    <a:pt x="344" y="193"/>
                    <a:pt x="361" y="193"/>
                  </a:cubicBezTo>
                  <a:lnTo>
                    <a:pt x="421" y="193"/>
                  </a:lnTo>
                  <a:cubicBezTo>
                    <a:pt x="464" y="193"/>
                    <a:pt x="481" y="133"/>
                    <a:pt x="438" y="107"/>
                  </a:cubicBezTo>
                  <a:cubicBezTo>
                    <a:pt x="404" y="81"/>
                    <a:pt x="370" y="73"/>
                    <a:pt x="335" y="64"/>
                  </a:cubicBezTo>
                  <a:lnTo>
                    <a:pt x="241" y="38"/>
                  </a:lnTo>
                  <a:lnTo>
                    <a:pt x="138" y="12"/>
                  </a:lnTo>
                  <a:cubicBezTo>
                    <a:pt x="119" y="8"/>
                    <a:pt x="95" y="1"/>
                    <a:pt x="72"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5"/>
            <p:cNvSpPr/>
            <p:nvPr/>
          </p:nvSpPr>
          <p:spPr>
            <a:xfrm>
              <a:off x="6322783" y="1747288"/>
              <a:ext cx="25900" cy="10082"/>
            </a:xfrm>
            <a:custGeom>
              <a:rect b="b" l="l" r="r" t="t"/>
              <a:pathLst>
                <a:path extrusionOk="0" h="181" w="465">
                  <a:moveTo>
                    <a:pt x="43" y="0"/>
                  </a:moveTo>
                  <a:cubicBezTo>
                    <a:pt x="18" y="9"/>
                    <a:pt x="0" y="26"/>
                    <a:pt x="9" y="52"/>
                  </a:cubicBezTo>
                  <a:cubicBezTo>
                    <a:pt x="9" y="60"/>
                    <a:pt x="18" y="60"/>
                    <a:pt x="18" y="69"/>
                  </a:cubicBezTo>
                  <a:cubicBezTo>
                    <a:pt x="26" y="86"/>
                    <a:pt x="43" y="103"/>
                    <a:pt x="60" y="112"/>
                  </a:cubicBezTo>
                  <a:cubicBezTo>
                    <a:pt x="78" y="120"/>
                    <a:pt x="86" y="129"/>
                    <a:pt x="103" y="129"/>
                  </a:cubicBezTo>
                  <a:cubicBezTo>
                    <a:pt x="138" y="146"/>
                    <a:pt x="172" y="155"/>
                    <a:pt x="215" y="163"/>
                  </a:cubicBezTo>
                  <a:cubicBezTo>
                    <a:pt x="249" y="172"/>
                    <a:pt x="284" y="181"/>
                    <a:pt x="318" y="181"/>
                  </a:cubicBezTo>
                  <a:lnTo>
                    <a:pt x="370" y="181"/>
                  </a:lnTo>
                  <a:cubicBezTo>
                    <a:pt x="387" y="172"/>
                    <a:pt x="404" y="172"/>
                    <a:pt x="421" y="163"/>
                  </a:cubicBezTo>
                  <a:cubicBezTo>
                    <a:pt x="464" y="163"/>
                    <a:pt x="464" y="112"/>
                    <a:pt x="421" y="112"/>
                  </a:cubicBezTo>
                  <a:cubicBezTo>
                    <a:pt x="404" y="103"/>
                    <a:pt x="396" y="95"/>
                    <a:pt x="378" y="95"/>
                  </a:cubicBezTo>
                  <a:lnTo>
                    <a:pt x="327" y="77"/>
                  </a:lnTo>
                  <a:lnTo>
                    <a:pt x="232" y="52"/>
                  </a:lnTo>
                  <a:cubicBezTo>
                    <a:pt x="207" y="43"/>
                    <a:pt x="172" y="34"/>
                    <a:pt x="146" y="26"/>
                  </a:cubicBezTo>
                  <a:cubicBezTo>
                    <a:pt x="129" y="17"/>
                    <a:pt x="112" y="9"/>
                    <a:pt x="95"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5"/>
            <p:cNvSpPr/>
            <p:nvPr/>
          </p:nvSpPr>
          <p:spPr>
            <a:xfrm>
              <a:off x="6080154" y="1634328"/>
              <a:ext cx="32585" cy="18994"/>
            </a:xfrm>
            <a:custGeom>
              <a:rect b="b" l="l" r="r" t="t"/>
              <a:pathLst>
                <a:path extrusionOk="0" h="341" w="585">
                  <a:moveTo>
                    <a:pt x="52" y="1"/>
                  </a:moveTo>
                  <a:cubicBezTo>
                    <a:pt x="18" y="9"/>
                    <a:pt x="0" y="44"/>
                    <a:pt x="9" y="69"/>
                  </a:cubicBezTo>
                  <a:cubicBezTo>
                    <a:pt x="35" y="121"/>
                    <a:pt x="95" y="138"/>
                    <a:pt x="147" y="164"/>
                  </a:cubicBezTo>
                  <a:lnTo>
                    <a:pt x="284" y="233"/>
                  </a:lnTo>
                  <a:cubicBezTo>
                    <a:pt x="327" y="258"/>
                    <a:pt x="387" y="284"/>
                    <a:pt x="430" y="301"/>
                  </a:cubicBezTo>
                  <a:cubicBezTo>
                    <a:pt x="458" y="315"/>
                    <a:pt x="503" y="340"/>
                    <a:pt x="541" y="340"/>
                  </a:cubicBezTo>
                  <a:cubicBezTo>
                    <a:pt x="550" y="340"/>
                    <a:pt x="559" y="339"/>
                    <a:pt x="568" y="336"/>
                  </a:cubicBezTo>
                  <a:cubicBezTo>
                    <a:pt x="576" y="327"/>
                    <a:pt x="585" y="318"/>
                    <a:pt x="585" y="310"/>
                  </a:cubicBezTo>
                  <a:cubicBezTo>
                    <a:pt x="576" y="267"/>
                    <a:pt x="525" y="241"/>
                    <a:pt x="482" y="215"/>
                  </a:cubicBezTo>
                  <a:cubicBezTo>
                    <a:pt x="430" y="181"/>
                    <a:pt x="387" y="155"/>
                    <a:pt x="344" y="129"/>
                  </a:cubicBezTo>
                  <a:lnTo>
                    <a:pt x="198" y="61"/>
                  </a:lnTo>
                  <a:lnTo>
                    <a:pt x="138" y="26"/>
                  </a:lnTo>
                  <a:cubicBezTo>
                    <a:pt x="112" y="9"/>
                    <a:pt x="78" y="1"/>
                    <a:pt x="52"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5"/>
            <p:cNvSpPr/>
            <p:nvPr/>
          </p:nvSpPr>
          <p:spPr>
            <a:xfrm>
              <a:off x="6060993" y="1638171"/>
              <a:ext cx="28630" cy="16877"/>
            </a:xfrm>
            <a:custGeom>
              <a:rect b="b" l="l" r="r" t="t"/>
              <a:pathLst>
                <a:path extrusionOk="0" h="303" w="514">
                  <a:moveTo>
                    <a:pt x="52" y="0"/>
                  </a:moveTo>
                  <a:cubicBezTo>
                    <a:pt x="18" y="0"/>
                    <a:pt x="1" y="35"/>
                    <a:pt x="9" y="60"/>
                  </a:cubicBezTo>
                  <a:cubicBezTo>
                    <a:pt x="35" y="103"/>
                    <a:pt x="70" y="129"/>
                    <a:pt x="113" y="155"/>
                  </a:cubicBezTo>
                  <a:cubicBezTo>
                    <a:pt x="155" y="172"/>
                    <a:pt x="190" y="189"/>
                    <a:pt x="233" y="215"/>
                  </a:cubicBezTo>
                  <a:cubicBezTo>
                    <a:pt x="302" y="249"/>
                    <a:pt x="387" y="284"/>
                    <a:pt x="473" y="301"/>
                  </a:cubicBezTo>
                  <a:cubicBezTo>
                    <a:pt x="476" y="302"/>
                    <a:pt x="478" y="302"/>
                    <a:pt x="480" y="302"/>
                  </a:cubicBezTo>
                  <a:cubicBezTo>
                    <a:pt x="502" y="302"/>
                    <a:pt x="514" y="265"/>
                    <a:pt x="491" y="249"/>
                  </a:cubicBezTo>
                  <a:cubicBezTo>
                    <a:pt x="430" y="189"/>
                    <a:pt x="362" y="138"/>
                    <a:pt x="284" y="103"/>
                  </a:cubicBezTo>
                  <a:cubicBezTo>
                    <a:pt x="250" y="78"/>
                    <a:pt x="216" y="60"/>
                    <a:pt x="181" y="43"/>
                  </a:cubicBezTo>
                  <a:cubicBezTo>
                    <a:pt x="138" y="17"/>
                    <a:pt x="95" y="0"/>
                    <a:pt x="52"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5"/>
            <p:cNvSpPr/>
            <p:nvPr/>
          </p:nvSpPr>
          <p:spPr>
            <a:xfrm>
              <a:off x="6176348" y="1764722"/>
              <a:ext cx="28741" cy="14649"/>
            </a:xfrm>
            <a:custGeom>
              <a:rect b="b" l="l" r="r" t="t"/>
              <a:pathLst>
                <a:path extrusionOk="0" h="263" w="516">
                  <a:moveTo>
                    <a:pt x="69" y="1"/>
                  </a:moveTo>
                  <a:cubicBezTo>
                    <a:pt x="60" y="1"/>
                    <a:pt x="52" y="5"/>
                    <a:pt x="43" y="14"/>
                  </a:cubicBezTo>
                  <a:cubicBezTo>
                    <a:pt x="26" y="14"/>
                    <a:pt x="9" y="31"/>
                    <a:pt x="9" y="57"/>
                  </a:cubicBezTo>
                  <a:cubicBezTo>
                    <a:pt x="0" y="74"/>
                    <a:pt x="9" y="100"/>
                    <a:pt x="26" y="108"/>
                  </a:cubicBezTo>
                  <a:cubicBezTo>
                    <a:pt x="95" y="160"/>
                    <a:pt x="164" y="194"/>
                    <a:pt x="241" y="220"/>
                  </a:cubicBezTo>
                  <a:cubicBezTo>
                    <a:pt x="284" y="237"/>
                    <a:pt x="318" y="246"/>
                    <a:pt x="361" y="254"/>
                  </a:cubicBezTo>
                  <a:cubicBezTo>
                    <a:pt x="378" y="254"/>
                    <a:pt x="396" y="263"/>
                    <a:pt x="421" y="263"/>
                  </a:cubicBezTo>
                  <a:lnTo>
                    <a:pt x="473" y="263"/>
                  </a:lnTo>
                  <a:cubicBezTo>
                    <a:pt x="507" y="263"/>
                    <a:pt x="516" y="211"/>
                    <a:pt x="490" y="203"/>
                  </a:cubicBezTo>
                  <a:cubicBezTo>
                    <a:pt x="473" y="194"/>
                    <a:pt x="456" y="185"/>
                    <a:pt x="439" y="177"/>
                  </a:cubicBezTo>
                  <a:lnTo>
                    <a:pt x="387" y="151"/>
                  </a:lnTo>
                  <a:cubicBezTo>
                    <a:pt x="353" y="142"/>
                    <a:pt x="318" y="125"/>
                    <a:pt x="292" y="117"/>
                  </a:cubicBezTo>
                  <a:cubicBezTo>
                    <a:pt x="258" y="100"/>
                    <a:pt x="224" y="91"/>
                    <a:pt x="198" y="65"/>
                  </a:cubicBezTo>
                  <a:cubicBezTo>
                    <a:pt x="164" y="48"/>
                    <a:pt x="129" y="31"/>
                    <a:pt x="95" y="14"/>
                  </a:cubicBezTo>
                  <a:cubicBezTo>
                    <a:pt x="86" y="5"/>
                    <a:pt x="78" y="1"/>
                    <a:pt x="6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5"/>
            <p:cNvSpPr/>
            <p:nvPr/>
          </p:nvSpPr>
          <p:spPr>
            <a:xfrm>
              <a:off x="5939456" y="1529890"/>
              <a:ext cx="20665" cy="11530"/>
            </a:xfrm>
            <a:custGeom>
              <a:rect b="b" l="l" r="r" t="t"/>
              <a:pathLst>
                <a:path extrusionOk="0" h="207" w="371">
                  <a:moveTo>
                    <a:pt x="64" y="0"/>
                  </a:moveTo>
                  <a:cubicBezTo>
                    <a:pt x="41" y="0"/>
                    <a:pt x="16" y="17"/>
                    <a:pt x="9" y="46"/>
                  </a:cubicBezTo>
                  <a:cubicBezTo>
                    <a:pt x="1" y="71"/>
                    <a:pt x="18" y="97"/>
                    <a:pt x="44" y="114"/>
                  </a:cubicBezTo>
                  <a:cubicBezTo>
                    <a:pt x="69" y="123"/>
                    <a:pt x="95" y="140"/>
                    <a:pt x="121" y="149"/>
                  </a:cubicBezTo>
                  <a:lnTo>
                    <a:pt x="190" y="174"/>
                  </a:lnTo>
                  <a:cubicBezTo>
                    <a:pt x="215" y="183"/>
                    <a:pt x="250" y="192"/>
                    <a:pt x="276" y="200"/>
                  </a:cubicBezTo>
                  <a:cubicBezTo>
                    <a:pt x="284" y="205"/>
                    <a:pt x="295" y="207"/>
                    <a:pt x="307" y="207"/>
                  </a:cubicBezTo>
                  <a:cubicBezTo>
                    <a:pt x="318" y="207"/>
                    <a:pt x="331" y="205"/>
                    <a:pt x="344" y="200"/>
                  </a:cubicBezTo>
                  <a:cubicBezTo>
                    <a:pt x="361" y="200"/>
                    <a:pt x="370" y="174"/>
                    <a:pt x="361" y="157"/>
                  </a:cubicBezTo>
                  <a:cubicBezTo>
                    <a:pt x="353" y="132"/>
                    <a:pt x="318" y="114"/>
                    <a:pt x="301" y="106"/>
                  </a:cubicBezTo>
                  <a:cubicBezTo>
                    <a:pt x="284" y="89"/>
                    <a:pt x="258" y="80"/>
                    <a:pt x="233" y="71"/>
                  </a:cubicBezTo>
                  <a:lnTo>
                    <a:pt x="164" y="37"/>
                  </a:lnTo>
                  <a:cubicBezTo>
                    <a:pt x="138" y="20"/>
                    <a:pt x="104" y="11"/>
                    <a:pt x="78" y="3"/>
                  </a:cubicBezTo>
                  <a:cubicBezTo>
                    <a:pt x="74" y="1"/>
                    <a:pt x="69" y="0"/>
                    <a:pt x="6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5"/>
            <p:cNvSpPr/>
            <p:nvPr/>
          </p:nvSpPr>
          <p:spPr>
            <a:xfrm>
              <a:off x="5915561" y="1627031"/>
              <a:ext cx="20553" cy="15596"/>
            </a:xfrm>
            <a:custGeom>
              <a:rect b="b" l="l" r="r" t="t"/>
              <a:pathLst>
                <a:path extrusionOk="0" h="280" w="369">
                  <a:moveTo>
                    <a:pt x="27" y="1"/>
                  </a:moveTo>
                  <a:cubicBezTo>
                    <a:pt x="19" y="1"/>
                    <a:pt x="13" y="3"/>
                    <a:pt x="9" y="11"/>
                  </a:cubicBezTo>
                  <a:cubicBezTo>
                    <a:pt x="0" y="28"/>
                    <a:pt x="0" y="46"/>
                    <a:pt x="9" y="54"/>
                  </a:cubicBezTo>
                  <a:cubicBezTo>
                    <a:pt x="17" y="71"/>
                    <a:pt x="26" y="89"/>
                    <a:pt x="43" y="97"/>
                  </a:cubicBezTo>
                  <a:cubicBezTo>
                    <a:pt x="52" y="114"/>
                    <a:pt x="60" y="123"/>
                    <a:pt x="77" y="132"/>
                  </a:cubicBezTo>
                  <a:cubicBezTo>
                    <a:pt x="103" y="149"/>
                    <a:pt x="129" y="166"/>
                    <a:pt x="155" y="192"/>
                  </a:cubicBezTo>
                  <a:cubicBezTo>
                    <a:pt x="189" y="209"/>
                    <a:pt x="215" y="226"/>
                    <a:pt x="249" y="243"/>
                  </a:cubicBezTo>
                  <a:lnTo>
                    <a:pt x="292" y="269"/>
                  </a:lnTo>
                  <a:lnTo>
                    <a:pt x="309" y="278"/>
                  </a:lnTo>
                  <a:lnTo>
                    <a:pt x="335" y="278"/>
                  </a:lnTo>
                  <a:cubicBezTo>
                    <a:pt x="337" y="279"/>
                    <a:pt x="340" y="279"/>
                    <a:pt x="342" y="279"/>
                  </a:cubicBezTo>
                  <a:cubicBezTo>
                    <a:pt x="357" y="279"/>
                    <a:pt x="368" y="258"/>
                    <a:pt x="361" y="243"/>
                  </a:cubicBezTo>
                  <a:lnTo>
                    <a:pt x="361" y="235"/>
                  </a:lnTo>
                  <a:cubicBezTo>
                    <a:pt x="352" y="235"/>
                    <a:pt x="352" y="226"/>
                    <a:pt x="352" y="226"/>
                  </a:cubicBezTo>
                  <a:lnTo>
                    <a:pt x="335" y="200"/>
                  </a:lnTo>
                  <a:lnTo>
                    <a:pt x="301" y="166"/>
                  </a:lnTo>
                  <a:cubicBezTo>
                    <a:pt x="275" y="149"/>
                    <a:pt x="249" y="123"/>
                    <a:pt x="223" y="106"/>
                  </a:cubicBezTo>
                  <a:lnTo>
                    <a:pt x="146" y="46"/>
                  </a:lnTo>
                  <a:cubicBezTo>
                    <a:pt x="120" y="20"/>
                    <a:pt x="86" y="3"/>
                    <a:pt x="52" y="3"/>
                  </a:cubicBezTo>
                  <a:cubicBezTo>
                    <a:pt x="43" y="3"/>
                    <a:pt x="34" y="1"/>
                    <a:pt x="27"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5"/>
            <p:cNvSpPr/>
            <p:nvPr/>
          </p:nvSpPr>
          <p:spPr>
            <a:xfrm>
              <a:off x="5896846" y="1627365"/>
              <a:ext cx="22391" cy="18270"/>
            </a:xfrm>
            <a:custGeom>
              <a:rect b="b" l="l" r="r" t="t"/>
              <a:pathLst>
                <a:path extrusionOk="0" h="328" w="402">
                  <a:moveTo>
                    <a:pt x="32" y="0"/>
                  </a:moveTo>
                  <a:cubicBezTo>
                    <a:pt x="22" y="0"/>
                    <a:pt x="13" y="4"/>
                    <a:pt x="10" y="14"/>
                  </a:cubicBezTo>
                  <a:cubicBezTo>
                    <a:pt x="1" y="48"/>
                    <a:pt x="27" y="74"/>
                    <a:pt x="44" y="100"/>
                  </a:cubicBezTo>
                  <a:cubicBezTo>
                    <a:pt x="87" y="143"/>
                    <a:pt x="138" y="186"/>
                    <a:pt x="190" y="220"/>
                  </a:cubicBezTo>
                  <a:cubicBezTo>
                    <a:pt x="233" y="254"/>
                    <a:pt x="293" y="289"/>
                    <a:pt x="345" y="323"/>
                  </a:cubicBezTo>
                  <a:cubicBezTo>
                    <a:pt x="349" y="326"/>
                    <a:pt x="355" y="328"/>
                    <a:pt x="360" y="328"/>
                  </a:cubicBezTo>
                  <a:cubicBezTo>
                    <a:pt x="381" y="328"/>
                    <a:pt x="402" y="301"/>
                    <a:pt x="388" y="280"/>
                  </a:cubicBezTo>
                  <a:cubicBezTo>
                    <a:pt x="336" y="220"/>
                    <a:pt x="284" y="169"/>
                    <a:pt x="233" y="126"/>
                  </a:cubicBezTo>
                  <a:cubicBezTo>
                    <a:pt x="190" y="83"/>
                    <a:pt x="138" y="48"/>
                    <a:pt x="87" y="14"/>
                  </a:cubicBezTo>
                  <a:cubicBezTo>
                    <a:pt x="71" y="9"/>
                    <a:pt x="49" y="0"/>
                    <a:pt x="32"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5"/>
            <p:cNvSpPr/>
            <p:nvPr/>
          </p:nvSpPr>
          <p:spPr>
            <a:xfrm>
              <a:off x="6125160" y="2148829"/>
              <a:ext cx="832715" cy="702488"/>
            </a:xfrm>
            <a:custGeom>
              <a:rect b="b" l="l" r="r" t="t"/>
              <a:pathLst>
                <a:path extrusionOk="0" h="12612" w="14950">
                  <a:moveTo>
                    <a:pt x="5274" y="0"/>
                  </a:moveTo>
                  <a:cubicBezTo>
                    <a:pt x="4663" y="0"/>
                    <a:pt x="4223" y="423"/>
                    <a:pt x="3578" y="423"/>
                  </a:cubicBezTo>
                  <a:cubicBezTo>
                    <a:pt x="3519" y="423"/>
                    <a:pt x="3457" y="420"/>
                    <a:pt x="3394" y="412"/>
                  </a:cubicBezTo>
                  <a:cubicBezTo>
                    <a:pt x="3304" y="399"/>
                    <a:pt x="3219" y="393"/>
                    <a:pt x="3140" y="393"/>
                  </a:cubicBezTo>
                  <a:cubicBezTo>
                    <a:pt x="1756" y="393"/>
                    <a:pt x="1849" y="2223"/>
                    <a:pt x="1572" y="3238"/>
                  </a:cubicBezTo>
                  <a:cubicBezTo>
                    <a:pt x="1126" y="3814"/>
                    <a:pt x="610" y="3986"/>
                    <a:pt x="447" y="4853"/>
                  </a:cubicBezTo>
                  <a:cubicBezTo>
                    <a:pt x="0" y="6091"/>
                    <a:pt x="1315" y="7053"/>
                    <a:pt x="1993" y="7731"/>
                  </a:cubicBezTo>
                  <a:cubicBezTo>
                    <a:pt x="155" y="10695"/>
                    <a:pt x="2990" y="9665"/>
                    <a:pt x="3316" y="10953"/>
                  </a:cubicBezTo>
                  <a:cubicBezTo>
                    <a:pt x="3437" y="12216"/>
                    <a:pt x="4485" y="11529"/>
                    <a:pt x="5138" y="12087"/>
                  </a:cubicBezTo>
                  <a:cubicBezTo>
                    <a:pt x="5437" y="12437"/>
                    <a:pt x="5814" y="12588"/>
                    <a:pt x="6197" y="12588"/>
                  </a:cubicBezTo>
                  <a:cubicBezTo>
                    <a:pt x="6728" y="12588"/>
                    <a:pt x="7270" y="12297"/>
                    <a:pt x="7629" y="11838"/>
                  </a:cubicBezTo>
                  <a:cubicBezTo>
                    <a:pt x="8007" y="12611"/>
                    <a:pt x="9459" y="12448"/>
                    <a:pt x="10224" y="12525"/>
                  </a:cubicBezTo>
                  <a:cubicBezTo>
                    <a:pt x="10903" y="12336"/>
                    <a:pt x="11006" y="11701"/>
                    <a:pt x="11951" y="11675"/>
                  </a:cubicBezTo>
                  <a:cubicBezTo>
                    <a:pt x="12741" y="11555"/>
                    <a:pt x="13248" y="10936"/>
                    <a:pt x="13411" y="10189"/>
                  </a:cubicBezTo>
                  <a:cubicBezTo>
                    <a:pt x="13514" y="9364"/>
                    <a:pt x="14262" y="8969"/>
                    <a:pt x="14605" y="8281"/>
                  </a:cubicBezTo>
                  <a:cubicBezTo>
                    <a:pt x="14949" y="7577"/>
                    <a:pt x="14305" y="7079"/>
                    <a:pt x="13721" y="6829"/>
                  </a:cubicBezTo>
                  <a:cubicBezTo>
                    <a:pt x="12889" y="6458"/>
                    <a:pt x="13809" y="5041"/>
                    <a:pt x="12735" y="5041"/>
                  </a:cubicBezTo>
                  <a:cubicBezTo>
                    <a:pt x="12666" y="5041"/>
                    <a:pt x="12588" y="5047"/>
                    <a:pt x="12501" y="5060"/>
                  </a:cubicBezTo>
                  <a:cubicBezTo>
                    <a:pt x="13669" y="4132"/>
                    <a:pt x="13471" y="2353"/>
                    <a:pt x="12011" y="1872"/>
                  </a:cubicBezTo>
                  <a:cubicBezTo>
                    <a:pt x="11414" y="1520"/>
                    <a:pt x="11362" y="500"/>
                    <a:pt x="10599" y="500"/>
                  </a:cubicBezTo>
                  <a:cubicBezTo>
                    <a:pt x="10506" y="500"/>
                    <a:pt x="10401" y="515"/>
                    <a:pt x="10284" y="549"/>
                  </a:cubicBezTo>
                  <a:cubicBezTo>
                    <a:pt x="10232" y="561"/>
                    <a:pt x="10181" y="566"/>
                    <a:pt x="10130" y="566"/>
                  </a:cubicBezTo>
                  <a:cubicBezTo>
                    <a:pt x="9736" y="566"/>
                    <a:pt x="9399" y="246"/>
                    <a:pt x="8995" y="223"/>
                  </a:cubicBezTo>
                  <a:cubicBezTo>
                    <a:pt x="8915" y="205"/>
                    <a:pt x="8838" y="197"/>
                    <a:pt x="8763" y="197"/>
                  </a:cubicBezTo>
                  <a:cubicBezTo>
                    <a:pt x="7994" y="197"/>
                    <a:pt x="7496" y="1066"/>
                    <a:pt x="7191" y="1692"/>
                  </a:cubicBezTo>
                  <a:cubicBezTo>
                    <a:pt x="7105" y="1907"/>
                    <a:pt x="7114" y="1907"/>
                    <a:pt x="6890" y="1924"/>
                  </a:cubicBezTo>
                  <a:cubicBezTo>
                    <a:pt x="6572" y="1795"/>
                    <a:pt x="6925" y="609"/>
                    <a:pt x="6143" y="274"/>
                  </a:cubicBezTo>
                  <a:cubicBezTo>
                    <a:pt x="5807" y="72"/>
                    <a:pt x="5526" y="0"/>
                    <a:pt x="5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5"/>
            <p:cNvSpPr/>
            <p:nvPr/>
          </p:nvSpPr>
          <p:spPr>
            <a:xfrm>
              <a:off x="6231603" y="2226252"/>
              <a:ext cx="594375" cy="581452"/>
            </a:xfrm>
            <a:custGeom>
              <a:rect b="b" l="l" r="r" t="t"/>
              <a:pathLst>
                <a:path extrusionOk="0" h="10439" w="10671">
                  <a:moveTo>
                    <a:pt x="5249" y="826"/>
                  </a:moveTo>
                  <a:cubicBezTo>
                    <a:pt x="5366" y="826"/>
                    <a:pt x="5482" y="832"/>
                    <a:pt x="5598" y="843"/>
                  </a:cubicBezTo>
                  <a:cubicBezTo>
                    <a:pt x="6603" y="920"/>
                    <a:pt x="7557" y="1307"/>
                    <a:pt x="8330" y="1943"/>
                  </a:cubicBezTo>
                  <a:cubicBezTo>
                    <a:pt x="8717" y="2252"/>
                    <a:pt x="9035" y="2630"/>
                    <a:pt x="9292" y="3042"/>
                  </a:cubicBezTo>
                  <a:cubicBezTo>
                    <a:pt x="9550" y="3489"/>
                    <a:pt x="9748" y="3970"/>
                    <a:pt x="9868" y="4477"/>
                  </a:cubicBezTo>
                  <a:cubicBezTo>
                    <a:pt x="9997" y="4975"/>
                    <a:pt x="10065" y="5482"/>
                    <a:pt x="10083" y="5998"/>
                  </a:cubicBezTo>
                  <a:lnTo>
                    <a:pt x="10083" y="6135"/>
                  </a:lnTo>
                  <a:cubicBezTo>
                    <a:pt x="10065" y="6170"/>
                    <a:pt x="10048" y="6204"/>
                    <a:pt x="10023" y="6238"/>
                  </a:cubicBezTo>
                  <a:cubicBezTo>
                    <a:pt x="9954" y="6316"/>
                    <a:pt x="9876" y="6384"/>
                    <a:pt x="9791" y="6427"/>
                  </a:cubicBezTo>
                  <a:cubicBezTo>
                    <a:pt x="9690" y="6482"/>
                    <a:pt x="9582" y="6510"/>
                    <a:pt x="9473" y="6510"/>
                  </a:cubicBezTo>
                  <a:cubicBezTo>
                    <a:pt x="9378" y="6510"/>
                    <a:pt x="9282" y="6489"/>
                    <a:pt x="9189" y="6445"/>
                  </a:cubicBezTo>
                  <a:cubicBezTo>
                    <a:pt x="8990" y="6349"/>
                    <a:pt x="8792" y="6210"/>
                    <a:pt x="8559" y="6210"/>
                  </a:cubicBezTo>
                  <a:cubicBezTo>
                    <a:pt x="8540" y="6210"/>
                    <a:pt x="8521" y="6211"/>
                    <a:pt x="8502" y="6213"/>
                  </a:cubicBezTo>
                  <a:cubicBezTo>
                    <a:pt x="8364" y="6238"/>
                    <a:pt x="8236" y="6273"/>
                    <a:pt x="8098" y="6324"/>
                  </a:cubicBezTo>
                  <a:cubicBezTo>
                    <a:pt x="8042" y="6336"/>
                    <a:pt x="7985" y="6343"/>
                    <a:pt x="7927" y="6343"/>
                  </a:cubicBezTo>
                  <a:cubicBezTo>
                    <a:pt x="7860" y="6343"/>
                    <a:pt x="7793" y="6334"/>
                    <a:pt x="7729" y="6316"/>
                  </a:cubicBezTo>
                  <a:cubicBezTo>
                    <a:pt x="7565" y="6264"/>
                    <a:pt x="7419" y="6152"/>
                    <a:pt x="7333" y="5998"/>
                  </a:cubicBezTo>
                  <a:cubicBezTo>
                    <a:pt x="7308" y="5929"/>
                    <a:pt x="7290" y="5852"/>
                    <a:pt x="7282" y="5774"/>
                  </a:cubicBezTo>
                  <a:cubicBezTo>
                    <a:pt x="7205" y="5259"/>
                    <a:pt x="7600" y="4829"/>
                    <a:pt x="7634" y="4323"/>
                  </a:cubicBezTo>
                  <a:cubicBezTo>
                    <a:pt x="7660" y="3884"/>
                    <a:pt x="7479" y="3463"/>
                    <a:pt x="7153" y="3171"/>
                  </a:cubicBezTo>
                  <a:cubicBezTo>
                    <a:pt x="6981" y="3025"/>
                    <a:pt x="6775" y="2914"/>
                    <a:pt x="6560" y="2862"/>
                  </a:cubicBezTo>
                  <a:cubicBezTo>
                    <a:pt x="6320" y="2802"/>
                    <a:pt x="6079" y="2759"/>
                    <a:pt x="5924" y="2544"/>
                  </a:cubicBezTo>
                  <a:cubicBezTo>
                    <a:pt x="5778" y="2355"/>
                    <a:pt x="5692" y="2123"/>
                    <a:pt x="5538" y="1943"/>
                  </a:cubicBezTo>
                  <a:cubicBezTo>
                    <a:pt x="5400" y="1779"/>
                    <a:pt x="5229" y="1651"/>
                    <a:pt x="5031" y="1565"/>
                  </a:cubicBezTo>
                  <a:cubicBezTo>
                    <a:pt x="4793" y="1464"/>
                    <a:pt x="4538" y="1413"/>
                    <a:pt x="4281" y="1413"/>
                  </a:cubicBezTo>
                  <a:cubicBezTo>
                    <a:pt x="4100" y="1413"/>
                    <a:pt x="3919" y="1438"/>
                    <a:pt x="3742" y="1487"/>
                  </a:cubicBezTo>
                  <a:cubicBezTo>
                    <a:pt x="3493" y="1565"/>
                    <a:pt x="3244" y="1676"/>
                    <a:pt x="3012" y="1814"/>
                  </a:cubicBezTo>
                  <a:cubicBezTo>
                    <a:pt x="2797" y="1943"/>
                    <a:pt x="2600" y="2080"/>
                    <a:pt x="2402" y="2243"/>
                  </a:cubicBezTo>
                  <a:cubicBezTo>
                    <a:pt x="2531" y="2080"/>
                    <a:pt x="2660" y="1934"/>
                    <a:pt x="2806" y="1797"/>
                  </a:cubicBezTo>
                  <a:cubicBezTo>
                    <a:pt x="3149" y="1470"/>
                    <a:pt x="3553" y="1212"/>
                    <a:pt x="3991" y="1049"/>
                  </a:cubicBezTo>
                  <a:cubicBezTo>
                    <a:pt x="4396" y="901"/>
                    <a:pt x="4823" y="826"/>
                    <a:pt x="5249" y="826"/>
                  </a:cubicBezTo>
                  <a:close/>
                  <a:moveTo>
                    <a:pt x="4269" y="1568"/>
                  </a:moveTo>
                  <a:cubicBezTo>
                    <a:pt x="4421" y="1568"/>
                    <a:pt x="4573" y="1584"/>
                    <a:pt x="4722" y="1616"/>
                  </a:cubicBezTo>
                  <a:cubicBezTo>
                    <a:pt x="4919" y="1668"/>
                    <a:pt x="5108" y="1762"/>
                    <a:pt x="5263" y="1891"/>
                  </a:cubicBezTo>
                  <a:cubicBezTo>
                    <a:pt x="5426" y="2037"/>
                    <a:pt x="5555" y="2209"/>
                    <a:pt x="5650" y="2407"/>
                  </a:cubicBezTo>
                  <a:cubicBezTo>
                    <a:pt x="5744" y="2621"/>
                    <a:pt x="5907" y="2793"/>
                    <a:pt x="6113" y="2905"/>
                  </a:cubicBezTo>
                  <a:cubicBezTo>
                    <a:pt x="6328" y="2999"/>
                    <a:pt x="6569" y="3008"/>
                    <a:pt x="6784" y="3120"/>
                  </a:cubicBezTo>
                  <a:cubicBezTo>
                    <a:pt x="7153" y="3309"/>
                    <a:pt x="7402" y="3670"/>
                    <a:pt x="7462" y="4082"/>
                  </a:cubicBezTo>
                  <a:cubicBezTo>
                    <a:pt x="7488" y="4297"/>
                    <a:pt x="7462" y="4512"/>
                    <a:pt x="7376" y="4709"/>
                  </a:cubicBezTo>
                  <a:cubicBezTo>
                    <a:pt x="7282" y="4950"/>
                    <a:pt x="7153" y="5182"/>
                    <a:pt x="7110" y="5439"/>
                  </a:cubicBezTo>
                  <a:cubicBezTo>
                    <a:pt x="7024" y="5946"/>
                    <a:pt x="7299" y="6393"/>
                    <a:pt x="7514" y="6823"/>
                  </a:cubicBezTo>
                  <a:cubicBezTo>
                    <a:pt x="7626" y="7037"/>
                    <a:pt x="7711" y="7269"/>
                    <a:pt x="7763" y="7501"/>
                  </a:cubicBezTo>
                  <a:cubicBezTo>
                    <a:pt x="7815" y="7742"/>
                    <a:pt x="7823" y="7991"/>
                    <a:pt x="7789" y="8232"/>
                  </a:cubicBezTo>
                  <a:cubicBezTo>
                    <a:pt x="7737" y="8704"/>
                    <a:pt x="7531" y="9142"/>
                    <a:pt x="7196" y="9486"/>
                  </a:cubicBezTo>
                  <a:cubicBezTo>
                    <a:pt x="6878" y="9804"/>
                    <a:pt x="6466" y="10036"/>
                    <a:pt x="6019" y="10130"/>
                  </a:cubicBezTo>
                  <a:lnTo>
                    <a:pt x="5924" y="10147"/>
                  </a:lnTo>
                  <a:cubicBezTo>
                    <a:pt x="5804" y="10147"/>
                    <a:pt x="5692" y="10130"/>
                    <a:pt x="5572" y="10113"/>
                  </a:cubicBezTo>
                  <a:cubicBezTo>
                    <a:pt x="4361" y="9967"/>
                    <a:pt x="3261" y="9357"/>
                    <a:pt x="2488" y="8412"/>
                  </a:cubicBezTo>
                  <a:cubicBezTo>
                    <a:pt x="2539" y="8223"/>
                    <a:pt x="2591" y="8034"/>
                    <a:pt x="2660" y="7845"/>
                  </a:cubicBezTo>
                  <a:cubicBezTo>
                    <a:pt x="2696" y="7851"/>
                    <a:pt x="2733" y="7857"/>
                    <a:pt x="2772" y="7857"/>
                  </a:cubicBezTo>
                  <a:cubicBezTo>
                    <a:pt x="2788" y="7857"/>
                    <a:pt x="2805" y="7856"/>
                    <a:pt x="2823" y="7854"/>
                  </a:cubicBezTo>
                  <a:cubicBezTo>
                    <a:pt x="2943" y="7845"/>
                    <a:pt x="3063" y="7828"/>
                    <a:pt x="3184" y="7811"/>
                  </a:cubicBezTo>
                  <a:cubicBezTo>
                    <a:pt x="3665" y="7750"/>
                    <a:pt x="4146" y="7656"/>
                    <a:pt x="4619" y="7518"/>
                  </a:cubicBezTo>
                  <a:cubicBezTo>
                    <a:pt x="4885" y="7441"/>
                    <a:pt x="5143" y="7355"/>
                    <a:pt x="5392" y="7261"/>
                  </a:cubicBezTo>
                  <a:cubicBezTo>
                    <a:pt x="5521" y="7209"/>
                    <a:pt x="5650" y="7149"/>
                    <a:pt x="5778" y="7089"/>
                  </a:cubicBezTo>
                  <a:cubicBezTo>
                    <a:pt x="5899" y="7029"/>
                    <a:pt x="6019" y="6951"/>
                    <a:pt x="6139" y="6874"/>
                  </a:cubicBezTo>
                  <a:cubicBezTo>
                    <a:pt x="6161" y="6859"/>
                    <a:pt x="6152" y="6819"/>
                    <a:pt x="6127" y="6819"/>
                  </a:cubicBezTo>
                  <a:cubicBezTo>
                    <a:pt x="6123" y="6819"/>
                    <a:pt x="6118" y="6820"/>
                    <a:pt x="6113" y="6823"/>
                  </a:cubicBezTo>
                  <a:cubicBezTo>
                    <a:pt x="5993" y="6866"/>
                    <a:pt x="5873" y="6891"/>
                    <a:pt x="5761" y="6934"/>
                  </a:cubicBezTo>
                  <a:lnTo>
                    <a:pt x="5418" y="7063"/>
                  </a:lnTo>
                  <a:cubicBezTo>
                    <a:pt x="5194" y="7149"/>
                    <a:pt x="4962" y="7226"/>
                    <a:pt x="4730" y="7295"/>
                  </a:cubicBezTo>
                  <a:cubicBezTo>
                    <a:pt x="4266" y="7441"/>
                    <a:pt x="3785" y="7544"/>
                    <a:pt x="3304" y="7622"/>
                  </a:cubicBezTo>
                  <a:cubicBezTo>
                    <a:pt x="3175" y="7639"/>
                    <a:pt x="3055" y="7647"/>
                    <a:pt x="2935" y="7656"/>
                  </a:cubicBezTo>
                  <a:cubicBezTo>
                    <a:pt x="2874" y="7665"/>
                    <a:pt x="2814" y="7673"/>
                    <a:pt x="2754" y="7682"/>
                  </a:cubicBezTo>
                  <a:lnTo>
                    <a:pt x="2711" y="7682"/>
                  </a:lnTo>
                  <a:cubicBezTo>
                    <a:pt x="2728" y="7639"/>
                    <a:pt x="2746" y="7596"/>
                    <a:pt x="2763" y="7553"/>
                  </a:cubicBezTo>
                  <a:cubicBezTo>
                    <a:pt x="2892" y="7226"/>
                    <a:pt x="3046" y="6908"/>
                    <a:pt x="3227" y="6608"/>
                  </a:cubicBezTo>
                  <a:cubicBezTo>
                    <a:pt x="3596" y="5998"/>
                    <a:pt x="4043" y="5448"/>
                    <a:pt x="4567" y="4967"/>
                  </a:cubicBezTo>
                  <a:cubicBezTo>
                    <a:pt x="4713" y="4829"/>
                    <a:pt x="4868" y="4701"/>
                    <a:pt x="5022" y="4580"/>
                  </a:cubicBezTo>
                  <a:cubicBezTo>
                    <a:pt x="5186" y="4460"/>
                    <a:pt x="5340" y="4340"/>
                    <a:pt x="5486" y="4202"/>
                  </a:cubicBezTo>
                  <a:cubicBezTo>
                    <a:pt x="5495" y="4185"/>
                    <a:pt x="5486" y="4168"/>
                    <a:pt x="5469" y="4168"/>
                  </a:cubicBezTo>
                  <a:cubicBezTo>
                    <a:pt x="5297" y="4237"/>
                    <a:pt x="5143" y="4314"/>
                    <a:pt x="4997" y="4426"/>
                  </a:cubicBezTo>
                  <a:cubicBezTo>
                    <a:pt x="4851" y="4529"/>
                    <a:pt x="4704" y="4640"/>
                    <a:pt x="4558" y="4752"/>
                  </a:cubicBezTo>
                  <a:cubicBezTo>
                    <a:pt x="4283" y="4984"/>
                    <a:pt x="4026" y="5233"/>
                    <a:pt x="3794" y="5508"/>
                  </a:cubicBezTo>
                  <a:cubicBezTo>
                    <a:pt x="3313" y="6058"/>
                    <a:pt x="2926" y="6685"/>
                    <a:pt x="2634" y="7355"/>
                  </a:cubicBezTo>
                  <a:cubicBezTo>
                    <a:pt x="2514" y="7630"/>
                    <a:pt x="2411" y="7922"/>
                    <a:pt x="2333" y="8214"/>
                  </a:cubicBezTo>
                  <a:cubicBezTo>
                    <a:pt x="1938" y="7690"/>
                    <a:pt x="1655" y="7089"/>
                    <a:pt x="1491" y="6453"/>
                  </a:cubicBezTo>
                  <a:cubicBezTo>
                    <a:pt x="1371" y="5817"/>
                    <a:pt x="1362" y="5156"/>
                    <a:pt x="1465" y="4520"/>
                  </a:cubicBezTo>
                  <a:cubicBezTo>
                    <a:pt x="1569" y="3790"/>
                    <a:pt x="1835" y="3085"/>
                    <a:pt x="2239" y="2467"/>
                  </a:cubicBezTo>
                  <a:cubicBezTo>
                    <a:pt x="2411" y="2355"/>
                    <a:pt x="2565" y="2235"/>
                    <a:pt x="2737" y="2123"/>
                  </a:cubicBezTo>
                  <a:cubicBezTo>
                    <a:pt x="2952" y="1977"/>
                    <a:pt x="3175" y="1857"/>
                    <a:pt x="3407" y="1754"/>
                  </a:cubicBezTo>
                  <a:cubicBezTo>
                    <a:pt x="3679" y="1629"/>
                    <a:pt x="3974" y="1568"/>
                    <a:pt x="4269" y="1568"/>
                  </a:cubicBezTo>
                  <a:close/>
                  <a:moveTo>
                    <a:pt x="7479" y="6350"/>
                  </a:moveTo>
                  <a:lnTo>
                    <a:pt x="7514" y="6376"/>
                  </a:lnTo>
                  <a:cubicBezTo>
                    <a:pt x="7634" y="6453"/>
                    <a:pt x="7772" y="6496"/>
                    <a:pt x="7918" y="6505"/>
                  </a:cubicBezTo>
                  <a:cubicBezTo>
                    <a:pt x="8064" y="6505"/>
                    <a:pt x="8210" y="6479"/>
                    <a:pt x="8347" y="6419"/>
                  </a:cubicBezTo>
                  <a:cubicBezTo>
                    <a:pt x="8418" y="6395"/>
                    <a:pt x="8494" y="6382"/>
                    <a:pt x="8570" y="6382"/>
                  </a:cubicBezTo>
                  <a:cubicBezTo>
                    <a:pt x="8631" y="6382"/>
                    <a:pt x="8693" y="6391"/>
                    <a:pt x="8751" y="6410"/>
                  </a:cubicBezTo>
                  <a:cubicBezTo>
                    <a:pt x="8880" y="6462"/>
                    <a:pt x="8992" y="6530"/>
                    <a:pt x="9120" y="6591"/>
                  </a:cubicBezTo>
                  <a:cubicBezTo>
                    <a:pt x="9236" y="6649"/>
                    <a:pt x="9364" y="6679"/>
                    <a:pt x="9491" y="6679"/>
                  </a:cubicBezTo>
                  <a:cubicBezTo>
                    <a:pt x="9609" y="6679"/>
                    <a:pt x="9726" y="6653"/>
                    <a:pt x="9834" y="6599"/>
                  </a:cubicBezTo>
                  <a:cubicBezTo>
                    <a:pt x="9937" y="6556"/>
                    <a:pt x="10023" y="6496"/>
                    <a:pt x="10091" y="6419"/>
                  </a:cubicBezTo>
                  <a:lnTo>
                    <a:pt x="10091" y="6419"/>
                  </a:lnTo>
                  <a:cubicBezTo>
                    <a:pt x="10083" y="6797"/>
                    <a:pt x="10031" y="7166"/>
                    <a:pt x="9937" y="7527"/>
                  </a:cubicBezTo>
                  <a:cubicBezTo>
                    <a:pt x="9816" y="7991"/>
                    <a:pt x="9593" y="8429"/>
                    <a:pt x="9292" y="8807"/>
                  </a:cubicBezTo>
                  <a:cubicBezTo>
                    <a:pt x="9000" y="9151"/>
                    <a:pt x="8648" y="9434"/>
                    <a:pt x="8253" y="9649"/>
                  </a:cubicBezTo>
                  <a:cubicBezTo>
                    <a:pt x="7729" y="9933"/>
                    <a:pt x="7153" y="10096"/>
                    <a:pt x="6569" y="10147"/>
                  </a:cubicBezTo>
                  <a:cubicBezTo>
                    <a:pt x="6732" y="10070"/>
                    <a:pt x="6895" y="9976"/>
                    <a:pt x="7041" y="9864"/>
                  </a:cubicBezTo>
                  <a:cubicBezTo>
                    <a:pt x="7437" y="9563"/>
                    <a:pt x="7729" y="9151"/>
                    <a:pt x="7875" y="8678"/>
                  </a:cubicBezTo>
                  <a:cubicBezTo>
                    <a:pt x="8029" y="8189"/>
                    <a:pt x="8029" y="7673"/>
                    <a:pt x="7866" y="7183"/>
                  </a:cubicBezTo>
                  <a:cubicBezTo>
                    <a:pt x="7780" y="6943"/>
                    <a:pt x="7668" y="6711"/>
                    <a:pt x="7548" y="6479"/>
                  </a:cubicBezTo>
                  <a:cubicBezTo>
                    <a:pt x="7522" y="6436"/>
                    <a:pt x="7505" y="6393"/>
                    <a:pt x="7479" y="6350"/>
                  </a:cubicBezTo>
                  <a:close/>
                  <a:moveTo>
                    <a:pt x="1551" y="1"/>
                  </a:moveTo>
                  <a:cubicBezTo>
                    <a:pt x="1533" y="1"/>
                    <a:pt x="1517" y="11"/>
                    <a:pt x="1517" y="35"/>
                  </a:cubicBezTo>
                  <a:cubicBezTo>
                    <a:pt x="1534" y="139"/>
                    <a:pt x="1560" y="233"/>
                    <a:pt x="1586" y="336"/>
                  </a:cubicBezTo>
                  <a:cubicBezTo>
                    <a:pt x="1612" y="439"/>
                    <a:pt x="1637" y="542"/>
                    <a:pt x="1663" y="645"/>
                  </a:cubicBezTo>
                  <a:cubicBezTo>
                    <a:pt x="1715" y="852"/>
                    <a:pt x="1749" y="1058"/>
                    <a:pt x="1775" y="1273"/>
                  </a:cubicBezTo>
                  <a:cubicBezTo>
                    <a:pt x="1826" y="1702"/>
                    <a:pt x="1826" y="2132"/>
                    <a:pt x="1775" y="2561"/>
                  </a:cubicBezTo>
                  <a:cubicBezTo>
                    <a:pt x="1758" y="2682"/>
                    <a:pt x="1740" y="2793"/>
                    <a:pt x="1715" y="2914"/>
                  </a:cubicBezTo>
                  <a:cubicBezTo>
                    <a:pt x="1715" y="2931"/>
                    <a:pt x="1706" y="2956"/>
                    <a:pt x="1706" y="2974"/>
                  </a:cubicBezTo>
                  <a:cubicBezTo>
                    <a:pt x="1594" y="3206"/>
                    <a:pt x="1508" y="3446"/>
                    <a:pt x="1431" y="3695"/>
                  </a:cubicBezTo>
                  <a:cubicBezTo>
                    <a:pt x="1276" y="4228"/>
                    <a:pt x="1191" y="4778"/>
                    <a:pt x="1182" y="5328"/>
                  </a:cubicBezTo>
                  <a:cubicBezTo>
                    <a:pt x="1173" y="5714"/>
                    <a:pt x="1208" y="6101"/>
                    <a:pt x="1294" y="6488"/>
                  </a:cubicBezTo>
                  <a:cubicBezTo>
                    <a:pt x="1217" y="6494"/>
                    <a:pt x="1141" y="6497"/>
                    <a:pt x="1064" y="6497"/>
                  </a:cubicBezTo>
                  <a:cubicBezTo>
                    <a:pt x="721" y="6497"/>
                    <a:pt x="381" y="6434"/>
                    <a:pt x="65" y="6307"/>
                  </a:cubicBezTo>
                  <a:cubicBezTo>
                    <a:pt x="60" y="6305"/>
                    <a:pt x="55" y="6304"/>
                    <a:pt x="50" y="6304"/>
                  </a:cubicBezTo>
                  <a:cubicBezTo>
                    <a:pt x="17" y="6304"/>
                    <a:pt x="1" y="6353"/>
                    <a:pt x="31" y="6376"/>
                  </a:cubicBezTo>
                  <a:cubicBezTo>
                    <a:pt x="341" y="6593"/>
                    <a:pt x="707" y="6706"/>
                    <a:pt x="1081" y="6706"/>
                  </a:cubicBezTo>
                  <a:cubicBezTo>
                    <a:pt x="1151" y="6706"/>
                    <a:pt x="1223" y="6702"/>
                    <a:pt x="1294" y="6694"/>
                  </a:cubicBezTo>
                  <a:cubicBezTo>
                    <a:pt x="1311" y="6694"/>
                    <a:pt x="1319" y="6685"/>
                    <a:pt x="1337" y="6677"/>
                  </a:cubicBezTo>
                  <a:cubicBezTo>
                    <a:pt x="1362" y="6771"/>
                    <a:pt x="1388" y="6866"/>
                    <a:pt x="1423" y="6960"/>
                  </a:cubicBezTo>
                  <a:cubicBezTo>
                    <a:pt x="1465" y="7098"/>
                    <a:pt x="1517" y="7226"/>
                    <a:pt x="1586" y="7355"/>
                  </a:cubicBezTo>
                  <a:cubicBezTo>
                    <a:pt x="1758" y="7768"/>
                    <a:pt x="1981" y="8154"/>
                    <a:pt x="2256" y="8506"/>
                  </a:cubicBezTo>
                  <a:lnTo>
                    <a:pt x="2264" y="8515"/>
                  </a:lnTo>
                  <a:lnTo>
                    <a:pt x="2264" y="8524"/>
                  </a:lnTo>
                  <a:cubicBezTo>
                    <a:pt x="2256" y="8588"/>
                    <a:pt x="2301" y="8645"/>
                    <a:pt x="2363" y="8645"/>
                  </a:cubicBezTo>
                  <a:cubicBezTo>
                    <a:pt x="2367" y="8645"/>
                    <a:pt x="2372" y="8645"/>
                    <a:pt x="2376" y="8644"/>
                  </a:cubicBezTo>
                  <a:cubicBezTo>
                    <a:pt x="3012" y="9391"/>
                    <a:pt x="3854" y="9941"/>
                    <a:pt x="4799" y="10225"/>
                  </a:cubicBezTo>
                  <a:cubicBezTo>
                    <a:pt x="5258" y="10367"/>
                    <a:pt x="5733" y="10438"/>
                    <a:pt x="6206" y="10438"/>
                  </a:cubicBezTo>
                  <a:cubicBezTo>
                    <a:pt x="6734" y="10438"/>
                    <a:pt x="7260" y="10350"/>
                    <a:pt x="7763" y="10173"/>
                  </a:cubicBezTo>
                  <a:cubicBezTo>
                    <a:pt x="8682" y="9855"/>
                    <a:pt x="9498" y="9228"/>
                    <a:pt x="9937" y="8343"/>
                  </a:cubicBezTo>
                  <a:cubicBezTo>
                    <a:pt x="10418" y="7364"/>
                    <a:pt x="10444" y="6221"/>
                    <a:pt x="10289" y="5156"/>
                  </a:cubicBezTo>
                  <a:cubicBezTo>
                    <a:pt x="10246" y="4821"/>
                    <a:pt x="10169" y="4494"/>
                    <a:pt x="10074" y="4168"/>
                  </a:cubicBezTo>
                  <a:cubicBezTo>
                    <a:pt x="10289" y="4056"/>
                    <a:pt x="10478" y="3910"/>
                    <a:pt x="10650" y="3738"/>
                  </a:cubicBezTo>
                  <a:cubicBezTo>
                    <a:pt x="10671" y="3717"/>
                    <a:pt x="10652" y="3691"/>
                    <a:pt x="10626" y="3691"/>
                  </a:cubicBezTo>
                  <a:cubicBezTo>
                    <a:pt x="10620" y="3691"/>
                    <a:pt x="10613" y="3692"/>
                    <a:pt x="10607" y="3695"/>
                  </a:cubicBezTo>
                  <a:cubicBezTo>
                    <a:pt x="10401" y="3764"/>
                    <a:pt x="10194" y="3859"/>
                    <a:pt x="10005" y="3979"/>
                  </a:cubicBezTo>
                  <a:cubicBezTo>
                    <a:pt x="9799" y="3335"/>
                    <a:pt x="9464" y="2733"/>
                    <a:pt x="9017" y="2226"/>
                  </a:cubicBezTo>
                  <a:cubicBezTo>
                    <a:pt x="8321" y="1470"/>
                    <a:pt x="7411" y="946"/>
                    <a:pt x="6406" y="706"/>
                  </a:cubicBezTo>
                  <a:cubicBezTo>
                    <a:pt x="6043" y="616"/>
                    <a:pt x="5670" y="571"/>
                    <a:pt x="5295" y="571"/>
                  </a:cubicBezTo>
                  <a:cubicBezTo>
                    <a:pt x="5092" y="571"/>
                    <a:pt x="4889" y="584"/>
                    <a:pt x="4687" y="611"/>
                  </a:cubicBezTo>
                  <a:cubicBezTo>
                    <a:pt x="4155" y="688"/>
                    <a:pt x="3656" y="886"/>
                    <a:pt x="3210" y="1178"/>
                  </a:cubicBezTo>
                  <a:cubicBezTo>
                    <a:pt x="2703" y="1522"/>
                    <a:pt x="2282" y="1977"/>
                    <a:pt x="1964" y="2501"/>
                  </a:cubicBezTo>
                  <a:cubicBezTo>
                    <a:pt x="1981" y="2338"/>
                    <a:pt x="1990" y="2175"/>
                    <a:pt x="1998" y="2011"/>
                  </a:cubicBezTo>
                  <a:cubicBezTo>
                    <a:pt x="1998" y="1573"/>
                    <a:pt x="1947" y="1135"/>
                    <a:pt x="1844" y="706"/>
                  </a:cubicBezTo>
                  <a:cubicBezTo>
                    <a:pt x="1818" y="585"/>
                    <a:pt x="1783" y="465"/>
                    <a:pt x="1740" y="353"/>
                  </a:cubicBezTo>
                  <a:cubicBezTo>
                    <a:pt x="1697" y="233"/>
                    <a:pt x="1646" y="121"/>
                    <a:pt x="1586" y="18"/>
                  </a:cubicBezTo>
                  <a:cubicBezTo>
                    <a:pt x="1578" y="7"/>
                    <a:pt x="1564" y="1"/>
                    <a:pt x="15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5"/>
            <p:cNvSpPr/>
            <p:nvPr/>
          </p:nvSpPr>
          <p:spPr>
            <a:xfrm>
              <a:off x="6521354" y="2718863"/>
              <a:ext cx="47178" cy="21946"/>
            </a:xfrm>
            <a:custGeom>
              <a:rect b="b" l="l" r="r" t="t"/>
              <a:pathLst>
                <a:path extrusionOk="0" h="394" w="847">
                  <a:moveTo>
                    <a:pt x="692" y="0"/>
                  </a:moveTo>
                  <a:cubicBezTo>
                    <a:pt x="680" y="0"/>
                    <a:pt x="667" y="2"/>
                    <a:pt x="654" y="6"/>
                  </a:cubicBezTo>
                  <a:cubicBezTo>
                    <a:pt x="594" y="23"/>
                    <a:pt x="542" y="58"/>
                    <a:pt x="490" y="92"/>
                  </a:cubicBezTo>
                  <a:lnTo>
                    <a:pt x="448" y="109"/>
                  </a:lnTo>
                  <a:lnTo>
                    <a:pt x="439" y="109"/>
                  </a:lnTo>
                  <a:lnTo>
                    <a:pt x="362" y="135"/>
                  </a:lnTo>
                  <a:cubicBezTo>
                    <a:pt x="258" y="169"/>
                    <a:pt x="155" y="187"/>
                    <a:pt x="52" y="195"/>
                  </a:cubicBezTo>
                  <a:cubicBezTo>
                    <a:pt x="27" y="204"/>
                    <a:pt x="9" y="221"/>
                    <a:pt x="9" y="247"/>
                  </a:cubicBezTo>
                  <a:cubicBezTo>
                    <a:pt x="1" y="272"/>
                    <a:pt x="18" y="298"/>
                    <a:pt x="35" y="315"/>
                  </a:cubicBezTo>
                  <a:cubicBezTo>
                    <a:pt x="125" y="367"/>
                    <a:pt x="224" y="394"/>
                    <a:pt x="325" y="394"/>
                  </a:cubicBezTo>
                  <a:cubicBezTo>
                    <a:pt x="360" y="394"/>
                    <a:pt x="395" y="391"/>
                    <a:pt x="430" y="384"/>
                  </a:cubicBezTo>
                  <a:cubicBezTo>
                    <a:pt x="490" y="376"/>
                    <a:pt x="542" y="358"/>
                    <a:pt x="602" y="341"/>
                  </a:cubicBezTo>
                  <a:cubicBezTo>
                    <a:pt x="679" y="307"/>
                    <a:pt x="757" y="255"/>
                    <a:pt x="808" y="195"/>
                  </a:cubicBezTo>
                  <a:cubicBezTo>
                    <a:pt x="846" y="104"/>
                    <a:pt x="784" y="0"/>
                    <a:pt x="692"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5"/>
            <p:cNvSpPr/>
            <p:nvPr/>
          </p:nvSpPr>
          <p:spPr>
            <a:xfrm>
              <a:off x="6397533" y="2189546"/>
              <a:ext cx="11920" cy="28908"/>
            </a:xfrm>
            <a:custGeom>
              <a:rect b="b" l="l" r="r" t="t"/>
              <a:pathLst>
                <a:path extrusionOk="0" h="519" w="214">
                  <a:moveTo>
                    <a:pt x="33" y="0"/>
                  </a:moveTo>
                  <a:cubicBezTo>
                    <a:pt x="17" y="0"/>
                    <a:pt x="1" y="14"/>
                    <a:pt x="7" y="33"/>
                  </a:cubicBezTo>
                  <a:cubicBezTo>
                    <a:pt x="7" y="41"/>
                    <a:pt x="7" y="50"/>
                    <a:pt x="7" y="59"/>
                  </a:cubicBezTo>
                  <a:cubicBezTo>
                    <a:pt x="7" y="67"/>
                    <a:pt x="7" y="76"/>
                    <a:pt x="7" y="93"/>
                  </a:cubicBezTo>
                  <a:cubicBezTo>
                    <a:pt x="7" y="110"/>
                    <a:pt x="7" y="119"/>
                    <a:pt x="16" y="136"/>
                  </a:cubicBezTo>
                  <a:lnTo>
                    <a:pt x="16" y="145"/>
                  </a:lnTo>
                  <a:cubicBezTo>
                    <a:pt x="16" y="153"/>
                    <a:pt x="16" y="153"/>
                    <a:pt x="16" y="162"/>
                  </a:cubicBezTo>
                  <a:cubicBezTo>
                    <a:pt x="16" y="170"/>
                    <a:pt x="16" y="179"/>
                    <a:pt x="16" y="188"/>
                  </a:cubicBezTo>
                  <a:lnTo>
                    <a:pt x="16" y="213"/>
                  </a:lnTo>
                  <a:lnTo>
                    <a:pt x="16" y="256"/>
                  </a:lnTo>
                  <a:lnTo>
                    <a:pt x="16" y="351"/>
                  </a:lnTo>
                  <a:cubicBezTo>
                    <a:pt x="16" y="368"/>
                    <a:pt x="16" y="377"/>
                    <a:pt x="16" y="394"/>
                  </a:cubicBezTo>
                  <a:lnTo>
                    <a:pt x="16" y="411"/>
                  </a:lnTo>
                  <a:lnTo>
                    <a:pt x="16" y="437"/>
                  </a:lnTo>
                  <a:cubicBezTo>
                    <a:pt x="16" y="445"/>
                    <a:pt x="16" y="445"/>
                    <a:pt x="16" y="454"/>
                  </a:cubicBezTo>
                  <a:cubicBezTo>
                    <a:pt x="23" y="489"/>
                    <a:pt x="59" y="519"/>
                    <a:pt x="95" y="519"/>
                  </a:cubicBezTo>
                  <a:cubicBezTo>
                    <a:pt x="103" y="519"/>
                    <a:pt x="111" y="517"/>
                    <a:pt x="119" y="514"/>
                  </a:cubicBezTo>
                  <a:cubicBezTo>
                    <a:pt x="136" y="514"/>
                    <a:pt x="153" y="497"/>
                    <a:pt x="162" y="480"/>
                  </a:cubicBezTo>
                  <a:cubicBezTo>
                    <a:pt x="196" y="445"/>
                    <a:pt x="213" y="402"/>
                    <a:pt x="213" y="351"/>
                  </a:cubicBezTo>
                  <a:cubicBezTo>
                    <a:pt x="213" y="308"/>
                    <a:pt x="205" y="273"/>
                    <a:pt x="205" y="239"/>
                  </a:cubicBezTo>
                  <a:cubicBezTo>
                    <a:pt x="205" y="222"/>
                    <a:pt x="196" y="205"/>
                    <a:pt x="188" y="188"/>
                  </a:cubicBezTo>
                  <a:cubicBezTo>
                    <a:pt x="188" y="179"/>
                    <a:pt x="179" y="170"/>
                    <a:pt x="179" y="162"/>
                  </a:cubicBezTo>
                  <a:lnTo>
                    <a:pt x="179" y="153"/>
                  </a:lnTo>
                  <a:cubicBezTo>
                    <a:pt x="170" y="145"/>
                    <a:pt x="170" y="127"/>
                    <a:pt x="162" y="119"/>
                  </a:cubicBezTo>
                  <a:lnTo>
                    <a:pt x="153" y="119"/>
                  </a:lnTo>
                  <a:cubicBezTo>
                    <a:pt x="153" y="102"/>
                    <a:pt x="145" y="102"/>
                    <a:pt x="136" y="93"/>
                  </a:cubicBezTo>
                  <a:cubicBezTo>
                    <a:pt x="127" y="76"/>
                    <a:pt x="119" y="59"/>
                    <a:pt x="102" y="50"/>
                  </a:cubicBezTo>
                  <a:cubicBezTo>
                    <a:pt x="102" y="41"/>
                    <a:pt x="84" y="33"/>
                    <a:pt x="76" y="24"/>
                  </a:cubicBezTo>
                  <a:cubicBezTo>
                    <a:pt x="67" y="16"/>
                    <a:pt x="59" y="16"/>
                    <a:pt x="50" y="7"/>
                  </a:cubicBezTo>
                  <a:cubicBezTo>
                    <a:pt x="45" y="2"/>
                    <a:pt x="39" y="0"/>
                    <a:pt x="3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5"/>
            <p:cNvSpPr/>
            <p:nvPr/>
          </p:nvSpPr>
          <p:spPr>
            <a:xfrm>
              <a:off x="6419423" y="2191941"/>
              <a:ext cx="17768" cy="45396"/>
            </a:xfrm>
            <a:custGeom>
              <a:rect b="b" l="l" r="r" t="t"/>
              <a:pathLst>
                <a:path extrusionOk="0" h="815" w="319">
                  <a:moveTo>
                    <a:pt x="152" y="1"/>
                  </a:moveTo>
                  <a:cubicBezTo>
                    <a:pt x="120" y="1"/>
                    <a:pt x="84" y="32"/>
                    <a:pt x="95" y="67"/>
                  </a:cubicBezTo>
                  <a:cubicBezTo>
                    <a:pt x="95" y="93"/>
                    <a:pt x="95" y="119"/>
                    <a:pt x="95" y="136"/>
                  </a:cubicBezTo>
                  <a:cubicBezTo>
                    <a:pt x="95" y="170"/>
                    <a:pt x="95" y="205"/>
                    <a:pt x="87" y="230"/>
                  </a:cubicBezTo>
                  <a:cubicBezTo>
                    <a:pt x="78" y="265"/>
                    <a:pt x="87" y="291"/>
                    <a:pt x="78" y="316"/>
                  </a:cubicBezTo>
                  <a:lnTo>
                    <a:pt x="78" y="334"/>
                  </a:lnTo>
                  <a:lnTo>
                    <a:pt x="70" y="377"/>
                  </a:lnTo>
                  <a:cubicBezTo>
                    <a:pt x="61" y="437"/>
                    <a:pt x="52" y="488"/>
                    <a:pt x="35" y="548"/>
                  </a:cubicBezTo>
                  <a:cubicBezTo>
                    <a:pt x="27" y="574"/>
                    <a:pt x="18" y="591"/>
                    <a:pt x="9" y="617"/>
                  </a:cubicBezTo>
                  <a:cubicBezTo>
                    <a:pt x="3" y="635"/>
                    <a:pt x="2" y="654"/>
                    <a:pt x="4" y="654"/>
                  </a:cubicBezTo>
                  <a:cubicBezTo>
                    <a:pt x="5" y="654"/>
                    <a:pt x="7" y="650"/>
                    <a:pt x="9" y="643"/>
                  </a:cubicBezTo>
                  <a:lnTo>
                    <a:pt x="9" y="643"/>
                  </a:lnTo>
                  <a:cubicBezTo>
                    <a:pt x="9" y="660"/>
                    <a:pt x="1" y="669"/>
                    <a:pt x="1" y="686"/>
                  </a:cubicBezTo>
                  <a:cubicBezTo>
                    <a:pt x="1" y="712"/>
                    <a:pt x="9" y="737"/>
                    <a:pt x="18" y="755"/>
                  </a:cubicBezTo>
                  <a:cubicBezTo>
                    <a:pt x="18" y="763"/>
                    <a:pt x="27" y="772"/>
                    <a:pt x="27" y="780"/>
                  </a:cubicBezTo>
                  <a:cubicBezTo>
                    <a:pt x="44" y="797"/>
                    <a:pt x="61" y="806"/>
                    <a:pt x="87" y="815"/>
                  </a:cubicBezTo>
                  <a:lnTo>
                    <a:pt x="112" y="815"/>
                  </a:lnTo>
                  <a:cubicBezTo>
                    <a:pt x="138" y="806"/>
                    <a:pt x="155" y="806"/>
                    <a:pt x="181" y="789"/>
                  </a:cubicBezTo>
                  <a:cubicBezTo>
                    <a:pt x="190" y="780"/>
                    <a:pt x="198" y="772"/>
                    <a:pt x="207" y="763"/>
                  </a:cubicBezTo>
                  <a:cubicBezTo>
                    <a:pt x="218" y="752"/>
                    <a:pt x="224" y="744"/>
                    <a:pt x="227" y="740"/>
                  </a:cubicBezTo>
                  <a:lnTo>
                    <a:pt x="227" y="740"/>
                  </a:lnTo>
                  <a:cubicBezTo>
                    <a:pt x="226" y="742"/>
                    <a:pt x="225" y="743"/>
                    <a:pt x="224" y="746"/>
                  </a:cubicBezTo>
                  <a:lnTo>
                    <a:pt x="233" y="737"/>
                  </a:lnTo>
                  <a:cubicBezTo>
                    <a:pt x="259" y="703"/>
                    <a:pt x="276" y="660"/>
                    <a:pt x="284" y="626"/>
                  </a:cubicBezTo>
                  <a:cubicBezTo>
                    <a:pt x="310" y="557"/>
                    <a:pt x="319" y="488"/>
                    <a:pt x="319" y="411"/>
                  </a:cubicBezTo>
                  <a:cubicBezTo>
                    <a:pt x="319" y="342"/>
                    <a:pt x="310" y="273"/>
                    <a:pt x="284" y="205"/>
                  </a:cubicBezTo>
                  <a:cubicBezTo>
                    <a:pt x="276" y="170"/>
                    <a:pt x="259" y="136"/>
                    <a:pt x="233" y="102"/>
                  </a:cubicBezTo>
                  <a:cubicBezTo>
                    <a:pt x="216" y="76"/>
                    <a:pt x="207" y="50"/>
                    <a:pt x="190" y="24"/>
                  </a:cubicBezTo>
                  <a:cubicBezTo>
                    <a:pt x="182" y="8"/>
                    <a:pt x="167" y="1"/>
                    <a:pt x="152"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5"/>
            <p:cNvSpPr/>
            <p:nvPr/>
          </p:nvSpPr>
          <p:spPr>
            <a:xfrm>
              <a:off x="6202639" y="2340158"/>
              <a:ext cx="17768" cy="69124"/>
            </a:xfrm>
            <a:custGeom>
              <a:rect b="b" l="l" r="r" t="t"/>
              <a:pathLst>
                <a:path extrusionOk="0" h="1241" w="319">
                  <a:moveTo>
                    <a:pt x="189" y="0"/>
                  </a:moveTo>
                  <a:cubicBezTo>
                    <a:pt x="182" y="0"/>
                    <a:pt x="176" y="3"/>
                    <a:pt x="173" y="9"/>
                  </a:cubicBezTo>
                  <a:cubicBezTo>
                    <a:pt x="130" y="121"/>
                    <a:pt x="70" y="207"/>
                    <a:pt x="44" y="319"/>
                  </a:cubicBezTo>
                  <a:cubicBezTo>
                    <a:pt x="9" y="422"/>
                    <a:pt x="1" y="533"/>
                    <a:pt x="1" y="645"/>
                  </a:cubicBezTo>
                  <a:cubicBezTo>
                    <a:pt x="1" y="748"/>
                    <a:pt x="9" y="860"/>
                    <a:pt x="35" y="972"/>
                  </a:cubicBezTo>
                  <a:cubicBezTo>
                    <a:pt x="44" y="1023"/>
                    <a:pt x="52" y="1075"/>
                    <a:pt x="70" y="1135"/>
                  </a:cubicBezTo>
                  <a:cubicBezTo>
                    <a:pt x="95" y="1186"/>
                    <a:pt x="138" y="1221"/>
                    <a:pt x="190" y="1238"/>
                  </a:cubicBezTo>
                  <a:cubicBezTo>
                    <a:pt x="195" y="1240"/>
                    <a:pt x="199" y="1240"/>
                    <a:pt x="204" y="1240"/>
                  </a:cubicBezTo>
                  <a:cubicBezTo>
                    <a:pt x="225" y="1240"/>
                    <a:pt x="245" y="1226"/>
                    <a:pt x="259" y="1212"/>
                  </a:cubicBezTo>
                  <a:cubicBezTo>
                    <a:pt x="319" y="1118"/>
                    <a:pt x="267" y="1015"/>
                    <a:pt x="250" y="911"/>
                  </a:cubicBezTo>
                  <a:cubicBezTo>
                    <a:pt x="233" y="826"/>
                    <a:pt x="216" y="731"/>
                    <a:pt x="216" y="637"/>
                  </a:cubicBezTo>
                  <a:cubicBezTo>
                    <a:pt x="207" y="542"/>
                    <a:pt x="216" y="439"/>
                    <a:pt x="207" y="344"/>
                  </a:cubicBezTo>
                  <a:cubicBezTo>
                    <a:pt x="198" y="241"/>
                    <a:pt x="198" y="130"/>
                    <a:pt x="216" y="27"/>
                  </a:cubicBezTo>
                  <a:cubicBezTo>
                    <a:pt x="216" y="10"/>
                    <a:pt x="201" y="0"/>
                    <a:pt x="189"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5"/>
            <p:cNvSpPr/>
            <p:nvPr/>
          </p:nvSpPr>
          <p:spPr>
            <a:xfrm>
              <a:off x="6228985" y="2507481"/>
              <a:ext cx="34033" cy="38043"/>
            </a:xfrm>
            <a:custGeom>
              <a:rect b="b" l="l" r="r" t="t"/>
              <a:pathLst>
                <a:path extrusionOk="0" h="683" w="611">
                  <a:moveTo>
                    <a:pt x="50" y="0"/>
                  </a:moveTo>
                  <a:cubicBezTo>
                    <a:pt x="45" y="0"/>
                    <a:pt x="39" y="1"/>
                    <a:pt x="35" y="4"/>
                  </a:cubicBezTo>
                  <a:cubicBezTo>
                    <a:pt x="9" y="12"/>
                    <a:pt x="0" y="38"/>
                    <a:pt x="0" y="55"/>
                  </a:cubicBezTo>
                  <a:lnTo>
                    <a:pt x="0" y="141"/>
                  </a:lnTo>
                  <a:lnTo>
                    <a:pt x="0" y="176"/>
                  </a:lnTo>
                  <a:lnTo>
                    <a:pt x="0" y="193"/>
                  </a:lnTo>
                  <a:cubicBezTo>
                    <a:pt x="0" y="193"/>
                    <a:pt x="0" y="227"/>
                    <a:pt x="18" y="244"/>
                  </a:cubicBezTo>
                  <a:cubicBezTo>
                    <a:pt x="26" y="253"/>
                    <a:pt x="35" y="279"/>
                    <a:pt x="43" y="304"/>
                  </a:cubicBezTo>
                  <a:cubicBezTo>
                    <a:pt x="52" y="313"/>
                    <a:pt x="52" y="322"/>
                    <a:pt x="61" y="339"/>
                  </a:cubicBezTo>
                  <a:cubicBezTo>
                    <a:pt x="57" y="332"/>
                    <a:pt x="55" y="328"/>
                    <a:pt x="54" y="328"/>
                  </a:cubicBezTo>
                  <a:lnTo>
                    <a:pt x="54" y="328"/>
                  </a:lnTo>
                  <a:cubicBezTo>
                    <a:pt x="53" y="328"/>
                    <a:pt x="56" y="336"/>
                    <a:pt x="61" y="356"/>
                  </a:cubicBezTo>
                  <a:lnTo>
                    <a:pt x="61" y="365"/>
                  </a:lnTo>
                  <a:cubicBezTo>
                    <a:pt x="69" y="365"/>
                    <a:pt x="69" y="373"/>
                    <a:pt x="78" y="382"/>
                  </a:cubicBezTo>
                  <a:cubicBezTo>
                    <a:pt x="86" y="390"/>
                    <a:pt x="95" y="408"/>
                    <a:pt x="104" y="416"/>
                  </a:cubicBezTo>
                  <a:cubicBezTo>
                    <a:pt x="138" y="476"/>
                    <a:pt x="189" y="528"/>
                    <a:pt x="232" y="571"/>
                  </a:cubicBezTo>
                  <a:cubicBezTo>
                    <a:pt x="267" y="597"/>
                    <a:pt x="301" y="622"/>
                    <a:pt x="335" y="640"/>
                  </a:cubicBezTo>
                  <a:cubicBezTo>
                    <a:pt x="344" y="648"/>
                    <a:pt x="361" y="657"/>
                    <a:pt x="378" y="665"/>
                  </a:cubicBezTo>
                  <a:cubicBezTo>
                    <a:pt x="396" y="674"/>
                    <a:pt x="413" y="682"/>
                    <a:pt x="430" y="682"/>
                  </a:cubicBezTo>
                  <a:lnTo>
                    <a:pt x="456" y="682"/>
                  </a:lnTo>
                  <a:cubicBezTo>
                    <a:pt x="477" y="678"/>
                    <a:pt x="490" y="676"/>
                    <a:pt x="493" y="676"/>
                  </a:cubicBezTo>
                  <a:cubicBezTo>
                    <a:pt x="497" y="676"/>
                    <a:pt x="490" y="678"/>
                    <a:pt x="473" y="682"/>
                  </a:cubicBezTo>
                  <a:cubicBezTo>
                    <a:pt x="516" y="682"/>
                    <a:pt x="559" y="657"/>
                    <a:pt x="585" y="622"/>
                  </a:cubicBezTo>
                  <a:lnTo>
                    <a:pt x="593" y="588"/>
                  </a:lnTo>
                  <a:cubicBezTo>
                    <a:pt x="610" y="545"/>
                    <a:pt x="602" y="493"/>
                    <a:pt x="567" y="459"/>
                  </a:cubicBezTo>
                  <a:cubicBezTo>
                    <a:pt x="559" y="451"/>
                    <a:pt x="542" y="433"/>
                    <a:pt x="524" y="425"/>
                  </a:cubicBezTo>
                  <a:lnTo>
                    <a:pt x="490" y="399"/>
                  </a:lnTo>
                  <a:lnTo>
                    <a:pt x="421" y="356"/>
                  </a:lnTo>
                  <a:lnTo>
                    <a:pt x="387" y="339"/>
                  </a:lnTo>
                  <a:lnTo>
                    <a:pt x="370" y="330"/>
                  </a:lnTo>
                  <a:cubicBezTo>
                    <a:pt x="370" y="322"/>
                    <a:pt x="361" y="322"/>
                    <a:pt x="361" y="322"/>
                  </a:cubicBezTo>
                  <a:lnTo>
                    <a:pt x="344" y="304"/>
                  </a:lnTo>
                  <a:lnTo>
                    <a:pt x="310" y="279"/>
                  </a:lnTo>
                  <a:cubicBezTo>
                    <a:pt x="293" y="262"/>
                    <a:pt x="275" y="244"/>
                    <a:pt x="258" y="227"/>
                  </a:cubicBezTo>
                  <a:cubicBezTo>
                    <a:pt x="250" y="219"/>
                    <a:pt x="241" y="210"/>
                    <a:pt x="232" y="201"/>
                  </a:cubicBezTo>
                  <a:cubicBezTo>
                    <a:pt x="224" y="184"/>
                    <a:pt x="215" y="176"/>
                    <a:pt x="207" y="167"/>
                  </a:cubicBezTo>
                  <a:lnTo>
                    <a:pt x="198" y="158"/>
                  </a:lnTo>
                  <a:lnTo>
                    <a:pt x="181" y="141"/>
                  </a:lnTo>
                  <a:cubicBezTo>
                    <a:pt x="181" y="141"/>
                    <a:pt x="172" y="124"/>
                    <a:pt x="172" y="124"/>
                  </a:cubicBezTo>
                  <a:cubicBezTo>
                    <a:pt x="172" y="124"/>
                    <a:pt x="146" y="98"/>
                    <a:pt x="138" y="81"/>
                  </a:cubicBezTo>
                  <a:lnTo>
                    <a:pt x="121" y="64"/>
                  </a:lnTo>
                  <a:cubicBezTo>
                    <a:pt x="104" y="55"/>
                    <a:pt x="95" y="38"/>
                    <a:pt x="86" y="21"/>
                  </a:cubicBezTo>
                  <a:cubicBezTo>
                    <a:pt x="80" y="8"/>
                    <a:pt x="65" y="0"/>
                    <a:pt x="5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5"/>
            <p:cNvSpPr/>
            <p:nvPr/>
          </p:nvSpPr>
          <p:spPr>
            <a:xfrm>
              <a:off x="6739587" y="2241569"/>
              <a:ext cx="28741" cy="42778"/>
            </a:xfrm>
            <a:custGeom>
              <a:rect b="b" l="l" r="r" t="t"/>
              <a:pathLst>
                <a:path extrusionOk="0" h="768" w="516">
                  <a:moveTo>
                    <a:pt x="430" y="1"/>
                  </a:moveTo>
                  <a:cubicBezTo>
                    <a:pt x="404" y="1"/>
                    <a:pt x="378" y="18"/>
                    <a:pt x="361" y="44"/>
                  </a:cubicBezTo>
                  <a:lnTo>
                    <a:pt x="353" y="61"/>
                  </a:lnTo>
                  <a:cubicBezTo>
                    <a:pt x="344" y="70"/>
                    <a:pt x="344" y="78"/>
                    <a:pt x="344" y="87"/>
                  </a:cubicBezTo>
                  <a:cubicBezTo>
                    <a:pt x="344" y="87"/>
                    <a:pt x="335" y="104"/>
                    <a:pt x="327" y="104"/>
                  </a:cubicBezTo>
                  <a:lnTo>
                    <a:pt x="327" y="113"/>
                  </a:lnTo>
                  <a:cubicBezTo>
                    <a:pt x="318" y="138"/>
                    <a:pt x="310" y="173"/>
                    <a:pt x="301" y="199"/>
                  </a:cubicBezTo>
                  <a:lnTo>
                    <a:pt x="293" y="216"/>
                  </a:lnTo>
                  <a:cubicBezTo>
                    <a:pt x="284" y="233"/>
                    <a:pt x="275" y="242"/>
                    <a:pt x="275" y="250"/>
                  </a:cubicBezTo>
                  <a:cubicBezTo>
                    <a:pt x="267" y="259"/>
                    <a:pt x="250" y="302"/>
                    <a:pt x="232" y="319"/>
                  </a:cubicBezTo>
                  <a:cubicBezTo>
                    <a:pt x="224" y="345"/>
                    <a:pt x="207" y="370"/>
                    <a:pt x="189" y="388"/>
                  </a:cubicBezTo>
                  <a:lnTo>
                    <a:pt x="172" y="422"/>
                  </a:lnTo>
                  <a:lnTo>
                    <a:pt x="164" y="431"/>
                  </a:lnTo>
                  <a:cubicBezTo>
                    <a:pt x="112" y="474"/>
                    <a:pt x="61" y="525"/>
                    <a:pt x="26" y="577"/>
                  </a:cubicBezTo>
                  <a:cubicBezTo>
                    <a:pt x="0" y="620"/>
                    <a:pt x="0" y="680"/>
                    <a:pt x="35" y="714"/>
                  </a:cubicBezTo>
                  <a:cubicBezTo>
                    <a:pt x="56" y="750"/>
                    <a:pt x="96" y="768"/>
                    <a:pt x="138" y="768"/>
                  </a:cubicBezTo>
                  <a:cubicBezTo>
                    <a:pt x="146" y="768"/>
                    <a:pt x="155" y="767"/>
                    <a:pt x="164" y="766"/>
                  </a:cubicBezTo>
                  <a:cubicBezTo>
                    <a:pt x="232" y="731"/>
                    <a:pt x="293" y="680"/>
                    <a:pt x="335" y="620"/>
                  </a:cubicBezTo>
                  <a:cubicBezTo>
                    <a:pt x="378" y="568"/>
                    <a:pt x="413" y="516"/>
                    <a:pt x="447" y="448"/>
                  </a:cubicBezTo>
                  <a:cubicBezTo>
                    <a:pt x="473" y="396"/>
                    <a:pt x="490" y="327"/>
                    <a:pt x="507" y="267"/>
                  </a:cubicBezTo>
                  <a:cubicBezTo>
                    <a:pt x="507" y="233"/>
                    <a:pt x="516" y="190"/>
                    <a:pt x="516" y="156"/>
                  </a:cubicBezTo>
                  <a:cubicBezTo>
                    <a:pt x="516" y="138"/>
                    <a:pt x="516" y="121"/>
                    <a:pt x="516" y="95"/>
                  </a:cubicBezTo>
                  <a:lnTo>
                    <a:pt x="516" y="78"/>
                  </a:lnTo>
                  <a:cubicBezTo>
                    <a:pt x="507" y="70"/>
                    <a:pt x="507" y="70"/>
                    <a:pt x="507" y="61"/>
                  </a:cubicBezTo>
                  <a:lnTo>
                    <a:pt x="507" y="53"/>
                  </a:lnTo>
                  <a:cubicBezTo>
                    <a:pt x="490" y="18"/>
                    <a:pt x="464" y="1"/>
                    <a:pt x="43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5"/>
            <p:cNvSpPr/>
            <p:nvPr/>
          </p:nvSpPr>
          <p:spPr>
            <a:xfrm>
              <a:off x="6741035" y="2272984"/>
              <a:ext cx="41664" cy="39826"/>
            </a:xfrm>
            <a:custGeom>
              <a:rect b="b" l="l" r="r" t="t"/>
              <a:pathLst>
                <a:path extrusionOk="0" h="715" w="748">
                  <a:moveTo>
                    <a:pt x="681" y="1"/>
                  </a:moveTo>
                  <a:cubicBezTo>
                    <a:pt x="655" y="1"/>
                    <a:pt x="632" y="12"/>
                    <a:pt x="619" y="38"/>
                  </a:cubicBezTo>
                  <a:cubicBezTo>
                    <a:pt x="602" y="38"/>
                    <a:pt x="593" y="56"/>
                    <a:pt x="584" y="64"/>
                  </a:cubicBezTo>
                  <a:lnTo>
                    <a:pt x="550" y="99"/>
                  </a:lnTo>
                  <a:cubicBezTo>
                    <a:pt x="551" y="97"/>
                    <a:pt x="552" y="97"/>
                    <a:pt x="552" y="97"/>
                  </a:cubicBezTo>
                  <a:lnTo>
                    <a:pt x="552" y="97"/>
                  </a:lnTo>
                  <a:cubicBezTo>
                    <a:pt x="554" y="97"/>
                    <a:pt x="540" y="118"/>
                    <a:pt x="533" y="133"/>
                  </a:cubicBezTo>
                  <a:cubicBezTo>
                    <a:pt x="533" y="129"/>
                    <a:pt x="533" y="125"/>
                    <a:pt x="531" y="125"/>
                  </a:cubicBezTo>
                  <a:cubicBezTo>
                    <a:pt x="528" y="125"/>
                    <a:pt x="521" y="131"/>
                    <a:pt x="507" y="150"/>
                  </a:cubicBezTo>
                  <a:cubicBezTo>
                    <a:pt x="507" y="159"/>
                    <a:pt x="499" y="167"/>
                    <a:pt x="499" y="167"/>
                  </a:cubicBezTo>
                  <a:cubicBezTo>
                    <a:pt x="456" y="219"/>
                    <a:pt x="413" y="262"/>
                    <a:pt x="361" y="305"/>
                  </a:cubicBezTo>
                  <a:cubicBezTo>
                    <a:pt x="352" y="313"/>
                    <a:pt x="344" y="322"/>
                    <a:pt x="327" y="330"/>
                  </a:cubicBezTo>
                  <a:lnTo>
                    <a:pt x="309" y="348"/>
                  </a:lnTo>
                  <a:cubicBezTo>
                    <a:pt x="284" y="365"/>
                    <a:pt x="258" y="382"/>
                    <a:pt x="224" y="399"/>
                  </a:cubicBezTo>
                  <a:cubicBezTo>
                    <a:pt x="198" y="416"/>
                    <a:pt x="172" y="425"/>
                    <a:pt x="138" y="442"/>
                  </a:cubicBezTo>
                  <a:lnTo>
                    <a:pt x="120" y="451"/>
                  </a:lnTo>
                  <a:lnTo>
                    <a:pt x="103" y="451"/>
                  </a:lnTo>
                  <a:cubicBezTo>
                    <a:pt x="95" y="459"/>
                    <a:pt x="78" y="468"/>
                    <a:pt x="69" y="477"/>
                  </a:cubicBezTo>
                  <a:cubicBezTo>
                    <a:pt x="43" y="494"/>
                    <a:pt x="26" y="519"/>
                    <a:pt x="17" y="554"/>
                  </a:cubicBezTo>
                  <a:cubicBezTo>
                    <a:pt x="0" y="605"/>
                    <a:pt x="26" y="666"/>
                    <a:pt x="78" y="700"/>
                  </a:cubicBezTo>
                  <a:cubicBezTo>
                    <a:pt x="105" y="710"/>
                    <a:pt x="133" y="715"/>
                    <a:pt x="161" y="715"/>
                  </a:cubicBezTo>
                  <a:cubicBezTo>
                    <a:pt x="205" y="715"/>
                    <a:pt x="247" y="704"/>
                    <a:pt x="284" y="683"/>
                  </a:cubicBezTo>
                  <a:cubicBezTo>
                    <a:pt x="309" y="666"/>
                    <a:pt x="335" y="648"/>
                    <a:pt x="370" y="631"/>
                  </a:cubicBezTo>
                  <a:cubicBezTo>
                    <a:pt x="430" y="597"/>
                    <a:pt x="499" y="545"/>
                    <a:pt x="550" y="494"/>
                  </a:cubicBezTo>
                  <a:cubicBezTo>
                    <a:pt x="602" y="434"/>
                    <a:pt x="653" y="373"/>
                    <a:pt x="688" y="313"/>
                  </a:cubicBezTo>
                  <a:cubicBezTo>
                    <a:pt x="705" y="279"/>
                    <a:pt x="722" y="245"/>
                    <a:pt x="739" y="202"/>
                  </a:cubicBezTo>
                  <a:cubicBezTo>
                    <a:pt x="739" y="184"/>
                    <a:pt x="748" y="159"/>
                    <a:pt x="748" y="141"/>
                  </a:cubicBezTo>
                  <a:lnTo>
                    <a:pt x="748" y="141"/>
                  </a:lnTo>
                  <a:cubicBezTo>
                    <a:pt x="745" y="151"/>
                    <a:pt x="744" y="155"/>
                    <a:pt x="744" y="155"/>
                  </a:cubicBezTo>
                  <a:cubicBezTo>
                    <a:pt x="743" y="155"/>
                    <a:pt x="748" y="130"/>
                    <a:pt x="748" y="124"/>
                  </a:cubicBezTo>
                  <a:cubicBezTo>
                    <a:pt x="748" y="107"/>
                    <a:pt x="748" y="99"/>
                    <a:pt x="739" y="90"/>
                  </a:cubicBezTo>
                  <a:cubicBezTo>
                    <a:pt x="748" y="56"/>
                    <a:pt x="730" y="21"/>
                    <a:pt x="705" y="4"/>
                  </a:cubicBezTo>
                  <a:cubicBezTo>
                    <a:pt x="697" y="2"/>
                    <a:pt x="688" y="1"/>
                    <a:pt x="681"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5"/>
            <p:cNvSpPr/>
            <p:nvPr/>
          </p:nvSpPr>
          <p:spPr>
            <a:xfrm>
              <a:off x="6759193" y="2291087"/>
              <a:ext cx="668" cy="835"/>
            </a:xfrm>
            <a:custGeom>
              <a:rect b="b" l="l" r="r" t="t"/>
              <a:pathLst>
                <a:path extrusionOk="0" h="15" w="12">
                  <a:moveTo>
                    <a:pt x="11" y="0"/>
                  </a:moveTo>
                  <a:lnTo>
                    <a:pt x="11" y="0"/>
                  </a:lnTo>
                  <a:cubicBezTo>
                    <a:pt x="10" y="0"/>
                    <a:pt x="7" y="4"/>
                    <a:pt x="1" y="14"/>
                  </a:cubicBezTo>
                  <a:cubicBezTo>
                    <a:pt x="6" y="9"/>
                    <a:pt x="11" y="0"/>
                    <a:pt x="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5"/>
            <p:cNvSpPr/>
            <p:nvPr/>
          </p:nvSpPr>
          <p:spPr>
            <a:xfrm>
              <a:off x="6824529" y="2642721"/>
              <a:ext cx="54865" cy="25009"/>
            </a:xfrm>
            <a:custGeom>
              <a:rect b="b" l="l" r="r" t="t"/>
              <a:pathLst>
                <a:path extrusionOk="0" h="449" w="985">
                  <a:moveTo>
                    <a:pt x="846" y="1"/>
                  </a:moveTo>
                  <a:cubicBezTo>
                    <a:pt x="838" y="1"/>
                    <a:pt x="829" y="3"/>
                    <a:pt x="821" y="7"/>
                  </a:cubicBezTo>
                  <a:lnTo>
                    <a:pt x="829" y="7"/>
                  </a:lnTo>
                  <a:cubicBezTo>
                    <a:pt x="795" y="7"/>
                    <a:pt x="769" y="24"/>
                    <a:pt x="744" y="41"/>
                  </a:cubicBezTo>
                  <a:cubicBezTo>
                    <a:pt x="709" y="50"/>
                    <a:pt x="683" y="76"/>
                    <a:pt x="658" y="93"/>
                  </a:cubicBezTo>
                  <a:cubicBezTo>
                    <a:pt x="632" y="110"/>
                    <a:pt x="606" y="119"/>
                    <a:pt x="580" y="136"/>
                  </a:cubicBezTo>
                  <a:lnTo>
                    <a:pt x="546" y="145"/>
                  </a:lnTo>
                  <a:cubicBezTo>
                    <a:pt x="537" y="153"/>
                    <a:pt x="520" y="162"/>
                    <a:pt x="503" y="162"/>
                  </a:cubicBezTo>
                  <a:lnTo>
                    <a:pt x="451" y="170"/>
                  </a:lnTo>
                  <a:lnTo>
                    <a:pt x="211" y="170"/>
                  </a:lnTo>
                  <a:cubicBezTo>
                    <a:pt x="194" y="170"/>
                    <a:pt x="185" y="170"/>
                    <a:pt x="168" y="162"/>
                  </a:cubicBezTo>
                  <a:lnTo>
                    <a:pt x="159" y="162"/>
                  </a:lnTo>
                  <a:cubicBezTo>
                    <a:pt x="153" y="161"/>
                    <a:pt x="146" y="160"/>
                    <a:pt x="140" y="160"/>
                  </a:cubicBezTo>
                  <a:cubicBezTo>
                    <a:pt x="56" y="160"/>
                    <a:pt x="1" y="261"/>
                    <a:pt x="65" y="325"/>
                  </a:cubicBezTo>
                  <a:lnTo>
                    <a:pt x="82" y="342"/>
                  </a:lnTo>
                  <a:cubicBezTo>
                    <a:pt x="91" y="359"/>
                    <a:pt x="99" y="368"/>
                    <a:pt x="116" y="368"/>
                  </a:cubicBezTo>
                  <a:cubicBezTo>
                    <a:pt x="134" y="385"/>
                    <a:pt x="142" y="394"/>
                    <a:pt x="159" y="394"/>
                  </a:cubicBezTo>
                  <a:cubicBezTo>
                    <a:pt x="202" y="420"/>
                    <a:pt x="245" y="428"/>
                    <a:pt x="288" y="437"/>
                  </a:cubicBezTo>
                  <a:cubicBezTo>
                    <a:pt x="327" y="444"/>
                    <a:pt x="367" y="449"/>
                    <a:pt x="408" y="449"/>
                  </a:cubicBezTo>
                  <a:cubicBezTo>
                    <a:pt x="457" y="449"/>
                    <a:pt x="507" y="442"/>
                    <a:pt x="555" y="428"/>
                  </a:cubicBezTo>
                  <a:cubicBezTo>
                    <a:pt x="640" y="411"/>
                    <a:pt x="718" y="385"/>
                    <a:pt x="787" y="342"/>
                  </a:cubicBezTo>
                  <a:cubicBezTo>
                    <a:pt x="872" y="291"/>
                    <a:pt x="984" y="196"/>
                    <a:pt x="950" y="93"/>
                  </a:cubicBezTo>
                  <a:cubicBezTo>
                    <a:pt x="950" y="84"/>
                    <a:pt x="950" y="84"/>
                    <a:pt x="950" y="76"/>
                  </a:cubicBezTo>
                  <a:cubicBezTo>
                    <a:pt x="950" y="76"/>
                    <a:pt x="950" y="67"/>
                    <a:pt x="950" y="67"/>
                  </a:cubicBezTo>
                  <a:cubicBezTo>
                    <a:pt x="950" y="30"/>
                    <a:pt x="924" y="5"/>
                    <a:pt x="889" y="5"/>
                  </a:cubicBezTo>
                  <a:cubicBezTo>
                    <a:pt x="883" y="5"/>
                    <a:pt x="878" y="6"/>
                    <a:pt x="872" y="7"/>
                  </a:cubicBezTo>
                  <a:lnTo>
                    <a:pt x="864" y="7"/>
                  </a:lnTo>
                  <a:cubicBezTo>
                    <a:pt x="860" y="3"/>
                    <a:pt x="853" y="1"/>
                    <a:pt x="846"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5"/>
            <p:cNvSpPr/>
            <p:nvPr/>
          </p:nvSpPr>
          <p:spPr>
            <a:xfrm>
              <a:off x="6846308" y="2589861"/>
              <a:ext cx="53639" cy="40828"/>
            </a:xfrm>
            <a:custGeom>
              <a:rect b="b" l="l" r="r" t="t"/>
              <a:pathLst>
                <a:path extrusionOk="0" h="733" w="963">
                  <a:moveTo>
                    <a:pt x="834" y="0"/>
                  </a:moveTo>
                  <a:cubicBezTo>
                    <a:pt x="810" y="0"/>
                    <a:pt x="786" y="7"/>
                    <a:pt x="765" y="20"/>
                  </a:cubicBezTo>
                  <a:cubicBezTo>
                    <a:pt x="748" y="28"/>
                    <a:pt x="722" y="45"/>
                    <a:pt x="705" y="71"/>
                  </a:cubicBezTo>
                  <a:cubicBezTo>
                    <a:pt x="696" y="80"/>
                    <a:pt x="688" y="97"/>
                    <a:pt x="679" y="114"/>
                  </a:cubicBezTo>
                  <a:lnTo>
                    <a:pt x="670" y="123"/>
                  </a:lnTo>
                  <a:cubicBezTo>
                    <a:pt x="645" y="149"/>
                    <a:pt x="619" y="183"/>
                    <a:pt x="593" y="209"/>
                  </a:cubicBezTo>
                  <a:cubicBezTo>
                    <a:pt x="542" y="269"/>
                    <a:pt x="481" y="329"/>
                    <a:pt x="413" y="372"/>
                  </a:cubicBezTo>
                  <a:lnTo>
                    <a:pt x="387" y="398"/>
                  </a:lnTo>
                  <a:lnTo>
                    <a:pt x="335" y="432"/>
                  </a:lnTo>
                  <a:lnTo>
                    <a:pt x="232" y="492"/>
                  </a:lnTo>
                  <a:cubicBezTo>
                    <a:pt x="198" y="518"/>
                    <a:pt x="164" y="535"/>
                    <a:pt x="129" y="552"/>
                  </a:cubicBezTo>
                  <a:cubicBezTo>
                    <a:pt x="112" y="561"/>
                    <a:pt x="95" y="578"/>
                    <a:pt x="86" y="587"/>
                  </a:cubicBezTo>
                  <a:cubicBezTo>
                    <a:pt x="60" y="595"/>
                    <a:pt x="43" y="612"/>
                    <a:pt x="35" y="630"/>
                  </a:cubicBezTo>
                  <a:cubicBezTo>
                    <a:pt x="0" y="664"/>
                    <a:pt x="17" y="716"/>
                    <a:pt x="60" y="724"/>
                  </a:cubicBezTo>
                  <a:cubicBezTo>
                    <a:pt x="78" y="733"/>
                    <a:pt x="103" y="733"/>
                    <a:pt x="121" y="733"/>
                  </a:cubicBezTo>
                  <a:cubicBezTo>
                    <a:pt x="146" y="733"/>
                    <a:pt x="172" y="733"/>
                    <a:pt x="198" y="724"/>
                  </a:cubicBezTo>
                  <a:cubicBezTo>
                    <a:pt x="241" y="716"/>
                    <a:pt x="284" y="707"/>
                    <a:pt x="327" y="690"/>
                  </a:cubicBezTo>
                  <a:cubicBezTo>
                    <a:pt x="413" y="664"/>
                    <a:pt x="490" y="621"/>
                    <a:pt x="567" y="570"/>
                  </a:cubicBezTo>
                  <a:cubicBezTo>
                    <a:pt x="645" y="518"/>
                    <a:pt x="722" y="458"/>
                    <a:pt x="782" y="398"/>
                  </a:cubicBezTo>
                  <a:cubicBezTo>
                    <a:pt x="816" y="363"/>
                    <a:pt x="842" y="329"/>
                    <a:pt x="877" y="295"/>
                  </a:cubicBezTo>
                  <a:cubicBezTo>
                    <a:pt x="920" y="252"/>
                    <a:pt x="954" y="191"/>
                    <a:pt x="963" y="123"/>
                  </a:cubicBezTo>
                  <a:cubicBezTo>
                    <a:pt x="963" y="80"/>
                    <a:pt x="937" y="37"/>
                    <a:pt x="902" y="20"/>
                  </a:cubicBezTo>
                  <a:cubicBezTo>
                    <a:pt x="881" y="7"/>
                    <a:pt x="857" y="0"/>
                    <a:pt x="83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5"/>
            <p:cNvSpPr/>
            <p:nvPr/>
          </p:nvSpPr>
          <p:spPr>
            <a:xfrm>
              <a:off x="6588862" y="2443538"/>
              <a:ext cx="56" cy="56"/>
            </a:xfrm>
            <a:custGeom>
              <a:rect b="b" l="l" r="r" t="t"/>
              <a:pathLst>
                <a:path extrusionOk="0" h="1" w="1">
                  <a:moveTo>
                    <a:pt x="0" y="1"/>
                  </a:moveTo>
                  <a:lnTo>
                    <a:pt x="0" y="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5"/>
            <p:cNvSpPr/>
            <p:nvPr/>
          </p:nvSpPr>
          <p:spPr>
            <a:xfrm>
              <a:off x="6556779" y="2443315"/>
              <a:ext cx="36428" cy="24229"/>
            </a:xfrm>
            <a:custGeom>
              <a:rect b="b" l="l" r="r" t="t"/>
              <a:pathLst>
                <a:path extrusionOk="0" h="435" w="654">
                  <a:moveTo>
                    <a:pt x="467" y="1"/>
                  </a:moveTo>
                  <a:cubicBezTo>
                    <a:pt x="446" y="1"/>
                    <a:pt x="427" y="5"/>
                    <a:pt x="404" y="5"/>
                  </a:cubicBezTo>
                  <a:cubicBezTo>
                    <a:pt x="353" y="13"/>
                    <a:pt x="293" y="30"/>
                    <a:pt x="250" y="56"/>
                  </a:cubicBezTo>
                  <a:cubicBezTo>
                    <a:pt x="198" y="82"/>
                    <a:pt x="147" y="108"/>
                    <a:pt x="104" y="151"/>
                  </a:cubicBezTo>
                  <a:cubicBezTo>
                    <a:pt x="86" y="159"/>
                    <a:pt x="69" y="176"/>
                    <a:pt x="61" y="194"/>
                  </a:cubicBezTo>
                  <a:cubicBezTo>
                    <a:pt x="43" y="211"/>
                    <a:pt x="26" y="228"/>
                    <a:pt x="18" y="245"/>
                  </a:cubicBezTo>
                  <a:cubicBezTo>
                    <a:pt x="1" y="271"/>
                    <a:pt x="1" y="305"/>
                    <a:pt x="1" y="340"/>
                  </a:cubicBezTo>
                  <a:cubicBezTo>
                    <a:pt x="1" y="365"/>
                    <a:pt x="18" y="391"/>
                    <a:pt x="43" y="417"/>
                  </a:cubicBezTo>
                  <a:cubicBezTo>
                    <a:pt x="61" y="434"/>
                    <a:pt x="86" y="434"/>
                    <a:pt x="112" y="434"/>
                  </a:cubicBezTo>
                  <a:cubicBezTo>
                    <a:pt x="181" y="434"/>
                    <a:pt x="232" y="383"/>
                    <a:pt x="284" y="340"/>
                  </a:cubicBezTo>
                  <a:lnTo>
                    <a:pt x="293" y="340"/>
                  </a:lnTo>
                  <a:cubicBezTo>
                    <a:pt x="301" y="331"/>
                    <a:pt x="310" y="322"/>
                    <a:pt x="318" y="322"/>
                  </a:cubicBezTo>
                  <a:cubicBezTo>
                    <a:pt x="336" y="305"/>
                    <a:pt x="353" y="297"/>
                    <a:pt x="370" y="288"/>
                  </a:cubicBezTo>
                  <a:lnTo>
                    <a:pt x="430" y="262"/>
                  </a:lnTo>
                  <a:lnTo>
                    <a:pt x="456" y="245"/>
                  </a:lnTo>
                  <a:lnTo>
                    <a:pt x="464" y="245"/>
                  </a:lnTo>
                  <a:cubicBezTo>
                    <a:pt x="473" y="245"/>
                    <a:pt x="482" y="236"/>
                    <a:pt x="490" y="236"/>
                  </a:cubicBezTo>
                  <a:lnTo>
                    <a:pt x="525" y="219"/>
                  </a:lnTo>
                  <a:lnTo>
                    <a:pt x="550" y="211"/>
                  </a:lnTo>
                  <a:cubicBezTo>
                    <a:pt x="559" y="211"/>
                    <a:pt x="576" y="202"/>
                    <a:pt x="585" y="194"/>
                  </a:cubicBezTo>
                  <a:cubicBezTo>
                    <a:pt x="628" y="185"/>
                    <a:pt x="653" y="142"/>
                    <a:pt x="653" y="99"/>
                  </a:cubicBezTo>
                  <a:cubicBezTo>
                    <a:pt x="653" y="56"/>
                    <a:pt x="619" y="22"/>
                    <a:pt x="585" y="13"/>
                  </a:cubicBezTo>
                  <a:lnTo>
                    <a:pt x="568" y="13"/>
                  </a:lnTo>
                  <a:cubicBezTo>
                    <a:pt x="561" y="7"/>
                    <a:pt x="551" y="1"/>
                    <a:pt x="543" y="1"/>
                  </a:cubicBezTo>
                  <a:cubicBezTo>
                    <a:pt x="539" y="1"/>
                    <a:pt x="536" y="2"/>
                    <a:pt x="533" y="5"/>
                  </a:cubicBezTo>
                  <a:lnTo>
                    <a:pt x="499" y="5"/>
                  </a:lnTo>
                  <a:cubicBezTo>
                    <a:pt x="487" y="2"/>
                    <a:pt x="477" y="1"/>
                    <a:pt x="467"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5"/>
            <p:cNvSpPr/>
            <p:nvPr/>
          </p:nvSpPr>
          <p:spPr>
            <a:xfrm>
              <a:off x="6560121" y="2460860"/>
              <a:ext cx="44114" cy="24564"/>
            </a:xfrm>
            <a:custGeom>
              <a:rect b="b" l="l" r="r" t="t"/>
              <a:pathLst>
                <a:path extrusionOk="0" h="441" w="792">
                  <a:moveTo>
                    <a:pt x="528" y="1"/>
                  </a:moveTo>
                  <a:cubicBezTo>
                    <a:pt x="504" y="1"/>
                    <a:pt x="480" y="3"/>
                    <a:pt x="456" y="7"/>
                  </a:cubicBezTo>
                  <a:cubicBezTo>
                    <a:pt x="353" y="25"/>
                    <a:pt x="250" y="59"/>
                    <a:pt x="164" y="119"/>
                  </a:cubicBezTo>
                  <a:cubicBezTo>
                    <a:pt x="112" y="153"/>
                    <a:pt x="61" y="205"/>
                    <a:pt x="26" y="265"/>
                  </a:cubicBezTo>
                  <a:cubicBezTo>
                    <a:pt x="1" y="325"/>
                    <a:pt x="26" y="394"/>
                    <a:pt x="78" y="428"/>
                  </a:cubicBezTo>
                  <a:cubicBezTo>
                    <a:pt x="99" y="436"/>
                    <a:pt x="121" y="440"/>
                    <a:pt x="141" y="440"/>
                  </a:cubicBezTo>
                  <a:cubicBezTo>
                    <a:pt x="187" y="440"/>
                    <a:pt x="229" y="421"/>
                    <a:pt x="258" y="385"/>
                  </a:cubicBezTo>
                  <a:lnTo>
                    <a:pt x="284" y="368"/>
                  </a:lnTo>
                  <a:lnTo>
                    <a:pt x="293" y="360"/>
                  </a:lnTo>
                  <a:lnTo>
                    <a:pt x="293" y="360"/>
                  </a:lnTo>
                  <a:cubicBezTo>
                    <a:pt x="285" y="369"/>
                    <a:pt x="283" y="373"/>
                    <a:pt x="283" y="373"/>
                  </a:cubicBezTo>
                  <a:cubicBezTo>
                    <a:pt x="285" y="373"/>
                    <a:pt x="304" y="351"/>
                    <a:pt x="310" y="351"/>
                  </a:cubicBezTo>
                  <a:lnTo>
                    <a:pt x="319" y="342"/>
                  </a:lnTo>
                  <a:lnTo>
                    <a:pt x="344" y="317"/>
                  </a:lnTo>
                  <a:cubicBezTo>
                    <a:pt x="387" y="291"/>
                    <a:pt x="422" y="274"/>
                    <a:pt x="465" y="257"/>
                  </a:cubicBezTo>
                  <a:lnTo>
                    <a:pt x="499" y="239"/>
                  </a:lnTo>
                  <a:lnTo>
                    <a:pt x="516" y="239"/>
                  </a:lnTo>
                  <a:cubicBezTo>
                    <a:pt x="542" y="231"/>
                    <a:pt x="568" y="222"/>
                    <a:pt x="585" y="214"/>
                  </a:cubicBezTo>
                  <a:lnTo>
                    <a:pt x="662" y="196"/>
                  </a:lnTo>
                  <a:lnTo>
                    <a:pt x="679" y="188"/>
                  </a:lnTo>
                  <a:lnTo>
                    <a:pt x="697" y="179"/>
                  </a:lnTo>
                  <a:cubicBezTo>
                    <a:pt x="714" y="179"/>
                    <a:pt x="722" y="171"/>
                    <a:pt x="740" y="171"/>
                  </a:cubicBezTo>
                  <a:cubicBezTo>
                    <a:pt x="791" y="153"/>
                    <a:pt x="791" y="85"/>
                    <a:pt x="748" y="59"/>
                  </a:cubicBezTo>
                  <a:cubicBezTo>
                    <a:pt x="677" y="20"/>
                    <a:pt x="602" y="1"/>
                    <a:pt x="528"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5"/>
            <p:cNvSpPr/>
            <p:nvPr/>
          </p:nvSpPr>
          <p:spPr>
            <a:xfrm>
              <a:off x="6618996" y="2331191"/>
              <a:ext cx="68957" cy="32473"/>
            </a:xfrm>
            <a:custGeom>
              <a:rect b="b" l="l" r="r" t="t"/>
              <a:pathLst>
                <a:path extrusionOk="0" h="583" w="1238">
                  <a:moveTo>
                    <a:pt x="263" y="1"/>
                  </a:moveTo>
                  <a:cubicBezTo>
                    <a:pt x="184" y="1"/>
                    <a:pt x="105" y="18"/>
                    <a:pt x="35" y="50"/>
                  </a:cubicBezTo>
                  <a:cubicBezTo>
                    <a:pt x="0" y="76"/>
                    <a:pt x="0" y="127"/>
                    <a:pt x="35" y="145"/>
                  </a:cubicBezTo>
                  <a:cubicBezTo>
                    <a:pt x="121" y="179"/>
                    <a:pt x="215" y="205"/>
                    <a:pt x="310" y="222"/>
                  </a:cubicBezTo>
                  <a:cubicBezTo>
                    <a:pt x="396" y="248"/>
                    <a:pt x="490" y="273"/>
                    <a:pt x="585" y="308"/>
                  </a:cubicBezTo>
                  <a:cubicBezTo>
                    <a:pt x="662" y="342"/>
                    <a:pt x="739" y="385"/>
                    <a:pt x="817" y="428"/>
                  </a:cubicBezTo>
                  <a:cubicBezTo>
                    <a:pt x="911" y="488"/>
                    <a:pt x="997" y="574"/>
                    <a:pt x="1100" y="583"/>
                  </a:cubicBezTo>
                  <a:cubicBezTo>
                    <a:pt x="1186" y="583"/>
                    <a:pt x="1238" y="505"/>
                    <a:pt x="1220" y="428"/>
                  </a:cubicBezTo>
                  <a:cubicBezTo>
                    <a:pt x="1195" y="325"/>
                    <a:pt x="1057" y="248"/>
                    <a:pt x="963" y="196"/>
                  </a:cubicBezTo>
                  <a:cubicBezTo>
                    <a:pt x="868" y="145"/>
                    <a:pt x="765" y="102"/>
                    <a:pt x="662" y="67"/>
                  </a:cubicBezTo>
                  <a:cubicBezTo>
                    <a:pt x="559" y="33"/>
                    <a:pt x="447" y="16"/>
                    <a:pt x="344" y="7"/>
                  </a:cubicBezTo>
                  <a:cubicBezTo>
                    <a:pt x="317" y="3"/>
                    <a:pt x="290" y="1"/>
                    <a:pt x="263"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5"/>
            <p:cNvSpPr/>
            <p:nvPr/>
          </p:nvSpPr>
          <p:spPr>
            <a:xfrm>
              <a:off x="6465710" y="2740307"/>
              <a:ext cx="64333" cy="25455"/>
            </a:xfrm>
            <a:custGeom>
              <a:rect b="b" l="l" r="r" t="t"/>
              <a:pathLst>
                <a:path extrusionOk="0" h="457" w="1155">
                  <a:moveTo>
                    <a:pt x="81" y="1"/>
                  </a:moveTo>
                  <a:cubicBezTo>
                    <a:pt x="42" y="1"/>
                    <a:pt x="1" y="43"/>
                    <a:pt x="29" y="85"/>
                  </a:cubicBezTo>
                  <a:cubicBezTo>
                    <a:pt x="72" y="145"/>
                    <a:pt x="115" y="205"/>
                    <a:pt x="175" y="257"/>
                  </a:cubicBezTo>
                  <a:cubicBezTo>
                    <a:pt x="235" y="300"/>
                    <a:pt x="295" y="334"/>
                    <a:pt x="364" y="369"/>
                  </a:cubicBezTo>
                  <a:cubicBezTo>
                    <a:pt x="492" y="429"/>
                    <a:pt x="633" y="456"/>
                    <a:pt x="776" y="456"/>
                  </a:cubicBezTo>
                  <a:cubicBezTo>
                    <a:pt x="796" y="456"/>
                    <a:pt x="816" y="456"/>
                    <a:pt x="837" y="455"/>
                  </a:cubicBezTo>
                  <a:cubicBezTo>
                    <a:pt x="848" y="456"/>
                    <a:pt x="860" y="456"/>
                    <a:pt x="872" y="456"/>
                  </a:cubicBezTo>
                  <a:cubicBezTo>
                    <a:pt x="953" y="456"/>
                    <a:pt x="1028" y="430"/>
                    <a:pt x="1103" y="377"/>
                  </a:cubicBezTo>
                  <a:cubicBezTo>
                    <a:pt x="1137" y="343"/>
                    <a:pt x="1154" y="283"/>
                    <a:pt x="1129" y="223"/>
                  </a:cubicBezTo>
                  <a:cubicBezTo>
                    <a:pt x="1099" y="178"/>
                    <a:pt x="1049" y="152"/>
                    <a:pt x="997" y="152"/>
                  </a:cubicBezTo>
                  <a:cubicBezTo>
                    <a:pt x="989" y="152"/>
                    <a:pt x="982" y="153"/>
                    <a:pt x="974" y="154"/>
                  </a:cubicBezTo>
                  <a:cubicBezTo>
                    <a:pt x="940" y="154"/>
                    <a:pt x="905" y="162"/>
                    <a:pt x="871" y="171"/>
                  </a:cubicBezTo>
                  <a:lnTo>
                    <a:pt x="605" y="171"/>
                  </a:lnTo>
                  <a:cubicBezTo>
                    <a:pt x="587" y="171"/>
                    <a:pt x="570" y="162"/>
                    <a:pt x="562" y="162"/>
                  </a:cubicBezTo>
                  <a:cubicBezTo>
                    <a:pt x="398" y="137"/>
                    <a:pt x="252" y="85"/>
                    <a:pt x="106" y="8"/>
                  </a:cubicBezTo>
                  <a:cubicBezTo>
                    <a:pt x="98" y="3"/>
                    <a:pt x="90" y="1"/>
                    <a:pt x="81"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5"/>
            <p:cNvSpPr/>
            <p:nvPr/>
          </p:nvSpPr>
          <p:spPr>
            <a:xfrm>
              <a:off x="6940107" y="2335201"/>
              <a:ext cx="637932" cy="538118"/>
            </a:xfrm>
            <a:custGeom>
              <a:rect b="b" l="l" r="r" t="t"/>
              <a:pathLst>
                <a:path extrusionOk="0" h="9661" w="11453">
                  <a:moveTo>
                    <a:pt x="7410" y="0"/>
                  </a:moveTo>
                  <a:cubicBezTo>
                    <a:pt x="7217" y="0"/>
                    <a:pt x="7002" y="55"/>
                    <a:pt x="6744" y="210"/>
                  </a:cubicBezTo>
                  <a:cubicBezTo>
                    <a:pt x="6152" y="468"/>
                    <a:pt x="6418" y="1379"/>
                    <a:pt x="6177" y="1473"/>
                  </a:cubicBezTo>
                  <a:cubicBezTo>
                    <a:pt x="6006" y="1456"/>
                    <a:pt x="6014" y="1456"/>
                    <a:pt x="5945" y="1301"/>
                  </a:cubicBezTo>
                  <a:cubicBezTo>
                    <a:pt x="5710" y="815"/>
                    <a:pt x="5325" y="157"/>
                    <a:pt x="4736" y="157"/>
                  </a:cubicBezTo>
                  <a:cubicBezTo>
                    <a:pt x="4680" y="157"/>
                    <a:pt x="4622" y="163"/>
                    <a:pt x="4562" y="176"/>
                  </a:cubicBezTo>
                  <a:cubicBezTo>
                    <a:pt x="4253" y="191"/>
                    <a:pt x="4003" y="431"/>
                    <a:pt x="3702" y="431"/>
                  </a:cubicBezTo>
                  <a:cubicBezTo>
                    <a:pt x="3661" y="431"/>
                    <a:pt x="3618" y="427"/>
                    <a:pt x="3574" y="416"/>
                  </a:cubicBezTo>
                  <a:cubicBezTo>
                    <a:pt x="3486" y="391"/>
                    <a:pt x="3407" y="380"/>
                    <a:pt x="3336" y="380"/>
                  </a:cubicBezTo>
                  <a:cubicBezTo>
                    <a:pt x="2747" y="380"/>
                    <a:pt x="2711" y="1163"/>
                    <a:pt x="2251" y="1439"/>
                  </a:cubicBezTo>
                  <a:cubicBezTo>
                    <a:pt x="1134" y="1799"/>
                    <a:pt x="988" y="3166"/>
                    <a:pt x="1873" y="3870"/>
                  </a:cubicBezTo>
                  <a:cubicBezTo>
                    <a:pt x="1808" y="3861"/>
                    <a:pt x="1750" y="3856"/>
                    <a:pt x="1698" y="3856"/>
                  </a:cubicBezTo>
                  <a:cubicBezTo>
                    <a:pt x="877" y="3856"/>
                    <a:pt x="1584" y="4945"/>
                    <a:pt x="945" y="5227"/>
                  </a:cubicBezTo>
                  <a:cubicBezTo>
                    <a:pt x="499" y="5416"/>
                    <a:pt x="0" y="5803"/>
                    <a:pt x="267" y="6344"/>
                  </a:cubicBezTo>
                  <a:cubicBezTo>
                    <a:pt x="533" y="6868"/>
                    <a:pt x="1109" y="7169"/>
                    <a:pt x="1177" y="7796"/>
                  </a:cubicBezTo>
                  <a:cubicBezTo>
                    <a:pt x="1306" y="8380"/>
                    <a:pt x="1693" y="8844"/>
                    <a:pt x="2303" y="8939"/>
                  </a:cubicBezTo>
                  <a:cubicBezTo>
                    <a:pt x="3024" y="8956"/>
                    <a:pt x="3102" y="9437"/>
                    <a:pt x="3626" y="9583"/>
                  </a:cubicBezTo>
                  <a:cubicBezTo>
                    <a:pt x="4210" y="9532"/>
                    <a:pt x="5327" y="9661"/>
                    <a:pt x="5619" y="9068"/>
                  </a:cubicBezTo>
                  <a:cubicBezTo>
                    <a:pt x="5889" y="9418"/>
                    <a:pt x="6301" y="9642"/>
                    <a:pt x="6707" y="9642"/>
                  </a:cubicBezTo>
                  <a:cubicBezTo>
                    <a:pt x="6999" y="9642"/>
                    <a:pt x="7288" y="9526"/>
                    <a:pt x="7518" y="9257"/>
                  </a:cubicBezTo>
                  <a:cubicBezTo>
                    <a:pt x="8016" y="8836"/>
                    <a:pt x="8824" y="9351"/>
                    <a:pt x="8910" y="8389"/>
                  </a:cubicBezTo>
                  <a:cubicBezTo>
                    <a:pt x="9159" y="7401"/>
                    <a:pt x="11332" y="8191"/>
                    <a:pt x="9923" y="5923"/>
                  </a:cubicBezTo>
                  <a:cubicBezTo>
                    <a:pt x="10447" y="5399"/>
                    <a:pt x="11453" y="4660"/>
                    <a:pt x="11109" y="3715"/>
                  </a:cubicBezTo>
                  <a:cubicBezTo>
                    <a:pt x="10980" y="3054"/>
                    <a:pt x="10585" y="2925"/>
                    <a:pt x="10241" y="2487"/>
                  </a:cubicBezTo>
                  <a:cubicBezTo>
                    <a:pt x="10030" y="1708"/>
                    <a:pt x="10103" y="307"/>
                    <a:pt x="9046" y="307"/>
                  </a:cubicBezTo>
                  <a:cubicBezTo>
                    <a:pt x="8985" y="307"/>
                    <a:pt x="8919" y="312"/>
                    <a:pt x="8849" y="322"/>
                  </a:cubicBezTo>
                  <a:cubicBezTo>
                    <a:pt x="8803" y="327"/>
                    <a:pt x="8758" y="330"/>
                    <a:pt x="8714" y="330"/>
                  </a:cubicBezTo>
                  <a:cubicBezTo>
                    <a:pt x="8217" y="330"/>
                    <a:pt x="7881" y="0"/>
                    <a:pt x="74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5"/>
            <p:cNvSpPr/>
            <p:nvPr/>
          </p:nvSpPr>
          <p:spPr>
            <a:xfrm>
              <a:off x="7042539" y="2394689"/>
              <a:ext cx="454011" cy="444932"/>
            </a:xfrm>
            <a:custGeom>
              <a:rect b="b" l="l" r="r" t="t"/>
              <a:pathLst>
                <a:path extrusionOk="0" h="7988" w="8151">
                  <a:moveTo>
                    <a:pt x="4135" y="632"/>
                  </a:moveTo>
                  <a:cubicBezTo>
                    <a:pt x="4463" y="632"/>
                    <a:pt x="4784" y="692"/>
                    <a:pt x="5094" y="800"/>
                  </a:cubicBezTo>
                  <a:cubicBezTo>
                    <a:pt x="5430" y="929"/>
                    <a:pt x="5739" y="1127"/>
                    <a:pt x="6005" y="1376"/>
                  </a:cubicBezTo>
                  <a:cubicBezTo>
                    <a:pt x="6117" y="1479"/>
                    <a:pt x="6220" y="1591"/>
                    <a:pt x="6314" y="1711"/>
                  </a:cubicBezTo>
                  <a:cubicBezTo>
                    <a:pt x="6160" y="1591"/>
                    <a:pt x="6005" y="1488"/>
                    <a:pt x="5842" y="1393"/>
                  </a:cubicBezTo>
                  <a:cubicBezTo>
                    <a:pt x="5670" y="1290"/>
                    <a:pt x="5481" y="1204"/>
                    <a:pt x="5284" y="1144"/>
                  </a:cubicBezTo>
                  <a:cubicBezTo>
                    <a:pt x="5151" y="1106"/>
                    <a:pt x="5015" y="1087"/>
                    <a:pt x="4879" y="1087"/>
                  </a:cubicBezTo>
                  <a:cubicBezTo>
                    <a:pt x="4679" y="1087"/>
                    <a:pt x="4480" y="1127"/>
                    <a:pt x="4295" y="1204"/>
                  </a:cubicBezTo>
                  <a:cubicBezTo>
                    <a:pt x="4141" y="1273"/>
                    <a:pt x="4012" y="1367"/>
                    <a:pt x="3909" y="1496"/>
                  </a:cubicBezTo>
                  <a:cubicBezTo>
                    <a:pt x="3789" y="1634"/>
                    <a:pt x="3728" y="1805"/>
                    <a:pt x="3617" y="1951"/>
                  </a:cubicBezTo>
                  <a:cubicBezTo>
                    <a:pt x="3505" y="2098"/>
                    <a:pt x="3316" y="2149"/>
                    <a:pt x="3127" y="2192"/>
                  </a:cubicBezTo>
                  <a:cubicBezTo>
                    <a:pt x="2964" y="2235"/>
                    <a:pt x="2809" y="2321"/>
                    <a:pt x="2672" y="2433"/>
                  </a:cubicBezTo>
                  <a:cubicBezTo>
                    <a:pt x="2423" y="2656"/>
                    <a:pt x="2285" y="2982"/>
                    <a:pt x="2302" y="3317"/>
                  </a:cubicBezTo>
                  <a:cubicBezTo>
                    <a:pt x="2328" y="3704"/>
                    <a:pt x="2629" y="4031"/>
                    <a:pt x="2577" y="4426"/>
                  </a:cubicBezTo>
                  <a:cubicBezTo>
                    <a:pt x="2569" y="4486"/>
                    <a:pt x="2551" y="4537"/>
                    <a:pt x="2534" y="4598"/>
                  </a:cubicBezTo>
                  <a:cubicBezTo>
                    <a:pt x="2466" y="4709"/>
                    <a:pt x="2362" y="4795"/>
                    <a:pt x="2234" y="4838"/>
                  </a:cubicBezTo>
                  <a:cubicBezTo>
                    <a:pt x="2186" y="4851"/>
                    <a:pt x="2139" y="4857"/>
                    <a:pt x="2092" y="4857"/>
                  </a:cubicBezTo>
                  <a:cubicBezTo>
                    <a:pt x="2045" y="4857"/>
                    <a:pt x="1997" y="4851"/>
                    <a:pt x="1950" y="4838"/>
                  </a:cubicBezTo>
                  <a:cubicBezTo>
                    <a:pt x="1847" y="4804"/>
                    <a:pt x="1744" y="4778"/>
                    <a:pt x="1641" y="4752"/>
                  </a:cubicBezTo>
                  <a:cubicBezTo>
                    <a:pt x="1628" y="4751"/>
                    <a:pt x="1615" y="4751"/>
                    <a:pt x="1602" y="4751"/>
                  </a:cubicBezTo>
                  <a:cubicBezTo>
                    <a:pt x="1422" y="4751"/>
                    <a:pt x="1269" y="4860"/>
                    <a:pt x="1108" y="4933"/>
                  </a:cubicBezTo>
                  <a:cubicBezTo>
                    <a:pt x="1041" y="4966"/>
                    <a:pt x="967" y="4983"/>
                    <a:pt x="891" y="4983"/>
                  </a:cubicBezTo>
                  <a:cubicBezTo>
                    <a:pt x="810" y="4983"/>
                    <a:pt x="728" y="4964"/>
                    <a:pt x="653" y="4924"/>
                  </a:cubicBezTo>
                  <a:cubicBezTo>
                    <a:pt x="584" y="4890"/>
                    <a:pt x="524" y="4838"/>
                    <a:pt x="481" y="4778"/>
                  </a:cubicBezTo>
                  <a:cubicBezTo>
                    <a:pt x="464" y="4752"/>
                    <a:pt x="447" y="4718"/>
                    <a:pt x="429" y="4692"/>
                  </a:cubicBezTo>
                  <a:lnTo>
                    <a:pt x="429" y="4589"/>
                  </a:lnTo>
                  <a:cubicBezTo>
                    <a:pt x="447" y="4202"/>
                    <a:pt x="498" y="3807"/>
                    <a:pt x="601" y="3429"/>
                  </a:cubicBezTo>
                  <a:lnTo>
                    <a:pt x="593" y="3429"/>
                  </a:lnTo>
                  <a:cubicBezTo>
                    <a:pt x="687" y="3043"/>
                    <a:pt x="842" y="2673"/>
                    <a:pt x="1039" y="2329"/>
                  </a:cubicBezTo>
                  <a:cubicBezTo>
                    <a:pt x="1237" y="2012"/>
                    <a:pt x="1486" y="1728"/>
                    <a:pt x="1770" y="1488"/>
                  </a:cubicBezTo>
                  <a:cubicBezTo>
                    <a:pt x="2371" y="998"/>
                    <a:pt x="3101" y="706"/>
                    <a:pt x="3866" y="646"/>
                  </a:cubicBezTo>
                  <a:cubicBezTo>
                    <a:pt x="3956" y="636"/>
                    <a:pt x="4046" y="632"/>
                    <a:pt x="4135" y="632"/>
                  </a:cubicBezTo>
                  <a:close/>
                  <a:moveTo>
                    <a:pt x="2431" y="4864"/>
                  </a:moveTo>
                  <a:lnTo>
                    <a:pt x="2431" y="4864"/>
                  </a:lnTo>
                  <a:cubicBezTo>
                    <a:pt x="2414" y="4898"/>
                    <a:pt x="2397" y="4933"/>
                    <a:pt x="2380" y="4958"/>
                  </a:cubicBezTo>
                  <a:cubicBezTo>
                    <a:pt x="2285" y="5130"/>
                    <a:pt x="2199" y="5311"/>
                    <a:pt x="2130" y="5500"/>
                  </a:cubicBezTo>
                  <a:cubicBezTo>
                    <a:pt x="2010" y="5869"/>
                    <a:pt x="2002" y="6273"/>
                    <a:pt x="2122" y="6642"/>
                  </a:cubicBezTo>
                  <a:cubicBezTo>
                    <a:pt x="2234" y="7003"/>
                    <a:pt x="2457" y="7321"/>
                    <a:pt x="2758" y="7544"/>
                  </a:cubicBezTo>
                  <a:cubicBezTo>
                    <a:pt x="2869" y="7630"/>
                    <a:pt x="2998" y="7699"/>
                    <a:pt x="3127" y="7759"/>
                  </a:cubicBezTo>
                  <a:cubicBezTo>
                    <a:pt x="2672" y="7725"/>
                    <a:pt x="2234" y="7596"/>
                    <a:pt x="1838" y="7381"/>
                  </a:cubicBezTo>
                  <a:cubicBezTo>
                    <a:pt x="1529" y="7218"/>
                    <a:pt x="1263" y="7003"/>
                    <a:pt x="1039" y="6737"/>
                  </a:cubicBezTo>
                  <a:cubicBezTo>
                    <a:pt x="807" y="6453"/>
                    <a:pt x="644" y="6118"/>
                    <a:pt x="550" y="5757"/>
                  </a:cubicBezTo>
                  <a:cubicBezTo>
                    <a:pt x="472" y="5482"/>
                    <a:pt x="438" y="5199"/>
                    <a:pt x="429" y="4915"/>
                  </a:cubicBezTo>
                  <a:lnTo>
                    <a:pt x="429" y="4915"/>
                  </a:lnTo>
                  <a:cubicBezTo>
                    <a:pt x="489" y="4976"/>
                    <a:pt x="550" y="5019"/>
                    <a:pt x="627" y="5053"/>
                  </a:cubicBezTo>
                  <a:cubicBezTo>
                    <a:pt x="709" y="5094"/>
                    <a:pt x="798" y="5113"/>
                    <a:pt x="888" y="5113"/>
                  </a:cubicBezTo>
                  <a:cubicBezTo>
                    <a:pt x="987" y="5113"/>
                    <a:pt x="1087" y="5089"/>
                    <a:pt x="1177" y="5044"/>
                  </a:cubicBezTo>
                  <a:cubicBezTo>
                    <a:pt x="1271" y="5001"/>
                    <a:pt x="1357" y="4941"/>
                    <a:pt x="1460" y="4907"/>
                  </a:cubicBezTo>
                  <a:cubicBezTo>
                    <a:pt x="1506" y="4892"/>
                    <a:pt x="1551" y="4885"/>
                    <a:pt x="1596" y="4885"/>
                  </a:cubicBezTo>
                  <a:cubicBezTo>
                    <a:pt x="1654" y="4885"/>
                    <a:pt x="1712" y="4896"/>
                    <a:pt x="1770" y="4915"/>
                  </a:cubicBezTo>
                  <a:cubicBezTo>
                    <a:pt x="1873" y="4958"/>
                    <a:pt x="1984" y="4976"/>
                    <a:pt x="2096" y="4976"/>
                  </a:cubicBezTo>
                  <a:cubicBezTo>
                    <a:pt x="2208" y="4976"/>
                    <a:pt x="2311" y="4941"/>
                    <a:pt x="2405" y="4881"/>
                  </a:cubicBezTo>
                  <a:lnTo>
                    <a:pt x="2431" y="4864"/>
                  </a:lnTo>
                  <a:close/>
                  <a:moveTo>
                    <a:pt x="4870" y="1204"/>
                  </a:moveTo>
                  <a:cubicBezTo>
                    <a:pt x="5098" y="1204"/>
                    <a:pt x="5325" y="1252"/>
                    <a:pt x="5533" y="1350"/>
                  </a:cubicBezTo>
                  <a:cubicBezTo>
                    <a:pt x="5713" y="1427"/>
                    <a:pt x="5885" y="1522"/>
                    <a:pt x="6048" y="1634"/>
                  </a:cubicBezTo>
                  <a:cubicBezTo>
                    <a:pt x="6177" y="1719"/>
                    <a:pt x="6306" y="1814"/>
                    <a:pt x="6426" y="1891"/>
                  </a:cubicBezTo>
                  <a:cubicBezTo>
                    <a:pt x="6744" y="2372"/>
                    <a:pt x="6942" y="2905"/>
                    <a:pt x="7028" y="3464"/>
                  </a:cubicBezTo>
                  <a:cubicBezTo>
                    <a:pt x="7105" y="3953"/>
                    <a:pt x="7096" y="4460"/>
                    <a:pt x="7002" y="4950"/>
                  </a:cubicBezTo>
                  <a:cubicBezTo>
                    <a:pt x="6882" y="5440"/>
                    <a:pt x="6658" y="5895"/>
                    <a:pt x="6357" y="6299"/>
                  </a:cubicBezTo>
                  <a:cubicBezTo>
                    <a:pt x="6297" y="6075"/>
                    <a:pt x="6220" y="5852"/>
                    <a:pt x="6125" y="5637"/>
                  </a:cubicBezTo>
                  <a:cubicBezTo>
                    <a:pt x="5902" y="5122"/>
                    <a:pt x="5610" y="4649"/>
                    <a:pt x="5241" y="4228"/>
                  </a:cubicBezTo>
                  <a:cubicBezTo>
                    <a:pt x="5060" y="4013"/>
                    <a:pt x="4863" y="3824"/>
                    <a:pt x="4656" y="3644"/>
                  </a:cubicBezTo>
                  <a:cubicBezTo>
                    <a:pt x="4545" y="3558"/>
                    <a:pt x="4442" y="3472"/>
                    <a:pt x="4321" y="3395"/>
                  </a:cubicBezTo>
                  <a:cubicBezTo>
                    <a:pt x="4210" y="3317"/>
                    <a:pt x="4089" y="3249"/>
                    <a:pt x="3960" y="3206"/>
                  </a:cubicBezTo>
                  <a:cubicBezTo>
                    <a:pt x="3957" y="3204"/>
                    <a:pt x="3954" y="3203"/>
                    <a:pt x="3952" y="3203"/>
                  </a:cubicBezTo>
                  <a:cubicBezTo>
                    <a:pt x="3941" y="3203"/>
                    <a:pt x="3936" y="3216"/>
                    <a:pt x="3943" y="3223"/>
                  </a:cubicBezTo>
                  <a:cubicBezTo>
                    <a:pt x="4055" y="3326"/>
                    <a:pt x="4175" y="3421"/>
                    <a:pt x="4295" y="3515"/>
                  </a:cubicBezTo>
                  <a:cubicBezTo>
                    <a:pt x="4416" y="3610"/>
                    <a:pt x="4536" y="3704"/>
                    <a:pt x="4648" y="3807"/>
                  </a:cubicBezTo>
                  <a:cubicBezTo>
                    <a:pt x="5052" y="4177"/>
                    <a:pt x="5395" y="4598"/>
                    <a:pt x="5670" y="5070"/>
                  </a:cubicBezTo>
                  <a:cubicBezTo>
                    <a:pt x="5808" y="5302"/>
                    <a:pt x="5928" y="5543"/>
                    <a:pt x="6031" y="5792"/>
                  </a:cubicBezTo>
                  <a:cubicBezTo>
                    <a:pt x="6040" y="5826"/>
                    <a:pt x="6057" y="5852"/>
                    <a:pt x="6065" y="5886"/>
                  </a:cubicBezTo>
                  <a:lnTo>
                    <a:pt x="6040" y="5886"/>
                  </a:lnTo>
                  <a:lnTo>
                    <a:pt x="5902" y="5869"/>
                  </a:lnTo>
                  <a:cubicBezTo>
                    <a:pt x="5808" y="5861"/>
                    <a:pt x="5713" y="5852"/>
                    <a:pt x="5619" y="5835"/>
                  </a:cubicBezTo>
                  <a:cubicBezTo>
                    <a:pt x="5249" y="5783"/>
                    <a:pt x="4880" y="5706"/>
                    <a:pt x="4519" y="5603"/>
                  </a:cubicBezTo>
                  <a:cubicBezTo>
                    <a:pt x="4347" y="5543"/>
                    <a:pt x="4167" y="5491"/>
                    <a:pt x="3995" y="5422"/>
                  </a:cubicBezTo>
                  <a:lnTo>
                    <a:pt x="3737" y="5328"/>
                  </a:lnTo>
                  <a:cubicBezTo>
                    <a:pt x="3643" y="5293"/>
                    <a:pt x="3557" y="5268"/>
                    <a:pt x="3462" y="5233"/>
                  </a:cubicBezTo>
                  <a:cubicBezTo>
                    <a:pt x="3460" y="5233"/>
                    <a:pt x="3458" y="5232"/>
                    <a:pt x="3456" y="5232"/>
                  </a:cubicBezTo>
                  <a:cubicBezTo>
                    <a:pt x="3435" y="5232"/>
                    <a:pt x="3429" y="5268"/>
                    <a:pt x="3445" y="5276"/>
                  </a:cubicBezTo>
                  <a:cubicBezTo>
                    <a:pt x="3539" y="5336"/>
                    <a:pt x="3625" y="5388"/>
                    <a:pt x="3720" y="5440"/>
                  </a:cubicBezTo>
                  <a:cubicBezTo>
                    <a:pt x="3823" y="5482"/>
                    <a:pt x="3917" y="5525"/>
                    <a:pt x="4012" y="5568"/>
                  </a:cubicBezTo>
                  <a:cubicBezTo>
                    <a:pt x="4210" y="5646"/>
                    <a:pt x="4407" y="5706"/>
                    <a:pt x="4605" y="5766"/>
                  </a:cubicBezTo>
                  <a:cubicBezTo>
                    <a:pt x="4966" y="5869"/>
                    <a:pt x="5335" y="5946"/>
                    <a:pt x="5704" y="5989"/>
                  </a:cubicBezTo>
                  <a:cubicBezTo>
                    <a:pt x="5799" y="6007"/>
                    <a:pt x="5893" y="6015"/>
                    <a:pt x="5988" y="6024"/>
                  </a:cubicBezTo>
                  <a:cubicBezTo>
                    <a:pt x="6005" y="6028"/>
                    <a:pt x="6025" y="6030"/>
                    <a:pt x="6045" y="6030"/>
                  </a:cubicBezTo>
                  <a:cubicBezTo>
                    <a:pt x="6065" y="6030"/>
                    <a:pt x="6087" y="6028"/>
                    <a:pt x="6108" y="6024"/>
                  </a:cubicBezTo>
                  <a:cubicBezTo>
                    <a:pt x="6160" y="6161"/>
                    <a:pt x="6203" y="6307"/>
                    <a:pt x="6246" y="6453"/>
                  </a:cubicBezTo>
                  <a:cubicBezTo>
                    <a:pt x="5653" y="7175"/>
                    <a:pt x="4802" y="7648"/>
                    <a:pt x="3883" y="7759"/>
                  </a:cubicBezTo>
                  <a:cubicBezTo>
                    <a:pt x="3789" y="7768"/>
                    <a:pt x="3703" y="7776"/>
                    <a:pt x="3608" y="7785"/>
                  </a:cubicBezTo>
                  <a:lnTo>
                    <a:pt x="3539" y="7768"/>
                  </a:lnTo>
                  <a:cubicBezTo>
                    <a:pt x="3196" y="7690"/>
                    <a:pt x="2878" y="7510"/>
                    <a:pt x="2637" y="7261"/>
                  </a:cubicBezTo>
                  <a:cubicBezTo>
                    <a:pt x="2388" y="6995"/>
                    <a:pt x="2225" y="6660"/>
                    <a:pt x="2182" y="6299"/>
                  </a:cubicBezTo>
                  <a:cubicBezTo>
                    <a:pt x="2156" y="6118"/>
                    <a:pt x="2165" y="5929"/>
                    <a:pt x="2199" y="5740"/>
                  </a:cubicBezTo>
                  <a:cubicBezTo>
                    <a:pt x="2242" y="5560"/>
                    <a:pt x="2311" y="5388"/>
                    <a:pt x="2397" y="5225"/>
                  </a:cubicBezTo>
                  <a:cubicBezTo>
                    <a:pt x="2560" y="4890"/>
                    <a:pt x="2766" y="4546"/>
                    <a:pt x="2697" y="4159"/>
                  </a:cubicBezTo>
                  <a:cubicBezTo>
                    <a:pt x="2655" y="3970"/>
                    <a:pt x="2586" y="3781"/>
                    <a:pt x="2500" y="3610"/>
                  </a:cubicBezTo>
                  <a:cubicBezTo>
                    <a:pt x="2440" y="3455"/>
                    <a:pt x="2414" y="3292"/>
                    <a:pt x="2431" y="3128"/>
                  </a:cubicBezTo>
                  <a:cubicBezTo>
                    <a:pt x="2483" y="2811"/>
                    <a:pt x="2672" y="2536"/>
                    <a:pt x="2955" y="2390"/>
                  </a:cubicBezTo>
                  <a:cubicBezTo>
                    <a:pt x="3118" y="2312"/>
                    <a:pt x="3299" y="2295"/>
                    <a:pt x="3462" y="2226"/>
                  </a:cubicBezTo>
                  <a:cubicBezTo>
                    <a:pt x="3625" y="2140"/>
                    <a:pt x="3746" y="2012"/>
                    <a:pt x="3823" y="1848"/>
                  </a:cubicBezTo>
                  <a:cubicBezTo>
                    <a:pt x="3892" y="1694"/>
                    <a:pt x="3995" y="1556"/>
                    <a:pt x="4115" y="1445"/>
                  </a:cubicBezTo>
                  <a:cubicBezTo>
                    <a:pt x="4235" y="1350"/>
                    <a:pt x="4381" y="1281"/>
                    <a:pt x="4536" y="1238"/>
                  </a:cubicBezTo>
                  <a:cubicBezTo>
                    <a:pt x="4646" y="1216"/>
                    <a:pt x="4758" y="1204"/>
                    <a:pt x="4870" y="1204"/>
                  </a:cubicBezTo>
                  <a:close/>
                  <a:moveTo>
                    <a:pt x="6958" y="1"/>
                  </a:moveTo>
                  <a:cubicBezTo>
                    <a:pt x="6951" y="1"/>
                    <a:pt x="6945" y="4"/>
                    <a:pt x="6942" y="10"/>
                  </a:cubicBezTo>
                  <a:cubicBezTo>
                    <a:pt x="6890" y="96"/>
                    <a:pt x="6847" y="182"/>
                    <a:pt x="6821" y="268"/>
                  </a:cubicBezTo>
                  <a:cubicBezTo>
                    <a:pt x="6787" y="362"/>
                    <a:pt x="6761" y="448"/>
                    <a:pt x="6735" y="542"/>
                  </a:cubicBezTo>
                  <a:cubicBezTo>
                    <a:pt x="6658" y="869"/>
                    <a:pt x="6624" y="1204"/>
                    <a:pt x="6624" y="1539"/>
                  </a:cubicBezTo>
                  <a:cubicBezTo>
                    <a:pt x="6624" y="1668"/>
                    <a:pt x="6632" y="1788"/>
                    <a:pt x="6650" y="1917"/>
                  </a:cubicBezTo>
                  <a:cubicBezTo>
                    <a:pt x="6409" y="1513"/>
                    <a:pt x="6083" y="1170"/>
                    <a:pt x="5696" y="903"/>
                  </a:cubicBezTo>
                  <a:cubicBezTo>
                    <a:pt x="5352" y="680"/>
                    <a:pt x="4974" y="534"/>
                    <a:pt x="4570" y="474"/>
                  </a:cubicBezTo>
                  <a:cubicBezTo>
                    <a:pt x="4414" y="453"/>
                    <a:pt x="4258" y="442"/>
                    <a:pt x="4102" y="442"/>
                  </a:cubicBezTo>
                  <a:cubicBezTo>
                    <a:pt x="3813" y="442"/>
                    <a:pt x="3527" y="478"/>
                    <a:pt x="3247" y="551"/>
                  </a:cubicBezTo>
                  <a:cubicBezTo>
                    <a:pt x="2483" y="723"/>
                    <a:pt x="1787" y="1127"/>
                    <a:pt x="1254" y="1711"/>
                  </a:cubicBezTo>
                  <a:cubicBezTo>
                    <a:pt x="910" y="2098"/>
                    <a:pt x="653" y="2553"/>
                    <a:pt x="489" y="3051"/>
                  </a:cubicBezTo>
                  <a:cubicBezTo>
                    <a:pt x="352" y="2957"/>
                    <a:pt x="197" y="2879"/>
                    <a:pt x="34" y="2836"/>
                  </a:cubicBezTo>
                  <a:cubicBezTo>
                    <a:pt x="31" y="2835"/>
                    <a:pt x="27" y="2835"/>
                    <a:pt x="24" y="2835"/>
                  </a:cubicBezTo>
                  <a:cubicBezTo>
                    <a:pt x="6" y="2835"/>
                    <a:pt x="1" y="2855"/>
                    <a:pt x="8" y="2862"/>
                  </a:cubicBezTo>
                  <a:cubicBezTo>
                    <a:pt x="137" y="2991"/>
                    <a:pt x="283" y="3103"/>
                    <a:pt x="438" y="3189"/>
                  </a:cubicBezTo>
                  <a:cubicBezTo>
                    <a:pt x="369" y="3438"/>
                    <a:pt x="309" y="3687"/>
                    <a:pt x="275" y="3945"/>
                  </a:cubicBezTo>
                  <a:cubicBezTo>
                    <a:pt x="163" y="4761"/>
                    <a:pt x="180" y="5637"/>
                    <a:pt x="550" y="6385"/>
                  </a:cubicBezTo>
                  <a:cubicBezTo>
                    <a:pt x="885" y="7055"/>
                    <a:pt x="1512" y="7536"/>
                    <a:pt x="2208" y="7785"/>
                  </a:cubicBezTo>
                  <a:cubicBezTo>
                    <a:pt x="2597" y="7921"/>
                    <a:pt x="3001" y="7987"/>
                    <a:pt x="3405" y="7987"/>
                  </a:cubicBezTo>
                  <a:cubicBezTo>
                    <a:pt x="3768" y="7987"/>
                    <a:pt x="4131" y="7934"/>
                    <a:pt x="4485" y="7828"/>
                  </a:cubicBezTo>
                  <a:cubicBezTo>
                    <a:pt x="5206" y="7605"/>
                    <a:pt x="5851" y="7184"/>
                    <a:pt x="6332" y="6617"/>
                  </a:cubicBezTo>
                  <a:cubicBezTo>
                    <a:pt x="6383" y="6617"/>
                    <a:pt x="6426" y="6574"/>
                    <a:pt x="6418" y="6522"/>
                  </a:cubicBezTo>
                  <a:lnTo>
                    <a:pt x="6426" y="6505"/>
                  </a:lnTo>
                  <a:cubicBezTo>
                    <a:pt x="6632" y="6239"/>
                    <a:pt x="6804" y="5938"/>
                    <a:pt x="6942" y="5629"/>
                  </a:cubicBezTo>
                  <a:cubicBezTo>
                    <a:pt x="6985" y="5525"/>
                    <a:pt x="7028" y="5431"/>
                    <a:pt x="7062" y="5328"/>
                  </a:cubicBezTo>
                  <a:cubicBezTo>
                    <a:pt x="7088" y="5251"/>
                    <a:pt x="7105" y="5182"/>
                    <a:pt x="7122" y="5113"/>
                  </a:cubicBezTo>
                  <a:cubicBezTo>
                    <a:pt x="7139" y="5113"/>
                    <a:pt x="7148" y="5122"/>
                    <a:pt x="7165" y="5122"/>
                  </a:cubicBezTo>
                  <a:cubicBezTo>
                    <a:pt x="7222" y="5129"/>
                    <a:pt x="7278" y="5132"/>
                    <a:pt x="7335" y="5132"/>
                  </a:cubicBezTo>
                  <a:cubicBezTo>
                    <a:pt x="7614" y="5132"/>
                    <a:pt x="7892" y="5045"/>
                    <a:pt x="8127" y="4881"/>
                  </a:cubicBezTo>
                  <a:cubicBezTo>
                    <a:pt x="8151" y="4858"/>
                    <a:pt x="8139" y="4820"/>
                    <a:pt x="8110" y="4820"/>
                  </a:cubicBezTo>
                  <a:cubicBezTo>
                    <a:pt x="8107" y="4820"/>
                    <a:pt x="8105" y="4820"/>
                    <a:pt x="8101" y="4821"/>
                  </a:cubicBezTo>
                  <a:cubicBezTo>
                    <a:pt x="7859" y="4921"/>
                    <a:pt x="7592" y="4973"/>
                    <a:pt x="7326" y="4973"/>
                  </a:cubicBezTo>
                  <a:cubicBezTo>
                    <a:pt x="7272" y="4973"/>
                    <a:pt x="7219" y="4971"/>
                    <a:pt x="7165" y="4967"/>
                  </a:cubicBezTo>
                  <a:cubicBezTo>
                    <a:pt x="7225" y="4675"/>
                    <a:pt x="7251" y="4374"/>
                    <a:pt x="7242" y="4074"/>
                  </a:cubicBezTo>
                  <a:cubicBezTo>
                    <a:pt x="7234" y="3653"/>
                    <a:pt x="7174" y="3232"/>
                    <a:pt x="7053" y="2828"/>
                  </a:cubicBezTo>
                  <a:cubicBezTo>
                    <a:pt x="6993" y="2639"/>
                    <a:pt x="6924" y="2458"/>
                    <a:pt x="6847" y="2278"/>
                  </a:cubicBezTo>
                  <a:cubicBezTo>
                    <a:pt x="6847" y="2261"/>
                    <a:pt x="6839" y="2244"/>
                    <a:pt x="6839" y="2226"/>
                  </a:cubicBezTo>
                  <a:cubicBezTo>
                    <a:pt x="6821" y="2140"/>
                    <a:pt x="6804" y="2055"/>
                    <a:pt x="6796" y="1960"/>
                  </a:cubicBezTo>
                  <a:cubicBezTo>
                    <a:pt x="6753" y="1634"/>
                    <a:pt x="6753" y="1299"/>
                    <a:pt x="6796" y="972"/>
                  </a:cubicBezTo>
                  <a:cubicBezTo>
                    <a:pt x="6813" y="817"/>
                    <a:pt x="6839" y="654"/>
                    <a:pt x="6873" y="491"/>
                  </a:cubicBezTo>
                  <a:cubicBezTo>
                    <a:pt x="6890" y="414"/>
                    <a:pt x="6916" y="336"/>
                    <a:pt x="6933" y="259"/>
                  </a:cubicBezTo>
                  <a:cubicBezTo>
                    <a:pt x="6959" y="182"/>
                    <a:pt x="6976" y="104"/>
                    <a:pt x="6985" y="27"/>
                  </a:cubicBezTo>
                  <a:cubicBezTo>
                    <a:pt x="6985" y="10"/>
                    <a:pt x="6970" y="1"/>
                    <a:pt x="69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5"/>
            <p:cNvSpPr/>
            <p:nvPr/>
          </p:nvSpPr>
          <p:spPr>
            <a:xfrm>
              <a:off x="7238826" y="2772168"/>
              <a:ext cx="35815" cy="16543"/>
            </a:xfrm>
            <a:custGeom>
              <a:rect b="b" l="l" r="r" t="t"/>
              <a:pathLst>
                <a:path extrusionOk="0" h="297" w="643">
                  <a:moveTo>
                    <a:pt x="122" y="0"/>
                  </a:moveTo>
                  <a:cubicBezTo>
                    <a:pt x="55" y="0"/>
                    <a:pt x="1" y="70"/>
                    <a:pt x="24" y="140"/>
                  </a:cubicBezTo>
                  <a:cubicBezTo>
                    <a:pt x="67" y="192"/>
                    <a:pt x="127" y="235"/>
                    <a:pt x="187" y="252"/>
                  </a:cubicBezTo>
                  <a:cubicBezTo>
                    <a:pt x="230" y="269"/>
                    <a:pt x="273" y="286"/>
                    <a:pt x="316" y="286"/>
                  </a:cubicBezTo>
                  <a:cubicBezTo>
                    <a:pt x="344" y="293"/>
                    <a:pt x="371" y="296"/>
                    <a:pt x="399" y="296"/>
                  </a:cubicBezTo>
                  <a:cubicBezTo>
                    <a:pt x="474" y="296"/>
                    <a:pt x="548" y="272"/>
                    <a:pt x="617" y="235"/>
                  </a:cubicBezTo>
                  <a:cubicBezTo>
                    <a:pt x="634" y="226"/>
                    <a:pt x="643" y="200"/>
                    <a:pt x="643" y="183"/>
                  </a:cubicBezTo>
                  <a:cubicBezTo>
                    <a:pt x="634" y="166"/>
                    <a:pt x="625" y="149"/>
                    <a:pt x="608" y="140"/>
                  </a:cubicBezTo>
                  <a:cubicBezTo>
                    <a:pt x="522" y="132"/>
                    <a:pt x="445" y="123"/>
                    <a:pt x="368" y="97"/>
                  </a:cubicBezTo>
                  <a:lnTo>
                    <a:pt x="308" y="80"/>
                  </a:lnTo>
                  <a:lnTo>
                    <a:pt x="299" y="80"/>
                  </a:lnTo>
                  <a:lnTo>
                    <a:pt x="273" y="63"/>
                  </a:lnTo>
                  <a:cubicBezTo>
                    <a:pt x="230" y="37"/>
                    <a:pt x="187" y="20"/>
                    <a:pt x="144" y="3"/>
                  </a:cubicBezTo>
                  <a:cubicBezTo>
                    <a:pt x="137" y="1"/>
                    <a:pt x="130" y="0"/>
                    <a:pt x="122"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5"/>
            <p:cNvSpPr/>
            <p:nvPr/>
          </p:nvSpPr>
          <p:spPr>
            <a:xfrm>
              <a:off x="7360252" y="2366560"/>
              <a:ext cx="8689" cy="22224"/>
            </a:xfrm>
            <a:custGeom>
              <a:rect b="b" l="l" r="r" t="t"/>
              <a:pathLst>
                <a:path extrusionOk="0" h="399" w="156">
                  <a:moveTo>
                    <a:pt x="132" y="1"/>
                  </a:moveTo>
                  <a:cubicBezTo>
                    <a:pt x="127" y="1"/>
                    <a:pt x="123" y="3"/>
                    <a:pt x="121" y="8"/>
                  </a:cubicBezTo>
                  <a:cubicBezTo>
                    <a:pt x="112" y="8"/>
                    <a:pt x="104" y="17"/>
                    <a:pt x="104" y="17"/>
                  </a:cubicBezTo>
                  <a:cubicBezTo>
                    <a:pt x="86" y="25"/>
                    <a:pt x="86" y="34"/>
                    <a:pt x="78" y="34"/>
                  </a:cubicBezTo>
                  <a:cubicBezTo>
                    <a:pt x="69" y="51"/>
                    <a:pt x="61" y="59"/>
                    <a:pt x="52" y="68"/>
                  </a:cubicBezTo>
                  <a:lnTo>
                    <a:pt x="43" y="94"/>
                  </a:lnTo>
                  <a:cubicBezTo>
                    <a:pt x="43" y="94"/>
                    <a:pt x="43" y="94"/>
                    <a:pt x="43" y="102"/>
                  </a:cubicBezTo>
                  <a:cubicBezTo>
                    <a:pt x="35" y="102"/>
                    <a:pt x="35" y="111"/>
                    <a:pt x="26" y="120"/>
                  </a:cubicBezTo>
                  <a:lnTo>
                    <a:pt x="26" y="128"/>
                  </a:lnTo>
                  <a:lnTo>
                    <a:pt x="26" y="154"/>
                  </a:lnTo>
                  <a:cubicBezTo>
                    <a:pt x="18" y="163"/>
                    <a:pt x="18" y="171"/>
                    <a:pt x="9" y="180"/>
                  </a:cubicBezTo>
                  <a:cubicBezTo>
                    <a:pt x="9" y="214"/>
                    <a:pt x="0" y="240"/>
                    <a:pt x="0" y="274"/>
                  </a:cubicBezTo>
                  <a:cubicBezTo>
                    <a:pt x="0" y="309"/>
                    <a:pt x="18" y="343"/>
                    <a:pt x="35" y="369"/>
                  </a:cubicBezTo>
                  <a:cubicBezTo>
                    <a:pt x="43" y="386"/>
                    <a:pt x="61" y="395"/>
                    <a:pt x="69" y="395"/>
                  </a:cubicBezTo>
                  <a:cubicBezTo>
                    <a:pt x="77" y="397"/>
                    <a:pt x="84" y="398"/>
                    <a:pt x="90" y="398"/>
                  </a:cubicBezTo>
                  <a:cubicBezTo>
                    <a:pt x="105" y="398"/>
                    <a:pt x="117" y="392"/>
                    <a:pt x="129" y="386"/>
                  </a:cubicBezTo>
                  <a:cubicBezTo>
                    <a:pt x="138" y="377"/>
                    <a:pt x="147" y="360"/>
                    <a:pt x="147" y="352"/>
                  </a:cubicBezTo>
                  <a:cubicBezTo>
                    <a:pt x="147" y="343"/>
                    <a:pt x="147" y="334"/>
                    <a:pt x="147" y="334"/>
                  </a:cubicBezTo>
                  <a:lnTo>
                    <a:pt x="147" y="317"/>
                  </a:lnTo>
                  <a:lnTo>
                    <a:pt x="147" y="300"/>
                  </a:lnTo>
                  <a:cubicBezTo>
                    <a:pt x="147" y="291"/>
                    <a:pt x="147" y="283"/>
                    <a:pt x="147" y="274"/>
                  </a:cubicBezTo>
                  <a:lnTo>
                    <a:pt x="147" y="197"/>
                  </a:lnTo>
                  <a:lnTo>
                    <a:pt x="147" y="163"/>
                  </a:lnTo>
                  <a:lnTo>
                    <a:pt x="147" y="145"/>
                  </a:lnTo>
                  <a:lnTo>
                    <a:pt x="147" y="120"/>
                  </a:lnTo>
                  <a:lnTo>
                    <a:pt x="147" y="111"/>
                  </a:lnTo>
                  <a:cubicBezTo>
                    <a:pt x="147" y="111"/>
                    <a:pt x="147" y="111"/>
                    <a:pt x="147" y="102"/>
                  </a:cubicBezTo>
                  <a:cubicBezTo>
                    <a:pt x="147" y="94"/>
                    <a:pt x="147" y="85"/>
                    <a:pt x="155" y="68"/>
                  </a:cubicBezTo>
                  <a:cubicBezTo>
                    <a:pt x="155" y="59"/>
                    <a:pt x="155" y="51"/>
                    <a:pt x="155" y="42"/>
                  </a:cubicBezTo>
                  <a:cubicBezTo>
                    <a:pt x="155" y="34"/>
                    <a:pt x="155" y="34"/>
                    <a:pt x="155" y="25"/>
                  </a:cubicBezTo>
                  <a:cubicBezTo>
                    <a:pt x="155" y="13"/>
                    <a:pt x="142" y="1"/>
                    <a:pt x="132"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5"/>
            <p:cNvSpPr/>
            <p:nvPr/>
          </p:nvSpPr>
          <p:spPr>
            <a:xfrm>
              <a:off x="7338696" y="2368732"/>
              <a:ext cx="13925" cy="34645"/>
            </a:xfrm>
            <a:custGeom>
              <a:rect b="b" l="l" r="r" t="t"/>
              <a:pathLst>
                <a:path extrusionOk="0" h="622" w="250">
                  <a:moveTo>
                    <a:pt x="137" y="0"/>
                  </a:moveTo>
                  <a:cubicBezTo>
                    <a:pt x="125" y="0"/>
                    <a:pt x="113" y="6"/>
                    <a:pt x="104" y="20"/>
                  </a:cubicBezTo>
                  <a:cubicBezTo>
                    <a:pt x="95" y="38"/>
                    <a:pt x="87" y="55"/>
                    <a:pt x="70" y="81"/>
                  </a:cubicBezTo>
                  <a:cubicBezTo>
                    <a:pt x="52" y="98"/>
                    <a:pt x="44" y="124"/>
                    <a:pt x="35" y="158"/>
                  </a:cubicBezTo>
                  <a:cubicBezTo>
                    <a:pt x="18" y="209"/>
                    <a:pt x="1" y="261"/>
                    <a:pt x="1" y="313"/>
                  </a:cubicBezTo>
                  <a:cubicBezTo>
                    <a:pt x="1" y="373"/>
                    <a:pt x="9" y="424"/>
                    <a:pt x="27" y="476"/>
                  </a:cubicBezTo>
                  <a:cubicBezTo>
                    <a:pt x="35" y="510"/>
                    <a:pt x="52" y="536"/>
                    <a:pt x="70" y="562"/>
                  </a:cubicBezTo>
                  <a:cubicBezTo>
                    <a:pt x="71" y="563"/>
                    <a:pt x="72" y="564"/>
                    <a:pt x="73" y="565"/>
                  </a:cubicBezTo>
                  <a:lnTo>
                    <a:pt x="73" y="565"/>
                  </a:lnTo>
                  <a:cubicBezTo>
                    <a:pt x="73" y="565"/>
                    <a:pt x="73" y="565"/>
                    <a:pt x="73" y="565"/>
                  </a:cubicBezTo>
                  <a:lnTo>
                    <a:pt x="73" y="565"/>
                  </a:lnTo>
                  <a:cubicBezTo>
                    <a:pt x="72" y="565"/>
                    <a:pt x="76" y="571"/>
                    <a:pt x="87" y="587"/>
                  </a:cubicBezTo>
                  <a:lnTo>
                    <a:pt x="113" y="605"/>
                  </a:lnTo>
                  <a:cubicBezTo>
                    <a:pt x="121" y="613"/>
                    <a:pt x="138" y="622"/>
                    <a:pt x="156" y="622"/>
                  </a:cubicBezTo>
                  <a:lnTo>
                    <a:pt x="181" y="622"/>
                  </a:lnTo>
                  <a:cubicBezTo>
                    <a:pt x="198" y="622"/>
                    <a:pt x="216" y="613"/>
                    <a:pt x="224" y="596"/>
                  </a:cubicBezTo>
                  <a:lnTo>
                    <a:pt x="233" y="579"/>
                  </a:lnTo>
                  <a:cubicBezTo>
                    <a:pt x="241" y="562"/>
                    <a:pt x="241" y="545"/>
                    <a:pt x="250" y="527"/>
                  </a:cubicBezTo>
                  <a:cubicBezTo>
                    <a:pt x="241" y="510"/>
                    <a:pt x="241" y="502"/>
                    <a:pt x="241" y="493"/>
                  </a:cubicBezTo>
                  <a:lnTo>
                    <a:pt x="241" y="476"/>
                  </a:lnTo>
                  <a:cubicBezTo>
                    <a:pt x="233" y="459"/>
                    <a:pt x="233" y="433"/>
                    <a:pt x="224" y="416"/>
                  </a:cubicBezTo>
                  <a:cubicBezTo>
                    <a:pt x="207" y="373"/>
                    <a:pt x="198" y="330"/>
                    <a:pt x="190" y="287"/>
                  </a:cubicBezTo>
                  <a:lnTo>
                    <a:pt x="190" y="252"/>
                  </a:lnTo>
                  <a:lnTo>
                    <a:pt x="190" y="244"/>
                  </a:lnTo>
                  <a:cubicBezTo>
                    <a:pt x="190" y="218"/>
                    <a:pt x="190" y="201"/>
                    <a:pt x="190" y="175"/>
                  </a:cubicBezTo>
                  <a:cubicBezTo>
                    <a:pt x="181" y="149"/>
                    <a:pt x="181" y="132"/>
                    <a:pt x="181" y="106"/>
                  </a:cubicBezTo>
                  <a:cubicBezTo>
                    <a:pt x="173" y="89"/>
                    <a:pt x="173" y="72"/>
                    <a:pt x="181" y="46"/>
                  </a:cubicBezTo>
                  <a:cubicBezTo>
                    <a:pt x="187" y="23"/>
                    <a:pt x="162" y="0"/>
                    <a:pt x="137"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5"/>
            <p:cNvSpPr/>
            <p:nvPr/>
          </p:nvSpPr>
          <p:spPr>
            <a:xfrm>
              <a:off x="7504793" y="2481915"/>
              <a:ext cx="13925" cy="53249"/>
            </a:xfrm>
            <a:custGeom>
              <a:rect b="b" l="l" r="r" t="t"/>
              <a:pathLst>
                <a:path extrusionOk="0" h="956" w="250">
                  <a:moveTo>
                    <a:pt x="95" y="0"/>
                  </a:moveTo>
                  <a:cubicBezTo>
                    <a:pt x="86" y="0"/>
                    <a:pt x="77" y="10"/>
                    <a:pt x="77" y="25"/>
                  </a:cubicBezTo>
                  <a:cubicBezTo>
                    <a:pt x="95" y="102"/>
                    <a:pt x="95" y="188"/>
                    <a:pt x="86" y="265"/>
                  </a:cubicBezTo>
                  <a:lnTo>
                    <a:pt x="86" y="489"/>
                  </a:lnTo>
                  <a:cubicBezTo>
                    <a:pt x="86" y="566"/>
                    <a:pt x="69" y="635"/>
                    <a:pt x="60" y="703"/>
                  </a:cubicBezTo>
                  <a:cubicBezTo>
                    <a:pt x="43" y="781"/>
                    <a:pt x="0" y="858"/>
                    <a:pt x="52" y="935"/>
                  </a:cubicBezTo>
                  <a:cubicBezTo>
                    <a:pt x="58" y="948"/>
                    <a:pt x="69" y="956"/>
                    <a:pt x="84" y="956"/>
                  </a:cubicBezTo>
                  <a:cubicBezTo>
                    <a:pt x="90" y="956"/>
                    <a:pt x="96" y="955"/>
                    <a:pt x="103" y="952"/>
                  </a:cubicBezTo>
                  <a:cubicBezTo>
                    <a:pt x="138" y="944"/>
                    <a:pt x="172" y="910"/>
                    <a:pt x="189" y="875"/>
                  </a:cubicBezTo>
                  <a:cubicBezTo>
                    <a:pt x="198" y="832"/>
                    <a:pt x="215" y="789"/>
                    <a:pt x="223" y="746"/>
                  </a:cubicBezTo>
                  <a:cubicBezTo>
                    <a:pt x="232" y="669"/>
                    <a:pt x="241" y="583"/>
                    <a:pt x="241" y="497"/>
                  </a:cubicBezTo>
                  <a:cubicBezTo>
                    <a:pt x="249" y="411"/>
                    <a:pt x="232" y="334"/>
                    <a:pt x="215" y="248"/>
                  </a:cubicBezTo>
                  <a:cubicBezTo>
                    <a:pt x="181" y="171"/>
                    <a:pt x="155" y="93"/>
                    <a:pt x="112" y="16"/>
                  </a:cubicBezTo>
                  <a:cubicBezTo>
                    <a:pt x="108" y="5"/>
                    <a:pt x="102" y="0"/>
                    <a:pt x="95"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5"/>
            <p:cNvSpPr/>
            <p:nvPr/>
          </p:nvSpPr>
          <p:spPr>
            <a:xfrm>
              <a:off x="7472209" y="2610359"/>
              <a:ext cx="26402" cy="29410"/>
            </a:xfrm>
            <a:custGeom>
              <a:rect b="b" l="l" r="r" t="t"/>
              <a:pathLst>
                <a:path extrusionOk="0" h="528" w="474">
                  <a:moveTo>
                    <a:pt x="434" y="250"/>
                  </a:moveTo>
                  <a:cubicBezTo>
                    <a:pt x="433" y="250"/>
                    <a:pt x="432" y="253"/>
                    <a:pt x="431" y="261"/>
                  </a:cubicBezTo>
                  <a:lnTo>
                    <a:pt x="431" y="261"/>
                  </a:lnTo>
                  <a:cubicBezTo>
                    <a:pt x="434" y="254"/>
                    <a:pt x="435" y="250"/>
                    <a:pt x="434" y="250"/>
                  </a:cubicBezTo>
                  <a:close/>
                  <a:moveTo>
                    <a:pt x="433" y="0"/>
                  </a:moveTo>
                  <a:cubicBezTo>
                    <a:pt x="421" y="0"/>
                    <a:pt x="411" y="6"/>
                    <a:pt x="405" y="12"/>
                  </a:cubicBezTo>
                  <a:cubicBezTo>
                    <a:pt x="396" y="30"/>
                    <a:pt x="387" y="38"/>
                    <a:pt x="379" y="47"/>
                  </a:cubicBezTo>
                  <a:lnTo>
                    <a:pt x="370" y="64"/>
                  </a:lnTo>
                  <a:cubicBezTo>
                    <a:pt x="362" y="73"/>
                    <a:pt x="345" y="98"/>
                    <a:pt x="345" y="98"/>
                  </a:cubicBezTo>
                  <a:lnTo>
                    <a:pt x="327" y="107"/>
                  </a:lnTo>
                  <a:lnTo>
                    <a:pt x="319" y="124"/>
                  </a:lnTo>
                  <a:lnTo>
                    <a:pt x="310" y="133"/>
                  </a:lnTo>
                  <a:lnTo>
                    <a:pt x="293" y="150"/>
                  </a:lnTo>
                  <a:cubicBezTo>
                    <a:pt x="284" y="159"/>
                    <a:pt x="284" y="159"/>
                    <a:pt x="276" y="167"/>
                  </a:cubicBezTo>
                  <a:cubicBezTo>
                    <a:pt x="259" y="184"/>
                    <a:pt x="250" y="193"/>
                    <a:pt x="233" y="210"/>
                  </a:cubicBezTo>
                  <a:lnTo>
                    <a:pt x="207" y="227"/>
                  </a:lnTo>
                  <a:lnTo>
                    <a:pt x="198" y="244"/>
                  </a:lnTo>
                  <a:lnTo>
                    <a:pt x="190" y="244"/>
                  </a:lnTo>
                  <a:lnTo>
                    <a:pt x="173" y="253"/>
                  </a:lnTo>
                  <a:lnTo>
                    <a:pt x="147" y="270"/>
                  </a:lnTo>
                  <a:lnTo>
                    <a:pt x="95" y="305"/>
                  </a:lnTo>
                  <a:lnTo>
                    <a:pt x="70" y="322"/>
                  </a:lnTo>
                  <a:cubicBezTo>
                    <a:pt x="61" y="330"/>
                    <a:pt x="44" y="339"/>
                    <a:pt x="35" y="348"/>
                  </a:cubicBezTo>
                  <a:cubicBezTo>
                    <a:pt x="9" y="373"/>
                    <a:pt x="1" y="416"/>
                    <a:pt x="18" y="451"/>
                  </a:cubicBezTo>
                  <a:lnTo>
                    <a:pt x="27" y="476"/>
                  </a:lnTo>
                  <a:cubicBezTo>
                    <a:pt x="44" y="502"/>
                    <a:pt x="78" y="528"/>
                    <a:pt x="113" y="528"/>
                  </a:cubicBezTo>
                  <a:cubicBezTo>
                    <a:pt x="100" y="524"/>
                    <a:pt x="93" y="522"/>
                    <a:pt x="94" y="522"/>
                  </a:cubicBezTo>
                  <a:lnTo>
                    <a:pt x="94" y="522"/>
                  </a:lnTo>
                  <a:cubicBezTo>
                    <a:pt x="95" y="522"/>
                    <a:pt x="104" y="524"/>
                    <a:pt x="121" y="528"/>
                  </a:cubicBezTo>
                  <a:lnTo>
                    <a:pt x="138" y="528"/>
                  </a:lnTo>
                  <a:cubicBezTo>
                    <a:pt x="156" y="519"/>
                    <a:pt x="173" y="519"/>
                    <a:pt x="181" y="511"/>
                  </a:cubicBezTo>
                  <a:cubicBezTo>
                    <a:pt x="198" y="502"/>
                    <a:pt x="207" y="494"/>
                    <a:pt x="216" y="494"/>
                  </a:cubicBezTo>
                  <a:cubicBezTo>
                    <a:pt x="241" y="476"/>
                    <a:pt x="267" y="459"/>
                    <a:pt x="293" y="433"/>
                  </a:cubicBezTo>
                  <a:cubicBezTo>
                    <a:pt x="327" y="399"/>
                    <a:pt x="370" y="365"/>
                    <a:pt x="396" y="322"/>
                  </a:cubicBezTo>
                  <a:cubicBezTo>
                    <a:pt x="405" y="313"/>
                    <a:pt x="413" y="305"/>
                    <a:pt x="422" y="287"/>
                  </a:cubicBezTo>
                  <a:cubicBezTo>
                    <a:pt x="422" y="287"/>
                    <a:pt x="422" y="279"/>
                    <a:pt x="430" y="279"/>
                  </a:cubicBezTo>
                  <a:lnTo>
                    <a:pt x="430" y="270"/>
                  </a:lnTo>
                  <a:cubicBezTo>
                    <a:pt x="430" y="267"/>
                    <a:pt x="431" y="263"/>
                    <a:pt x="431" y="261"/>
                  </a:cubicBezTo>
                  <a:lnTo>
                    <a:pt x="431" y="261"/>
                  </a:lnTo>
                  <a:cubicBezTo>
                    <a:pt x="431" y="261"/>
                    <a:pt x="431" y="261"/>
                    <a:pt x="430" y="262"/>
                  </a:cubicBezTo>
                  <a:cubicBezTo>
                    <a:pt x="430" y="244"/>
                    <a:pt x="439" y="236"/>
                    <a:pt x="439" y="227"/>
                  </a:cubicBezTo>
                  <a:cubicBezTo>
                    <a:pt x="448" y="219"/>
                    <a:pt x="465" y="202"/>
                    <a:pt x="465" y="184"/>
                  </a:cubicBezTo>
                  <a:cubicBezTo>
                    <a:pt x="465" y="167"/>
                    <a:pt x="465" y="159"/>
                    <a:pt x="465" y="141"/>
                  </a:cubicBezTo>
                  <a:lnTo>
                    <a:pt x="465" y="133"/>
                  </a:lnTo>
                  <a:lnTo>
                    <a:pt x="465" y="107"/>
                  </a:lnTo>
                  <a:cubicBezTo>
                    <a:pt x="465" y="90"/>
                    <a:pt x="465" y="64"/>
                    <a:pt x="465" y="47"/>
                  </a:cubicBezTo>
                  <a:cubicBezTo>
                    <a:pt x="473" y="30"/>
                    <a:pt x="465" y="12"/>
                    <a:pt x="448" y="4"/>
                  </a:cubicBezTo>
                  <a:cubicBezTo>
                    <a:pt x="443" y="1"/>
                    <a:pt x="438" y="0"/>
                    <a:pt x="43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5"/>
            <p:cNvSpPr/>
            <p:nvPr/>
          </p:nvSpPr>
          <p:spPr>
            <a:xfrm>
              <a:off x="7085094" y="2406664"/>
              <a:ext cx="23283" cy="32752"/>
            </a:xfrm>
            <a:custGeom>
              <a:rect b="b" l="l" r="r" t="t"/>
              <a:pathLst>
                <a:path extrusionOk="0" h="588" w="418">
                  <a:moveTo>
                    <a:pt x="78" y="1"/>
                  </a:moveTo>
                  <a:cubicBezTo>
                    <a:pt x="52" y="1"/>
                    <a:pt x="26" y="18"/>
                    <a:pt x="18" y="44"/>
                  </a:cubicBezTo>
                  <a:lnTo>
                    <a:pt x="9" y="61"/>
                  </a:lnTo>
                  <a:lnTo>
                    <a:pt x="9" y="78"/>
                  </a:lnTo>
                  <a:cubicBezTo>
                    <a:pt x="9" y="87"/>
                    <a:pt x="9" y="104"/>
                    <a:pt x="0" y="121"/>
                  </a:cubicBezTo>
                  <a:cubicBezTo>
                    <a:pt x="0" y="147"/>
                    <a:pt x="0" y="173"/>
                    <a:pt x="9" y="207"/>
                  </a:cubicBezTo>
                  <a:cubicBezTo>
                    <a:pt x="18" y="250"/>
                    <a:pt x="35" y="302"/>
                    <a:pt x="52" y="345"/>
                  </a:cubicBezTo>
                  <a:cubicBezTo>
                    <a:pt x="78" y="396"/>
                    <a:pt x="104" y="439"/>
                    <a:pt x="138" y="482"/>
                  </a:cubicBezTo>
                  <a:cubicBezTo>
                    <a:pt x="172" y="525"/>
                    <a:pt x="215" y="559"/>
                    <a:pt x="267" y="585"/>
                  </a:cubicBezTo>
                  <a:cubicBezTo>
                    <a:pt x="274" y="587"/>
                    <a:pt x="282" y="587"/>
                    <a:pt x="289" y="587"/>
                  </a:cubicBezTo>
                  <a:cubicBezTo>
                    <a:pt x="364" y="587"/>
                    <a:pt x="418" y="510"/>
                    <a:pt x="378" y="448"/>
                  </a:cubicBezTo>
                  <a:cubicBezTo>
                    <a:pt x="353" y="405"/>
                    <a:pt x="318" y="370"/>
                    <a:pt x="284" y="336"/>
                  </a:cubicBezTo>
                  <a:lnTo>
                    <a:pt x="275" y="327"/>
                  </a:lnTo>
                  <a:lnTo>
                    <a:pt x="258" y="302"/>
                  </a:lnTo>
                  <a:cubicBezTo>
                    <a:pt x="241" y="285"/>
                    <a:pt x="232" y="267"/>
                    <a:pt x="224" y="250"/>
                  </a:cubicBezTo>
                  <a:cubicBezTo>
                    <a:pt x="215" y="233"/>
                    <a:pt x="207" y="216"/>
                    <a:pt x="198" y="199"/>
                  </a:cubicBezTo>
                  <a:lnTo>
                    <a:pt x="181" y="173"/>
                  </a:lnTo>
                  <a:lnTo>
                    <a:pt x="172" y="156"/>
                  </a:lnTo>
                  <a:cubicBezTo>
                    <a:pt x="164" y="138"/>
                    <a:pt x="164" y="113"/>
                    <a:pt x="155" y="96"/>
                  </a:cubicBezTo>
                  <a:lnTo>
                    <a:pt x="155" y="87"/>
                  </a:lnTo>
                  <a:cubicBezTo>
                    <a:pt x="146" y="78"/>
                    <a:pt x="146" y="78"/>
                    <a:pt x="146" y="70"/>
                  </a:cubicBezTo>
                  <a:cubicBezTo>
                    <a:pt x="146" y="61"/>
                    <a:pt x="138" y="53"/>
                    <a:pt x="138" y="53"/>
                  </a:cubicBezTo>
                  <a:lnTo>
                    <a:pt x="129" y="35"/>
                  </a:lnTo>
                  <a:cubicBezTo>
                    <a:pt x="121" y="18"/>
                    <a:pt x="95" y="1"/>
                    <a:pt x="78"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5"/>
            <p:cNvSpPr/>
            <p:nvPr/>
          </p:nvSpPr>
          <p:spPr>
            <a:xfrm>
              <a:off x="7074566" y="2430894"/>
              <a:ext cx="31638" cy="30301"/>
            </a:xfrm>
            <a:custGeom>
              <a:rect b="b" l="l" r="r" t="t"/>
              <a:pathLst>
                <a:path extrusionOk="0" h="544" w="568">
                  <a:moveTo>
                    <a:pt x="55" y="1"/>
                  </a:moveTo>
                  <a:cubicBezTo>
                    <a:pt x="49" y="1"/>
                    <a:pt x="42" y="2"/>
                    <a:pt x="35" y="4"/>
                  </a:cubicBezTo>
                  <a:cubicBezTo>
                    <a:pt x="9" y="13"/>
                    <a:pt x="0" y="39"/>
                    <a:pt x="9" y="64"/>
                  </a:cubicBezTo>
                  <a:cubicBezTo>
                    <a:pt x="0" y="73"/>
                    <a:pt x="0" y="81"/>
                    <a:pt x="9" y="90"/>
                  </a:cubicBezTo>
                  <a:cubicBezTo>
                    <a:pt x="9" y="96"/>
                    <a:pt x="9" y="110"/>
                    <a:pt x="6" y="110"/>
                  </a:cubicBezTo>
                  <a:cubicBezTo>
                    <a:pt x="5" y="110"/>
                    <a:pt x="3" y="107"/>
                    <a:pt x="0" y="99"/>
                  </a:cubicBezTo>
                  <a:lnTo>
                    <a:pt x="0" y="99"/>
                  </a:lnTo>
                  <a:cubicBezTo>
                    <a:pt x="0" y="116"/>
                    <a:pt x="0" y="133"/>
                    <a:pt x="9" y="150"/>
                  </a:cubicBezTo>
                  <a:cubicBezTo>
                    <a:pt x="18" y="176"/>
                    <a:pt x="26" y="210"/>
                    <a:pt x="43" y="236"/>
                  </a:cubicBezTo>
                  <a:cubicBezTo>
                    <a:pt x="78" y="288"/>
                    <a:pt x="112" y="331"/>
                    <a:pt x="155" y="374"/>
                  </a:cubicBezTo>
                  <a:cubicBezTo>
                    <a:pt x="189" y="417"/>
                    <a:pt x="241" y="451"/>
                    <a:pt x="293" y="477"/>
                  </a:cubicBezTo>
                  <a:cubicBezTo>
                    <a:pt x="310" y="494"/>
                    <a:pt x="335" y="502"/>
                    <a:pt x="361" y="511"/>
                  </a:cubicBezTo>
                  <a:cubicBezTo>
                    <a:pt x="387" y="532"/>
                    <a:pt x="420" y="543"/>
                    <a:pt x="452" y="543"/>
                  </a:cubicBezTo>
                  <a:cubicBezTo>
                    <a:pt x="474" y="543"/>
                    <a:pt x="496" y="538"/>
                    <a:pt x="516" y="528"/>
                  </a:cubicBezTo>
                  <a:cubicBezTo>
                    <a:pt x="550" y="502"/>
                    <a:pt x="567" y="459"/>
                    <a:pt x="559" y="417"/>
                  </a:cubicBezTo>
                  <a:cubicBezTo>
                    <a:pt x="550" y="399"/>
                    <a:pt x="542" y="382"/>
                    <a:pt x="524" y="365"/>
                  </a:cubicBezTo>
                  <a:cubicBezTo>
                    <a:pt x="507" y="356"/>
                    <a:pt x="499" y="348"/>
                    <a:pt x="490" y="348"/>
                  </a:cubicBezTo>
                  <a:lnTo>
                    <a:pt x="482" y="348"/>
                  </a:lnTo>
                  <a:lnTo>
                    <a:pt x="464" y="339"/>
                  </a:lnTo>
                  <a:cubicBezTo>
                    <a:pt x="439" y="331"/>
                    <a:pt x="421" y="322"/>
                    <a:pt x="396" y="305"/>
                  </a:cubicBezTo>
                  <a:cubicBezTo>
                    <a:pt x="378" y="296"/>
                    <a:pt x="353" y="279"/>
                    <a:pt x="335" y="262"/>
                  </a:cubicBezTo>
                  <a:lnTo>
                    <a:pt x="318" y="253"/>
                  </a:lnTo>
                  <a:cubicBezTo>
                    <a:pt x="310" y="245"/>
                    <a:pt x="301" y="245"/>
                    <a:pt x="293" y="236"/>
                  </a:cubicBezTo>
                  <a:cubicBezTo>
                    <a:pt x="258" y="202"/>
                    <a:pt x="224" y="167"/>
                    <a:pt x="189" y="124"/>
                  </a:cubicBezTo>
                  <a:cubicBezTo>
                    <a:pt x="189" y="124"/>
                    <a:pt x="189" y="116"/>
                    <a:pt x="181" y="116"/>
                  </a:cubicBezTo>
                  <a:cubicBezTo>
                    <a:pt x="169" y="93"/>
                    <a:pt x="166" y="89"/>
                    <a:pt x="164" y="89"/>
                  </a:cubicBezTo>
                  <a:cubicBezTo>
                    <a:pt x="164" y="89"/>
                    <a:pt x="164" y="90"/>
                    <a:pt x="164" y="90"/>
                  </a:cubicBezTo>
                  <a:cubicBezTo>
                    <a:pt x="164" y="90"/>
                    <a:pt x="155" y="81"/>
                    <a:pt x="146" y="73"/>
                  </a:cubicBezTo>
                  <a:lnTo>
                    <a:pt x="129" y="47"/>
                  </a:lnTo>
                  <a:cubicBezTo>
                    <a:pt x="121" y="39"/>
                    <a:pt x="112" y="30"/>
                    <a:pt x="95" y="21"/>
                  </a:cubicBezTo>
                  <a:cubicBezTo>
                    <a:pt x="89" y="9"/>
                    <a:pt x="73" y="1"/>
                    <a:pt x="55"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5"/>
            <p:cNvSpPr/>
            <p:nvPr/>
          </p:nvSpPr>
          <p:spPr>
            <a:xfrm>
              <a:off x="7092112" y="2444540"/>
              <a:ext cx="668" cy="501"/>
            </a:xfrm>
            <a:custGeom>
              <a:rect b="b" l="l" r="r" t="t"/>
              <a:pathLst>
                <a:path extrusionOk="0" h="9" w="12">
                  <a:moveTo>
                    <a:pt x="2" y="1"/>
                  </a:moveTo>
                  <a:cubicBezTo>
                    <a:pt x="0" y="1"/>
                    <a:pt x="6" y="8"/>
                    <a:pt x="12" y="8"/>
                  </a:cubicBezTo>
                  <a:cubicBezTo>
                    <a:pt x="6" y="3"/>
                    <a:pt x="3" y="1"/>
                    <a:pt x="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5"/>
            <p:cNvSpPr/>
            <p:nvPr/>
          </p:nvSpPr>
          <p:spPr>
            <a:xfrm>
              <a:off x="7000875" y="2713571"/>
              <a:ext cx="41218" cy="18882"/>
            </a:xfrm>
            <a:custGeom>
              <a:rect b="b" l="l" r="r" t="t"/>
              <a:pathLst>
                <a:path extrusionOk="0" h="339" w="740">
                  <a:moveTo>
                    <a:pt x="103" y="0"/>
                  </a:moveTo>
                  <a:cubicBezTo>
                    <a:pt x="97" y="0"/>
                    <a:pt x="91" y="2"/>
                    <a:pt x="86" y="7"/>
                  </a:cubicBezTo>
                  <a:lnTo>
                    <a:pt x="78" y="7"/>
                  </a:lnTo>
                  <a:cubicBezTo>
                    <a:pt x="73" y="5"/>
                    <a:pt x="69" y="4"/>
                    <a:pt x="64" y="4"/>
                  </a:cubicBezTo>
                  <a:cubicBezTo>
                    <a:pt x="44" y="4"/>
                    <a:pt x="25" y="21"/>
                    <a:pt x="18" y="50"/>
                  </a:cubicBezTo>
                  <a:lnTo>
                    <a:pt x="18" y="58"/>
                  </a:lnTo>
                  <a:cubicBezTo>
                    <a:pt x="26" y="67"/>
                    <a:pt x="26" y="67"/>
                    <a:pt x="18" y="67"/>
                  </a:cubicBezTo>
                  <a:cubicBezTo>
                    <a:pt x="0" y="161"/>
                    <a:pt x="86" y="230"/>
                    <a:pt x="155" y="256"/>
                  </a:cubicBezTo>
                  <a:cubicBezTo>
                    <a:pt x="215" y="290"/>
                    <a:pt x="267" y="316"/>
                    <a:pt x="335" y="325"/>
                  </a:cubicBezTo>
                  <a:cubicBezTo>
                    <a:pt x="371" y="335"/>
                    <a:pt x="412" y="339"/>
                    <a:pt x="454" y="339"/>
                  </a:cubicBezTo>
                  <a:cubicBezTo>
                    <a:pt x="483" y="339"/>
                    <a:pt x="513" y="337"/>
                    <a:pt x="542" y="333"/>
                  </a:cubicBezTo>
                  <a:cubicBezTo>
                    <a:pt x="567" y="325"/>
                    <a:pt x="602" y="316"/>
                    <a:pt x="636" y="299"/>
                  </a:cubicBezTo>
                  <a:cubicBezTo>
                    <a:pt x="645" y="290"/>
                    <a:pt x="662" y="290"/>
                    <a:pt x="670" y="282"/>
                  </a:cubicBezTo>
                  <a:cubicBezTo>
                    <a:pt x="679" y="273"/>
                    <a:pt x="688" y="264"/>
                    <a:pt x="696" y="256"/>
                  </a:cubicBezTo>
                  <a:lnTo>
                    <a:pt x="713" y="247"/>
                  </a:lnTo>
                  <a:cubicBezTo>
                    <a:pt x="731" y="221"/>
                    <a:pt x="739" y="187"/>
                    <a:pt x="722" y="161"/>
                  </a:cubicBezTo>
                  <a:cubicBezTo>
                    <a:pt x="708" y="140"/>
                    <a:pt x="682" y="125"/>
                    <a:pt x="654" y="125"/>
                  </a:cubicBezTo>
                  <a:cubicBezTo>
                    <a:pt x="648" y="125"/>
                    <a:pt x="642" y="125"/>
                    <a:pt x="636" y="127"/>
                  </a:cubicBezTo>
                  <a:lnTo>
                    <a:pt x="628" y="127"/>
                  </a:lnTo>
                  <a:cubicBezTo>
                    <a:pt x="619" y="127"/>
                    <a:pt x="610" y="127"/>
                    <a:pt x="602" y="136"/>
                  </a:cubicBezTo>
                  <a:lnTo>
                    <a:pt x="404" y="136"/>
                  </a:lnTo>
                  <a:lnTo>
                    <a:pt x="370" y="127"/>
                  </a:lnTo>
                  <a:lnTo>
                    <a:pt x="335" y="110"/>
                  </a:lnTo>
                  <a:lnTo>
                    <a:pt x="310" y="101"/>
                  </a:lnTo>
                  <a:cubicBezTo>
                    <a:pt x="292" y="93"/>
                    <a:pt x="267" y="84"/>
                    <a:pt x="249" y="75"/>
                  </a:cubicBezTo>
                  <a:cubicBezTo>
                    <a:pt x="232" y="58"/>
                    <a:pt x="207" y="41"/>
                    <a:pt x="189" y="32"/>
                  </a:cubicBezTo>
                  <a:cubicBezTo>
                    <a:pt x="164" y="15"/>
                    <a:pt x="146" y="7"/>
                    <a:pt x="121" y="7"/>
                  </a:cubicBezTo>
                  <a:cubicBezTo>
                    <a:pt x="116" y="2"/>
                    <a:pt x="110" y="0"/>
                    <a:pt x="10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5"/>
            <p:cNvSpPr/>
            <p:nvPr/>
          </p:nvSpPr>
          <p:spPr>
            <a:xfrm>
              <a:off x="6984611" y="2673022"/>
              <a:ext cx="41218" cy="31860"/>
            </a:xfrm>
            <a:custGeom>
              <a:rect b="b" l="l" r="r" t="t"/>
              <a:pathLst>
                <a:path extrusionOk="0" h="572" w="740">
                  <a:moveTo>
                    <a:pt x="112" y="0"/>
                  </a:moveTo>
                  <a:cubicBezTo>
                    <a:pt x="95" y="0"/>
                    <a:pt x="78" y="4"/>
                    <a:pt x="60" y="13"/>
                  </a:cubicBezTo>
                  <a:cubicBezTo>
                    <a:pt x="26" y="30"/>
                    <a:pt x="0" y="65"/>
                    <a:pt x="0" y="99"/>
                  </a:cubicBezTo>
                  <a:cubicBezTo>
                    <a:pt x="9" y="150"/>
                    <a:pt x="35" y="193"/>
                    <a:pt x="69" y="228"/>
                  </a:cubicBezTo>
                  <a:cubicBezTo>
                    <a:pt x="86" y="254"/>
                    <a:pt x="112" y="279"/>
                    <a:pt x="138" y="305"/>
                  </a:cubicBezTo>
                  <a:cubicBezTo>
                    <a:pt x="189" y="357"/>
                    <a:pt x="241" y="400"/>
                    <a:pt x="301" y="443"/>
                  </a:cubicBezTo>
                  <a:cubicBezTo>
                    <a:pt x="361" y="477"/>
                    <a:pt x="421" y="511"/>
                    <a:pt x="490" y="528"/>
                  </a:cubicBezTo>
                  <a:cubicBezTo>
                    <a:pt x="524" y="546"/>
                    <a:pt x="559" y="554"/>
                    <a:pt x="584" y="563"/>
                  </a:cubicBezTo>
                  <a:cubicBezTo>
                    <a:pt x="610" y="563"/>
                    <a:pt x="627" y="563"/>
                    <a:pt x="645" y="571"/>
                  </a:cubicBezTo>
                  <a:cubicBezTo>
                    <a:pt x="662" y="563"/>
                    <a:pt x="679" y="563"/>
                    <a:pt x="696" y="563"/>
                  </a:cubicBezTo>
                  <a:cubicBezTo>
                    <a:pt x="730" y="554"/>
                    <a:pt x="739" y="511"/>
                    <a:pt x="713" y="485"/>
                  </a:cubicBezTo>
                  <a:cubicBezTo>
                    <a:pt x="705" y="477"/>
                    <a:pt x="688" y="460"/>
                    <a:pt x="679" y="451"/>
                  </a:cubicBezTo>
                  <a:lnTo>
                    <a:pt x="636" y="425"/>
                  </a:lnTo>
                  <a:lnTo>
                    <a:pt x="559" y="382"/>
                  </a:lnTo>
                  <a:cubicBezTo>
                    <a:pt x="533" y="365"/>
                    <a:pt x="507" y="348"/>
                    <a:pt x="481" y="331"/>
                  </a:cubicBezTo>
                  <a:lnTo>
                    <a:pt x="447" y="305"/>
                  </a:lnTo>
                  <a:lnTo>
                    <a:pt x="430" y="288"/>
                  </a:lnTo>
                  <a:cubicBezTo>
                    <a:pt x="378" y="254"/>
                    <a:pt x="335" y="211"/>
                    <a:pt x="292" y="159"/>
                  </a:cubicBezTo>
                  <a:cubicBezTo>
                    <a:pt x="267" y="142"/>
                    <a:pt x="249" y="116"/>
                    <a:pt x="232" y="99"/>
                  </a:cubicBezTo>
                  <a:lnTo>
                    <a:pt x="232" y="90"/>
                  </a:lnTo>
                  <a:lnTo>
                    <a:pt x="206" y="56"/>
                  </a:lnTo>
                  <a:cubicBezTo>
                    <a:pt x="198" y="39"/>
                    <a:pt x="181" y="22"/>
                    <a:pt x="163" y="13"/>
                  </a:cubicBezTo>
                  <a:cubicBezTo>
                    <a:pt x="146" y="4"/>
                    <a:pt x="129" y="0"/>
                    <a:pt x="112"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5"/>
            <p:cNvSpPr/>
            <p:nvPr/>
          </p:nvSpPr>
          <p:spPr>
            <a:xfrm>
              <a:off x="7222895" y="2561232"/>
              <a:ext cx="56" cy="56"/>
            </a:xfrm>
            <a:custGeom>
              <a:rect b="b" l="l" r="r" t="t"/>
              <a:pathLst>
                <a:path extrusionOk="0" h="1" w="1">
                  <a:moveTo>
                    <a:pt x="1" y="1"/>
                  </a:moveTo>
                  <a:lnTo>
                    <a:pt x="1" y="1"/>
                  </a:lnTo>
                  <a:lnTo>
                    <a:pt x="1"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5"/>
            <p:cNvSpPr/>
            <p:nvPr/>
          </p:nvSpPr>
          <p:spPr>
            <a:xfrm>
              <a:off x="7219553" y="2560285"/>
              <a:ext cx="27794" cy="18715"/>
            </a:xfrm>
            <a:custGeom>
              <a:rect b="b" l="l" r="r" t="t"/>
              <a:pathLst>
                <a:path extrusionOk="0" h="336" w="499">
                  <a:moveTo>
                    <a:pt x="95" y="1"/>
                  </a:moveTo>
                  <a:cubicBezTo>
                    <a:pt x="78" y="1"/>
                    <a:pt x="69" y="9"/>
                    <a:pt x="61" y="9"/>
                  </a:cubicBezTo>
                  <a:lnTo>
                    <a:pt x="52" y="9"/>
                  </a:lnTo>
                  <a:cubicBezTo>
                    <a:pt x="26" y="18"/>
                    <a:pt x="9" y="44"/>
                    <a:pt x="9" y="78"/>
                  </a:cubicBezTo>
                  <a:cubicBezTo>
                    <a:pt x="1" y="113"/>
                    <a:pt x="18" y="147"/>
                    <a:pt x="52" y="155"/>
                  </a:cubicBezTo>
                  <a:cubicBezTo>
                    <a:pt x="61" y="164"/>
                    <a:pt x="69" y="164"/>
                    <a:pt x="87" y="164"/>
                  </a:cubicBezTo>
                  <a:lnTo>
                    <a:pt x="104" y="173"/>
                  </a:lnTo>
                  <a:lnTo>
                    <a:pt x="129" y="181"/>
                  </a:lnTo>
                  <a:cubicBezTo>
                    <a:pt x="138" y="190"/>
                    <a:pt x="138" y="190"/>
                    <a:pt x="147" y="190"/>
                  </a:cubicBezTo>
                  <a:lnTo>
                    <a:pt x="172" y="198"/>
                  </a:lnTo>
                  <a:lnTo>
                    <a:pt x="215" y="224"/>
                  </a:lnTo>
                  <a:cubicBezTo>
                    <a:pt x="233" y="233"/>
                    <a:pt x="241" y="241"/>
                    <a:pt x="258" y="250"/>
                  </a:cubicBezTo>
                  <a:lnTo>
                    <a:pt x="276" y="259"/>
                  </a:lnTo>
                  <a:lnTo>
                    <a:pt x="284" y="259"/>
                  </a:lnTo>
                  <a:cubicBezTo>
                    <a:pt x="318" y="293"/>
                    <a:pt x="361" y="336"/>
                    <a:pt x="413" y="336"/>
                  </a:cubicBezTo>
                  <a:cubicBezTo>
                    <a:pt x="430" y="336"/>
                    <a:pt x="447" y="336"/>
                    <a:pt x="465" y="319"/>
                  </a:cubicBezTo>
                  <a:cubicBezTo>
                    <a:pt x="482" y="302"/>
                    <a:pt x="499" y="284"/>
                    <a:pt x="499" y="259"/>
                  </a:cubicBezTo>
                  <a:cubicBezTo>
                    <a:pt x="499" y="233"/>
                    <a:pt x="499" y="207"/>
                    <a:pt x="482" y="190"/>
                  </a:cubicBezTo>
                  <a:cubicBezTo>
                    <a:pt x="473" y="173"/>
                    <a:pt x="465" y="164"/>
                    <a:pt x="456" y="155"/>
                  </a:cubicBezTo>
                  <a:cubicBezTo>
                    <a:pt x="439" y="138"/>
                    <a:pt x="430" y="130"/>
                    <a:pt x="413" y="113"/>
                  </a:cubicBezTo>
                  <a:cubicBezTo>
                    <a:pt x="387" y="87"/>
                    <a:pt x="344" y="70"/>
                    <a:pt x="310" y="52"/>
                  </a:cubicBezTo>
                  <a:cubicBezTo>
                    <a:pt x="267" y="27"/>
                    <a:pt x="233" y="18"/>
                    <a:pt x="190" y="9"/>
                  </a:cubicBezTo>
                  <a:cubicBezTo>
                    <a:pt x="164" y="9"/>
                    <a:pt x="138" y="1"/>
                    <a:pt x="112"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5"/>
            <p:cNvSpPr/>
            <p:nvPr/>
          </p:nvSpPr>
          <p:spPr>
            <a:xfrm>
              <a:off x="7209193" y="2573987"/>
              <a:ext cx="35314" cy="18771"/>
            </a:xfrm>
            <a:custGeom>
              <a:rect b="b" l="l" r="r" t="t"/>
              <a:pathLst>
                <a:path extrusionOk="0" h="337" w="634">
                  <a:moveTo>
                    <a:pt x="234" y="1"/>
                  </a:moveTo>
                  <a:cubicBezTo>
                    <a:pt x="173" y="1"/>
                    <a:pt x="110" y="12"/>
                    <a:pt x="58" y="38"/>
                  </a:cubicBezTo>
                  <a:cubicBezTo>
                    <a:pt x="0" y="55"/>
                    <a:pt x="13" y="142"/>
                    <a:pt x="75" y="142"/>
                  </a:cubicBezTo>
                  <a:cubicBezTo>
                    <a:pt x="78" y="142"/>
                    <a:pt x="81" y="142"/>
                    <a:pt x="84" y="141"/>
                  </a:cubicBezTo>
                  <a:cubicBezTo>
                    <a:pt x="92" y="141"/>
                    <a:pt x="101" y="141"/>
                    <a:pt x="109" y="150"/>
                  </a:cubicBezTo>
                  <a:lnTo>
                    <a:pt x="144" y="150"/>
                  </a:lnTo>
                  <a:lnTo>
                    <a:pt x="195" y="167"/>
                  </a:lnTo>
                  <a:lnTo>
                    <a:pt x="255" y="184"/>
                  </a:lnTo>
                  <a:lnTo>
                    <a:pt x="264" y="184"/>
                  </a:lnTo>
                  <a:lnTo>
                    <a:pt x="290" y="202"/>
                  </a:lnTo>
                  <a:cubicBezTo>
                    <a:pt x="315" y="210"/>
                    <a:pt x="350" y="227"/>
                    <a:pt x="376" y="253"/>
                  </a:cubicBezTo>
                  <a:lnTo>
                    <a:pt x="401" y="262"/>
                  </a:lnTo>
                  <a:cubicBezTo>
                    <a:pt x="401" y="262"/>
                    <a:pt x="420" y="280"/>
                    <a:pt x="420" y="280"/>
                  </a:cubicBezTo>
                  <a:lnTo>
                    <a:pt x="436" y="296"/>
                  </a:lnTo>
                  <a:cubicBezTo>
                    <a:pt x="457" y="323"/>
                    <a:pt x="489" y="336"/>
                    <a:pt x="520" y="336"/>
                  </a:cubicBezTo>
                  <a:cubicBezTo>
                    <a:pt x="539" y="336"/>
                    <a:pt x="557" y="332"/>
                    <a:pt x="573" y="322"/>
                  </a:cubicBezTo>
                  <a:cubicBezTo>
                    <a:pt x="616" y="296"/>
                    <a:pt x="633" y="245"/>
                    <a:pt x="616" y="202"/>
                  </a:cubicBezTo>
                  <a:cubicBezTo>
                    <a:pt x="590" y="159"/>
                    <a:pt x="556" y="116"/>
                    <a:pt x="504" y="90"/>
                  </a:cubicBezTo>
                  <a:cubicBezTo>
                    <a:pt x="444" y="47"/>
                    <a:pt x="367" y="21"/>
                    <a:pt x="290" y="4"/>
                  </a:cubicBezTo>
                  <a:cubicBezTo>
                    <a:pt x="271" y="2"/>
                    <a:pt x="253" y="1"/>
                    <a:pt x="234"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5"/>
            <p:cNvSpPr/>
            <p:nvPr/>
          </p:nvSpPr>
          <p:spPr>
            <a:xfrm>
              <a:off x="7147311" y="2475454"/>
              <a:ext cx="52692" cy="24619"/>
            </a:xfrm>
            <a:custGeom>
              <a:rect b="b" l="l" r="r" t="t"/>
              <a:pathLst>
                <a:path extrusionOk="0" h="442" w="946">
                  <a:moveTo>
                    <a:pt x="739" y="0"/>
                  </a:moveTo>
                  <a:cubicBezTo>
                    <a:pt x="719" y="0"/>
                    <a:pt x="699" y="1"/>
                    <a:pt x="679" y="3"/>
                  </a:cubicBezTo>
                  <a:cubicBezTo>
                    <a:pt x="602" y="12"/>
                    <a:pt x="524" y="20"/>
                    <a:pt x="447" y="46"/>
                  </a:cubicBezTo>
                  <a:cubicBezTo>
                    <a:pt x="361" y="72"/>
                    <a:pt x="284" y="106"/>
                    <a:pt x="206" y="149"/>
                  </a:cubicBezTo>
                  <a:cubicBezTo>
                    <a:pt x="138" y="184"/>
                    <a:pt x="35" y="244"/>
                    <a:pt x="9" y="330"/>
                  </a:cubicBezTo>
                  <a:cubicBezTo>
                    <a:pt x="0" y="381"/>
                    <a:pt x="43" y="441"/>
                    <a:pt x="103" y="441"/>
                  </a:cubicBezTo>
                  <a:cubicBezTo>
                    <a:pt x="181" y="433"/>
                    <a:pt x="249" y="364"/>
                    <a:pt x="318" y="330"/>
                  </a:cubicBezTo>
                  <a:cubicBezTo>
                    <a:pt x="378" y="287"/>
                    <a:pt x="438" y="261"/>
                    <a:pt x="499" y="235"/>
                  </a:cubicBezTo>
                  <a:cubicBezTo>
                    <a:pt x="567" y="209"/>
                    <a:pt x="636" y="184"/>
                    <a:pt x="713" y="166"/>
                  </a:cubicBezTo>
                  <a:cubicBezTo>
                    <a:pt x="782" y="158"/>
                    <a:pt x="851" y="132"/>
                    <a:pt x="920" y="106"/>
                  </a:cubicBezTo>
                  <a:cubicBezTo>
                    <a:pt x="945" y="89"/>
                    <a:pt x="945" y="55"/>
                    <a:pt x="920" y="38"/>
                  </a:cubicBezTo>
                  <a:cubicBezTo>
                    <a:pt x="861" y="11"/>
                    <a:pt x="801" y="0"/>
                    <a:pt x="739"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5"/>
            <p:cNvSpPr/>
            <p:nvPr/>
          </p:nvSpPr>
          <p:spPr>
            <a:xfrm>
              <a:off x="7267901" y="2788321"/>
              <a:ext cx="49127" cy="19606"/>
            </a:xfrm>
            <a:custGeom>
              <a:rect b="b" l="l" r="r" t="t"/>
              <a:pathLst>
                <a:path extrusionOk="0" h="352" w="882">
                  <a:moveTo>
                    <a:pt x="824" y="1"/>
                  </a:moveTo>
                  <a:cubicBezTo>
                    <a:pt x="819" y="1"/>
                    <a:pt x="813" y="2"/>
                    <a:pt x="808" y="5"/>
                  </a:cubicBezTo>
                  <a:cubicBezTo>
                    <a:pt x="696" y="65"/>
                    <a:pt x="576" y="108"/>
                    <a:pt x="456" y="134"/>
                  </a:cubicBezTo>
                  <a:lnTo>
                    <a:pt x="215" y="134"/>
                  </a:lnTo>
                  <a:cubicBezTo>
                    <a:pt x="207" y="125"/>
                    <a:pt x="164" y="117"/>
                    <a:pt x="146" y="117"/>
                  </a:cubicBezTo>
                  <a:cubicBezTo>
                    <a:pt x="140" y="115"/>
                    <a:pt x="133" y="115"/>
                    <a:pt x="126" y="115"/>
                  </a:cubicBezTo>
                  <a:cubicBezTo>
                    <a:pt x="82" y="115"/>
                    <a:pt x="40" y="139"/>
                    <a:pt x="18" y="177"/>
                  </a:cubicBezTo>
                  <a:cubicBezTo>
                    <a:pt x="0" y="211"/>
                    <a:pt x="9" y="263"/>
                    <a:pt x="43" y="297"/>
                  </a:cubicBezTo>
                  <a:cubicBezTo>
                    <a:pt x="93" y="333"/>
                    <a:pt x="149" y="351"/>
                    <a:pt x="212" y="351"/>
                  </a:cubicBezTo>
                  <a:cubicBezTo>
                    <a:pt x="224" y="351"/>
                    <a:pt x="237" y="350"/>
                    <a:pt x="249" y="349"/>
                  </a:cubicBezTo>
                  <a:cubicBezTo>
                    <a:pt x="270" y="350"/>
                    <a:pt x="291" y="351"/>
                    <a:pt x="311" y="351"/>
                  </a:cubicBezTo>
                  <a:cubicBezTo>
                    <a:pt x="470" y="351"/>
                    <a:pt x="626" y="294"/>
                    <a:pt x="748" y="202"/>
                  </a:cubicBezTo>
                  <a:cubicBezTo>
                    <a:pt x="791" y="160"/>
                    <a:pt x="834" y="117"/>
                    <a:pt x="859" y="65"/>
                  </a:cubicBezTo>
                  <a:cubicBezTo>
                    <a:pt x="881" y="36"/>
                    <a:pt x="854" y="1"/>
                    <a:pt x="824"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5"/>
            <p:cNvSpPr/>
            <p:nvPr/>
          </p:nvSpPr>
          <p:spPr>
            <a:xfrm>
              <a:off x="5048423" y="1651372"/>
              <a:ext cx="102432" cy="193112"/>
            </a:xfrm>
            <a:custGeom>
              <a:rect b="b" l="l" r="r" t="t"/>
              <a:pathLst>
                <a:path extrusionOk="0" h="3467" w="1839">
                  <a:moveTo>
                    <a:pt x="1402" y="1"/>
                  </a:moveTo>
                  <a:cubicBezTo>
                    <a:pt x="1056" y="1"/>
                    <a:pt x="796" y="284"/>
                    <a:pt x="585" y="648"/>
                  </a:cubicBezTo>
                  <a:cubicBezTo>
                    <a:pt x="138" y="1413"/>
                    <a:pt x="0" y="2315"/>
                    <a:pt x="189" y="3183"/>
                  </a:cubicBezTo>
                  <a:lnTo>
                    <a:pt x="250" y="3466"/>
                  </a:lnTo>
                  <a:cubicBezTo>
                    <a:pt x="284" y="3028"/>
                    <a:pt x="602" y="2702"/>
                    <a:pt x="851" y="2358"/>
                  </a:cubicBezTo>
                  <a:cubicBezTo>
                    <a:pt x="1298" y="1791"/>
                    <a:pt x="1805" y="1104"/>
                    <a:pt x="1830" y="356"/>
                  </a:cubicBezTo>
                  <a:cubicBezTo>
                    <a:pt x="1839" y="201"/>
                    <a:pt x="1744" y="73"/>
                    <a:pt x="1598" y="30"/>
                  </a:cubicBezTo>
                  <a:cubicBezTo>
                    <a:pt x="1530" y="10"/>
                    <a:pt x="1465" y="1"/>
                    <a:pt x="14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5"/>
            <p:cNvSpPr/>
            <p:nvPr/>
          </p:nvSpPr>
          <p:spPr>
            <a:xfrm>
              <a:off x="4755051" y="1683010"/>
              <a:ext cx="277609" cy="184311"/>
            </a:xfrm>
            <a:custGeom>
              <a:rect b="b" l="l" r="r" t="t"/>
              <a:pathLst>
                <a:path extrusionOk="0" h="3309" w="4984">
                  <a:moveTo>
                    <a:pt x="1478" y="0"/>
                  </a:moveTo>
                  <a:cubicBezTo>
                    <a:pt x="1353" y="0"/>
                    <a:pt x="1224" y="27"/>
                    <a:pt x="1092" y="89"/>
                  </a:cubicBezTo>
                  <a:cubicBezTo>
                    <a:pt x="1" y="931"/>
                    <a:pt x="1977" y="2340"/>
                    <a:pt x="2690" y="2761"/>
                  </a:cubicBezTo>
                  <a:cubicBezTo>
                    <a:pt x="3294" y="3096"/>
                    <a:pt x="3975" y="3309"/>
                    <a:pt x="4666" y="3309"/>
                  </a:cubicBezTo>
                  <a:cubicBezTo>
                    <a:pt x="4772" y="3309"/>
                    <a:pt x="4878" y="3304"/>
                    <a:pt x="4984" y="3293"/>
                  </a:cubicBezTo>
                  <a:cubicBezTo>
                    <a:pt x="4503" y="2400"/>
                    <a:pt x="3592" y="1816"/>
                    <a:pt x="2991" y="999"/>
                  </a:cubicBezTo>
                  <a:cubicBezTo>
                    <a:pt x="2586" y="602"/>
                    <a:pt x="2071" y="0"/>
                    <a:pt x="1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5"/>
            <p:cNvSpPr/>
            <p:nvPr/>
          </p:nvSpPr>
          <p:spPr>
            <a:xfrm>
              <a:off x="4896975" y="1890158"/>
              <a:ext cx="122763" cy="155849"/>
            </a:xfrm>
            <a:custGeom>
              <a:rect b="b" l="l" r="r" t="t"/>
              <a:pathLst>
                <a:path extrusionOk="0" h="2798" w="2204">
                  <a:moveTo>
                    <a:pt x="1580" y="0"/>
                  </a:moveTo>
                  <a:cubicBezTo>
                    <a:pt x="566" y="0"/>
                    <a:pt x="414" y="988"/>
                    <a:pt x="108" y="1989"/>
                  </a:cubicBezTo>
                  <a:cubicBezTo>
                    <a:pt x="1" y="2540"/>
                    <a:pt x="249" y="2797"/>
                    <a:pt x="555" y="2797"/>
                  </a:cubicBezTo>
                  <a:cubicBezTo>
                    <a:pt x="839" y="2797"/>
                    <a:pt x="1174" y="2575"/>
                    <a:pt x="1319" y="2160"/>
                  </a:cubicBezTo>
                  <a:cubicBezTo>
                    <a:pt x="1508" y="1765"/>
                    <a:pt x="1431" y="1293"/>
                    <a:pt x="1671" y="923"/>
                  </a:cubicBezTo>
                  <a:cubicBezTo>
                    <a:pt x="1877" y="648"/>
                    <a:pt x="1912" y="322"/>
                    <a:pt x="2204" y="98"/>
                  </a:cubicBezTo>
                  <a:cubicBezTo>
                    <a:pt x="1965" y="31"/>
                    <a:pt x="1759" y="0"/>
                    <a:pt x="15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5"/>
            <p:cNvSpPr/>
            <p:nvPr/>
          </p:nvSpPr>
          <p:spPr>
            <a:xfrm>
              <a:off x="4825567" y="1693648"/>
              <a:ext cx="284516" cy="334311"/>
            </a:xfrm>
            <a:custGeom>
              <a:rect b="b" l="l" r="r" t="t"/>
              <a:pathLst>
                <a:path extrusionOk="0" h="6002" w="5108">
                  <a:moveTo>
                    <a:pt x="5093" y="1"/>
                  </a:moveTo>
                  <a:cubicBezTo>
                    <a:pt x="5041" y="130"/>
                    <a:pt x="4989" y="250"/>
                    <a:pt x="4929" y="379"/>
                  </a:cubicBezTo>
                  <a:cubicBezTo>
                    <a:pt x="4878" y="499"/>
                    <a:pt x="4809" y="619"/>
                    <a:pt x="4749" y="740"/>
                  </a:cubicBezTo>
                  <a:cubicBezTo>
                    <a:pt x="4611" y="972"/>
                    <a:pt x="4474" y="1204"/>
                    <a:pt x="4354" y="1444"/>
                  </a:cubicBezTo>
                  <a:cubicBezTo>
                    <a:pt x="4225" y="1676"/>
                    <a:pt x="4139" y="1934"/>
                    <a:pt x="4096" y="2200"/>
                  </a:cubicBezTo>
                  <a:cubicBezTo>
                    <a:pt x="4053" y="2467"/>
                    <a:pt x="4087" y="2742"/>
                    <a:pt x="4182" y="2991"/>
                  </a:cubicBezTo>
                  <a:cubicBezTo>
                    <a:pt x="4242" y="3128"/>
                    <a:pt x="4311" y="3257"/>
                    <a:pt x="4397" y="3377"/>
                  </a:cubicBezTo>
                  <a:cubicBezTo>
                    <a:pt x="4268" y="3317"/>
                    <a:pt x="4130" y="3257"/>
                    <a:pt x="4001" y="3197"/>
                  </a:cubicBezTo>
                  <a:cubicBezTo>
                    <a:pt x="3649" y="3034"/>
                    <a:pt x="3306" y="2862"/>
                    <a:pt x="2970" y="2673"/>
                  </a:cubicBezTo>
                  <a:cubicBezTo>
                    <a:pt x="2627" y="2484"/>
                    <a:pt x="2300" y="2278"/>
                    <a:pt x="1982" y="2063"/>
                  </a:cubicBezTo>
                  <a:cubicBezTo>
                    <a:pt x="1656" y="1848"/>
                    <a:pt x="1347" y="1625"/>
                    <a:pt x="1037" y="1384"/>
                  </a:cubicBezTo>
                  <a:cubicBezTo>
                    <a:pt x="883" y="1264"/>
                    <a:pt x="737" y="1144"/>
                    <a:pt x="582" y="1015"/>
                  </a:cubicBezTo>
                  <a:lnTo>
                    <a:pt x="359" y="834"/>
                  </a:lnTo>
                  <a:lnTo>
                    <a:pt x="247" y="740"/>
                  </a:lnTo>
                  <a:cubicBezTo>
                    <a:pt x="204" y="705"/>
                    <a:pt x="170" y="680"/>
                    <a:pt x="135" y="654"/>
                  </a:cubicBezTo>
                  <a:cubicBezTo>
                    <a:pt x="92" y="619"/>
                    <a:pt x="58" y="594"/>
                    <a:pt x="15" y="568"/>
                  </a:cubicBezTo>
                  <a:cubicBezTo>
                    <a:pt x="12" y="565"/>
                    <a:pt x="10" y="564"/>
                    <a:pt x="8" y="564"/>
                  </a:cubicBezTo>
                  <a:cubicBezTo>
                    <a:pt x="3" y="564"/>
                    <a:pt x="0" y="570"/>
                    <a:pt x="6" y="577"/>
                  </a:cubicBezTo>
                  <a:cubicBezTo>
                    <a:pt x="264" y="869"/>
                    <a:pt x="548" y="1135"/>
                    <a:pt x="857" y="1376"/>
                  </a:cubicBezTo>
                  <a:cubicBezTo>
                    <a:pt x="1158" y="1625"/>
                    <a:pt x="1467" y="1857"/>
                    <a:pt x="1793" y="2080"/>
                  </a:cubicBezTo>
                  <a:cubicBezTo>
                    <a:pt x="2111" y="2303"/>
                    <a:pt x="2446" y="2510"/>
                    <a:pt x="2781" y="2707"/>
                  </a:cubicBezTo>
                  <a:cubicBezTo>
                    <a:pt x="3117" y="2905"/>
                    <a:pt x="3469" y="3085"/>
                    <a:pt x="3821" y="3257"/>
                  </a:cubicBezTo>
                  <a:cubicBezTo>
                    <a:pt x="4001" y="3334"/>
                    <a:pt x="4182" y="3420"/>
                    <a:pt x="4354" y="3498"/>
                  </a:cubicBezTo>
                  <a:cubicBezTo>
                    <a:pt x="4244" y="3478"/>
                    <a:pt x="4130" y="3469"/>
                    <a:pt x="4014" y="3469"/>
                  </a:cubicBezTo>
                  <a:cubicBezTo>
                    <a:pt x="3976" y="3469"/>
                    <a:pt x="3937" y="3470"/>
                    <a:pt x="3898" y="3472"/>
                  </a:cubicBezTo>
                  <a:cubicBezTo>
                    <a:pt x="3606" y="3480"/>
                    <a:pt x="3314" y="3549"/>
                    <a:pt x="3039" y="3661"/>
                  </a:cubicBezTo>
                  <a:cubicBezTo>
                    <a:pt x="2764" y="3781"/>
                    <a:pt x="2515" y="3962"/>
                    <a:pt x="2309" y="4185"/>
                  </a:cubicBezTo>
                  <a:cubicBezTo>
                    <a:pt x="2094" y="4408"/>
                    <a:pt x="1931" y="4675"/>
                    <a:pt x="1828" y="4967"/>
                  </a:cubicBezTo>
                  <a:cubicBezTo>
                    <a:pt x="1776" y="5113"/>
                    <a:pt x="1742" y="5267"/>
                    <a:pt x="1716" y="5422"/>
                  </a:cubicBezTo>
                  <a:cubicBezTo>
                    <a:pt x="1690" y="5568"/>
                    <a:pt x="1690" y="5723"/>
                    <a:pt x="1716" y="5877"/>
                  </a:cubicBezTo>
                  <a:cubicBezTo>
                    <a:pt x="1725" y="5912"/>
                    <a:pt x="1725" y="5955"/>
                    <a:pt x="1733" y="5989"/>
                  </a:cubicBezTo>
                  <a:cubicBezTo>
                    <a:pt x="1733" y="5998"/>
                    <a:pt x="1740" y="6002"/>
                    <a:pt x="1746" y="6002"/>
                  </a:cubicBezTo>
                  <a:cubicBezTo>
                    <a:pt x="1753" y="6002"/>
                    <a:pt x="1759" y="5998"/>
                    <a:pt x="1759" y="5989"/>
                  </a:cubicBezTo>
                  <a:cubicBezTo>
                    <a:pt x="1759" y="5697"/>
                    <a:pt x="1802" y="5396"/>
                    <a:pt x="1897" y="5113"/>
                  </a:cubicBezTo>
                  <a:cubicBezTo>
                    <a:pt x="1982" y="4829"/>
                    <a:pt x="2128" y="4571"/>
                    <a:pt x="2326" y="4348"/>
                  </a:cubicBezTo>
                  <a:cubicBezTo>
                    <a:pt x="2696" y="3919"/>
                    <a:pt x="3228" y="3652"/>
                    <a:pt x="3804" y="3609"/>
                  </a:cubicBezTo>
                  <a:cubicBezTo>
                    <a:pt x="3868" y="3606"/>
                    <a:pt x="3932" y="3604"/>
                    <a:pt x="3996" y="3604"/>
                  </a:cubicBezTo>
                  <a:cubicBezTo>
                    <a:pt x="4087" y="3604"/>
                    <a:pt x="4177" y="3608"/>
                    <a:pt x="4268" y="3618"/>
                  </a:cubicBezTo>
                  <a:cubicBezTo>
                    <a:pt x="4431" y="3644"/>
                    <a:pt x="4586" y="3687"/>
                    <a:pt x="4740" y="3730"/>
                  </a:cubicBezTo>
                  <a:cubicBezTo>
                    <a:pt x="4757" y="3730"/>
                    <a:pt x="4775" y="3721"/>
                    <a:pt x="4783" y="3712"/>
                  </a:cubicBezTo>
                  <a:cubicBezTo>
                    <a:pt x="4788" y="3715"/>
                    <a:pt x="4793" y="3716"/>
                    <a:pt x="4798" y="3716"/>
                  </a:cubicBezTo>
                  <a:cubicBezTo>
                    <a:pt x="4813" y="3716"/>
                    <a:pt x="4828" y="3708"/>
                    <a:pt x="4835" y="3695"/>
                  </a:cubicBezTo>
                  <a:lnTo>
                    <a:pt x="4886" y="3712"/>
                  </a:lnTo>
                  <a:cubicBezTo>
                    <a:pt x="4929" y="3730"/>
                    <a:pt x="4981" y="3747"/>
                    <a:pt x="5024" y="3755"/>
                  </a:cubicBezTo>
                  <a:cubicBezTo>
                    <a:pt x="5027" y="3756"/>
                    <a:pt x="5030" y="3756"/>
                    <a:pt x="5033" y="3756"/>
                  </a:cubicBezTo>
                  <a:cubicBezTo>
                    <a:pt x="5079" y="3756"/>
                    <a:pt x="5107" y="3694"/>
                    <a:pt x="5067" y="3669"/>
                  </a:cubicBezTo>
                  <a:cubicBezTo>
                    <a:pt x="5024" y="3644"/>
                    <a:pt x="4981" y="3618"/>
                    <a:pt x="4938" y="3601"/>
                  </a:cubicBezTo>
                  <a:lnTo>
                    <a:pt x="4800" y="3549"/>
                  </a:lnTo>
                  <a:lnTo>
                    <a:pt x="4680" y="3498"/>
                  </a:lnTo>
                  <a:lnTo>
                    <a:pt x="4663" y="3480"/>
                  </a:lnTo>
                  <a:cubicBezTo>
                    <a:pt x="4611" y="3437"/>
                    <a:pt x="4568" y="3394"/>
                    <a:pt x="4534" y="3352"/>
                  </a:cubicBezTo>
                  <a:cubicBezTo>
                    <a:pt x="4448" y="3248"/>
                    <a:pt x="4379" y="3145"/>
                    <a:pt x="4319" y="3025"/>
                  </a:cubicBezTo>
                  <a:cubicBezTo>
                    <a:pt x="4208" y="2793"/>
                    <a:pt x="4165" y="2535"/>
                    <a:pt x="4190" y="2278"/>
                  </a:cubicBezTo>
                  <a:cubicBezTo>
                    <a:pt x="4242" y="1754"/>
                    <a:pt x="4543" y="1298"/>
                    <a:pt x="4783" y="851"/>
                  </a:cubicBezTo>
                  <a:cubicBezTo>
                    <a:pt x="4852" y="714"/>
                    <a:pt x="4921" y="585"/>
                    <a:pt x="4981" y="448"/>
                  </a:cubicBezTo>
                  <a:cubicBezTo>
                    <a:pt x="5041" y="310"/>
                    <a:pt x="5084" y="164"/>
                    <a:pt x="5101" y="18"/>
                  </a:cubicBezTo>
                  <a:cubicBezTo>
                    <a:pt x="5101" y="9"/>
                    <a:pt x="5093" y="1"/>
                    <a:pt x="50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5"/>
            <p:cNvSpPr/>
            <p:nvPr/>
          </p:nvSpPr>
          <p:spPr>
            <a:xfrm>
              <a:off x="5051264" y="1845821"/>
              <a:ext cx="192945" cy="156573"/>
            </a:xfrm>
            <a:custGeom>
              <a:rect b="b" l="l" r="r" t="t"/>
              <a:pathLst>
                <a:path extrusionOk="0" h="2811" w="3464">
                  <a:moveTo>
                    <a:pt x="1341" y="0"/>
                  </a:moveTo>
                  <a:cubicBezTo>
                    <a:pt x="814" y="0"/>
                    <a:pt x="267" y="489"/>
                    <a:pt x="78" y="1461"/>
                  </a:cubicBezTo>
                  <a:cubicBezTo>
                    <a:pt x="1" y="2157"/>
                    <a:pt x="379" y="2432"/>
                    <a:pt x="886" y="2492"/>
                  </a:cubicBezTo>
                  <a:cubicBezTo>
                    <a:pt x="944" y="2497"/>
                    <a:pt x="1002" y="2499"/>
                    <a:pt x="1061" y="2499"/>
                  </a:cubicBezTo>
                  <a:cubicBezTo>
                    <a:pt x="1493" y="2499"/>
                    <a:pt x="1927" y="2388"/>
                    <a:pt x="2321" y="2183"/>
                  </a:cubicBezTo>
                  <a:cubicBezTo>
                    <a:pt x="2407" y="2147"/>
                    <a:pt x="2482" y="2132"/>
                    <a:pt x="2548" y="2132"/>
                  </a:cubicBezTo>
                  <a:cubicBezTo>
                    <a:pt x="2978" y="2132"/>
                    <a:pt x="3047" y="2781"/>
                    <a:pt x="3463" y="2810"/>
                  </a:cubicBezTo>
                  <a:cubicBezTo>
                    <a:pt x="3102" y="2604"/>
                    <a:pt x="3240" y="2037"/>
                    <a:pt x="2810" y="1917"/>
                  </a:cubicBezTo>
                  <a:cubicBezTo>
                    <a:pt x="2553" y="1839"/>
                    <a:pt x="2518" y="1788"/>
                    <a:pt x="2501" y="1530"/>
                  </a:cubicBezTo>
                  <a:cubicBezTo>
                    <a:pt x="2450" y="1015"/>
                    <a:pt x="2286" y="628"/>
                    <a:pt x="2071" y="370"/>
                  </a:cubicBezTo>
                  <a:cubicBezTo>
                    <a:pt x="1865" y="123"/>
                    <a:pt x="1605" y="0"/>
                    <a:pt x="13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5"/>
            <p:cNvSpPr/>
            <p:nvPr/>
          </p:nvSpPr>
          <p:spPr>
            <a:xfrm>
              <a:off x="5050818" y="1845821"/>
              <a:ext cx="121593" cy="138860"/>
            </a:xfrm>
            <a:custGeom>
              <a:rect b="b" l="l" r="r" t="t"/>
              <a:pathLst>
                <a:path extrusionOk="0" h="2493" w="2183">
                  <a:moveTo>
                    <a:pt x="1349" y="0"/>
                  </a:moveTo>
                  <a:cubicBezTo>
                    <a:pt x="822" y="0"/>
                    <a:pt x="275" y="489"/>
                    <a:pt x="86" y="1461"/>
                  </a:cubicBezTo>
                  <a:cubicBezTo>
                    <a:pt x="0" y="2157"/>
                    <a:pt x="387" y="2432"/>
                    <a:pt x="885" y="2492"/>
                  </a:cubicBezTo>
                  <a:cubicBezTo>
                    <a:pt x="1040" y="2252"/>
                    <a:pt x="1006" y="1754"/>
                    <a:pt x="1461" y="1702"/>
                  </a:cubicBezTo>
                  <a:cubicBezTo>
                    <a:pt x="1882" y="1556"/>
                    <a:pt x="1461" y="989"/>
                    <a:pt x="1856" y="809"/>
                  </a:cubicBezTo>
                  <a:cubicBezTo>
                    <a:pt x="2011" y="731"/>
                    <a:pt x="2183" y="654"/>
                    <a:pt x="2105" y="456"/>
                  </a:cubicBezTo>
                  <a:cubicBezTo>
                    <a:pt x="2097" y="431"/>
                    <a:pt x="2088" y="405"/>
                    <a:pt x="2079" y="370"/>
                  </a:cubicBezTo>
                  <a:cubicBezTo>
                    <a:pt x="1873" y="123"/>
                    <a:pt x="1613" y="0"/>
                    <a:pt x="13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5"/>
            <p:cNvSpPr/>
            <p:nvPr/>
          </p:nvSpPr>
          <p:spPr>
            <a:xfrm>
              <a:off x="5150354" y="1613218"/>
              <a:ext cx="171835" cy="138415"/>
            </a:xfrm>
            <a:custGeom>
              <a:rect b="b" l="l" r="r" t="t"/>
              <a:pathLst>
                <a:path extrusionOk="0" h="2485" w="3085">
                  <a:moveTo>
                    <a:pt x="601" y="1"/>
                  </a:moveTo>
                  <a:cubicBezTo>
                    <a:pt x="419" y="1"/>
                    <a:pt x="250" y="65"/>
                    <a:pt x="103" y="225"/>
                  </a:cubicBezTo>
                  <a:cubicBezTo>
                    <a:pt x="9" y="337"/>
                    <a:pt x="0" y="491"/>
                    <a:pt x="78" y="612"/>
                  </a:cubicBezTo>
                  <a:cubicBezTo>
                    <a:pt x="482" y="1239"/>
                    <a:pt x="1263" y="1582"/>
                    <a:pt x="1942" y="1840"/>
                  </a:cubicBezTo>
                  <a:cubicBezTo>
                    <a:pt x="2329" y="2012"/>
                    <a:pt x="2767" y="2141"/>
                    <a:pt x="3025" y="2484"/>
                  </a:cubicBezTo>
                  <a:cubicBezTo>
                    <a:pt x="3085" y="1995"/>
                    <a:pt x="2964" y="1316"/>
                    <a:pt x="2526" y="1024"/>
                  </a:cubicBezTo>
                  <a:cubicBezTo>
                    <a:pt x="2013" y="771"/>
                    <a:pt x="1231" y="1"/>
                    <a:pt x="6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5"/>
            <p:cNvSpPr/>
            <p:nvPr/>
          </p:nvSpPr>
          <p:spPr>
            <a:xfrm>
              <a:off x="5353269" y="1492182"/>
              <a:ext cx="174675" cy="263740"/>
            </a:xfrm>
            <a:custGeom>
              <a:rect b="b" l="l" r="r" t="t"/>
              <a:pathLst>
                <a:path extrusionOk="0" h="4735" w="3136">
                  <a:moveTo>
                    <a:pt x="1770" y="1"/>
                  </a:moveTo>
                  <a:lnTo>
                    <a:pt x="1770" y="1"/>
                  </a:lnTo>
                  <a:cubicBezTo>
                    <a:pt x="937" y="78"/>
                    <a:pt x="773" y="1083"/>
                    <a:pt x="584" y="1745"/>
                  </a:cubicBezTo>
                  <a:cubicBezTo>
                    <a:pt x="481" y="2759"/>
                    <a:pt x="0" y="3721"/>
                    <a:pt x="43" y="4735"/>
                  </a:cubicBezTo>
                  <a:cubicBezTo>
                    <a:pt x="765" y="4391"/>
                    <a:pt x="1340" y="3798"/>
                    <a:pt x="1744" y="3111"/>
                  </a:cubicBezTo>
                  <a:cubicBezTo>
                    <a:pt x="2148" y="2381"/>
                    <a:pt x="3136" y="173"/>
                    <a:pt x="17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5"/>
            <p:cNvSpPr/>
            <p:nvPr/>
          </p:nvSpPr>
          <p:spPr>
            <a:xfrm>
              <a:off x="5381008" y="1742720"/>
              <a:ext cx="181972" cy="119644"/>
            </a:xfrm>
            <a:custGeom>
              <a:rect b="b" l="l" r="r" t="t"/>
              <a:pathLst>
                <a:path extrusionOk="0" h="2148" w="3267">
                  <a:moveTo>
                    <a:pt x="1054" y="1"/>
                  </a:moveTo>
                  <a:cubicBezTo>
                    <a:pt x="736" y="1"/>
                    <a:pt x="393" y="161"/>
                    <a:pt x="0" y="572"/>
                  </a:cubicBezTo>
                  <a:cubicBezTo>
                    <a:pt x="370" y="615"/>
                    <a:pt x="567" y="873"/>
                    <a:pt x="877" y="1010"/>
                  </a:cubicBezTo>
                  <a:cubicBezTo>
                    <a:pt x="1272" y="1208"/>
                    <a:pt x="1444" y="1654"/>
                    <a:pt x="1805" y="1895"/>
                  </a:cubicBezTo>
                  <a:cubicBezTo>
                    <a:pt x="2013" y="2070"/>
                    <a:pt x="2245" y="2147"/>
                    <a:pt x="2450" y="2147"/>
                  </a:cubicBezTo>
                  <a:cubicBezTo>
                    <a:pt x="2936" y="2147"/>
                    <a:pt x="3266" y="1713"/>
                    <a:pt x="2758" y="1139"/>
                  </a:cubicBezTo>
                  <a:cubicBezTo>
                    <a:pt x="2172" y="586"/>
                    <a:pt x="1660" y="1"/>
                    <a:pt x="10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5"/>
            <p:cNvSpPr/>
            <p:nvPr/>
          </p:nvSpPr>
          <p:spPr>
            <a:xfrm>
              <a:off x="5201097" y="1528721"/>
              <a:ext cx="330245" cy="310416"/>
            </a:xfrm>
            <a:custGeom>
              <a:rect b="b" l="l" r="r" t="t"/>
              <a:pathLst>
                <a:path extrusionOk="0" h="5573" w="5929">
                  <a:moveTo>
                    <a:pt x="4674" y="0"/>
                  </a:moveTo>
                  <a:cubicBezTo>
                    <a:pt x="4670" y="0"/>
                    <a:pt x="4665" y="2"/>
                    <a:pt x="4665" y="6"/>
                  </a:cubicBezTo>
                  <a:cubicBezTo>
                    <a:pt x="4648" y="49"/>
                    <a:pt x="4631" y="92"/>
                    <a:pt x="4614" y="144"/>
                  </a:cubicBezTo>
                  <a:cubicBezTo>
                    <a:pt x="4596" y="187"/>
                    <a:pt x="4579" y="230"/>
                    <a:pt x="4562" y="273"/>
                  </a:cubicBezTo>
                  <a:cubicBezTo>
                    <a:pt x="4545" y="324"/>
                    <a:pt x="4528" y="367"/>
                    <a:pt x="4511" y="419"/>
                  </a:cubicBezTo>
                  <a:lnTo>
                    <a:pt x="4407" y="685"/>
                  </a:lnTo>
                  <a:cubicBezTo>
                    <a:pt x="4339" y="874"/>
                    <a:pt x="4270" y="1055"/>
                    <a:pt x="4201" y="1235"/>
                  </a:cubicBezTo>
                  <a:cubicBezTo>
                    <a:pt x="4055" y="1596"/>
                    <a:pt x="3909" y="1948"/>
                    <a:pt x="3737" y="2300"/>
                  </a:cubicBezTo>
                  <a:cubicBezTo>
                    <a:pt x="3566" y="2644"/>
                    <a:pt x="3385" y="2988"/>
                    <a:pt x="3187" y="3323"/>
                  </a:cubicBezTo>
                  <a:cubicBezTo>
                    <a:pt x="2998" y="3658"/>
                    <a:pt x="2784" y="3976"/>
                    <a:pt x="2569" y="4302"/>
                  </a:cubicBezTo>
                  <a:cubicBezTo>
                    <a:pt x="2483" y="4422"/>
                    <a:pt x="2397" y="4543"/>
                    <a:pt x="2311" y="4654"/>
                  </a:cubicBezTo>
                  <a:cubicBezTo>
                    <a:pt x="2328" y="4508"/>
                    <a:pt x="2328" y="4362"/>
                    <a:pt x="2311" y="4216"/>
                  </a:cubicBezTo>
                  <a:cubicBezTo>
                    <a:pt x="2268" y="3950"/>
                    <a:pt x="2157" y="3692"/>
                    <a:pt x="1985" y="3486"/>
                  </a:cubicBezTo>
                  <a:cubicBezTo>
                    <a:pt x="1813" y="3280"/>
                    <a:pt x="1607" y="3099"/>
                    <a:pt x="1383" y="2962"/>
                  </a:cubicBezTo>
                  <a:cubicBezTo>
                    <a:pt x="1151" y="2816"/>
                    <a:pt x="919" y="2696"/>
                    <a:pt x="687" y="2550"/>
                  </a:cubicBezTo>
                  <a:cubicBezTo>
                    <a:pt x="567" y="2489"/>
                    <a:pt x="447" y="2412"/>
                    <a:pt x="335" y="2335"/>
                  </a:cubicBezTo>
                  <a:cubicBezTo>
                    <a:pt x="232" y="2266"/>
                    <a:pt x="120" y="2180"/>
                    <a:pt x="17" y="2103"/>
                  </a:cubicBezTo>
                  <a:cubicBezTo>
                    <a:pt x="14" y="2100"/>
                    <a:pt x="12" y="2099"/>
                    <a:pt x="9" y="2099"/>
                  </a:cubicBezTo>
                  <a:cubicBezTo>
                    <a:pt x="4" y="2099"/>
                    <a:pt x="0" y="2103"/>
                    <a:pt x="0" y="2103"/>
                  </a:cubicBezTo>
                  <a:cubicBezTo>
                    <a:pt x="95" y="2223"/>
                    <a:pt x="198" y="2326"/>
                    <a:pt x="318" y="2412"/>
                  </a:cubicBezTo>
                  <a:cubicBezTo>
                    <a:pt x="438" y="2498"/>
                    <a:pt x="567" y="2584"/>
                    <a:pt x="687" y="2661"/>
                  </a:cubicBezTo>
                  <a:cubicBezTo>
                    <a:pt x="1126" y="2928"/>
                    <a:pt x="1615" y="3159"/>
                    <a:pt x="1925" y="3589"/>
                  </a:cubicBezTo>
                  <a:cubicBezTo>
                    <a:pt x="2079" y="3795"/>
                    <a:pt x="2174" y="4044"/>
                    <a:pt x="2191" y="4302"/>
                  </a:cubicBezTo>
                  <a:cubicBezTo>
                    <a:pt x="2208" y="4431"/>
                    <a:pt x="2199" y="4560"/>
                    <a:pt x="2182" y="4689"/>
                  </a:cubicBezTo>
                  <a:cubicBezTo>
                    <a:pt x="2165" y="4749"/>
                    <a:pt x="2157" y="4809"/>
                    <a:pt x="2131" y="4869"/>
                  </a:cubicBezTo>
                  <a:lnTo>
                    <a:pt x="2122" y="4895"/>
                  </a:lnTo>
                  <a:lnTo>
                    <a:pt x="2045" y="4998"/>
                  </a:lnTo>
                  <a:lnTo>
                    <a:pt x="1959" y="5110"/>
                  </a:lnTo>
                  <a:cubicBezTo>
                    <a:pt x="1933" y="5153"/>
                    <a:pt x="1899" y="5196"/>
                    <a:pt x="1882" y="5239"/>
                  </a:cubicBezTo>
                  <a:cubicBezTo>
                    <a:pt x="1862" y="5271"/>
                    <a:pt x="1897" y="5299"/>
                    <a:pt x="1930" y="5299"/>
                  </a:cubicBezTo>
                  <a:cubicBezTo>
                    <a:pt x="1941" y="5299"/>
                    <a:pt x="1951" y="5296"/>
                    <a:pt x="1959" y="5290"/>
                  </a:cubicBezTo>
                  <a:cubicBezTo>
                    <a:pt x="1993" y="5264"/>
                    <a:pt x="2028" y="5221"/>
                    <a:pt x="2062" y="5187"/>
                  </a:cubicBezTo>
                  <a:lnTo>
                    <a:pt x="2096" y="5144"/>
                  </a:lnTo>
                  <a:cubicBezTo>
                    <a:pt x="2101" y="5146"/>
                    <a:pt x="2106" y="5147"/>
                    <a:pt x="2112" y="5147"/>
                  </a:cubicBezTo>
                  <a:cubicBezTo>
                    <a:pt x="2126" y="5147"/>
                    <a:pt x="2142" y="5139"/>
                    <a:pt x="2148" y="5127"/>
                  </a:cubicBezTo>
                  <a:cubicBezTo>
                    <a:pt x="2155" y="5130"/>
                    <a:pt x="2162" y="5133"/>
                    <a:pt x="2169" y="5133"/>
                  </a:cubicBezTo>
                  <a:cubicBezTo>
                    <a:pt x="2179" y="5133"/>
                    <a:pt x="2189" y="5128"/>
                    <a:pt x="2199" y="5118"/>
                  </a:cubicBezTo>
                  <a:cubicBezTo>
                    <a:pt x="2303" y="5007"/>
                    <a:pt x="2423" y="4895"/>
                    <a:pt x="2552" y="4800"/>
                  </a:cubicBezTo>
                  <a:cubicBezTo>
                    <a:pt x="2942" y="4491"/>
                    <a:pt x="3420" y="4329"/>
                    <a:pt x="3905" y="4329"/>
                  </a:cubicBezTo>
                  <a:cubicBezTo>
                    <a:pt x="4134" y="4329"/>
                    <a:pt x="4364" y="4365"/>
                    <a:pt x="4588" y="4440"/>
                  </a:cubicBezTo>
                  <a:cubicBezTo>
                    <a:pt x="4871" y="4534"/>
                    <a:pt x="5129" y="4680"/>
                    <a:pt x="5353" y="4878"/>
                  </a:cubicBezTo>
                  <a:cubicBezTo>
                    <a:pt x="5567" y="5075"/>
                    <a:pt x="5756" y="5307"/>
                    <a:pt x="5911" y="5565"/>
                  </a:cubicBezTo>
                  <a:cubicBezTo>
                    <a:pt x="5914" y="5570"/>
                    <a:pt x="5916" y="5572"/>
                    <a:pt x="5919" y="5572"/>
                  </a:cubicBezTo>
                  <a:cubicBezTo>
                    <a:pt x="5924" y="5572"/>
                    <a:pt x="5928" y="5562"/>
                    <a:pt x="5928" y="5556"/>
                  </a:cubicBezTo>
                  <a:cubicBezTo>
                    <a:pt x="5920" y="5522"/>
                    <a:pt x="5902" y="5488"/>
                    <a:pt x="5894" y="5445"/>
                  </a:cubicBezTo>
                  <a:cubicBezTo>
                    <a:pt x="5834" y="5307"/>
                    <a:pt x="5756" y="5170"/>
                    <a:pt x="5653" y="5050"/>
                  </a:cubicBezTo>
                  <a:cubicBezTo>
                    <a:pt x="5559" y="4938"/>
                    <a:pt x="5456" y="4826"/>
                    <a:pt x="5335" y="4723"/>
                  </a:cubicBezTo>
                  <a:cubicBezTo>
                    <a:pt x="5095" y="4526"/>
                    <a:pt x="4820" y="4379"/>
                    <a:pt x="4528" y="4285"/>
                  </a:cubicBezTo>
                  <a:cubicBezTo>
                    <a:pt x="4329" y="4226"/>
                    <a:pt x="4122" y="4196"/>
                    <a:pt x="3915" y="4196"/>
                  </a:cubicBezTo>
                  <a:cubicBezTo>
                    <a:pt x="3818" y="4196"/>
                    <a:pt x="3722" y="4203"/>
                    <a:pt x="3626" y="4216"/>
                  </a:cubicBezTo>
                  <a:cubicBezTo>
                    <a:pt x="3179" y="4268"/>
                    <a:pt x="2758" y="4448"/>
                    <a:pt x="2414" y="4732"/>
                  </a:cubicBezTo>
                  <a:cubicBezTo>
                    <a:pt x="2535" y="4577"/>
                    <a:pt x="2646" y="4414"/>
                    <a:pt x="2758" y="4251"/>
                  </a:cubicBezTo>
                  <a:cubicBezTo>
                    <a:pt x="2973" y="3924"/>
                    <a:pt x="3179" y="3589"/>
                    <a:pt x="3376" y="3254"/>
                  </a:cubicBezTo>
                  <a:cubicBezTo>
                    <a:pt x="3566" y="2910"/>
                    <a:pt x="3746" y="2567"/>
                    <a:pt x="3909" y="2214"/>
                  </a:cubicBezTo>
                  <a:cubicBezTo>
                    <a:pt x="4072" y="1854"/>
                    <a:pt x="4227" y="1493"/>
                    <a:pt x="4365" y="1132"/>
                  </a:cubicBezTo>
                  <a:cubicBezTo>
                    <a:pt x="4502" y="763"/>
                    <a:pt x="4614" y="393"/>
                    <a:pt x="4682" y="6"/>
                  </a:cubicBezTo>
                  <a:cubicBezTo>
                    <a:pt x="4682" y="2"/>
                    <a:pt x="4678" y="0"/>
                    <a:pt x="46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5"/>
            <p:cNvSpPr/>
            <p:nvPr/>
          </p:nvSpPr>
          <p:spPr>
            <a:xfrm>
              <a:off x="5230284" y="1778591"/>
              <a:ext cx="159413" cy="201300"/>
            </a:xfrm>
            <a:custGeom>
              <a:rect b="b" l="l" r="r" t="t"/>
              <a:pathLst>
                <a:path extrusionOk="0" h="3614" w="2862">
                  <a:moveTo>
                    <a:pt x="1092" y="1"/>
                  </a:moveTo>
                  <a:cubicBezTo>
                    <a:pt x="621" y="1"/>
                    <a:pt x="256" y="305"/>
                    <a:pt x="163" y="813"/>
                  </a:cubicBezTo>
                  <a:cubicBezTo>
                    <a:pt x="112" y="1148"/>
                    <a:pt x="163" y="1560"/>
                    <a:pt x="378" y="2033"/>
                  </a:cubicBezTo>
                  <a:cubicBezTo>
                    <a:pt x="498" y="2265"/>
                    <a:pt x="490" y="2325"/>
                    <a:pt x="309" y="2514"/>
                  </a:cubicBezTo>
                  <a:cubicBezTo>
                    <a:pt x="0" y="2840"/>
                    <a:pt x="404" y="3261"/>
                    <a:pt x="206" y="3614"/>
                  </a:cubicBezTo>
                  <a:cubicBezTo>
                    <a:pt x="602" y="3347"/>
                    <a:pt x="181" y="2600"/>
                    <a:pt x="876" y="2497"/>
                  </a:cubicBezTo>
                  <a:cubicBezTo>
                    <a:pt x="1375" y="2479"/>
                    <a:pt x="1856" y="2316"/>
                    <a:pt x="2268" y="2033"/>
                  </a:cubicBezTo>
                  <a:cubicBezTo>
                    <a:pt x="2672" y="1732"/>
                    <a:pt x="2861" y="1294"/>
                    <a:pt x="2440" y="744"/>
                  </a:cubicBezTo>
                  <a:cubicBezTo>
                    <a:pt x="1983" y="227"/>
                    <a:pt x="1498" y="1"/>
                    <a:pt x="10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5"/>
            <p:cNvSpPr/>
            <p:nvPr/>
          </p:nvSpPr>
          <p:spPr>
            <a:xfrm>
              <a:off x="5239363" y="1778591"/>
              <a:ext cx="150334" cy="113238"/>
            </a:xfrm>
            <a:custGeom>
              <a:rect b="b" l="l" r="r" t="t"/>
              <a:pathLst>
                <a:path extrusionOk="0" h="2033" w="2699">
                  <a:moveTo>
                    <a:pt x="929" y="1"/>
                  </a:moveTo>
                  <a:cubicBezTo>
                    <a:pt x="458" y="1"/>
                    <a:pt x="93" y="305"/>
                    <a:pt x="0" y="813"/>
                  </a:cubicBezTo>
                  <a:cubicBezTo>
                    <a:pt x="9" y="847"/>
                    <a:pt x="18" y="873"/>
                    <a:pt x="26" y="899"/>
                  </a:cubicBezTo>
                  <a:cubicBezTo>
                    <a:pt x="52" y="1057"/>
                    <a:pt x="157" y="1085"/>
                    <a:pt x="279" y="1085"/>
                  </a:cubicBezTo>
                  <a:cubicBezTo>
                    <a:pt x="322" y="1085"/>
                    <a:pt x="368" y="1081"/>
                    <a:pt x="413" y="1079"/>
                  </a:cubicBezTo>
                  <a:cubicBezTo>
                    <a:pt x="426" y="1078"/>
                    <a:pt x="439" y="1077"/>
                    <a:pt x="451" y="1077"/>
                  </a:cubicBezTo>
                  <a:cubicBezTo>
                    <a:pt x="823" y="1077"/>
                    <a:pt x="792" y="1653"/>
                    <a:pt x="1140" y="1653"/>
                  </a:cubicBezTo>
                  <a:cubicBezTo>
                    <a:pt x="1162" y="1653"/>
                    <a:pt x="1186" y="1651"/>
                    <a:pt x="1212" y="1646"/>
                  </a:cubicBezTo>
                  <a:cubicBezTo>
                    <a:pt x="1281" y="1614"/>
                    <a:pt x="1345" y="1601"/>
                    <a:pt x="1405" y="1601"/>
                  </a:cubicBezTo>
                  <a:cubicBezTo>
                    <a:pt x="1703" y="1601"/>
                    <a:pt x="1898" y="1933"/>
                    <a:pt x="2105" y="2033"/>
                  </a:cubicBezTo>
                  <a:cubicBezTo>
                    <a:pt x="2509" y="1732"/>
                    <a:pt x="2698" y="1294"/>
                    <a:pt x="2277" y="744"/>
                  </a:cubicBezTo>
                  <a:cubicBezTo>
                    <a:pt x="1820" y="227"/>
                    <a:pt x="1335" y="1"/>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5"/>
            <p:cNvSpPr/>
            <p:nvPr/>
          </p:nvSpPr>
          <p:spPr>
            <a:xfrm>
              <a:off x="4917751" y="1551558"/>
              <a:ext cx="206313" cy="79540"/>
            </a:xfrm>
            <a:custGeom>
              <a:rect b="b" l="l" r="r" t="t"/>
              <a:pathLst>
                <a:path extrusionOk="0" h="1428" w="3704">
                  <a:moveTo>
                    <a:pt x="2469" y="180"/>
                  </a:moveTo>
                  <a:cubicBezTo>
                    <a:pt x="2459" y="180"/>
                    <a:pt x="2450" y="180"/>
                    <a:pt x="2441" y="181"/>
                  </a:cubicBezTo>
                  <a:cubicBezTo>
                    <a:pt x="1711" y="310"/>
                    <a:pt x="121" y="0"/>
                    <a:pt x="10" y="963"/>
                  </a:cubicBezTo>
                  <a:cubicBezTo>
                    <a:pt x="1" y="1100"/>
                    <a:pt x="78" y="1237"/>
                    <a:pt x="216" y="1289"/>
                  </a:cubicBezTo>
                  <a:cubicBezTo>
                    <a:pt x="467" y="1388"/>
                    <a:pt x="737" y="1427"/>
                    <a:pt x="1012" y="1427"/>
                  </a:cubicBezTo>
                  <a:cubicBezTo>
                    <a:pt x="1497" y="1427"/>
                    <a:pt x="1997" y="1307"/>
                    <a:pt x="2441" y="1186"/>
                  </a:cubicBezTo>
                  <a:cubicBezTo>
                    <a:pt x="2742" y="1118"/>
                    <a:pt x="3048" y="1020"/>
                    <a:pt x="3349" y="1020"/>
                  </a:cubicBezTo>
                  <a:cubicBezTo>
                    <a:pt x="3468" y="1020"/>
                    <a:pt x="3587" y="1035"/>
                    <a:pt x="3704" y="1074"/>
                  </a:cubicBezTo>
                  <a:cubicBezTo>
                    <a:pt x="3467" y="652"/>
                    <a:pt x="2991" y="180"/>
                    <a:pt x="2469" y="18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5"/>
            <p:cNvSpPr/>
            <p:nvPr/>
          </p:nvSpPr>
          <p:spPr>
            <a:xfrm>
              <a:off x="5044134" y="1316727"/>
              <a:ext cx="139306" cy="276495"/>
            </a:xfrm>
            <a:custGeom>
              <a:rect b="b" l="l" r="r" t="t"/>
              <a:pathLst>
                <a:path extrusionOk="0" h="4964" w="2501">
                  <a:moveTo>
                    <a:pt x="1034" y="0"/>
                  </a:moveTo>
                  <a:cubicBezTo>
                    <a:pt x="909" y="0"/>
                    <a:pt x="773" y="37"/>
                    <a:pt x="627" y="118"/>
                  </a:cubicBezTo>
                  <a:cubicBezTo>
                    <a:pt x="0" y="668"/>
                    <a:pt x="455" y="1579"/>
                    <a:pt x="696" y="2214"/>
                  </a:cubicBezTo>
                  <a:cubicBezTo>
                    <a:pt x="1203" y="3099"/>
                    <a:pt x="1375" y="4165"/>
                    <a:pt x="2002" y="4964"/>
                  </a:cubicBezTo>
                  <a:cubicBezTo>
                    <a:pt x="2389" y="4259"/>
                    <a:pt x="2500" y="3434"/>
                    <a:pt x="2431" y="2644"/>
                  </a:cubicBezTo>
                  <a:cubicBezTo>
                    <a:pt x="2341" y="1919"/>
                    <a:pt x="1945" y="0"/>
                    <a:pt x="10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5"/>
            <p:cNvSpPr/>
            <p:nvPr/>
          </p:nvSpPr>
          <p:spPr>
            <a:xfrm>
              <a:off x="5187673" y="1520978"/>
              <a:ext cx="199796" cy="72856"/>
            </a:xfrm>
            <a:custGeom>
              <a:rect b="b" l="l" r="r" t="t"/>
              <a:pathLst>
                <a:path extrusionOk="0" h="1308" w="3587">
                  <a:moveTo>
                    <a:pt x="1341" y="0"/>
                  </a:moveTo>
                  <a:cubicBezTo>
                    <a:pt x="663" y="0"/>
                    <a:pt x="145" y="238"/>
                    <a:pt x="1" y="1288"/>
                  </a:cubicBezTo>
                  <a:cubicBezTo>
                    <a:pt x="318" y="1116"/>
                    <a:pt x="636" y="1211"/>
                    <a:pt x="963" y="1133"/>
                  </a:cubicBezTo>
                  <a:cubicBezTo>
                    <a:pt x="1015" y="1125"/>
                    <a:pt x="1066" y="1122"/>
                    <a:pt x="1116" y="1122"/>
                  </a:cubicBezTo>
                  <a:cubicBezTo>
                    <a:pt x="1481" y="1122"/>
                    <a:pt x="1822" y="1306"/>
                    <a:pt x="2192" y="1306"/>
                  </a:cubicBezTo>
                  <a:cubicBezTo>
                    <a:pt x="2206" y="1306"/>
                    <a:pt x="2220" y="1306"/>
                    <a:pt x="2234" y="1305"/>
                  </a:cubicBezTo>
                  <a:cubicBezTo>
                    <a:pt x="2261" y="1307"/>
                    <a:pt x="2287" y="1308"/>
                    <a:pt x="2312" y="1308"/>
                  </a:cubicBezTo>
                  <a:cubicBezTo>
                    <a:pt x="3171" y="1308"/>
                    <a:pt x="3587" y="353"/>
                    <a:pt x="2561" y="120"/>
                  </a:cubicBezTo>
                  <a:cubicBezTo>
                    <a:pt x="2130" y="71"/>
                    <a:pt x="1711" y="0"/>
                    <a:pt x="13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5"/>
            <p:cNvSpPr/>
            <p:nvPr/>
          </p:nvSpPr>
          <p:spPr>
            <a:xfrm>
              <a:off x="4966099" y="1347027"/>
              <a:ext cx="381935" cy="330023"/>
            </a:xfrm>
            <a:custGeom>
              <a:rect b="b" l="l" r="r" t="t"/>
              <a:pathLst>
                <a:path extrusionOk="0" h="5925" w="6857">
                  <a:moveTo>
                    <a:pt x="2566" y="0"/>
                  </a:moveTo>
                  <a:cubicBezTo>
                    <a:pt x="2561" y="0"/>
                    <a:pt x="2552" y="6"/>
                    <a:pt x="2552" y="12"/>
                  </a:cubicBezTo>
                  <a:cubicBezTo>
                    <a:pt x="2570" y="55"/>
                    <a:pt x="2578" y="107"/>
                    <a:pt x="2595" y="150"/>
                  </a:cubicBezTo>
                  <a:cubicBezTo>
                    <a:pt x="2604" y="193"/>
                    <a:pt x="2612" y="244"/>
                    <a:pt x="2630" y="287"/>
                  </a:cubicBezTo>
                  <a:cubicBezTo>
                    <a:pt x="2638" y="339"/>
                    <a:pt x="2655" y="382"/>
                    <a:pt x="2664" y="433"/>
                  </a:cubicBezTo>
                  <a:cubicBezTo>
                    <a:pt x="2690" y="528"/>
                    <a:pt x="2724" y="622"/>
                    <a:pt x="2750" y="708"/>
                  </a:cubicBezTo>
                  <a:cubicBezTo>
                    <a:pt x="2801" y="897"/>
                    <a:pt x="2853" y="1086"/>
                    <a:pt x="2905" y="1275"/>
                  </a:cubicBezTo>
                  <a:cubicBezTo>
                    <a:pt x="2999" y="1653"/>
                    <a:pt x="3085" y="2023"/>
                    <a:pt x="3154" y="2409"/>
                  </a:cubicBezTo>
                  <a:cubicBezTo>
                    <a:pt x="3222" y="2787"/>
                    <a:pt x="3274" y="3174"/>
                    <a:pt x="3308" y="3561"/>
                  </a:cubicBezTo>
                  <a:cubicBezTo>
                    <a:pt x="3351" y="3947"/>
                    <a:pt x="3377" y="4334"/>
                    <a:pt x="3386" y="4720"/>
                  </a:cubicBezTo>
                  <a:lnTo>
                    <a:pt x="3386" y="5159"/>
                  </a:lnTo>
                  <a:cubicBezTo>
                    <a:pt x="3180" y="4781"/>
                    <a:pt x="2836" y="4506"/>
                    <a:pt x="2423" y="4394"/>
                  </a:cubicBezTo>
                  <a:cubicBezTo>
                    <a:pt x="2233" y="4350"/>
                    <a:pt x="2038" y="4324"/>
                    <a:pt x="1842" y="4324"/>
                  </a:cubicBezTo>
                  <a:cubicBezTo>
                    <a:pt x="1772" y="4324"/>
                    <a:pt x="1703" y="4327"/>
                    <a:pt x="1633" y="4334"/>
                  </a:cubicBezTo>
                  <a:cubicBezTo>
                    <a:pt x="1367" y="4351"/>
                    <a:pt x="1100" y="4385"/>
                    <a:pt x="825" y="4411"/>
                  </a:cubicBezTo>
                  <a:cubicBezTo>
                    <a:pt x="697" y="4428"/>
                    <a:pt x="559" y="4428"/>
                    <a:pt x="422" y="4437"/>
                  </a:cubicBezTo>
                  <a:cubicBezTo>
                    <a:pt x="376" y="4440"/>
                    <a:pt x="331" y="4441"/>
                    <a:pt x="286" y="4441"/>
                  </a:cubicBezTo>
                  <a:cubicBezTo>
                    <a:pt x="197" y="4441"/>
                    <a:pt x="110" y="4437"/>
                    <a:pt x="18" y="4437"/>
                  </a:cubicBezTo>
                  <a:cubicBezTo>
                    <a:pt x="1" y="4437"/>
                    <a:pt x="1" y="4454"/>
                    <a:pt x="9" y="4463"/>
                  </a:cubicBezTo>
                  <a:cubicBezTo>
                    <a:pt x="155" y="4506"/>
                    <a:pt x="301" y="4523"/>
                    <a:pt x="447" y="4523"/>
                  </a:cubicBezTo>
                  <a:cubicBezTo>
                    <a:pt x="602" y="4523"/>
                    <a:pt x="748" y="4514"/>
                    <a:pt x="894" y="4506"/>
                  </a:cubicBezTo>
                  <a:cubicBezTo>
                    <a:pt x="1186" y="4481"/>
                    <a:pt x="1488" y="4439"/>
                    <a:pt x="1788" y="4439"/>
                  </a:cubicBezTo>
                  <a:cubicBezTo>
                    <a:pt x="2009" y="4439"/>
                    <a:pt x="2229" y="4462"/>
                    <a:pt x="2441" y="4531"/>
                  </a:cubicBezTo>
                  <a:cubicBezTo>
                    <a:pt x="2690" y="4609"/>
                    <a:pt x="2905" y="4755"/>
                    <a:pt x="3076" y="4952"/>
                  </a:cubicBezTo>
                  <a:cubicBezTo>
                    <a:pt x="3162" y="5047"/>
                    <a:pt x="3231" y="5159"/>
                    <a:pt x="3291" y="5270"/>
                  </a:cubicBezTo>
                  <a:cubicBezTo>
                    <a:pt x="3317" y="5330"/>
                    <a:pt x="3343" y="5391"/>
                    <a:pt x="3369" y="5451"/>
                  </a:cubicBezTo>
                  <a:cubicBezTo>
                    <a:pt x="3377" y="5459"/>
                    <a:pt x="3377" y="5459"/>
                    <a:pt x="3377" y="5468"/>
                  </a:cubicBezTo>
                  <a:lnTo>
                    <a:pt x="3377" y="5597"/>
                  </a:lnTo>
                  <a:lnTo>
                    <a:pt x="3377" y="5743"/>
                  </a:lnTo>
                  <a:cubicBezTo>
                    <a:pt x="3369" y="5794"/>
                    <a:pt x="3377" y="5837"/>
                    <a:pt x="3377" y="5889"/>
                  </a:cubicBezTo>
                  <a:cubicBezTo>
                    <a:pt x="3381" y="5913"/>
                    <a:pt x="3401" y="5924"/>
                    <a:pt x="3421" y="5924"/>
                  </a:cubicBezTo>
                  <a:cubicBezTo>
                    <a:pt x="3444" y="5924"/>
                    <a:pt x="3467" y="5911"/>
                    <a:pt x="3472" y="5889"/>
                  </a:cubicBezTo>
                  <a:cubicBezTo>
                    <a:pt x="3489" y="5837"/>
                    <a:pt x="3497" y="5794"/>
                    <a:pt x="3497" y="5743"/>
                  </a:cubicBezTo>
                  <a:lnTo>
                    <a:pt x="3497" y="5691"/>
                  </a:lnTo>
                  <a:cubicBezTo>
                    <a:pt x="3515" y="5683"/>
                    <a:pt x="3532" y="5665"/>
                    <a:pt x="3532" y="5648"/>
                  </a:cubicBezTo>
                  <a:cubicBezTo>
                    <a:pt x="3549" y="5640"/>
                    <a:pt x="3558" y="5631"/>
                    <a:pt x="3566" y="5614"/>
                  </a:cubicBezTo>
                  <a:cubicBezTo>
                    <a:pt x="3583" y="5459"/>
                    <a:pt x="3618" y="5296"/>
                    <a:pt x="3652" y="5141"/>
                  </a:cubicBezTo>
                  <a:cubicBezTo>
                    <a:pt x="3695" y="4995"/>
                    <a:pt x="3755" y="4849"/>
                    <a:pt x="3832" y="4712"/>
                  </a:cubicBezTo>
                  <a:cubicBezTo>
                    <a:pt x="4099" y="4196"/>
                    <a:pt x="4554" y="3818"/>
                    <a:pt x="5104" y="3646"/>
                  </a:cubicBezTo>
                  <a:cubicBezTo>
                    <a:pt x="5319" y="3575"/>
                    <a:pt x="5540" y="3543"/>
                    <a:pt x="5765" y="3543"/>
                  </a:cubicBezTo>
                  <a:cubicBezTo>
                    <a:pt x="5836" y="3543"/>
                    <a:pt x="5908" y="3546"/>
                    <a:pt x="5980" y="3552"/>
                  </a:cubicBezTo>
                  <a:cubicBezTo>
                    <a:pt x="6272" y="3586"/>
                    <a:pt x="6565" y="3664"/>
                    <a:pt x="6839" y="3784"/>
                  </a:cubicBezTo>
                  <a:cubicBezTo>
                    <a:pt x="6848" y="3784"/>
                    <a:pt x="6857" y="3767"/>
                    <a:pt x="6848" y="3758"/>
                  </a:cubicBezTo>
                  <a:cubicBezTo>
                    <a:pt x="6814" y="3732"/>
                    <a:pt x="6779" y="3715"/>
                    <a:pt x="6745" y="3689"/>
                  </a:cubicBezTo>
                  <a:cubicBezTo>
                    <a:pt x="6616" y="3604"/>
                    <a:pt x="6479" y="3543"/>
                    <a:pt x="6324" y="3509"/>
                  </a:cubicBezTo>
                  <a:cubicBezTo>
                    <a:pt x="6178" y="3475"/>
                    <a:pt x="6023" y="3449"/>
                    <a:pt x="5869" y="3440"/>
                  </a:cubicBezTo>
                  <a:cubicBezTo>
                    <a:pt x="5810" y="3435"/>
                    <a:pt x="5751" y="3433"/>
                    <a:pt x="5693" y="3433"/>
                  </a:cubicBezTo>
                  <a:cubicBezTo>
                    <a:pt x="5443" y="3433"/>
                    <a:pt x="5195" y="3477"/>
                    <a:pt x="4958" y="3561"/>
                  </a:cubicBezTo>
                  <a:cubicBezTo>
                    <a:pt x="4674" y="3664"/>
                    <a:pt x="4408" y="3818"/>
                    <a:pt x="4185" y="4025"/>
                  </a:cubicBezTo>
                  <a:cubicBezTo>
                    <a:pt x="3858" y="4334"/>
                    <a:pt x="3626" y="4729"/>
                    <a:pt x="3515" y="5167"/>
                  </a:cubicBezTo>
                  <a:cubicBezTo>
                    <a:pt x="3515" y="4970"/>
                    <a:pt x="3515" y="4772"/>
                    <a:pt x="3506" y="4574"/>
                  </a:cubicBezTo>
                  <a:cubicBezTo>
                    <a:pt x="3489" y="4179"/>
                    <a:pt x="3463" y="3793"/>
                    <a:pt x="3420" y="3397"/>
                  </a:cubicBezTo>
                  <a:cubicBezTo>
                    <a:pt x="3377" y="3011"/>
                    <a:pt x="3317" y="2633"/>
                    <a:pt x="3240" y="2238"/>
                  </a:cubicBezTo>
                  <a:cubicBezTo>
                    <a:pt x="3162" y="1851"/>
                    <a:pt x="3076" y="1473"/>
                    <a:pt x="2965" y="1103"/>
                  </a:cubicBezTo>
                  <a:cubicBezTo>
                    <a:pt x="2870" y="725"/>
                    <a:pt x="2741" y="356"/>
                    <a:pt x="2570" y="4"/>
                  </a:cubicBezTo>
                  <a:cubicBezTo>
                    <a:pt x="2570" y="1"/>
                    <a:pt x="2568" y="0"/>
                    <a:pt x="25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5"/>
            <p:cNvSpPr/>
            <p:nvPr/>
          </p:nvSpPr>
          <p:spPr>
            <a:xfrm>
              <a:off x="5082066" y="1634384"/>
              <a:ext cx="163591" cy="206758"/>
            </a:xfrm>
            <a:custGeom>
              <a:rect b="b" l="l" r="r" t="t"/>
              <a:pathLst>
                <a:path extrusionOk="0" h="3712" w="2937">
                  <a:moveTo>
                    <a:pt x="1567" y="0"/>
                  </a:moveTo>
                  <a:cubicBezTo>
                    <a:pt x="504" y="0"/>
                    <a:pt x="1" y="728"/>
                    <a:pt x="367" y="1469"/>
                  </a:cubicBezTo>
                  <a:cubicBezTo>
                    <a:pt x="513" y="1769"/>
                    <a:pt x="805" y="2070"/>
                    <a:pt x="1252" y="2328"/>
                  </a:cubicBezTo>
                  <a:cubicBezTo>
                    <a:pt x="1484" y="2448"/>
                    <a:pt x="1518" y="2500"/>
                    <a:pt x="1484" y="2757"/>
                  </a:cubicBezTo>
                  <a:cubicBezTo>
                    <a:pt x="1424" y="3196"/>
                    <a:pt x="2000" y="3299"/>
                    <a:pt x="2043" y="3711"/>
                  </a:cubicBezTo>
                  <a:cubicBezTo>
                    <a:pt x="2206" y="3264"/>
                    <a:pt x="1424" y="2903"/>
                    <a:pt x="1922" y="2414"/>
                  </a:cubicBezTo>
                  <a:cubicBezTo>
                    <a:pt x="2317" y="2104"/>
                    <a:pt x="2618" y="1692"/>
                    <a:pt x="2781" y="1220"/>
                  </a:cubicBezTo>
                  <a:cubicBezTo>
                    <a:pt x="2936" y="738"/>
                    <a:pt x="2833" y="274"/>
                    <a:pt x="2163" y="68"/>
                  </a:cubicBezTo>
                  <a:cubicBezTo>
                    <a:pt x="1949" y="22"/>
                    <a:pt x="1750" y="0"/>
                    <a:pt x="156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5"/>
            <p:cNvSpPr/>
            <p:nvPr/>
          </p:nvSpPr>
          <p:spPr>
            <a:xfrm>
              <a:off x="5082066" y="1634384"/>
              <a:ext cx="163090" cy="88953"/>
            </a:xfrm>
            <a:custGeom>
              <a:rect b="b" l="l" r="r" t="t"/>
              <a:pathLst>
                <a:path extrusionOk="0" h="1597" w="2928">
                  <a:moveTo>
                    <a:pt x="1567" y="0"/>
                  </a:moveTo>
                  <a:cubicBezTo>
                    <a:pt x="504" y="0"/>
                    <a:pt x="1" y="728"/>
                    <a:pt x="367" y="1469"/>
                  </a:cubicBezTo>
                  <a:cubicBezTo>
                    <a:pt x="384" y="1486"/>
                    <a:pt x="410" y="1503"/>
                    <a:pt x="436" y="1529"/>
                  </a:cubicBezTo>
                  <a:cubicBezTo>
                    <a:pt x="484" y="1577"/>
                    <a:pt x="532" y="1596"/>
                    <a:pt x="578" y="1596"/>
                  </a:cubicBezTo>
                  <a:cubicBezTo>
                    <a:pt x="672" y="1596"/>
                    <a:pt x="762" y="1518"/>
                    <a:pt x="848" y="1443"/>
                  </a:cubicBezTo>
                  <a:cubicBezTo>
                    <a:pt x="917" y="1380"/>
                    <a:pt x="986" y="1357"/>
                    <a:pt x="1056" y="1357"/>
                  </a:cubicBezTo>
                  <a:cubicBezTo>
                    <a:pt x="1246" y="1357"/>
                    <a:pt x="1438" y="1525"/>
                    <a:pt x="1619" y="1525"/>
                  </a:cubicBezTo>
                  <a:cubicBezTo>
                    <a:pt x="1691" y="1525"/>
                    <a:pt x="1761" y="1499"/>
                    <a:pt x="1828" y="1426"/>
                  </a:cubicBezTo>
                  <a:cubicBezTo>
                    <a:pt x="1941" y="1233"/>
                    <a:pt x="2105" y="1189"/>
                    <a:pt x="2276" y="1189"/>
                  </a:cubicBezTo>
                  <a:cubicBezTo>
                    <a:pt x="2416" y="1189"/>
                    <a:pt x="2561" y="1219"/>
                    <a:pt x="2684" y="1219"/>
                  </a:cubicBezTo>
                  <a:cubicBezTo>
                    <a:pt x="2719" y="1219"/>
                    <a:pt x="2751" y="1217"/>
                    <a:pt x="2781" y="1211"/>
                  </a:cubicBezTo>
                  <a:cubicBezTo>
                    <a:pt x="2927" y="730"/>
                    <a:pt x="2824" y="266"/>
                    <a:pt x="2163" y="68"/>
                  </a:cubicBezTo>
                  <a:cubicBezTo>
                    <a:pt x="1949" y="22"/>
                    <a:pt x="1750" y="0"/>
                    <a:pt x="15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5"/>
            <p:cNvSpPr/>
            <p:nvPr/>
          </p:nvSpPr>
          <p:spPr>
            <a:xfrm>
              <a:off x="5739549" y="2268083"/>
              <a:ext cx="141088" cy="146491"/>
            </a:xfrm>
            <a:custGeom>
              <a:rect b="b" l="l" r="r" t="t"/>
              <a:pathLst>
                <a:path extrusionOk="0" h="2630" w="2533">
                  <a:moveTo>
                    <a:pt x="2486" y="1"/>
                  </a:moveTo>
                  <a:cubicBezTo>
                    <a:pt x="2275" y="1"/>
                    <a:pt x="2074" y="318"/>
                    <a:pt x="1912" y="318"/>
                  </a:cubicBezTo>
                  <a:cubicBezTo>
                    <a:pt x="1895" y="318"/>
                    <a:pt x="1879" y="314"/>
                    <a:pt x="1863" y="307"/>
                  </a:cubicBezTo>
                  <a:cubicBezTo>
                    <a:pt x="1855" y="303"/>
                    <a:pt x="1846" y="302"/>
                    <a:pt x="1838" y="302"/>
                  </a:cubicBezTo>
                  <a:cubicBezTo>
                    <a:pt x="1740" y="302"/>
                    <a:pt x="1595" y="490"/>
                    <a:pt x="1525" y="490"/>
                  </a:cubicBezTo>
                  <a:cubicBezTo>
                    <a:pt x="1520" y="490"/>
                    <a:pt x="1515" y="489"/>
                    <a:pt x="1510" y="487"/>
                  </a:cubicBezTo>
                  <a:cubicBezTo>
                    <a:pt x="1493" y="467"/>
                    <a:pt x="1474" y="459"/>
                    <a:pt x="1454" y="459"/>
                  </a:cubicBezTo>
                  <a:cubicBezTo>
                    <a:pt x="1346" y="459"/>
                    <a:pt x="1205" y="694"/>
                    <a:pt x="1130" y="694"/>
                  </a:cubicBezTo>
                  <a:cubicBezTo>
                    <a:pt x="1128" y="694"/>
                    <a:pt x="1126" y="694"/>
                    <a:pt x="1124" y="693"/>
                  </a:cubicBezTo>
                  <a:cubicBezTo>
                    <a:pt x="1110" y="684"/>
                    <a:pt x="1098" y="681"/>
                    <a:pt x="1086" y="681"/>
                  </a:cubicBezTo>
                  <a:cubicBezTo>
                    <a:pt x="1054" y="681"/>
                    <a:pt x="1029" y="709"/>
                    <a:pt x="1004" y="728"/>
                  </a:cubicBezTo>
                  <a:cubicBezTo>
                    <a:pt x="894" y="775"/>
                    <a:pt x="841" y="1036"/>
                    <a:pt x="748" y="1036"/>
                  </a:cubicBezTo>
                  <a:cubicBezTo>
                    <a:pt x="739" y="1036"/>
                    <a:pt x="730" y="1034"/>
                    <a:pt x="720" y="1028"/>
                  </a:cubicBezTo>
                  <a:cubicBezTo>
                    <a:pt x="591" y="1028"/>
                    <a:pt x="531" y="1243"/>
                    <a:pt x="505" y="1346"/>
                  </a:cubicBezTo>
                  <a:cubicBezTo>
                    <a:pt x="505" y="1369"/>
                    <a:pt x="505" y="1410"/>
                    <a:pt x="478" y="1410"/>
                  </a:cubicBezTo>
                  <a:cubicBezTo>
                    <a:pt x="473" y="1410"/>
                    <a:pt x="468" y="1409"/>
                    <a:pt x="462" y="1406"/>
                  </a:cubicBezTo>
                  <a:cubicBezTo>
                    <a:pt x="442" y="1398"/>
                    <a:pt x="424" y="1395"/>
                    <a:pt x="409" y="1395"/>
                  </a:cubicBezTo>
                  <a:cubicBezTo>
                    <a:pt x="344" y="1395"/>
                    <a:pt x="329" y="1462"/>
                    <a:pt x="308" y="1518"/>
                  </a:cubicBezTo>
                  <a:cubicBezTo>
                    <a:pt x="265" y="1595"/>
                    <a:pt x="239" y="1681"/>
                    <a:pt x="256" y="1776"/>
                  </a:cubicBezTo>
                  <a:cubicBezTo>
                    <a:pt x="256" y="1802"/>
                    <a:pt x="273" y="1845"/>
                    <a:pt x="230" y="1845"/>
                  </a:cubicBezTo>
                  <a:cubicBezTo>
                    <a:pt x="1" y="1853"/>
                    <a:pt x="158" y="2618"/>
                    <a:pt x="361" y="2618"/>
                  </a:cubicBezTo>
                  <a:cubicBezTo>
                    <a:pt x="363" y="2618"/>
                    <a:pt x="366" y="2618"/>
                    <a:pt x="368" y="2618"/>
                  </a:cubicBezTo>
                  <a:cubicBezTo>
                    <a:pt x="381" y="2616"/>
                    <a:pt x="397" y="2616"/>
                    <a:pt x="413" y="2616"/>
                  </a:cubicBezTo>
                  <a:cubicBezTo>
                    <a:pt x="491" y="2616"/>
                    <a:pt x="596" y="2630"/>
                    <a:pt x="694" y="2630"/>
                  </a:cubicBezTo>
                  <a:cubicBezTo>
                    <a:pt x="818" y="2630"/>
                    <a:pt x="930" y="2607"/>
                    <a:pt x="961" y="2506"/>
                  </a:cubicBezTo>
                  <a:cubicBezTo>
                    <a:pt x="926" y="2394"/>
                    <a:pt x="1150" y="2429"/>
                    <a:pt x="1218" y="2377"/>
                  </a:cubicBezTo>
                  <a:cubicBezTo>
                    <a:pt x="1854" y="2145"/>
                    <a:pt x="1347" y="2102"/>
                    <a:pt x="1596" y="2025"/>
                  </a:cubicBezTo>
                  <a:cubicBezTo>
                    <a:pt x="1742" y="1939"/>
                    <a:pt x="1974" y="1845"/>
                    <a:pt x="2017" y="1673"/>
                  </a:cubicBezTo>
                  <a:cubicBezTo>
                    <a:pt x="2000" y="1578"/>
                    <a:pt x="2060" y="1544"/>
                    <a:pt x="2103" y="1501"/>
                  </a:cubicBezTo>
                  <a:cubicBezTo>
                    <a:pt x="2189" y="1398"/>
                    <a:pt x="2464" y="1252"/>
                    <a:pt x="2224" y="1166"/>
                  </a:cubicBezTo>
                  <a:cubicBezTo>
                    <a:pt x="2335" y="1071"/>
                    <a:pt x="2499" y="891"/>
                    <a:pt x="2438" y="745"/>
                  </a:cubicBezTo>
                  <a:cubicBezTo>
                    <a:pt x="2344" y="607"/>
                    <a:pt x="2490" y="522"/>
                    <a:pt x="2533" y="401"/>
                  </a:cubicBezTo>
                  <a:lnTo>
                    <a:pt x="2533" y="281"/>
                  </a:lnTo>
                  <a:cubicBezTo>
                    <a:pt x="2464" y="238"/>
                    <a:pt x="2464" y="238"/>
                    <a:pt x="2533" y="126"/>
                  </a:cubicBezTo>
                  <a:lnTo>
                    <a:pt x="2533" y="6"/>
                  </a:lnTo>
                  <a:cubicBezTo>
                    <a:pt x="2517" y="2"/>
                    <a:pt x="2501" y="1"/>
                    <a:pt x="24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5"/>
            <p:cNvSpPr/>
            <p:nvPr/>
          </p:nvSpPr>
          <p:spPr>
            <a:xfrm>
              <a:off x="5621688" y="2161528"/>
              <a:ext cx="133179" cy="226142"/>
            </a:xfrm>
            <a:custGeom>
              <a:rect b="b" l="l" r="r" t="t"/>
              <a:pathLst>
                <a:path extrusionOk="0" h="4060" w="2391">
                  <a:moveTo>
                    <a:pt x="266" y="1"/>
                  </a:moveTo>
                  <a:cubicBezTo>
                    <a:pt x="101" y="1"/>
                    <a:pt x="57" y="282"/>
                    <a:pt x="207" y="622"/>
                  </a:cubicBezTo>
                  <a:cubicBezTo>
                    <a:pt x="310" y="897"/>
                    <a:pt x="18" y="673"/>
                    <a:pt x="319" y="1215"/>
                  </a:cubicBezTo>
                  <a:cubicBezTo>
                    <a:pt x="1" y="1395"/>
                    <a:pt x="396" y="1679"/>
                    <a:pt x="473" y="1885"/>
                  </a:cubicBezTo>
                  <a:cubicBezTo>
                    <a:pt x="370" y="1953"/>
                    <a:pt x="276" y="1971"/>
                    <a:pt x="353" y="2108"/>
                  </a:cubicBezTo>
                  <a:cubicBezTo>
                    <a:pt x="430" y="2280"/>
                    <a:pt x="534" y="2435"/>
                    <a:pt x="662" y="2563"/>
                  </a:cubicBezTo>
                  <a:cubicBezTo>
                    <a:pt x="388" y="2701"/>
                    <a:pt x="800" y="2967"/>
                    <a:pt x="929" y="3079"/>
                  </a:cubicBezTo>
                  <a:cubicBezTo>
                    <a:pt x="628" y="3328"/>
                    <a:pt x="1109" y="3474"/>
                    <a:pt x="1272" y="3637"/>
                  </a:cubicBezTo>
                  <a:cubicBezTo>
                    <a:pt x="929" y="3852"/>
                    <a:pt x="1599" y="3964"/>
                    <a:pt x="1745" y="4033"/>
                  </a:cubicBezTo>
                  <a:cubicBezTo>
                    <a:pt x="1766" y="4051"/>
                    <a:pt x="1787" y="4059"/>
                    <a:pt x="1807" y="4059"/>
                  </a:cubicBezTo>
                  <a:cubicBezTo>
                    <a:pt x="1982" y="4059"/>
                    <a:pt x="2115" y="3417"/>
                    <a:pt x="2192" y="3294"/>
                  </a:cubicBezTo>
                  <a:cubicBezTo>
                    <a:pt x="2239" y="3143"/>
                    <a:pt x="2390" y="2815"/>
                    <a:pt x="2160" y="2815"/>
                  </a:cubicBezTo>
                  <a:cubicBezTo>
                    <a:pt x="2142" y="2815"/>
                    <a:pt x="2121" y="2817"/>
                    <a:pt x="2097" y="2821"/>
                  </a:cubicBezTo>
                  <a:cubicBezTo>
                    <a:pt x="2114" y="2606"/>
                    <a:pt x="2329" y="2280"/>
                    <a:pt x="2132" y="2108"/>
                  </a:cubicBezTo>
                  <a:cubicBezTo>
                    <a:pt x="2011" y="2108"/>
                    <a:pt x="2037" y="2031"/>
                    <a:pt x="2046" y="1962"/>
                  </a:cubicBezTo>
                  <a:cubicBezTo>
                    <a:pt x="2068" y="1842"/>
                    <a:pt x="2117" y="1538"/>
                    <a:pt x="1962" y="1538"/>
                  </a:cubicBezTo>
                  <a:cubicBezTo>
                    <a:pt x="1940" y="1538"/>
                    <a:pt x="1914" y="1544"/>
                    <a:pt x="1882" y="1558"/>
                  </a:cubicBezTo>
                  <a:cubicBezTo>
                    <a:pt x="1867" y="1563"/>
                    <a:pt x="1854" y="1572"/>
                    <a:pt x="1841" y="1572"/>
                  </a:cubicBezTo>
                  <a:cubicBezTo>
                    <a:pt x="1833" y="1572"/>
                    <a:pt x="1824" y="1568"/>
                    <a:pt x="1814" y="1558"/>
                  </a:cubicBezTo>
                  <a:cubicBezTo>
                    <a:pt x="1785" y="1393"/>
                    <a:pt x="1823" y="1033"/>
                    <a:pt x="1638" y="1033"/>
                  </a:cubicBezTo>
                  <a:cubicBezTo>
                    <a:pt x="1602" y="1033"/>
                    <a:pt x="1558" y="1047"/>
                    <a:pt x="1504" y="1077"/>
                  </a:cubicBezTo>
                  <a:cubicBezTo>
                    <a:pt x="1437" y="806"/>
                    <a:pt x="1380" y="755"/>
                    <a:pt x="1328" y="755"/>
                  </a:cubicBezTo>
                  <a:cubicBezTo>
                    <a:pt x="1296" y="755"/>
                    <a:pt x="1266" y="774"/>
                    <a:pt x="1236" y="774"/>
                  </a:cubicBezTo>
                  <a:cubicBezTo>
                    <a:pt x="1208" y="774"/>
                    <a:pt x="1181" y="758"/>
                    <a:pt x="1152" y="699"/>
                  </a:cubicBezTo>
                  <a:cubicBezTo>
                    <a:pt x="1091" y="547"/>
                    <a:pt x="963" y="300"/>
                    <a:pt x="785" y="300"/>
                  </a:cubicBezTo>
                  <a:cubicBezTo>
                    <a:pt x="762" y="300"/>
                    <a:pt x="738" y="304"/>
                    <a:pt x="714" y="313"/>
                  </a:cubicBezTo>
                  <a:cubicBezTo>
                    <a:pt x="699" y="320"/>
                    <a:pt x="687" y="323"/>
                    <a:pt x="677" y="323"/>
                  </a:cubicBezTo>
                  <a:cubicBezTo>
                    <a:pt x="652" y="323"/>
                    <a:pt x="640" y="305"/>
                    <a:pt x="628" y="287"/>
                  </a:cubicBezTo>
                  <a:cubicBezTo>
                    <a:pt x="480" y="84"/>
                    <a:pt x="355" y="1"/>
                    <a:pt x="2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5"/>
            <p:cNvSpPr/>
            <p:nvPr/>
          </p:nvSpPr>
          <p:spPr>
            <a:xfrm>
              <a:off x="5519757" y="2377422"/>
              <a:ext cx="180468" cy="70906"/>
            </a:xfrm>
            <a:custGeom>
              <a:rect b="b" l="l" r="r" t="t"/>
              <a:pathLst>
                <a:path extrusionOk="0" h="1273" w="3240">
                  <a:moveTo>
                    <a:pt x="1294" y="1"/>
                  </a:moveTo>
                  <a:cubicBezTo>
                    <a:pt x="1263" y="1"/>
                    <a:pt x="1235" y="9"/>
                    <a:pt x="1212" y="36"/>
                  </a:cubicBezTo>
                  <a:cubicBezTo>
                    <a:pt x="1192" y="55"/>
                    <a:pt x="1169" y="62"/>
                    <a:pt x="1144" y="62"/>
                  </a:cubicBezTo>
                  <a:cubicBezTo>
                    <a:pt x="1072" y="62"/>
                    <a:pt x="986" y="2"/>
                    <a:pt x="913" y="2"/>
                  </a:cubicBezTo>
                  <a:cubicBezTo>
                    <a:pt x="884" y="2"/>
                    <a:pt x="858" y="11"/>
                    <a:pt x="834" y="36"/>
                  </a:cubicBezTo>
                  <a:cubicBezTo>
                    <a:pt x="757" y="105"/>
                    <a:pt x="688" y="88"/>
                    <a:pt x="611" y="96"/>
                  </a:cubicBezTo>
                  <a:cubicBezTo>
                    <a:pt x="1" y="114"/>
                    <a:pt x="199" y="552"/>
                    <a:pt x="637" y="681"/>
                  </a:cubicBezTo>
                  <a:cubicBezTo>
                    <a:pt x="525" y="964"/>
                    <a:pt x="937" y="913"/>
                    <a:pt x="1101" y="938"/>
                  </a:cubicBezTo>
                  <a:cubicBezTo>
                    <a:pt x="1112" y="1133"/>
                    <a:pt x="1221" y="1179"/>
                    <a:pt x="1347" y="1179"/>
                  </a:cubicBezTo>
                  <a:cubicBezTo>
                    <a:pt x="1457" y="1179"/>
                    <a:pt x="1580" y="1145"/>
                    <a:pt x="1666" y="1145"/>
                  </a:cubicBezTo>
                  <a:cubicBezTo>
                    <a:pt x="1704" y="1145"/>
                    <a:pt x="1735" y="1151"/>
                    <a:pt x="1754" y="1170"/>
                  </a:cubicBezTo>
                  <a:cubicBezTo>
                    <a:pt x="1784" y="1247"/>
                    <a:pt x="1851" y="1272"/>
                    <a:pt x="1927" y="1272"/>
                  </a:cubicBezTo>
                  <a:cubicBezTo>
                    <a:pt x="2022" y="1272"/>
                    <a:pt x="2133" y="1233"/>
                    <a:pt x="2209" y="1205"/>
                  </a:cubicBezTo>
                  <a:cubicBezTo>
                    <a:pt x="2244" y="1190"/>
                    <a:pt x="2283" y="1156"/>
                    <a:pt x="2321" y="1156"/>
                  </a:cubicBezTo>
                  <a:cubicBezTo>
                    <a:pt x="2347" y="1156"/>
                    <a:pt x="2373" y="1173"/>
                    <a:pt x="2398" y="1222"/>
                  </a:cubicBezTo>
                  <a:cubicBezTo>
                    <a:pt x="2407" y="1230"/>
                    <a:pt x="2458" y="1230"/>
                    <a:pt x="2484" y="1230"/>
                  </a:cubicBezTo>
                  <a:cubicBezTo>
                    <a:pt x="2488" y="1231"/>
                    <a:pt x="2492" y="1231"/>
                    <a:pt x="2497" y="1231"/>
                  </a:cubicBezTo>
                  <a:cubicBezTo>
                    <a:pt x="2712" y="1231"/>
                    <a:pt x="3239" y="1029"/>
                    <a:pt x="3214" y="827"/>
                  </a:cubicBezTo>
                  <a:cubicBezTo>
                    <a:pt x="3068" y="638"/>
                    <a:pt x="2905" y="389"/>
                    <a:pt x="2681" y="320"/>
                  </a:cubicBezTo>
                  <a:cubicBezTo>
                    <a:pt x="2669" y="323"/>
                    <a:pt x="2658" y="324"/>
                    <a:pt x="2648" y="324"/>
                  </a:cubicBezTo>
                  <a:cubicBezTo>
                    <a:pt x="2603" y="324"/>
                    <a:pt x="2581" y="296"/>
                    <a:pt x="2553" y="268"/>
                  </a:cubicBezTo>
                  <a:cubicBezTo>
                    <a:pt x="2481" y="211"/>
                    <a:pt x="2404" y="148"/>
                    <a:pt x="2321" y="148"/>
                  </a:cubicBezTo>
                  <a:cubicBezTo>
                    <a:pt x="2304" y="148"/>
                    <a:pt x="2287" y="151"/>
                    <a:pt x="2269" y="157"/>
                  </a:cubicBezTo>
                  <a:cubicBezTo>
                    <a:pt x="2252" y="161"/>
                    <a:pt x="2235" y="163"/>
                    <a:pt x="2218" y="163"/>
                  </a:cubicBezTo>
                  <a:cubicBezTo>
                    <a:pt x="2075" y="163"/>
                    <a:pt x="1933" y="16"/>
                    <a:pt x="1799" y="16"/>
                  </a:cubicBezTo>
                  <a:cubicBezTo>
                    <a:pt x="1772" y="16"/>
                    <a:pt x="1746" y="22"/>
                    <a:pt x="1719" y="36"/>
                  </a:cubicBezTo>
                  <a:cubicBezTo>
                    <a:pt x="1697" y="73"/>
                    <a:pt x="1669" y="86"/>
                    <a:pt x="1637" y="86"/>
                  </a:cubicBezTo>
                  <a:cubicBezTo>
                    <a:pt x="1560" y="86"/>
                    <a:pt x="1463" y="10"/>
                    <a:pt x="1384" y="10"/>
                  </a:cubicBezTo>
                  <a:cubicBezTo>
                    <a:pt x="1381" y="10"/>
                    <a:pt x="1378" y="10"/>
                    <a:pt x="1376" y="11"/>
                  </a:cubicBezTo>
                  <a:cubicBezTo>
                    <a:pt x="1348" y="7"/>
                    <a:pt x="1320" y="1"/>
                    <a:pt x="1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5"/>
            <p:cNvSpPr/>
            <p:nvPr/>
          </p:nvSpPr>
          <p:spPr>
            <a:xfrm>
              <a:off x="5580080" y="2197065"/>
              <a:ext cx="255106" cy="306350"/>
            </a:xfrm>
            <a:custGeom>
              <a:rect b="b" l="l" r="r" t="t"/>
              <a:pathLst>
                <a:path extrusionOk="0" h="5500" w="4580">
                  <a:moveTo>
                    <a:pt x="1263" y="1"/>
                  </a:moveTo>
                  <a:cubicBezTo>
                    <a:pt x="1255" y="1"/>
                    <a:pt x="1246" y="1"/>
                    <a:pt x="1255" y="18"/>
                  </a:cubicBezTo>
                  <a:cubicBezTo>
                    <a:pt x="1298" y="87"/>
                    <a:pt x="1332" y="164"/>
                    <a:pt x="1384" y="242"/>
                  </a:cubicBezTo>
                  <a:cubicBezTo>
                    <a:pt x="1427" y="319"/>
                    <a:pt x="1470" y="388"/>
                    <a:pt x="1521" y="465"/>
                  </a:cubicBezTo>
                  <a:cubicBezTo>
                    <a:pt x="1607" y="611"/>
                    <a:pt x="1702" y="766"/>
                    <a:pt x="1779" y="920"/>
                  </a:cubicBezTo>
                  <a:cubicBezTo>
                    <a:pt x="1942" y="1230"/>
                    <a:pt x="2071" y="1556"/>
                    <a:pt x="2183" y="1891"/>
                  </a:cubicBezTo>
                  <a:cubicBezTo>
                    <a:pt x="2294" y="2235"/>
                    <a:pt x="2389" y="2587"/>
                    <a:pt x="2466" y="2939"/>
                  </a:cubicBezTo>
                  <a:cubicBezTo>
                    <a:pt x="2544" y="3326"/>
                    <a:pt x="2604" y="3721"/>
                    <a:pt x="2647" y="4108"/>
                  </a:cubicBezTo>
                  <a:cubicBezTo>
                    <a:pt x="2655" y="4176"/>
                    <a:pt x="2664" y="4245"/>
                    <a:pt x="2672" y="4314"/>
                  </a:cubicBezTo>
                  <a:lnTo>
                    <a:pt x="2664" y="4314"/>
                  </a:lnTo>
                  <a:cubicBezTo>
                    <a:pt x="2629" y="4288"/>
                    <a:pt x="2586" y="4262"/>
                    <a:pt x="2544" y="4237"/>
                  </a:cubicBezTo>
                  <a:cubicBezTo>
                    <a:pt x="2466" y="4185"/>
                    <a:pt x="2380" y="4142"/>
                    <a:pt x="2303" y="4090"/>
                  </a:cubicBezTo>
                  <a:cubicBezTo>
                    <a:pt x="2131" y="4005"/>
                    <a:pt x="1951" y="3936"/>
                    <a:pt x="1770" y="3876"/>
                  </a:cubicBezTo>
                  <a:cubicBezTo>
                    <a:pt x="1409" y="3755"/>
                    <a:pt x="1031" y="3695"/>
                    <a:pt x="653" y="3695"/>
                  </a:cubicBezTo>
                  <a:cubicBezTo>
                    <a:pt x="616" y="3692"/>
                    <a:pt x="579" y="3691"/>
                    <a:pt x="541" y="3691"/>
                  </a:cubicBezTo>
                  <a:cubicBezTo>
                    <a:pt x="364" y="3691"/>
                    <a:pt x="189" y="3723"/>
                    <a:pt x="26" y="3773"/>
                  </a:cubicBezTo>
                  <a:cubicBezTo>
                    <a:pt x="0" y="3773"/>
                    <a:pt x="0" y="3807"/>
                    <a:pt x="26" y="3807"/>
                  </a:cubicBezTo>
                  <a:cubicBezTo>
                    <a:pt x="207" y="3807"/>
                    <a:pt x="396" y="3790"/>
                    <a:pt x="576" y="3790"/>
                  </a:cubicBezTo>
                  <a:cubicBezTo>
                    <a:pt x="1135" y="3798"/>
                    <a:pt x="1676" y="3927"/>
                    <a:pt x="2174" y="4176"/>
                  </a:cubicBezTo>
                  <a:cubicBezTo>
                    <a:pt x="2260" y="4219"/>
                    <a:pt x="2355" y="4271"/>
                    <a:pt x="2440" y="4322"/>
                  </a:cubicBezTo>
                  <a:cubicBezTo>
                    <a:pt x="2483" y="4348"/>
                    <a:pt x="2526" y="4383"/>
                    <a:pt x="2569" y="4408"/>
                  </a:cubicBezTo>
                  <a:cubicBezTo>
                    <a:pt x="2595" y="4417"/>
                    <a:pt x="2612" y="4434"/>
                    <a:pt x="2638" y="4451"/>
                  </a:cubicBezTo>
                  <a:cubicBezTo>
                    <a:pt x="2655" y="4460"/>
                    <a:pt x="2664" y="4460"/>
                    <a:pt x="2681" y="4468"/>
                  </a:cubicBezTo>
                  <a:cubicBezTo>
                    <a:pt x="2715" y="4743"/>
                    <a:pt x="2733" y="5018"/>
                    <a:pt x="2758" y="5293"/>
                  </a:cubicBezTo>
                  <a:cubicBezTo>
                    <a:pt x="2758" y="5345"/>
                    <a:pt x="2775" y="5405"/>
                    <a:pt x="2775" y="5448"/>
                  </a:cubicBezTo>
                  <a:cubicBezTo>
                    <a:pt x="2784" y="5482"/>
                    <a:pt x="2818" y="5499"/>
                    <a:pt x="2844" y="5499"/>
                  </a:cubicBezTo>
                  <a:cubicBezTo>
                    <a:pt x="2879" y="5491"/>
                    <a:pt x="2904" y="5465"/>
                    <a:pt x="2904" y="5431"/>
                  </a:cubicBezTo>
                  <a:cubicBezTo>
                    <a:pt x="2896" y="5233"/>
                    <a:pt x="2870" y="5036"/>
                    <a:pt x="2853" y="4838"/>
                  </a:cubicBezTo>
                  <a:cubicBezTo>
                    <a:pt x="2853" y="4769"/>
                    <a:pt x="2844" y="4700"/>
                    <a:pt x="2836" y="4632"/>
                  </a:cubicBezTo>
                  <a:cubicBezTo>
                    <a:pt x="2836" y="4632"/>
                    <a:pt x="2844" y="4623"/>
                    <a:pt x="2844" y="4623"/>
                  </a:cubicBezTo>
                  <a:cubicBezTo>
                    <a:pt x="2853" y="4597"/>
                    <a:pt x="2870" y="4580"/>
                    <a:pt x="2879" y="4554"/>
                  </a:cubicBezTo>
                  <a:cubicBezTo>
                    <a:pt x="2896" y="4511"/>
                    <a:pt x="2913" y="4468"/>
                    <a:pt x="2939" y="4417"/>
                  </a:cubicBezTo>
                  <a:cubicBezTo>
                    <a:pt x="2973" y="4331"/>
                    <a:pt x="3016" y="4245"/>
                    <a:pt x="3059" y="4159"/>
                  </a:cubicBezTo>
                  <a:cubicBezTo>
                    <a:pt x="3145" y="3987"/>
                    <a:pt x="3239" y="3816"/>
                    <a:pt x="3343" y="3652"/>
                  </a:cubicBezTo>
                  <a:cubicBezTo>
                    <a:pt x="3557" y="3326"/>
                    <a:pt x="3806" y="3034"/>
                    <a:pt x="4090" y="2767"/>
                  </a:cubicBezTo>
                  <a:cubicBezTo>
                    <a:pt x="4167" y="2690"/>
                    <a:pt x="4253" y="2621"/>
                    <a:pt x="4331" y="2553"/>
                  </a:cubicBezTo>
                  <a:cubicBezTo>
                    <a:pt x="4416" y="2484"/>
                    <a:pt x="4494" y="2407"/>
                    <a:pt x="4563" y="2329"/>
                  </a:cubicBezTo>
                  <a:cubicBezTo>
                    <a:pt x="4580" y="2303"/>
                    <a:pt x="4571" y="2286"/>
                    <a:pt x="4554" y="2286"/>
                  </a:cubicBezTo>
                  <a:cubicBezTo>
                    <a:pt x="4468" y="2321"/>
                    <a:pt x="4382" y="2372"/>
                    <a:pt x="4305" y="2424"/>
                  </a:cubicBezTo>
                  <a:cubicBezTo>
                    <a:pt x="4219" y="2484"/>
                    <a:pt x="4142" y="2544"/>
                    <a:pt x="4073" y="2613"/>
                  </a:cubicBezTo>
                  <a:cubicBezTo>
                    <a:pt x="3927" y="2742"/>
                    <a:pt x="3781" y="2888"/>
                    <a:pt x="3652" y="3034"/>
                  </a:cubicBezTo>
                  <a:cubicBezTo>
                    <a:pt x="3394" y="3334"/>
                    <a:pt x="3171" y="3661"/>
                    <a:pt x="2990" y="4013"/>
                  </a:cubicBezTo>
                  <a:cubicBezTo>
                    <a:pt x="2939" y="4116"/>
                    <a:pt x="2896" y="4219"/>
                    <a:pt x="2853" y="4322"/>
                  </a:cubicBezTo>
                  <a:cubicBezTo>
                    <a:pt x="2836" y="4348"/>
                    <a:pt x="2827" y="4374"/>
                    <a:pt x="2818" y="4408"/>
                  </a:cubicBezTo>
                  <a:lnTo>
                    <a:pt x="2801" y="4228"/>
                  </a:lnTo>
                  <a:cubicBezTo>
                    <a:pt x="2750" y="3824"/>
                    <a:pt x="2698" y="3429"/>
                    <a:pt x="2621" y="3042"/>
                  </a:cubicBezTo>
                  <a:cubicBezTo>
                    <a:pt x="2552" y="2673"/>
                    <a:pt x="2458" y="2312"/>
                    <a:pt x="2346" y="1960"/>
                  </a:cubicBezTo>
                  <a:cubicBezTo>
                    <a:pt x="2243" y="1616"/>
                    <a:pt x="2105" y="1290"/>
                    <a:pt x="1951" y="972"/>
                  </a:cubicBezTo>
                  <a:cubicBezTo>
                    <a:pt x="1873" y="809"/>
                    <a:pt x="1779" y="663"/>
                    <a:pt x="1684" y="508"/>
                  </a:cubicBezTo>
                  <a:cubicBezTo>
                    <a:pt x="1641" y="431"/>
                    <a:pt x="1590" y="362"/>
                    <a:pt x="1538" y="293"/>
                  </a:cubicBezTo>
                  <a:cubicBezTo>
                    <a:pt x="1487" y="224"/>
                    <a:pt x="1427" y="156"/>
                    <a:pt x="1358" y="95"/>
                  </a:cubicBezTo>
                  <a:cubicBezTo>
                    <a:pt x="1324" y="70"/>
                    <a:pt x="1298" y="35"/>
                    <a:pt x="12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5"/>
            <p:cNvSpPr/>
            <p:nvPr/>
          </p:nvSpPr>
          <p:spPr>
            <a:xfrm>
              <a:off x="6483589" y="1732416"/>
              <a:ext cx="124378" cy="170219"/>
            </a:xfrm>
            <a:custGeom>
              <a:rect b="b" l="l" r="r" t="t"/>
              <a:pathLst>
                <a:path extrusionOk="0" h="3056" w="2233">
                  <a:moveTo>
                    <a:pt x="223" y="1"/>
                  </a:moveTo>
                  <a:lnTo>
                    <a:pt x="198" y="121"/>
                  </a:lnTo>
                  <a:cubicBezTo>
                    <a:pt x="241" y="233"/>
                    <a:pt x="241" y="233"/>
                    <a:pt x="163" y="267"/>
                  </a:cubicBezTo>
                  <a:lnTo>
                    <a:pt x="137" y="379"/>
                  </a:lnTo>
                  <a:cubicBezTo>
                    <a:pt x="155" y="508"/>
                    <a:pt x="266" y="628"/>
                    <a:pt x="146" y="740"/>
                  </a:cubicBezTo>
                  <a:cubicBezTo>
                    <a:pt x="52" y="869"/>
                    <a:pt x="172" y="1075"/>
                    <a:pt x="249" y="1195"/>
                  </a:cubicBezTo>
                  <a:cubicBezTo>
                    <a:pt x="0" y="1221"/>
                    <a:pt x="232" y="1427"/>
                    <a:pt x="284" y="1547"/>
                  </a:cubicBezTo>
                  <a:cubicBezTo>
                    <a:pt x="318" y="1607"/>
                    <a:pt x="378" y="1650"/>
                    <a:pt x="327" y="1736"/>
                  </a:cubicBezTo>
                  <a:cubicBezTo>
                    <a:pt x="327" y="1917"/>
                    <a:pt x="533" y="2054"/>
                    <a:pt x="653" y="2174"/>
                  </a:cubicBezTo>
                  <a:cubicBezTo>
                    <a:pt x="876" y="2312"/>
                    <a:pt x="369" y="2235"/>
                    <a:pt x="936" y="2613"/>
                  </a:cubicBezTo>
                  <a:cubicBezTo>
                    <a:pt x="988" y="2673"/>
                    <a:pt x="1211" y="2698"/>
                    <a:pt x="1151" y="2793"/>
                  </a:cubicBezTo>
                  <a:cubicBezTo>
                    <a:pt x="1168" y="2999"/>
                    <a:pt x="1546" y="2991"/>
                    <a:pt x="1710" y="3051"/>
                  </a:cubicBezTo>
                  <a:cubicBezTo>
                    <a:pt x="1718" y="3054"/>
                    <a:pt x="1727" y="3055"/>
                    <a:pt x="1736" y="3055"/>
                  </a:cubicBezTo>
                  <a:cubicBezTo>
                    <a:pt x="1928" y="3055"/>
                    <a:pt x="2233" y="2386"/>
                    <a:pt x="2028" y="2329"/>
                  </a:cubicBezTo>
                  <a:cubicBezTo>
                    <a:pt x="1985" y="2320"/>
                    <a:pt x="2010" y="2278"/>
                    <a:pt x="2019" y="2260"/>
                  </a:cubicBezTo>
                  <a:cubicBezTo>
                    <a:pt x="2053" y="2174"/>
                    <a:pt x="2053" y="2080"/>
                    <a:pt x="2036" y="1994"/>
                  </a:cubicBezTo>
                  <a:cubicBezTo>
                    <a:pt x="2021" y="1933"/>
                    <a:pt x="2019" y="1852"/>
                    <a:pt x="1936" y="1852"/>
                  </a:cubicBezTo>
                  <a:cubicBezTo>
                    <a:pt x="1925" y="1852"/>
                    <a:pt x="1913" y="1854"/>
                    <a:pt x="1899" y="1857"/>
                  </a:cubicBezTo>
                  <a:cubicBezTo>
                    <a:pt x="1895" y="1857"/>
                    <a:pt x="1893" y="1857"/>
                    <a:pt x="1890" y="1857"/>
                  </a:cubicBezTo>
                  <a:cubicBezTo>
                    <a:pt x="1858" y="1857"/>
                    <a:pt x="1873" y="1812"/>
                    <a:pt x="1873" y="1788"/>
                  </a:cubicBezTo>
                  <a:cubicBezTo>
                    <a:pt x="1882" y="1676"/>
                    <a:pt x="1873" y="1453"/>
                    <a:pt x="1744" y="1418"/>
                  </a:cubicBezTo>
                  <a:cubicBezTo>
                    <a:pt x="1738" y="1420"/>
                    <a:pt x="1732" y="1421"/>
                    <a:pt x="1726" y="1421"/>
                  </a:cubicBezTo>
                  <a:cubicBezTo>
                    <a:pt x="1626" y="1421"/>
                    <a:pt x="1644" y="1139"/>
                    <a:pt x="1538" y="1066"/>
                  </a:cubicBezTo>
                  <a:cubicBezTo>
                    <a:pt x="1516" y="1037"/>
                    <a:pt x="1501" y="1002"/>
                    <a:pt x="1460" y="1002"/>
                  </a:cubicBezTo>
                  <a:cubicBezTo>
                    <a:pt x="1453" y="1002"/>
                    <a:pt x="1444" y="1003"/>
                    <a:pt x="1435" y="1006"/>
                  </a:cubicBezTo>
                  <a:cubicBezTo>
                    <a:pt x="1351" y="1006"/>
                    <a:pt x="1261" y="697"/>
                    <a:pt x="1146" y="697"/>
                  </a:cubicBezTo>
                  <a:cubicBezTo>
                    <a:pt x="1131" y="697"/>
                    <a:pt x="1116" y="702"/>
                    <a:pt x="1100" y="714"/>
                  </a:cubicBezTo>
                  <a:cubicBezTo>
                    <a:pt x="1098" y="714"/>
                    <a:pt x="1095" y="715"/>
                    <a:pt x="1093" y="715"/>
                  </a:cubicBezTo>
                  <a:cubicBezTo>
                    <a:pt x="1018" y="715"/>
                    <a:pt x="919" y="447"/>
                    <a:pt x="812" y="447"/>
                  </a:cubicBezTo>
                  <a:cubicBezTo>
                    <a:pt x="811" y="447"/>
                    <a:pt x="809" y="447"/>
                    <a:pt x="808" y="448"/>
                  </a:cubicBezTo>
                  <a:cubicBezTo>
                    <a:pt x="799" y="449"/>
                    <a:pt x="790" y="450"/>
                    <a:pt x="782" y="450"/>
                  </a:cubicBezTo>
                  <a:cubicBezTo>
                    <a:pt x="591" y="450"/>
                    <a:pt x="470" y="1"/>
                    <a:pt x="2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5"/>
            <p:cNvSpPr/>
            <p:nvPr/>
          </p:nvSpPr>
          <p:spPr>
            <a:xfrm>
              <a:off x="6607355" y="1686519"/>
              <a:ext cx="160750" cy="199573"/>
            </a:xfrm>
            <a:custGeom>
              <a:rect b="b" l="l" r="r" t="t"/>
              <a:pathLst>
                <a:path extrusionOk="0" h="3583" w="2886">
                  <a:moveTo>
                    <a:pt x="2680" y="0"/>
                  </a:moveTo>
                  <a:cubicBezTo>
                    <a:pt x="2593" y="0"/>
                    <a:pt x="2467" y="56"/>
                    <a:pt x="2306" y="189"/>
                  </a:cubicBezTo>
                  <a:cubicBezTo>
                    <a:pt x="2290" y="205"/>
                    <a:pt x="2275" y="217"/>
                    <a:pt x="2257" y="217"/>
                  </a:cubicBezTo>
                  <a:cubicBezTo>
                    <a:pt x="2246" y="217"/>
                    <a:pt x="2234" y="211"/>
                    <a:pt x="2220" y="198"/>
                  </a:cubicBezTo>
                  <a:cubicBezTo>
                    <a:pt x="2183" y="175"/>
                    <a:pt x="2146" y="166"/>
                    <a:pt x="2109" y="166"/>
                  </a:cubicBezTo>
                  <a:cubicBezTo>
                    <a:pt x="1946" y="166"/>
                    <a:pt x="1787" y="352"/>
                    <a:pt x="1696" y="464"/>
                  </a:cubicBezTo>
                  <a:cubicBezTo>
                    <a:pt x="1662" y="509"/>
                    <a:pt x="1636" y="523"/>
                    <a:pt x="1614" y="523"/>
                  </a:cubicBezTo>
                  <a:cubicBezTo>
                    <a:pt x="1575" y="523"/>
                    <a:pt x="1545" y="482"/>
                    <a:pt x="1501" y="482"/>
                  </a:cubicBezTo>
                  <a:cubicBezTo>
                    <a:pt x="1452" y="482"/>
                    <a:pt x="1384" y="534"/>
                    <a:pt x="1266" y="756"/>
                  </a:cubicBezTo>
                  <a:cubicBezTo>
                    <a:pt x="1206" y="699"/>
                    <a:pt x="1155" y="676"/>
                    <a:pt x="1113" y="676"/>
                  </a:cubicBezTo>
                  <a:cubicBezTo>
                    <a:pt x="957" y="676"/>
                    <a:pt x="908" y="994"/>
                    <a:pt x="854" y="1143"/>
                  </a:cubicBezTo>
                  <a:cubicBezTo>
                    <a:pt x="843" y="1151"/>
                    <a:pt x="834" y="1154"/>
                    <a:pt x="827" y="1154"/>
                  </a:cubicBezTo>
                  <a:cubicBezTo>
                    <a:pt x="809" y="1154"/>
                    <a:pt x="797" y="1137"/>
                    <a:pt x="785" y="1125"/>
                  </a:cubicBezTo>
                  <a:cubicBezTo>
                    <a:pt x="748" y="1097"/>
                    <a:pt x="717" y="1085"/>
                    <a:pt x="689" y="1085"/>
                  </a:cubicBezTo>
                  <a:cubicBezTo>
                    <a:pt x="559" y="1085"/>
                    <a:pt x="534" y="1365"/>
                    <a:pt x="527" y="1486"/>
                  </a:cubicBezTo>
                  <a:cubicBezTo>
                    <a:pt x="527" y="1537"/>
                    <a:pt x="527" y="1606"/>
                    <a:pt x="461" y="1606"/>
                  </a:cubicBezTo>
                  <a:cubicBezTo>
                    <a:pt x="448" y="1606"/>
                    <a:pt x="433" y="1603"/>
                    <a:pt x="416" y="1598"/>
                  </a:cubicBezTo>
                  <a:cubicBezTo>
                    <a:pt x="184" y="1727"/>
                    <a:pt x="312" y="2088"/>
                    <a:pt x="278" y="2311"/>
                  </a:cubicBezTo>
                  <a:cubicBezTo>
                    <a:pt x="235" y="2291"/>
                    <a:pt x="200" y="2283"/>
                    <a:pt x="171" y="2283"/>
                  </a:cubicBezTo>
                  <a:cubicBezTo>
                    <a:pt x="1" y="2283"/>
                    <a:pt x="66" y="2594"/>
                    <a:pt x="81" y="2741"/>
                  </a:cubicBezTo>
                  <a:cubicBezTo>
                    <a:pt x="120" y="2877"/>
                    <a:pt x="94" y="3578"/>
                    <a:pt x="283" y="3578"/>
                  </a:cubicBezTo>
                  <a:cubicBezTo>
                    <a:pt x="298" y="3578"/>
                    <a:pt x="313" y="3574"/>
                    <a:pt x="330" y="3565"/>
                  </a:cubicBezTo>
                  <a:cubicBezTo>
                    <a:pt x="484" y="3531"/>
                    <a:pt x="1163" y="3583"/>
                    <a:pt x="888" y="3291"/>
                  </a:cubicBezTo>
                  <a:cubicBezTo>
                    <a:pt x="1086" y="3170"/>
                    <a:pt x="1593" y="3144"/>
                    <a:pt x="1352" y="2827"/>
                  </a:cubicBezTo>
                  <a:cubicBezTo>
                    <a:pt x="1507" y="2749"/>
                    <a:pt x="1971" y="2595"/>
                    <a:pt x="1730" y="2388"/>
                  </a:cubicBezTo>
                  <a:cubicBezTo>
                    <a:pt x="1893" y="2294"/>
                    <a:pt x="2031" y="2174"/>
                    <a:pt x="2142" y="2028"/>
                  </a:cubicBezTo>
                  <a:cubicBezTo>
                    <a:pt x="2246" y="1916"/>
                    <a:pt x="2160" y="1882"/>
                    <a:pt x="2074" y="1787"/>
                  </a:cubicBezTo>
                  <a:cubicBezTo>
                    <a:pt x="2194" y="1607"/>
                    <a:pt x="2649" y="1426"/>
                    <a:pt x="2383" y="1177"/>
                  </a:cubicBezTo>
                  <a:cubicBezTo>
                    <a:pt x="2804" y="722"/>
                    <a:pt x="2469" y="868"/>
                    <a:pt x="2632" y="619"/>
                  </a:cubicBezTo>
                  <a:cubicBezTo>
                    <a:pt x="2879" y="305"/>
                    <a:pt x="2885" y="0"/>
                    <a:pt x="26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5"/>
            <p:cNvSpPr/>
            <p:nvPr/>
          </p:nvSpPr>
          <p:spPr>
            <a:xfrm>
              <a:off x="6632364" y="1900685"/>
              <a:ext cx="187208" cy="70405"/>
            </a:xfrm>
            <a:custGeom>
              <a:rect b="b" l="l" r="r" t="t"/>
              <a:pathLst>
                <a:path extrusionOk="0" h="1264" w="3361">
                  <a:moveTo>
                    <a:pt x="1585" y="1"/>
                  </a:moveTo>
                  <a:cubicBezTo>
                    <a:pt x="1482" y="1"/>
                    <a:pt x="1362" y="58"/>
                    <a:pt x="1255" y="58"/>
                  </a:cubicBezTo>
                  <a:cubicBezTo>
                    <a:pt x="1215" y="58"/>
                    <a:pt x="1178" y="50"/>
                    <a:pt x="1144" y="30"/>
                  </a:cubicBezTo>
                  <a:cubicBezTo>
                    <a:pt x="1115" y="14"/>
                    <a:pt x="1086" y="8"/>
                    <a:pt x="1055" y="8"/>
                  </a:cubicBezTo>
                  <a:cubicBezTo>
                    <a:pt x="984" y="8"/>
                    <a:pt x="909" y="43"/>
                    <a:pt x="843" y="73"/>
                  </a:cubicBezTo>
                  <a:cubicBezTo>
                    <a:pt x="815" y="90"/>
                    <a:pt x="790" y="106"/>
                    <a:pt x="760" y="106"/>
                  </a:cubicBezTo>
                  <a:cubicBezTo>
                    <a:pt x="744" y="106"/>
                    <a:pt x="726" y="102"/>
                    <a:pt x="705" y="90"/>
                  </a:cubicBezTo>
                  <a:cubicBezTo>
                    <a:pt x="473" y="107"/>
                    <a:pt x="250" y="313"/>
                    <a:pt x="70" y="459"/>
                  </a:cubicBezTo>
                  <a:cubicBezTo>
                    <a:pt x="1" y="657"/>
                    <a:pt x="482" y="983"/>
                    <a:pt x="680" y="1026"/>
                  </a:cubicBezTo>
                  <a:cubicBezTo>
                    <a:pt x="701" y="1032"/>
                    <a:pt x="725" y="1040"/>
                    <a:pt x="742" y="1040"/>
                  </a:cubicBezTo>
                  <a:cubicBezTo>
                    <a:pt x="754" y="1040"/>
                    <a:pt x="762" y="1036"/>
                    <a:pt x="766" y="1026"/>
                  </a:cubicBezTo>
                  <a:cubicBezTo>
                    <a:pt x="794" y="995"/>
                    <a:pt x="818" y="984"/>
                    <a:pt x="841" y="984"/>
                  </a:cubicBezTo>
                  <a:cubicBezTo>
                    <a:pt x="886" y="984"/>
                    <a:pt x="923" y="1032"/>
                    <a:pt x="963" y="1061"/>
                  </a:cubicBezTo>
                  <a:cubicBezTo>
                    <a:pt x="1039" y="1119"/>
                    <a:pt x="1168" y="1202"/>
                    <a:pt x="1277" y="1202"/>
                  </a:cubicBezTo>
                  <a:cubicBezTo>
                    <a:pt x="1328" y="1202"/>
                    <a:pt x="1375" y="1184"/>
                    <a:pt x="1410" y="1138"/>
                  </a:cubicBezTo>
                  <a:cubicBezTo>
                    <a:pt x="1420" y="1131"/>
                    <a:pt x="1432" y="1129"/>
                    <a:pt x="1447" y="1129"/>
                  </a:cubicBezTo>
                  <a:cubicBezTo>
                    <a:pt x="1544" y="1129"/>
                    <a:pt x="1729" y="1263"/>
                    <a:pt x="1881" y="1263"/>
                  </a:cubicBezTo>
                  <a:cubicBezTo>
                    <a:pt x="1969" y="1263"/>
                    <a:pt x="2046" y="1219"/>
                    <a:pt x="2089" y="1078"/>
                  </a:cubicBezTo>
                  <a:cubicBezTo>
                    <a:pt x="2171" y="1082"/>
                    <a:pt x="2314" y="1124"/>
                    <a:pt x="2428" y="1124"/>
                  </a:cubicBezTo>
                  <a:cubicBezTo>
                    <a:pt x="2540" y="1124"/>
                    <a:pt x="2625" y="1084"/>
                    <a:pt x="2604" y="932"/>
                  </a:cubicBezTo>
                  <a:cubicBezTo>
                    <a:pt x="3059" y="915"/>
                    <a:pt x="3360" y="537"/>
                    <a:pt x="2767" y="373"/>
                  </a:cubicBezTo>
                  <a:cubicBezTo>
                    <a:pt x="2699" y="348"/>
                    <a:pt x="2621" y="348"/>
                    <a:pt x="2561" y="262"/>
                  </a:cubicBezTo>
                  <a:cubicBezTo>
                    <a:pt x="2536" y="215"/>
                    <a:pt x="2493" y="205"/>
                    <a:pt x="2444" y="205"/>
                  </a:cubicBezTo>
                  <a:cubicBezTo>
                    <a:pt x="2401" y="205"/>
                    <a:pt x="2353" y="213"/>
                    <a:pt x="2311" y="213"/>
                  </a:cubicBezTo>
                  <a:cubicBezTo>
                    <a:pt x="2266" y="213"/>
                    <a:pt x="2226" y="204"/>
                    <a:pt x="2200" y="167"/>
                  </a:cubicBezTo>
                  <a:cubicBezTo>
                    <a:pt x="2175" y="107"/>
                    <a:pt x="2106" y="107"/>
                    <a:pt x="2046" y="98"/>
                  </a:cubicBezTo>
                  <a:cubicBezTo>
                    <a:pt x="2032" y="94"/>
                    <a:pt x="2016" y="92"/>
                    <a:pt x="2000" y="92"/>
                  </a:cubicBezTo>
                  <a:cubicBezTo>
                    <a:pt x="1938" y="92"/>
                    <a:pt x="1866" y="118"/>
                    <a:pt x="1808" y="118"/>
                  </a:cubicBezTo>
                  <a:cubicBezTo>
                    <a:pt x="1763" y="118"/>
                    <a:pt x="1727" y="103"/>
                    <a:pt x="1711" y="47"/>
                  </a:cubicBezTo>
                  <a:cubicBezTo>
                    <a:pt x="1674" y="13"/>
                    <a:pt x="1631" y="1"/>
                    <a:pt x="158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5"/>
            <p:cNvSpPr/>
            <p:nvPr/>
          </p:nvSpPr>
          <p:spPr>
            <a:xfrm>
              <a:off x="6527202" y="1718101"/>
              <a:ext cx="227590" cy="276161"/>
            </a:xfrm>
            <a:custGeom>
              <a:rect b="b" l="l" r="r" t="t"/>
              <a:pathLst>
                <a:path extrusionOk="0" h="4958" w="4086">
                  <a:moveTo>
                    <a:pt x="3770" y="0"/>
                  </a:moveTo>
                  <a:cubicBezTo>
                    <a:pt x="3728" y="26"/>
                    <a:pt x="3693" y="43"/>
                    <a:pt x="3650" y="69"/>
                  </a:cubicBezTo>
                  <a:cubicBezTo>
                    <a:pt x="3573" y="112"/>
                    <a:pt x="3504" y="155"/>
                    <a:pt x="3435" y="215"/>
                  </a:cubicBezTo>
                  <a:cubicBezTo>
                    <a:pt x="3367" y="266"/>
                    <a:pt x="3298" y="327"/>
                    <a:pt x="3238" y="387"/>
                  </a:cubicBezTo>
                  <a:cubicBezTo>
                    <a:pt x="3109" y="516"/>
                    <a:pt x="2989" y="644"/>
                    <a:pt x="2868" y="773"/>
                  </a:cubicBezTo>
                  <a:cubicBezTo>
                    <a:pt x="2636" y="1048"/>
                    <a:pt x="2430" y="1332"/>
                    <a:pt x="2241" y="1632"/>
                  </a:cubicBezTo>
                  <a:cubicBezTo>
                    <a:pt x="2052" y="1950"/>
                    <a:pt x="1880" y="2285"/>
                    <a:pt x="1726" y="2620"/>
                  </a:cubicBezTo>
                  <a:cubicBezTo>
                    <a:pt x="1554" y="2990"/>
                    <a:pt x="1408" y="3359"/>
                    <a:pt x="1270" y="3737"/>
                  </a:cubicBezTo>
                  <a:lnTo>
                    <a:pt x="1210" y="3901"/>
                  </a:lnTo>
                  <a:cubicBezTo>
                    <a:pt x="1202" y="3875"/>
                    <a:pt x="1193" y="3840"/>
                    <a:pt x="1193" y="3815"/>
                  </a:cubicBezTo>
                  <a:cubicBezTo>
                    <a:pt x="1176" y="3703"/>
                    <a:pt x="1159" y="3591"/>
                    <a:pt x="1133" y="3488"/>
                  </a:cubicBezTo>
                  <a:cubicBezTo>
                    <a:pt x="1038" y="3102"/>
                    <a:pt x="901" y="2724"/>
                    <a:pt x="721" y="2371"/>
                  </a:cubicBezTo>
                  <a:cubicBezTo>
                    <a:pt x="635" y="2199"/>
                    <a:pt x="532" y="2028"/>
                    <a:pt x="420" y="1864"/>
                  </a:cubicBezTo>
                  <a:cubicBezTo>
                    <a:pt x="360" y="1787"/>
                    <a:pt x="300" y="1701"/>
                    <a:pt x="239" y="1624"/>
                  </a:cubicBezTo>
                  <a:cubicBezTo>
                    <a:pt x="171" y="1555"/>
                    <a:pt x="102" y="1486"/>
                    <a:pt x="25" y="1435"/>
                  </a:cubicBezTo>
                  <a:cubicBezTo>
                    <a:pt x="21" y="1433"/>
                    <a:pt x="19" y="1433"/>
                    <a:pt x="16" y="1433"/>
                  </a:cubicBezTo>
                  <a:cubicBezTo>
                    <a:pt x="5" y="1433"/>
                    <a:pt x="0" y="1447"/>
                    <a:pt x="7" y="1461"/>
                  </a:cubicBezTo>
                  <a:cubicBezTo>
                    <a:pt x="59" y="1555"/>
                    <a:pt x="119" y="1650"/>
                    <a:pt x="179" y="1736"/>
                  </a:cubicBezTo>
                  <a:cubicBezTo>
                    <a:pt x="248" y="1821"/>
                    <a:pt x="308" y="1907"/>
                    <a:pt x="368" y="2002"/>
                  </a:cubicBezTo>
                  <a:cubicBezTo>
                    <a:pt x="574" y="2328"/>
                    <a:pt x="746" y="2672"/>
                    <a:pt x="875" y="3041"/>
                  </a:cubicBezTo>
                  <a:cubicBezTo>
                    <a:pt x="944" y="3222"/>
                    <a:pt x="995" y="3411"/>
                    <a:pt x="1038" y="3600"/>
                  </a:cubicBezTo>
                  <a:cubicBezTo>
                    <a:pt x="1056" y="3694"/>
                    <a:pt x="1073" y="3789"/>
                    <a:pt x="1090" y="3883"/>
                  </a:cubicBezTo>
                  <a:cubicBezTo>
                    <a:pt x="1099" y="3935"/>
                    <a:pt x="1107" y="3978"/>
                    <a:pt x="1116" y="4029"/>
                  </a:cubicBezTo>
                  <a:cubicBezTo>
                    <a:pt x="1124" y="4055"/>
                    <a:pt x="1124" y="4072"/>
                    <a:pt x="1133" y="4098"/>
                  </a:cubicBezTo>
                  <a:lnTo>
                    <a:pt x="1133" y="4115"/>
                  </a:lnTo>
                  <a:cubicBezTo>
                    <a:pt x="1116" y="4184"/>
                    <a:pt x="1090" y="4244"/>
                    <a:pt x="1073" y="4304"/>
                  </a:cubicBezTo>
                  <a:cubicBezTo>
                    <a:pt x="1004" y="4493"/>
                    <a:pt x="935" y="4682"/>
                    <a:pt x="884" y="4871"/>
                  </a:cubicBezTo>
                  <a:cubicBezTo>
                    <a:pt x="867" y="4922"/>
                    <a:pt x="905" y="4957"/>
                    <a:pt x="943" y="4957"/>
                  </a:cubicBezTo>
                  <a:cubicBezTo>
                    <a:pt x="963" y="4957"/>
                    <a:pt x="983" y="4947"/>
                    <a:pt x="995" y="4923"/>
                  </a:cubicBezTo>
                  <a:cubicBezTo>
                    <a:pt x="1013" y="4871"/>
                    <a:pt x="1038" y="4828"/>
                    <a:pt x="1056" y="4777"/>
                  </a:cubicBezTo>
                  <a:cubicBezTo>
                    <a:pt x="1142" y="4511"/>
                    <a:pt x="1227" y="4253"/>
                    <a:pt x="1322" y="3986"/>
                  </a:cubicBezTo>
                  <a:cubicBezTo>
                    <a:pt x="1339" y="3986"/>
                    <a:pt x="1356" y="3986"/>
                    <a:pt x="1373" y="3978"/>
                  </a:cubicBezTo>
                  <a:cubicBezTo>
                    <a:pt x="1399" y="3978"/>
                    <a:pt x="1425" y="3969"/>
                    <a:pt x="1451" y="3961"/>
                  </a:cubicBezTo>
                  <a:lnTo>
                    <a:pt x="1588" y="3909"/>
                  </a:lnTo>
                  <a:cubicBezTo>
                    <a:pt x="1691" y="3875"/>
                    <a:pt x="1786" y="3849"/>
                    <a:pt x="1898" y="3823"/>
                  </a:cubicBezTo>
                  <a:cubicBezTo>
                    <a:pt x="2147" y="3768"/>
                    <a:pt x="2405" y="3740"/>
                    <a:pt x="2666" y="3740"/>
                  </a:cubicBezTo>
                  <a:cubicBezTo>
                    <a:pt x="2773" y="3740"/>
                    <a:pt x="2881" y="3744"/>
                    <a:pt x="2989" y="3754"/>
                  </a:cubicBezTo>
                  <a:cubicBezTo>
                    <a:pt x="3169" y="3772"/>
                    <a:pt x="3349" y="3797"/>
                    <a:pt x="3530" y="3840"/>
                  </a:cubicBezTo>
                  <a:cubicBezTo>
                    <a:pt x="3710" y="3883"/>
                    <a:pt x="3882" y="3943"/>
                    <a:pt x="4063" y="3978"/>
                  </a:cubicBezTo>
                  <a:cubicBezTo>
                    <a:pt x="4065" y="3979"/>
                    <a:pt x="4067" y="3980"/>
                    <a:pt x="4069" y="3980"/>
                  </a:cubicBezTo>
                  <a:cubicBezTo>
                    <a:pt x="4082" y="3980"/>
                    <a:pt x="4086" y="3959"/>
                    <a:pt x="4071" y="3952"/>
                  </a:cubicBezTo>
                  <a:cubicBezTo>
                    <a:pt x="3891" y="3840"/>
                    <a:pt x="3693" y="3763"/>
                    <a:pt x="3478" y="3720"/>
                  </a:cubicBezTo>
                  <a:cubicBezTo>
                    <a:pt x="3204" y="3656"/>
                    <a:pt x="2926" y="3621"/>
                    <a:pt x="2646" y="3621"/>
                  </a:cubicBezTo>
                  <a:cubicBezTo>
                    <a:pt x="2548" y="3621"/>
                    <a:pt x="2451" y="3625"/>
                    <a:pt x="2353" y="3634"/>
                  </a:cubicBezTo>
                  <a:cubicBezTo>
                    <a:pt x="2164" y="3651"/>
                    <a:pt x="1975" y="3677"/>
                    <a:pt x="1786" y="3720"/>
                  </a:cubicBezTo>
                  <a:cubicBezTo>
                    <a:pt x="1700" y="3746"/>
                    <a:pt x="1605" y="3772"/>
                    <a:pt x="1520" y="3797"/>
                  </a:cubicBezTo>
                  <a:cubicBezTo>
                    <a:pt x="1468" y="3815"/>
                    <a:pt x="1425" y="3832"/>
                    <a:pt x="1382" y="3840"/>
                  </a:cubicBezTo>
                  <a:lnTo>
                    <a:pt x="1373" y="3840"/>
                  </a:lnTo>
                  <a:cubicBezTo>
                    <a:pt x="1399" y="3780"/>
                    <a:pt x="1425" y="3720"/>
                    <a:pt x="1442" y="3651"/>
                  </a:cubicBezTo>
                  <a:cubicBezTo>
                    <a:pt x="1580" y="3282"/>
                    <a:pt x="1734" y="2921"/>
                    <a:pt x="1906" y="2569"/>
                  </a:cubicBezTo>
                  <a:cubicBezTo>
                    <a:pt x="2052" y="2234"/>
                    <a:pt x="2233" y="1916"/>
                    <a:pt x="2422" y="1607"/>
                  </a:cubicBezTo>
                  <a:cubicBezTo>
                    <a:pt x="2611" y="1315"/>
                    <a:pt x="2817" y="1031"/>
                    <a:pt x="3049" y="765"/>
                  </a:cubicBezTo>
                  <a:cubicBezTo>
                    <a:pt x="3160" y="636"/>
                    <a:pt x="3289" y="507"/>
                    <a:pt x="3410" y="387"/>
                  </a:cubicBezTo>
                  <a:cubicBezTo>
                    <a:pt x="3470" y="327"/>
                    <a:pt x="3539" y="266"/>
                    <a:pt x="3599" y="206"/>
                  </a:cubicBezTo>
                  <a:cubicBezTo>
                    <a:pt x="3659" y="138"/>
                    <a:pt x="3719" y="77"/>
                    <a:pt x="3779" y="17"/>
                  </a:cubicBezTo>
                  <a:cubicBezTo>
                    <a:pt x="3788" y="9"/>
                    <a:pt x="3779" y="0"/>
                    <a:pt x="37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5"/>
            <p:cNvSpPr/>
            <p:nvPr/>
          </p:nvSpPr>
          <p:spPr>
            <a:xfrm>
              <a:off x="7253141" y="2156905"/>
              <a:ext cx="124378" cy="170163"/>
            </a:xfrm>
            <a:custGeom>
              <a:rect b="b" l="l" r="r" t="t"/>
              <a:pathLst>
                <a:path extrusionOk="0" h="3055" w="2233">
                  <a:moveTo>
                    <a:pt x="2001" y="0"/>
                  </a:moveTo>
                  <a:cubicBezTo>
                    <a:pt x="1762" y="0"/>
                    <a:pt x="1642" y="450"/>
                    <a:pt x="1451" y="450"/>
                  </a:cubicBezTo>
                  <a:cubicBezTo>
                    <a:pt x="1442" y="450"/>
                    <a:pt x="1434" y="449"/>
                    <a:pt x="1425" y="447"/>
                  </a:cubicBezTo>
                  <a:cubicBezTo>
                    <a:pt x="1424" y="447"/>
                    <a:pt x="1422" y="447"/>
                    <a:pt x="1420" y="447"/>
                  </a:cubicBezTo>
                  <a:cubicBezTo>
                    <a:pt x="1313" y="447"/>
                    <a:pt x="1207" y="714"/>
                    <a:pt x="1139" y="714"/>
                  </a:cubicBezTo>
                  <a:cubicBezTo>
                    <a:pt x="1137" y="714"/>
                    <a:pt x="1135" y="714"/>
                    <a:pt x="1133" y="713"/>
                  </a:cubicBezTo>
                  <a:cubicBezTo>
                    <a:pt x="1116" y="702"/>
                    <a:pt x="1100" y="696"/>
                    <a:pt x="1085" y="696"/>
                  </a:cubicBezTo>
                  <a:cubicBezTo>
                    <a:pt x="965" y="696"/>
                    <a:pt x="882" y="1006"/>
                    <a:pt x="798" y="1006"/>
                  </a:cubicBezTo>
                  <a:cubicBezTo>
                    <a:pt x="787" y="1001"/>
                    <a:pt x="777" y="999"/>
                    <a:pt x="768" y="999"/>
                  </a:cubicBezTo>
                  <a:cubicBezTo>
                    <a:pt x="731" y="999"/>
                    <a:pt x="716" y="1038"/>
                    <a:pt x="695" y="1066"/>
                  </a:cubicBezTo>
                  <a:cubicBezTo>
                    <a:pt x="589" y="1139"/>
                    <a:pt x="607" y="1421"/>
                    <a:pt x="506" y="1421"/>
                  </a:cubicBezTo>
                  <a:cubicBezTo>
                    <a:pt x="501" y="1421"/>
                    <a:pt x="495" y="1420"/>
                    <a:pt x="489" y="1418"/>
                  </a:cubicBezTo>
                  <a:cubicBezTo>
                    <a:pt x="360" y="1452"/>
                    <a:pt x="351" y="1676"/>
                    <a:pt x="360" y="1787"/>
                  </a:cubicBezTo>
                  <a:cubicBezTo>
                    <a:pt x="368" y="1811"/>
                    <a:pt x="376" y="1857"/>
                    <a:pt x="343" y="1857"/>
                  </a:cubicBezTo>
                  <a:cubicBezTo>
                    <a:pt x="340" y="1857"/>
                    <a:pt x="337" y="1857"/>
                    <a:pt x="334" y="1856"/>
                  </a:cubicBezTo>
                  <a:cubicBezTo>
                    <a:pt x="320" y="1853"/>
                    <a:pt x="308" y="1852"/>
                    <a:pt x="297" y="1852"/>
                  </a:cubicBezTo>
                  <a:cubicBezTo>
                    <a:pt x="214" y="1852"/>
                    <a:pt x="212" y="1933"/>
                    <a:pt x="197" y="1994"/>
                  </a:cubicBezTo>
                  <a:cubicBezTo>
                    <a:pt x="179" y="2079"/>
                    <a:pt x="179" y="2174"/>
                    <a:pt x="214" y="2260"/>
                  </a:cubicBezTo>
                  <a:cubicBezTo>
                    <a:pt x="222" y="2277"/>
                    <a:pt x="248" y="2311"/>
                    <a:pt x="205" y="2329"/>
                  </a:cubicBezTo>
                  <a:cubicBezTo>
                    <a:pt x="0" y="2386"/>
                    <a:pt x="304" y="3055"/>
                    <a:pt x="497" y="3055"/>
                  </a:cubicBezTo>
                  <a:cubicBezTo>
                    <a:pt x="506" y="3055"/>
                    <a:pt x="515" y="3053"/>
                    <a:pt x="523" y="3050"/>
                  </a:cubicBezTo>
                  <a:cubicBezTo>
                    <a:pt x="686" y="2990"/>
                    <a:pt x="1064" y="2999"/>
                    <a:pt x="1082" y="2793"/>
                  </a:cubicBezTo>
                  <a:cubicBezTo>
                    <a:pt x="1013" y="2698"/>
                    <a:pt x="1236" y="2672"/>
                    <a:pt x="1296" y="2612"/>
                  </a:cubicBezTo>
                  <a:cubicBezTo>
                    <a:pt x="1855" y="2234"/>
                    <a:pt x="1348" y="2311"/>
                    <a:pt x="1580" y="2174"/>
                  </a:cubicBezTo>
                  <a:cubicBezTo>
                    <a:pt x="1692" y="2054"/>
                    <a:pt x="1898" y="1916"/>
                    <a:pt x="1898" y="1736"/>
                  </a:cubicBezTo>
                  <a:cubicBezTo>
                    <a:pt x="1855" y="1650"/>
                    <a:pt x="1906" y="1598"/>
                    <a:pt x="1941" y="1547"/>
                  </a:cubicBezTo>
                  <a:cubicBezTo>
                    <a:pt x="1992" y="1426"/>
                    <a:pt x="2233" y="1220"/>
                    <a:pt x="1975" y="1195"/>
                  </a:cubicBezTo>
                  <a:cubicBezTo>
                    <a:pt x="2061" y="1074"/>
                    <a:pt x="2181" y="868"/>
                    <a:pt x="2087" y="739"/>
                  </a:cubicBezTo>
                  <a:cubicBezTo>
                    <a:pt x="1958" y="627"/>
                    <a:pt x="2078" y="507"/>
                    <a:pt x="2095" y="378"/>
                  </a:cubicBezTo>
                  <a:lnTo>
                    <a:pt x="2070" y="267"/>
                  </a:lnTo>
                  <a:cubicBezTo>
                    <a:pt x="1992" y="232"/>
                    <a:pt x="1992" y="232"/>
                    <a:pt x="2035" y="121"/>
                  </a:cubicBezTo>
                  <a:lnTo>
                    <a:pt x="200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5"/>
            <p:cNvSpPr/>
            <p:nvPr/>
          </p:nvSpPr>
          <p:spPr>
            <a:xfrm>
              <a:off x="7093003" y="2110786"/>
              <a:ext cx="160750" cy="199796"/>
            </a:xfrm>
            <a:custGeom>
              <a:rect b="b" l="l" r="r" t="t"/>
              <a:pathLst>
                <a:path extrusionOk="0" h="3587" w="2886">
                  <a:moveTo>
                    <a:pt x="202" y="0"/>
                  </a:moveTo>
                  <a:cubicBezTo>
                    <a:pt x="0" y="0"/>
                    <a:pt x="7" y="309"/>
                    <a:pt x="254" y="622"/>
                  </a:cubicBezTo>
                  <a:cubicBezTo>
                    <a:pt x="408" y="871"/>
                    <a:pt x="82" y="725"/>
                    <a:pt x="503" y="1181"/>
                  </a:cubicBezTo>
                  <a:cubicBezTo>
                    <a:pt x="236" y="1430"/>
                    <a:pt x="683" y="1610"/>
                    <a:pt x="812" y="1791"/>
                  </a:cubicBezTo>
                  <a:cubicBezTo>
                    <a:pt x="726" y="1885"/>
                    <a:pt x="632" y="1919"/>
                    <a:pt x="743" y="2031"/>
                  </a:cubicBezTo>
                  <a:cubicBezTo>
                    <a:pt x="855" y="2177"/>
                    <a:pt x="992" y="2306"/>
                    <a:pt x="1156" y="2401"/>
                  </a:cubicBezTo>
                  <a:cubicBezTo>
                    <a:pt x="915" y="2598"/>
                    <a:pt x="1379" y="2753"/>
                    <a:pt x="1534" y="2839"/>
                  </a:cubicBezTo>
                  <a:cubicBezTo>
                    <a:pt x="1302" y="3157"/>
                    <a:pt x="1800" y="3182"/>
                    <a:pt x="1998" y="3294"/>
                  </a:cubicBezTo>
                  <a:cubicBezTo>
                    <a:pt x="1723" y="3586"/>
                    <a:pt x="2401" y="3535"/>
                    <a:pt x="2556" y="3569"/>
                  </a:cubicBezTo>
                  <a:cubicBezTo>
                    <a:pt x="2574" y="3579"/>
                    <a:pt x="2590" y="3583"/>
                    <a:pt x="2605" y="3583"/>
                  </a:cubicBezTo>
                  <a:cubicBezTo>
                    <a:pt x="2793" y="3583"/>
                    <a:pt x="2774" y="2887"/>
                    <a:pt x="2814" y="2744"/>
                  </a:cubicBezTo>
                  <a:cubicBezTo>
                    <a:pt x="2821" y="2597"/>
                    <a:pt x="2886" y="2278"/>
                    <a:pt x="2713" y="2278"/>
                  </a:cubicBezTo>
                  <a:cubicBezTo>
                    <a:pt x="2685" y="2278"/>
                    <a:pt x="2650" y="2287"/>
                    <a:pt x="2608" y="2306"/>
                  </a:cubicBezTo>
                  <a:cubicBezTo>
                    <a:pt x="2573" y="2091"/>
                    <a:pt x="2702" y="1730"/>
                    <a:pt x="2470" y="1602"/>
                  </a:cubicBezTo>
                  <a:cubicBezTo>
                    <a:pt x="2453" y="1607"/>
                    <a:pt x="2438" y="1609"/>
                    <a:pt x="2425" y="1609"/>
                  </a:cubicBezTo>
                  <a:cubicBezTo>
                    <a:pt x="2359" y="1609"/>
                    <a:pt x="2359" y="1540"/>
                    <a:pt x="2359" y="1490"/>
                  </a:cubicBezTo>
                  <a:cubicBezTo>
                    <a:pt x="2344" y="1369"/>
                    <a:pt x="2324" y="1089"/>
                    <a:pt x="2196" y="1089"/>
                  </a:cubicBezTo>
                  <a:cubicBezTo>
                    <a:pt x="2169" y="1089"/>
                    <a:pt x="2138" y="1101"/>
                    <a:pt x="2101" y="1129"/>
                  </a:cubicBezTo>
                  <a:cubicBezTo>
                    <a:pt x="2083" y="1141"/>
                    <a:pt x="2069" y="1153"/>
                    <a:pt x="2053" y="1153"/>
                  </a:cubicBezTo>
                  <a:cubicBezTo>
                    <a:pt x="2046" y="1153"/>
                    <a:pt x="2040" y="1151"/>
                    <a:pt x="2032" y="1146"/>
                  </a:cubicBezTo>
                  <a:cubicBezTo>
                    <a:pt x="1971" y="998"/>
                    <a:pt x="1921" y="676"/>
                    <a:pt x="1766" y="676"/>
                  </a:cubicBezTo>
                  <a:cubicBezTo>
                    <a:pt x="1723" y="676"/>
                    <a:pt x="1672" y="700"/>
                    <a:pt x="1611" y="760"/>
                  </a:cubicBezTo>
                  <a:cubicBezTo>
                    <a:pt x="1493" y="538"/>
                    <a:pt x="1427" y="486"/>
                    <a:pt x="1379" y="486"/>
                  </a:cubicBezTo>
                  <a:cubicBezTo>
                    <a:pt x="1336" y="486"/>
                    <a:pt x="1307" y="526"/>
                    <a:pt x="1267" y="526"/>
                  </a:cubicBezTo>
                  <a:cubicBezTo>
                    <a:pt x="1244" y="526"/>
                    <a:pt x="1217" y="512"/>
                    <a:pt x="1181" y="467"/>
                  </a:cubicBezTo>
                  <a:cubicBezTo>
                    <a:pt x="1092" y="350"/>
                    <a:pt x="935" y="165"/>
                    <a:pt x="778" y="165"/>
                  </a:cubicBezTo>
                  <a:cubicBezTo>
                    <a:pt x="741" y="165"/>
                    <a:pt x="703" y="176"/>
                    <a:pt x="666" y="201"/>
                  </a:cubicBezTo>
                  <a:cubicBezTo>
                    <a:pt x="649" y="215"/>
                    <a:pt x="636" y="220"/>
                    <a:pt x="624" y="220"/>
                  </a:cubicBezTo>
                  <a:cubicBezTo>
                    <a:pt x="607" y="220"/>
                    <a:pt x="592" y="208"/>
                    <a:pt x="572" y="193"/>
                  </a:cubicBezTo>
                  <a:cubicBezTo>
                    <a:pt x="412" y="56"/>
                    <a:pt x="288" y="0"/>
                    <a:pt x="2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5"/>
            <p:cNvSpPr/>
            <p:nvPr/>
          </p:nvSpPr>
          <p:spPr>
            <a:xfrm>
              <a:off x="7041536" y="2325175"/>
              <a:ext cx="187152" cy="70405"/>
            </a:xfrm>
            <a:custGeom>
              <a:rect b="b" l="l" r="r" t="t"/>
              <a:pathLst>
                <a:path extrusionOk="0" h="1264" w="3360">
                  <a:moveTo>
                    <a:pt x="1775" y="0"/>
                  </a:moveTo>
                  <a:cubicBezTo>
                    <a:pt x="1729" y="0"/>
                    <a:pt x="1687" y="12"/>
                    <a:pt x="1650" y="46"/>
                  </a:cubicBezTo>
                  <a:cubicBezTo>
                    <a:pt x="1630" y="102"/>
                    <a:pt x="1592" y="118"/>
                    <a:pt x="1546" y="118"/>
                  </a:cubicBezTo>
                  <a:cubicBezTo>
                    <a:pt x="1487" y="118"/>
                    <a:pt x="1416" y="92"/>
                    <a:pt x="1358" y="92"/>
                  </a:cubicBezTo>
                  <a:cubicBezTo>
                    <a:pt x="1342" y="92"/>
                    <a:pt x="1328" y="94"/>
                    <a:pt x="1315" y="98"/>
                  </a:cubicBezTo>
                  <a:cubicBezTo>
                    <a:pt x="1255" y="98"/>
                    <a:pt x="1186" y="98"/>
                    <a:pt x="1152" y="167"/>
                  </a:cubicBezTo>
                  <a:cubicBezTo>
                    <a:pt x="1129" y="203"/>
                    <a:pt x="1090" y="212"/>
                    <a:pt x="1045" y="212"/>
                  </a:cubicBezTo>
                  <a:cubicBezTo>
                    <a:pt x="1003" y="212"/>
                    <a:pt x="955" y="204"/>
                    <a:pt x="911" y="204"/>
                  </a:cubicBezTo>
                  <a:cubicBezTo>
                    <a:pt x="860" y="204"/>
                    <a:pt x="816" y="215"/>
                    <a:pt x="791" y="261"/>
                  </a:cubicBezTo>
                  <a:cubicBezTo>
                    <a:pt x="739" y="347"/>
                    <a:pt x="662" y="347"/>
                    <a:pt x="585" y="373"/>
                  </a:cubicBezTo>
                  <a:cubicBezTo>
                    <a:pt x="1" y="536"/>
                    <a:pt x="301" y="914"/>
                    <a:pt x="757" y="931"/>
                  </a:cubicBezTo>
                  <a:cubicBezTo>
                    <a:pt x="735" y="1082"/>
                    <a:pt x="821" y="1120"/>
                    <a:pt x="934" y="1120"/>
                  </a:cubicBezTo>
                  <a:cubicBezTo>
                    <a:pt x="1047" y="1120"/>
                    <a:pt x="1186" y="1082"/>
                    <a:pt x="1272" y="1077"/>
                  </a:cubicBezTo>
                  <a:cubicBezTo>
                    <a:pt x="1313" y="1219"/>
                    <a:pt x="1388" y="1263"/>
                    <a:pt x="1474" y="1263"/>
                  </a:cubicBezTo>
                  <a:cubicBezTo>
                    <a:pt x="1622" y="1263"/>
                    <a:pt x="1802" y="1135"/>
                    <a:pt x="1901" y="1135"/>
                  </a:cubicBezTo>
                  <a:cubicBezTo>
                    <a:pt x="1917" y="1135"/>
                    <a:pt x="1931" y="1138"/>
                    <a:pt x="1942" y="1146"/>
                  </a:cubicBezTo>
                  <a:cubicBezTo>
                    <a:pt x="1977" y="1191"/>
                    <a:pt x="2022" y="1208"/>
                    <a:pt x="2071" y="1208"/>
                  </a:cubicBezTo>
                  <a:cubicBezTo>
                    <a:pt x="2182" y="1208"/>
                    <a:pt x="2314" y="1122"/>
                    <a:pt x="2398" y="1069"/>
                  </a:cubicBezTo>
                  <a:cubicBezTo>
                    <a:pt x="2432" y="1040"/>
                    <a:pt x="2467" y="988"/>
                    <a:pt x="2512" y="988"/>
                  </a:cubicBezTo>
                  <a:cubicBezTo>
                    <a:pt x="2534" y="988"/>
                    <a:pt x="2558" y="1000"/>
                    <a:pt x="2587" y="1034"/>
                  </a:cubicBezTo>
                  <a:cubicBezTo>
                    <a:pt x="2592" y="1037"/>
                    <a:pt x="2599" y="1038"/>
                    <a:pt x="2607" y="1038"/>
                  </a:cubicBezTo>
                  <a:cubicBezTo>
                    <a:pt x="2627" y="1038"/>
                    <a:pt x="2654" y="1032"/>
                    <a:pt x="2673" y="1026"/>
                  </a:cubicBezTo>
                  <a:cubicBezTo>
                    <a:pt x="2870" y="983"/>
                    <a:pt x="3360" y="648"/>
                    <a:pt x="3291" y="459"/>
                  </a:cubicBezTo>
                  <a:cubicBezTo>
                    <a:pt x="3102" y="313"/>
                    <a:pt x="2887" y="107"/>
                    <a:pt x="2647" y="89"/>
                  </a:cubicBezTo>
                  <a:cubicBezTo>
                    <a:pt x="2629" y="101"/>
                    <a:pt x="2613" y="106"/>
                    <a:pt x="2598" y="106"/>
                  </a:cubicBezTo>
                  <a:cubicBezTo>
                    <a:pt x="2569" y="106"/>
                    <a:pt x="2543" y="89"/>
                    <a:pt x="2509" y="72"/>
                  </a:cubicBezTo>
                  <a:cubicBezTo>
                    <a:pt x="2443" y="42"/>
                    <a:pt x="2373" y="4"/>
                    <a:pt x="2302" y="4"/>
                  </a:cubicBezTo>
                  <a:cubicBezTo>
                    <a:pt x="2271" y="4"/>
                    <a:pt x="2240" y="11"/>
                    <a:pt x="2209" y="29"/>
                  </a:cubicBezTo>
                  <a:cubicBezTo>
                    <a:pt x="2174" y="50"/>
                    <a:pt x="2137" y="57"/>
                    <a:pt x="2099" y="57"/>
                  </a:cubicBezTo>
                  <a:cubicBezTo>
                    <a:pt x="1993" y="57"/>
                    <a:pt x="1876" y="0"/>
                    <a:pt x="17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5"/>
            <p:cNvSpPr/>
            <p:nvPr/>
          </p:nvSpPr>
          <p:spPr>
            <a:xfrm>
              <a:off x="7106148" y="2142033"/>
              <a:ext cx="227367" cy="275994"/>
            </a:xfrm>
            <a:custGeom>
              <a:rect b="b" l="l" r="r" t="t"/>
              <a:pathLst>
                <a:path extrusionOk="0" h="4955" w="4082">
                  <a:moveTo>
                    <a:pt x="318" y="1"/>
                  </a:moveTo>
                  <a:cubicBezTo>
                    <a:pt x="318" y="1"/>
                    <a:pt x="301" y="10"/>
                    <a:pt x="310" y="18"/>
                  </a:cubicBezTo>
                  <a:cubicBezTo>
                    <a:pt x="378" y="78"/>
                    <a:pt x="430" y="147"/>
                    <a:pt x="490" y="207"/>
                  </a:cubicBezTo>
                  <a:cubicBezTo>
                    <a:pt x="550" y="267"/>
                    <a:pt x="619" y="327"/>
                    <a:pt x="679" y="388"/>
                  </a:cubicBezTo>
                  <a:cubicBezTo>
                    <a:pt x="799" y="516"/>
                    <a:pt x="928" y="637"/>
                    <a:pt x="1040" y="766"/>
                  </a:cubicBezTo>
                  <a:cubicBezTo>
                    <a:pt x="1272" y="1032"/>
                    <a:pt x="1478" y="1315"/>
                    <a:pt x="1667" y="1608"/>
                  </a:cubicBezTo>
                  <a:cubicBezTo>
                    <a:pt x="1856" y="1917"/>
                    <a:pt x="2037" y="2235"/>
                    <a:pt x="2191" y="2570"/>
                  </a:cubicBezTo>
                  <a:cubicBezTo>
                    <a:pt x="2354" y="2922"/>
                    <a:pt x="2509" y="3291"/>
                    <a:pt x="2647" y="3652"/>
                  </a:cubicBezTo>
                  <a:cubicBezTo>
                    <a:pt x="2672" y="3721"/>
                    <a:pt x="2690" y="3781"/>
                    <a:pt x="2715" y="3850"/>
                  </a:cubicBezTo>
                  <a:lnTo>
                    <a:pt x="2707" y="3850"/>
                  </a:lnTo>
                  <a:cubicBezTo>
                    <a:pt x="2664" y="3833"/>
                    <a:pt x="2621" y="3816"/>
                    <a:pt x="2578" y="3798"/>
                  </a:cubicBezTo>
                  <a:cubicBezTo>
                    <a:pt x="2483" y="3773"/>
                    <a:pt x="2397" y="3747"/>
                    <a:pt x="2303" y="3721"/>
                  </a:cubicBezTo>
                  <a:cubicBezTo>
                    <a:pt x="2114" y="3678"/>
                    <a:pt x="1925" y="3652"/>
                    <a:pt x="1736" y="3635"/>
                  </a:cubicBezTo>
                  <a:cubicBezTo>
                    <a:pt x="1645" y="3629"/>
                    <a:pt x="1554" y="3626"/>
                    <a:pt x="1463" y="3626"/>
                  </a:cubicBezTo>
                  <a:cubicBezTo>
                    <a:pt x="1177" y="3626"/>
                    <a:pt x="891" y="3658"/>
                    <a:pt x="610" y="3730"/>
                  </a:cubicBezTo>
                  <a:cubicBezTo>
                    <a:pt x="396" y="3773"/>
                    <a:pt x="198" y="3850"/>
                    <a:pt x="18" y="3962"/>
                  </a:cubicBezTo>
                  <a:cubicBezTo>
                    <a:pt x="0" y="3970"/>
                    <a:pt x="9" y="3987"/>
                    <a:pt x="26" y="3987"/>
                  </a:cubicBezTo>
                  <a:cubicBezTo>
                    <a:pt x="207" y="3944"/>
                    <a:pt x="378" y="3876"/>
                    <a:pt x="567" y="3841"/>
                  </a:cubicBezTo>
                  <a:cubicBezTo>
                    <a:pt x="739" y="3798"/>
                    <a:pt x="920" y="3773"/>
                    <a:pt x="1100" y="3755"/>
                  </a:cubicBezTo>
                  <a:cubicBezTo>
                    <a:pt x="1193" y="3749"/>
                    <a:pt x="1285" y="3746"/>
                    <a:pt x="1377" y="3746"/>
                  </a:cubicBezTo>
                  <a:cubicBezTo>
                    <a:pt x="1654" y="3746"/>
                    <a:pt x="1929" y="3775"/>
                    <a:pt x="2200" y="3833"/>
                  </a:cubicBezTo>
                  <a:cubicBezTo>
                    <a:pt x="2303" y="3858"/>
                    <a:pt x="2397" y="3884"/>
                    <a:pt x="2501" y="3910"/>
                  </a:cubicBezTo>
                  <a:cubicBezTo>
                    <a:pt x="2544" y="3927"/>
                    <a:pt x="2595" y="3944"/>
                    <a:pt x="2647" y="3962"/>
                  </a:cubicBezTo>
                  <a:cubicBezTo>
                    <a:pt x="2664" y="3970"/>
                    <a:pt x="2690" y="3979"/>
                    <a:pt x="2715" y="3987"/>
                  </a:cubicBezTo>
                  <a:cubicBezTo>
                    <a:pt x="2733" y="3987"/>
                    <a:pt x="2750" y="3996"/>
                    <a:pt x="2767" y="3996"/>
                  </a:cubicBezTo>
                  <a:cubicBezTo>
                    <a:pt x="2861" y="4254"/>
                    <a:pt x="2947" y="4520"/>
                    <a:pt x="3042" y="4778"/>
                  </a:cubicBezTo>
                  <a:cubicBezTo>
                    <a:pt x="3059" y="4829"/>
                    <a:pt x="3076" y="4881"/>
                    <a:pt x="3093" y="4924"/>
                  </a:cubicBezTo>
                  <a:cubicBezTo>
                    <a:pt x="3106" y="4945"/>
                    <a:pt x="3126" y="4955"/>
                    <a:pt x="3146" y="4955"/>
                  </a:cubicBezTo>
                  <a:cubicBezTo>
                    <a:pt x="3182" y="4955"/>
                    <a:pt x="3219" y="4925"/>
                    <a:pt x="3214" y="4881"/>
                  </a:cubicBezTo>
                  <a:cubicBezTo>
                    <a:pt x="3153" y="4683"/>
                    <a:pt x="3085" y="4503"/>
                    <a:pt x="3016" y="4314"/>
                  </a:cubicBezTo>
                  <a:cubicBezTo>
                    <a:pt x="2999" y="4245"/>
                    <a:pt x="2973" y="4185"/>
                    <a:pt x="2956" y="4125"/>
                  </a:cubicBezTo>
                  <a:lnTo>
                    <a:pt x="2956" y="4108"/>
                  </a:lnTo>
                  <a:cubicBezTo>
                    <a:pt x="2964" y="4082"/>
                    <a:pt x="2973" y="4056"/>
                    <a:pt x="2973" y="4030"/>
                  </a:cubicBezTo>
                  <a:cubicBezTo>
                    <a:pt x="2982" y="3987"/>
                    <a:pt x="2990" y="3936"/>
                    <a:pt x="2999" y="3884"/>
                  </a:cubicBezTo>
                  <a:cubicBezTo>
                    <a:pt x="3016" y="3790"/>
                    <a:pt x="3033" y="3695"/>
                    <a:pt x="3059" y="3601"/>
                  </a:cubicBezTo>
                  <a:cubicBezTo>
                    <a:pt x="3093" y="3412"/>
                    <a:pt x="3153" y="3231"/>
                    <a:pt x="3214" y="3042"/>
                  </a:cubicBezTo>
                  <a:cubicBezTo>
                    <a:pt x="3343" y="2681"/>
                    <a:pt x="3514" y="2329"/>
                    <a:pt x="3721" y="2011"/>
                  </a:cubicBezTo>
                  <a:cubicBezTo>
                    <a:pt x="3781" y="1917"/>
                    <a:pt x="3849" y="1822"/>
                    <a:pt x="3910" y="1736"/>
                  </a:cubicBezTo>
                  <a:cubicBezTo>
                    <a:pt x="3970" y="1651"/>
                    <a:pt x="4030" y="1556"/>
                    <a:pt x="4081" y="1462"/>
                  </a:cubicBezTo>
                  <a:cubicBezTo>
                    <a:pt x="4081" y="1449"/>
                    <a:pt x="4077" y="1441"/>
                    <a:pt x="4071" y="1441"/>
                  </a:cubicBezTo>
                  <a:cubicBezTo>
                    <a:pt x="4069" y="1441"/>
                    <a:pt x="4066" y="1442"/>
                    <a:pt x="4064" y="1444"/>
                  </a:cubicBezTo>
                  <a:cubicBezTo>
                    <a:pt x="3987" y="1496"/>
                    <a:pt x="3910" y="1565"/>
                    <a:pt x="3849" y="1633"/>
                  </a:cubicBezTo>
                  <a:cubicBezTo>
                    <a:pt x="3781" y="1711"/>
                    <a:pt x="3721" y="1788"/>
                    <a:pt x="3669" y="1874"/>
                  </a:cubicBezTo>
                  <a:cubicBezTo>
                    <a:pt x="3557" y="2037"/>
                    <a:pt x="3454" y="2200"/>
                    <a:pt x="3360" y="2381"/>
                  </a:cubicBezTo>
                  <a:cubicBezTo>
                    <a:pt x="3179" y="2733"/>
                    <a:pt x="3042" y="3102"/>
                    <a:pt x="2947" y="3489"/>
                  </a:cubicBezTo>
                  <a:cubicBezTo>
                    <a:pt x="2922" y="3601"/>
                    <a:pt x="2904" y="3704"/>
                    <a:pt x="2887" y="3824"/>
                  </a:cubicBezTo>
                  <a:lnTo>
                    <a:pt x="2879" y="3910"/>
                  </a:lnTo>
                  <a:lnTo>
                    <a:pt x="2818" y="3738"/>
                  </a:lnTo>
                  <a:cubicBezTo>
                    <a:pt x="2672" y="3369"/>
                    <a:pt x="2526" y="2991"/>
                    <a:pt x="2363" y="2630"/>
                  </a:cubicBezTo>
                  <a:cubicBezTo>
                    <a:pt x="2208" y="2295"/>
                    <a:pt x="2028" y="1960"/>
                    <a:pt x="1839" y="1642"/>
                  </a:cubicBezTo>
                  <a:cubicBezTo>
                    <a:pt x="1650" y="1341"/>
                    <a:pt x="1444" y="1049"/>
                    <a:pt x="1212" y="783"/>
                  </a:cubicBezTo>
                  <a:cubicBezTo>
                    <a:pt x="1100" y="645"/>
                    <a:pt x="980" y="516"/>
                    <a:pt x="851" y="396"/>
                  </a:cubicBezTo>
                  <a:cubicBezTo>
                    <a:pt x="782" y="336"/>
                    <a:pt x="722" y="276"/>
                    <a:pt x="653" y="216"/>
                  </a:cubicBezTo>
                  <a:cubicBezTo>
                    <a:pt x="585" y="164"/>
                    <a:pt x="516" y="113"/>
                    <a:pt x="439" y="70"/>
                  </a:cubicBezTo>
                  <a:cubicBezTo>
                    <a:pt x="396" y="53"/>
                    <a:pt x="361" y="27"/>
                    <a:pt x="3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5"/>
            <p:cNvSpPr/>
            <p:nvPr/>
          </p:nvSpPr>
          <p:spPr>
            <a:xfrm>
              <a:off x="4914910" y="2289806"/>
              <a:ext cx="851486" cy="629354"/>
            </a:xfrm>
            <a:custGeom>
              <a:rect b="b" l="l" r="r" t="t"/>
              <a:pathLst>
                <a:path extrusionOk="0" h="11299" w="15287">
                  <a:moveTo>
                    <a:pt x="7718" y="1"/>
                  </a:moveTo>
                  <a:cubicBezTo>
                    <a:pt x="6821" y="1"/>
                    <a:pt x="5864" y="552"/>
                    <a:pt x="5542" y="1386"/>
                  </a:cubicBezTo>
                  <a:cubicBezTo>
                    <a:pt x="5219" y="1324"/>
                    <a:pt x="4914" y="1295"/>
                    <a:pt x="4628" y="1295"/>
                  </a:cubicBezTo>
                  <a:cubicBezTo>
                    <a:pt x="32" y="1295"/>
                    <a:pt x="0" y="8783"/>
                    <a:pt x="3987" y="10570"/>
                  </a:cubicBezTo>
                  <a:cubicBezTo>
                    <a:pt x="4515" y="10776"/>
                    <a:pt x="5051" y="10904"/>
                    <a:pt x="5594" y="10904"/>
                  </a:cubicBezTo>
                  <a:cubicBezTo>
                    <a:pt x="5934" y="10904"/>
                    <a:pt x="6277" y="10854"/>
                    <a:pt x="6624" y="10742"/>
                  </a:cubicBezTo>
                  <a:cubicBezTo>
                    <a:pt x="7142" y="11057"/>
                    <a:pt x="7879" y="11298"/>
                    <a:pt x="8576" y="11298"/>
                  </a:cubicBezTo>
                  <a:cubicBezTo>
                    <a:pt x="9268" y="11298"/>
                    <a:pt x="9921" y="11061"/>
                    <a:pt x="10284" y="10424"/>
                  </a:cubicBezTo>
                  <a:cubicBezTo>
                    <a:pt x="10364" y="10278"/>
                    <a:pt x="10387" y="10235"/>
                    <a:pt x="10476" y="10235"/>
                  </a:cubicBezTo>
                  <a:cubicBezTo>
                    <a:pt x="10513" y="10235"/>
                    <a:pt x="10561" y="10242"/>
                    <a:pt x="10628" y="10252"/>
                  </a:cubicBezTo>
                  <a:cubicBezTo>
                    <a:pt x="10786" y="10288"/>
                    <a:pt x="10942" y="10305"/>
                    <a:pt x="11095" y="10305"/>
                  </a:cubicBezTo>
                  <a:cubicBezTo>
                    <a:pt x="12203" y="10305"/>
                    <a:pt x="13162" y="9426"/>
                    <a:pt x="13472" y="8362"/>
                  </a:cubicBezTo>
                  <a:cubicBezTo>
                    <a:pt x="14400" y="7537"/>
                    <a:pt x="15147" y="6429"/>
                    <a:pt x="15078" y="5132"/>
                  </a:cubicBezTo>
                  <a:cubicBezTo>
                    <a:pt x="15286" y="2926"/>
                    <a:pt x="13338" y="108"/>
                    <a:pt x="11194" y="108"/>
                  </a:cubicBezTo>
                  <a:cubicBezTo>
                    <a:pt x="10591" y="108"/>
                    <a:pt x="9973" y="331"/>
                    <a:pt x="9382" y="853"/>
                  </a:cubicBezTo>
                  <a:cubicBezTo>
                    <a:pt x="9354" y="881"/>
                    <a:pt x="9331" y="904"/>
                    <a:pt x="9308" y="904"/>
                  </a:cubicBezTo>
                  <a:cubicBezTo>
                    <a:pt x="9288" y="904"/>
                    <a:pt x="9268" y="888"/>
                    <a:pt x="9245" y="845"/>
                  </a:cubicBezTo>
                  <a:cubicBezTo>
                    <a:pt x="8908" y="254"/>
                    <a:pt x="8327" y="1"/>
                    <a:pt x="77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5"/>
            <p:cNvSpPr/>
            <p:nvPr/>
          </p:nvSpPr>
          <p:spPr>
            <a:xfrm>
              <a:off x="5162775" y="2420366"/>
              <a:ext cx="119142" cy="468047"/>
            </a:xfrm>
            <a:custGeom>
              <a:rect b="b" l="l" r="r" t="t"/>
              <a:pathLst>
                <a:path extrusionOk="0" h="8403" w="2139">
                  <a:moveTo>
                    <a:pt x="1979" y="1"/>
                  </a:moveTo>
                  <a:cubicBezTo>
                    <a:pt x="1975" y="1"/>
                    <a:pt x="1972" y="2"/>
                    <a:pt x="1968" y="4"/>
                  </a:cubicBezTo>
                  <a:cubicBezTo>
                    <a:pt x="1685" y="99"/>
                    <a:pt x="1436" y="262"/>
                    <a:pt x="1238" y="477"/>
                  </a:cubicBezTo>
                  <a:cubicBezTo>
                    <a:pt x="1032" y="691"/>
                    <a:pt x="860" y="923"/>
                    <a:pt x="722" y="1181"/>
                  </a:cubicBezTo>
                  <a:cubicBezTo>
                    <a:pt x="405" y="1791"/>
                    <a:pt x="259" y="2470"/>
                    <a:pt x="173" y="3149"/>
                  </a:cubicBezTo>
                  <a:cubicBezTo>
                    <a:pt x="1" y="4454"/>
                    <a:pt x="138" y="5838"/>
                    <a:pt x="783" y="7006"/>
                  </a:cubicBezTo>
                  <a:cubicBezTo>
                    <a:pt x="946" y="7290"/>
                    <a:pt x="1135" y="7565"/>
                    <a:pt x="1350" y="7805"/>
                  </a:cubicBezTo>
                  <a:cubicBezTo>
                    <a:pt x="1461" y="7925"/>
                    <a:pt x="1582" y="8037"/>
                    <a:pt x="1710" y="8140"/>
                  </a:cubicBezTo>
                  <a:cubicBezTo>
                    <a:pt x="1831" y="8243"/>
                    <a:pt x="1960" y="8338"/>
                    <a:pt x="2106" y="8398"/>
                  </a:cubicBezTo>
                  <a:cubicBezTo>
                    <a:pt x="2111" y="8401"/>
                    <a:pt x="2115" y="8403"/>
                    <a:pt x="2119" y="8403"/>
                  </a:cubicBezTo>
                  <a:cubicBezTo>
                    <a:pt x="2134" y="8403"/>
                    <a:pt x="2138" y="8377"/>
                    <a:pt x="2131" y="8364"/>
                  </a:cubicBezTo>
                  <a:cubicBezTo>
                    <a:pt x="2028" y="8260"/>
                    <a:pt x="1917" y="8166"/>
                    <a:pt x="1814" y="8071"/>
                  </a:cubicBezTo>
                  <a:cubicBezTo>
                    <a:pt x="1710" y="7968"/>
                    <a:pt x="1625" y="7865"/>
                    <a:pt x="1530" y="7762"/>
                  </a:cubicBezTo>
                  <a:cubicBezTo>
                    <a:pt x="1350" y="7556"/>
                    <a:pt x="1178" y="7324"/>
                    <a:pt x="1032" y="7083"/>
                  </a:cubicBezTo>
                  <a:cubicBezTo>
                    <a:pt x="731" y="6577"/>
                    <a:pt x="516" y="6027"/>
                    <a:pt x="405" y="5460"/>
                  </a:cubicBezTo>
                  <a:cubicBezTo>
                    <a:pt x="276" y="4798"/>
                    <a:pt x="250" y="4119"/>
                    <a:pt x="319" y="3449"/>
                  </a:cubicBezTo>
                  <a:cubicBezTo>
                    <a:pt x="362" y="2788"/>
                    <a:pt x="508" y="2135"/>
                    <a:pt x="748" y="1516"/>
                  </a:cubicBezTo>
                  <a:cubicBezTo>
                    <a:pt x="877" y="1207"/>
                    <a:pt x="1049" y="923"/>
                    <a:pt x="1255" y="674"/>
                  </a:cubicBezTo>
                  <a:cubicBezTo>
                    <a:pt x="1470" y="434"/>
                    <a:pt x="1719" y="228"/>
                    <a:pt x="1985" y="56"/>
                  </a:cubicBezTo>
                  <a:cubicBezTo>
                    <a:pt x="2015" y="41"/>
                    <a:pt x="2000" y="1"/>
                    <a:pt x="1979"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5"/>
            <p:cNvSpPr/>
            <p:nvPr/>
          </p:nvSpPr>
          <p:spPr>
            <a:xfrm>
              <a:off x="5337450" y="2418974"/>
              <a:ext cx="156517" cy="441088"/>
            </a:xfrm>
            <a:custGeom>
              <a:rect b="b" l="l" r="r" t="t"/>
              <a:pathLst>
                <a:path extrusionOk="0" h="7919" w="2810">
                  <a:moveTo>
                    <a:pt x="299" y="1"/>
                  </a:moveTo>
                  <a:cubicBezTo>
                    <a:pt x="205" y="1"/>
                    <a:pt x="111" y="13"/>
                    <a:pt x="18" y="38"/>
                  </a:cubicBezTo>
                  <a:cubicBezTo>
                    <a:pt x="1" y="38"/>
                    <a:pt x="9" y="64"/>
                    <a:pt x="18" y="64"/>
                  </a:cubicBezTo>
                  <a:cubicBezTo>
                    <a:pt x="31" y="63"/>
                    <a:pt x="45" y="63"/>
                    <a:pt x="58" y="63"/>
                  </a:cubicBezTo>
                  <a:cubicBezTo>
                    <a:pt x="311" y="63"/>
                    <a:pt x="562" y="140"/>
                    <a:pt x="774" y="278"/>
                  </a:cubicBezTo>
                  <a:cubicBezTo>
                    <a:pt x="989" y="433"/>
                    <a:pt x="1178" y="622"/>
                    <a:pt x="1324" y="845"/>
                  </a:cubicBezTo>
                  <a:cubicBezTo>
                    <a:pt x="1624" y="1318"/>
                    <a:pt x="1865" y="1825"/>
                    <a:pt x="2037" y="2349"/>
                  </a:cubicBezTo>
                  <a:cubicBezTo>
                    <a:pt x="2423" y="3466"/>
                    <a:pt x="2561" y="4651"/>
                    <a:pt x="2612" y="5820"/>
                  </a:cubicBezTo>
                  <a:cubicBezTo>
                    <a:pt x="2621" y="6172"/>
                    <a:pt x="2630" y="6516"/>
                    <a:pt x="2638" y="6868"/>
                  </a:cubicBezTo>
                  <a:cubicBezTo>
                    <a:pt x="2638" y="7212"/>
                    <a:pt x="2655" y="7555"/>
                    <a:pt x="2690" y="7899"/>
                  </a:cubicBezTo>
                  <a:cubicBezTo>
                    <a:pt x="2690" y="7912"/>
                    <a:pt x="2703" y="7918"/>
                    <a:pt x="2716" y="7918"/>
                  </a:cubicBezTo>
                  <a:cubicBezTo>
                    <a:pt x="2728" y="7918"/>
                    <a:pt x="2741" y="7912"/>
                    <a:pt x="2741" y="7899"/>
                  </a:cubicBezTo>
                  <a:cubicBezTo>
                    <a:pt x="2784" y="7581"/>
                    <a:pt x="2801" y="7263"/>
                    <a:pt x="2793" y="6937"/>
                  </a:cubicBezTo>
                  <a:cubicBezTo>
                    <a:pt x="2810" y="6619"/>
                    <a:pt x="2810" y="6309"/>
                    <a:pt x="2801" y="5983"/>
                  </a:cubicBezTo>
                  <a:cubicBezTo>
                    <a:pt x="2784" y="5347"/>
                    <a:pt x="2733" y="4720"/>
                    <a:pt x="2647" y="4093"/>
                  </a:cubicBezTo>
                  <a:cubicBezTo>
                    <a:pt x="2561" y="3517"/>
                    <a:pt x="2423" y="2942"/>
                    <a:pt x="2243" y="2383"/>
                  </a:cubicBezTo>
                  <a:cubicBezTo>
                    <a:pt x="2063" y="1833"/>
                    <a:pt x="1813" y="1309"/>
                    <a:pt x="1504" y="820"/>
                  </a:cubicBezTo>
                  <a:cubicBezTo>
                    <a:pt x="1349" y="562"/>
                    <a:pt x="1135" y="338"/>
                    <a:pt x="877" y="175"/>
                  </a:cubicBezTo>
                  <a:cubicBezTo>
                    <a:pt x="701" y="58"/>
                    <a:pt x="501" y="1"/>
                    <a:pt x="299"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5"/>
            <p:cNvSpPr/>
            <p:nvPr/>
          </p:nvSpPr>
          <p:spPr>
            <a:xfrm>
              <a:off x="5384350" y="2336816"/>
              <a:ext cx="291979" cy="409117"/>
            </a:xfrm>
            <a:custGeom>
              <a:rect b="b" l="l" r="r" t="t"/>
              <a:pathLst>
                <a:path extrusionOk="0" h="7345" w="5242">
                  <a:moveTo>
                    <a:pt x="860" y="1"/>
                  </a:moveTo>
                  <a:cubicBezTo>
                    <a:pt x="757" y="26"/>
                    <a:pt x="654" y="78"/>
                    <a:pt x="576" y="147"/>
                  </a:cubicBezTo>
                  <a:cubicBezTo>
                    <a:pt x="490" y="215"/>
                    <a:pt x="422" y="293"/>
                    <a:pt x="361" y="379"/>
                  </a:cubicBezTo>
                  <a:cubicBezTo>
                    <a:pt x="293" y="465"/>
                    <a:pt x="241" y="559"/>
                    <a:pt x="207" y="662"/>
                  </a:cubicBezTo>
                  <a:cubicBezTo>
                    <a:pt x="181" y="705"/>
                    <a:pt x="172" y="757"/>
                    <a:pt x="155" y="808"/>
                  </a:cubicBezTo>
                  <a:cubicBezTo>
                    <a:pt x="147" y="860"/>
                    <a:pt x="155" y="920"/>
                    <a:pt x="172" y="963"/>
                  </a:cubicBezTo>
                  <a:cubicBezTo>
                    <a:pt x="121" y="989"/>
                    <a:pt x="78" y="1006"/>
                    <a:pt x="26" y="1032"/>
                  </a:cubicBezTo>
                  <a:cubicBezTo>
                    <a:pt x="1" y="1040"/>
                    <a:pt x="9" y="1066"/>
                    <a:pt x="35" y="1066"/>
                  </a:cubicBezTo>
                  <a:cubicBezTo>
                    <a:pt x="181" y="1032"/>
                    <a:pt x="336" y="1014"/>
                    <a:pt x="490" y="997"/>
                  </a:cubicBezTo>
                  <a:cubicBezTo>
                    <a:pt x="636" y="980"/>
                    <a:pt x="791" y="971"/>
                    <a:pt x="937" y="971"/>
                  </a:cubicBezTo>
                  <a:cubicBezTo>
                    <a:pt x="1238" y="971"/>
                    <a:pt x="1538" y="1006"/>
                    <a:pt x="1831" y="1075"/>
                  </a:cubicBezTo>
                  <a:cubicBezTo>
                    <a:pt x="2406" y="1221"/>
                    <a:pt x="2947" y="1496"/>
                    <a:pt x="3394" y="1882"/>
                  </a:cubicBezTo>
                  <a:cubicBezTo>
                    <a:pt x="4313" y="2673"/>
                    <a:pt x="4838" y="3824"/>
                    <a:pt x="5001" y="5009"/>
                  </a:cubicBezTo>
                  <a:cubicBezTo>
                    <a:pt x="5044" y="5387"/>
                    <a:pt x="5070" y="5774"/>
                    <a:pt x="5070" y="6152"/>
                  </a:cubicBezTo>
                  <a:cubicBezTo>
                    <a:pt x="5070" y="6350"/>
                    <a:pt x="5070" y="6547"/>
                    <a:pt x="5052" y="6736"/>
                  </a:cubicBezTo>
                  <a:cubicBezTo>
                    <a:pt x="5035" y="6934"/>
                    <a:pt x="5009" y="7123"/>
                    <a:pt x="4984" y="7320"/>
                  </a:cubicBezTo>
                  <a:cubicBezTo>
                    <a:pt x="4984" y="7335"/>
                    <a:pt x="5001" y="7345"/>
                    <a:pt x="5017" y="7345"/>
                  </a:cubicBezTo>
                  <a:cubicBezTo>
                    <a:pt x="5029" y="7345"/>
                    <a:pt x="5040" y="7340"/>
                    <a:pt x="5044" y="7329"/>
                  </a:cubicBezTo>
                  <a:cubicBezTo>
                    <a:pt x="5121" y="6977"/>
                    <a:pt x="5181" y="6625"/>
                    <a:pt x="5207" y="6264"/>
                  </a:cubicBezTo>
                  <a:cubicBezTo>
                    <a:pt x="5241" y="5920"/>
                    <a:pt x="5233" y="5568"/>
                    <a:pt x="5198" y="5216"/>
                  </a:cubicBezTo>
                  <a:cubicBezTo>
                    <a:pt x="5138" y="4563"/>
                    <a:pt x="4958" y="3927"/>
                    <a:pt x="4683" y="3334"/>
                  </a:cubicBezTo>
                  <a:cubicBezTo>
                    <a:pt x="4159" y="2234"/>
                    <a:pt x="3240" y="1332"/>
                    <a:pt x="2063" y="980"/>
                  </a:cubicBezTo>
                  <a:cubicBezTo>
                    <a:pt x="1727" y="877"/>
                    <a:pt x="1375" y="834"/>
                    <a:pt x="1032" y="834"/>
                  </a:cubicBezTo>
                  <a:cubicBezTo>
                    <a:pt x="860" y="834"/>
                    <a:pt x="688" y="843"/>
                    <a:pt x="525" y="877"/>
                  </a:cubicBezTo>
                  <a:cubicBezTo>
                    <a:pt x="439" y="886"/>
                    <a:pt x="361" y="911"/>
                    <a:pt x="276" y="937"/>
                  </a:cubicBezTo>
                  <a:lnTo>
                    <a:pt x="267" y="937"/>
                  </a:lnTo>
                  <a:cubicBezTo>
                    <a:pt x="284" y="911"/>
                    <a:pt x="293" y="894"/>
                    <a:pt x="301" y="868"/>
                  </a:cubicBezTo>
                  <a:cubicBezTo>
                    <a:pt x="318" y="825"/>
                    <a:pt x="327" y="782"/>
                    <a:pt x="344" y="731"/>
                  </a:cubicBezTo>
                  <a:cubicBezTo>
                    <a:pt x="379" y="645"/>
                    <a:pt x="422" y="551"/>
                    <a:pt x="482" y="473"/>
                  </a:cubicBezTo>
                  <a:cubicBezTo>
                    <a:pt x="593" y="310"/>
                    <a:pt x="731" y="164"/>
                    <a:pt x="877" y="44"/>
                  </a:cubicBezTo>
                  <a:cubicBezTo>
                    <a:pt x="894" y="26"/>
                    <a:pt x="877" y="1"/>
                    <a:pt x="86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5"/>
            <p:cNvSpPr/>
            <p:nvPr/>
          </p:nvSpPr>
          <p:spPr>
            <a:xfrm>
              <a:off x="5217361" y="2365836"/>
              <a:ext cx="69904" cy="63999"/>
            </a:xfrm>
            <a:custGeom>
              <a:rect b="b" l="l" r="r" t="t"/>
              <a:pathLst>
                <a:path extrusionOk="0" h="1149" w="1255">
                  <a:moveTo>
                    <a:pt x="69" y="1"/>
                  </a:moveTo>
                  <a:cubicBezTo>
                    <a:pt x="52" y="1"/>
                    <a:pt x="35" y="2"/>
                    <a:pt x="17" y="4"/>
                  </a:cubicBezTo>
                  <a:cubicBezTo>
                    <a:pt x="9" y="12"/>
                    <a:pt x="0" y="30"/>
                    <a:pt x="9" y="38"/>
                  </a:cubicBezTo>
                  <a:cubicBezTo>
                    <a:pt x="35" y="90"/>
                    <a:pt x="112" y="107"/>
                    <a:pt x="155" y="133"/>
                  </a:cubicBezTo>
                  <a:cubicBezTo>
                    <a:pt x="224" y="167"/>
                    <a:pt x="275" y="201"/>
                    <a:pt x="335" y="236"/>
                  </a:cubicBezTo>
                  <a:cubicBezTo>
                    <a:pt x="447" y="304"/>
                    <a:pt x="559" y="382"/>
                    <a:pt x="662" y="476"/>
                  </a:cubicBezTo>
                  <a:cubicBezTo>
                    <a:pt x="756" y="562"/>
                    <a:pt x="842" y="665"/>
                    <a:pt x="919" y="768"/>
                  </a:cubicBezTo>
                  <a:cubicBezTo>
                    <a:pt x="962" y="829"/>
                    <a:pt x="997" y="889"/>
                    <a:pt x="1023" y="949"/>
                  </a:cubicBezTo>
                  <a:cubicBezTo>
                    <a:pt x="1048" y="1009"/>
                    <a:pt x="1083" y="1069"/>
                    <a:pt x="1126" y="1129"/>
                  </a:cubicBezTo>
                  <a:cubicBezTo>
                    <a:pt x="1141" y="1142"/>
                    <a:pt x="1159" y="1148"/>
                    <a:pt x="1177" y="1148"/>
                  </a:cubicBezTo>
                  <a:cubicBezTo>
                    <a:pt x="1217" y="1148"/>
                    <a:pt x="1255" y="1117"/>
                    <a:pt x="1255" y="1069"/>
                  </a:cubicBezTo>
                  <a:cubicBezTo>
                    <a:pt x="1246" y="992"/>
                    <a:pt x="1220" y="923"/>
                    <a:pt x="1177" y="854"/>
                  </a:cubicBezTo>
                  <a:cubicBezTo>
                    <a:pt x="1143" y="794"/>
                    <a:pt x="1108" y="734"/>
                    <a:pt x="1066" y="682"/>
                  </a:cubicBezTo>
                  <a:cubicBezTo>
                    <a:pt x="980" y="562"/>
                    <a:pt x="885" y="450"/>
                    <a:pt x="773" y="356"/>
                  </a:cubicBezTo>
                  <a:cubicBezTo>
                    <a:pt x="670" y="253"/>
                    <a:pt x="550" y="176"/>
                    <a:pt x="421" y="115"/>
                  </a:cubicBezTo>
                  <a:cubicBezTo>
                    <a:pt x="352" y="81"/>
                    <a:pt x="284" y="55"/>
                    <a:pt x="224" y="30"/>
                  </a:cubicBezTo>
                  <a:cubicBezTo>
                    <a:pt x="172" y="10"/>
                    <a:pt x="120" y="1"/>
                    <a:pt x="69"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5"/>
            <p:cNvSpPr/>
            <p:nvPr/>
          </p:nvSpPr>
          <p:spPr>
            <a:xfrm>
              <a:off x="5257521" y="2242071"/>
              <a:ext cx="171890" cy="194672"/>
            </a:xfrm>
            <a:custGeom>
              <a:rect b="b" l="l" r="r" t="t"/>
              <a:pathLst>
                <a:path extrusionOk="0" h="3495" w="3086">
                  <a:moveTo>
                    <a:pt x="1290" y="1"/>
                  </a:moveTo>
                  <a:cubicBezTo>
                    <a:pt x="817" y="18"/>
                    <a:pt x="362" y="190"/>
                    <a:pt x="1" y="490"/>
                  </a:cubicBezTo>
                  <a:cubicBezTo>
                    <a:pt x="362" y="1349"/>
                    <a:pt x="499" y="2277"/>
                    <a:pt x="396" y="3197"/>
                  </a:cubicBezTo>
                  <a:cubicBezTo>
                    <a:pt x="441" y="3419"/>
                    <a:pt x="642" y="3494"/>
                    <a:pt x="891" y="3494"/>
                  </a:cubicBezTo>
                  <a:cubicBezTo>
                    <a:pt x="1266" y="3494"/>
                    <a:pt x="1748" y="3324"/>
                    <a:pt x="1960" y="3231"/>
                  </a:cubicBezTo>
                  <a:cubicBezTo>
                    <a:pt x="3085" y="2861"/>
                    <a:pt x="1908" y="499"/>
                    <a:pt x="12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5"/>
            <p:cNvSpPr/>
            <p:nvPr/>
          </p:nvSpPr>
          <p:spPr>
            <a:xfrm>
              <a:off x="5258579" y="2242516"/>
              <a:ext cx="77033" cy="41998"/>
            </a:xfrm>
            <a:custGeom>
              <a:rect b="b" l="l" r="r" t="t"/>
              <a:pathLst>
                <a:path extrusionOk="0" h="754" w="1383">
                  <a:moveTo>
                    <a:pt x="1355" y="1"/>
                  </a:moveTo>
                  <a:cubicBezTo>
                    <a:pt x="1349" y="1"/>
                    <a:pt x="1342" y="4"/>
                    <a:pt x="1339" y="10"/>
                  </a:cubicBezTo>
                  <a:cubicBezTo>
                    <a:pt x="1288" y="130"/>
                    <a:pt x="1219" y="242"/>
                    <a:pt x="1125" y="336"/>
                  </a:cubicBezTo>
                  <a:cubicBezTo>
                    <a:pt x="985" y="513"/>
                    <a:pt x="763" y="620"/>
                    <a:pt x="534" y="620"/>
                  </a:cubicBezTo>
                  <a:cubicBezTo>
                    <a:pt x="496" y="620"/>
                    <a:pt x="458" y="617"/>
                    <a:pt x="420" y="611"/>
                  </a:cubicBezTo>
                  <a:cubicBezTo>
                    <a:pt x="283" y="585"/>
                    <a:pt x="154" y="551"/>
                    <a:pt x="25" y="499"/>
                  </a:cubicBezTo>
                  <a:cubicBezTo>
                    <a:pt x="22" y="498"/>
                    <a:pt x="19" y="497"/>
                    <a:pt x="16" y="497"/>
                  </a:cubicBezTo>
                  <a:cubicBezTo>
                    <a:pt x="5" y="497"/>
                    <a:pt x="1" y="510"/>
                    <a:pt x="8" y="517"/>
                  </a:cubicBezTo>
                  <a:cubicBezTo>
                    <a:pt x="94" y="637"/>
                    <a:pt x="231" y="714"/>
                    <a:pt x="386" y="740"/>
                  </a:cubicBezTo>
                  <a:cubicBezTo>
                    <a:pt x="442" y="749"/>
                    <a:pt x="498" y="754"/>
                    <a:pt x="554" y="754"/>
                  </a:cubicBezTo>
                  <a:cubicBezTo>
                    <a:pt x="661" y="754"/>
                    <a:pt x="766" y="736"/>
                    <a:pt x="867" y="697"/>
                  </a:cubicBezTo>
                  <a:cubicBezTo>
                    <a:pt x="1004" y="646"/>
                    <a:pt x="1133" y="551"/>
                    <a:pt x="1228" y="439"/>
                  </a:cubicBezTo>
                  <a:cubicBezTo>
                    <a:pt x="1322" y="319"/>
                    <a:pt x="1374" y="173"/>
                    <a:pt x="1382" y="27"/>
                  </a:cubicBezTo>
                  <a:cubicBezTo>
                    <a:pt x="1382" y="10"/>
                    <a:pt x="1368" y="1"/>
                    <a:pt x="13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5"/>
            <p:cNvSpPr/>
            <p:nvPr/>
          </p:nvSpPr>
          <p:spPr>
            <a:xfrm>
              <a:off x="5704012" y="2443538"/>
              <a:ext cx="18270" cy="26847"/>
            </a:xfrm>
            <a:custGeom>
              <a:rect b="b" l="l" r="r" t="t"/>
              <a:pathLst>
                <a:path extrusionOk="0" h="482" w="328">
                  <a:moveTo>
                    <a:pt x="61" y="1"/>
                  </a:moveTo>
                  <a:cubicBezTo>
                    <a:pt x="26" y="1"/>
                    <a:pt x="1" y="26"/>
                    <a:pt x="1" y="61"/>
                  </a:cubicBezTo>
                  <a:cubicBezTo>
                    <a:pt x="1" y="78"/>
                    <a:pt x="1" y="86"/>
                    <a:pt x="1" y="104"/>
                  </a:cubicBezTo>
                  <a:lnTo>
                    <a:pt x="1" y="112"/>
                  </a:lnTo>
                  <a:lnTo>
                    <a:pt x="1" y="121"/>
                  </a:lnTo>
                  <a:lnTo>
                    <a:pt x="1" y="138"/>
                  </a:lnTo>
                  <a:lnTo>
                    <a:pt x="1" y="155"/>
                  </a:lnTo>
                  <a:cubicBezTo>
                    <a:pt x="1" y="164"/>
                    <a:pt x="9" y="172"/>
                    <a:pt x="9" y="190"/>
                  </a:cubicBezTo>
                  <a:cubicBezTo>
                    <a:pt x="18" y="198"/>
                    <a:pt x="18" y="215"/>
                    <a:pt x="26" y="232"/>
                  </a:cubicBezTo>
                  <a:cubicBezTo>
                    <a:pt x="32" y="255"/>
                    <a:pt x="38" y="278"/>
                    <a:pt x="44" y="301"/>
                  </a:cubicBezTo>
                  <a:cubicBezTo>
                    <a:pt x="52" y="336"/>
                    <a:pt x="69" y="379"/>
                    <a:pt x="87" y="413"/>
                  </a:cubicBezTo>
                  <a:cubicBezTo>
                    <a:pt x="87" y="430"/>
                    <a:pt x="95" y="439"/>
                    <a:pt x="112" y="456"/>
                  </a:cubicBezTo>
                  <a:cubicBezTo>
                    <a:pt x="130" y="473"/>
                    <a:pt x="155" y="482"/>
                    <a:pt x="190" y="482"/>
                  </a:cubicBezTo>
                  <a:cubicBezTo>
                    <a:pt x="215" y="482"/>
                    <a:pt x="250" y="473"/>
                    <a:pt x="267" y="456"/>
                  </a:cubicBezTo>
                  <a:cubicBezTo>
                    <a:pt x="284" y="439"/>
                    <a:pt x="293" y="422"/>
                    <a:pt x="293" y="404"/>
                  </a:cubicBezTo>
                  <a:cubicBezTo>
                    <a:pt x="327" y="344"/>
                    <a:pt x="327" y="275"/>
                    <a:pt x="301" y="215"/>
                  </a:cubicBezTo>
                  <a:cubicBezTo>
                    <a:pt x="293" y="190"/>
                    <a:pt x="276" y="155"/>
                    <a:pt x="258" y="138"/>
                  </a:cubicBezTo>
                  <a:cubicBezTo>
                    <a:pt x="250" y="112"/>
                    <a:pt x="233" y="95"/>
                    <a:pt x="215" y="69"/>
                  </a:cubicBezTo>
                  <a:lnTo>
                    <a:pt x="207" y="69"/>
                  </a:lnTo>
                  <a:lnTo>
                    <a:pt x="172" y="43"/>
                  </a:lnTo>
                  <a:lnTo>
                    <a:pt x="164" y="26"/>
                  </a:lnTo>
                  <a:cubicBezTo>
                    <a:pt x="155" y="26"/>
                    <a:pt x="147" y="26"/>
                    <a:pt x="138" y="18"/>
                  </a:cubicBezTo>
                  <a:cubicBezTo>
                    <a:pt x="130" y="18"/>
                    <a:pt x="121" y="9"/>
                    <a:pt x="112" y="9"/>
                  </a:cubicBezTo>
                  <a:cubicBezTo>
                    <a:pt x="95" y="1"/>
                    <a:pt x="78" y="1"/>
                    <a:pt x="61"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5"/>
            <p:cNvSpPr/>
            <p:nvPr/>
          </p:nvSpPr>
          <p:spPr>
            <a:xfrm>
              <a:off x="5042185" y="2447826"/>
              <a:ext cx="23505" cy="31582"/>
            </a:xfrm>
            <a:custGeom>
              <a:rect b="b" l="l" r="r" t="t"/>
              <a:pathLst>
                <a:path extrusionOk="0" h="567" w="422">
                  <a:moveTo>
                    <a:pt x="379" y="1"/>
                  </a:moveTo>
                  <a:cubicBezTo>
                    <a:pt x="362" y="9"/>
                    <a:pt x="344" y="9"/>
                    <a:pt x="336" y="9"/>
                  </a:cubicBezTo>
                  <a:cubicBezTo>
                    <a:pt x="319" y="9"/>
                    <a:pt x="301" y="18"/>
                    <a:pt x="293" y="27"/>
                  </a:cubicBezTo>
                  <a:lnTo>
                    <a:pt x="267" y="35"/>
                  </a:lnTo>
                  <a:lnTo>
                    <a:pt x="241" y="52"/>
                  </a:lnTo>
                  <a:cubicBezTo>
                    <a:pt x="198" y="87"/>
                    <a:pt x="155" y="121"/>
                    <a:pt x="130" y="164"/>
                  </a:cubicBezTo>
                  <a:cubicBezTo>
                    <a:pt x="104" y="181"/>
                    <a:pt x="87" y="207"/>
                    <a:pt x="78" y="233"/>
                  </a:cubicBezTo>
                  <a:cubicBezTo>
                    <a:pt x="61" y="259"/>
                    <a:pt x="44" y="284"/>
                    <a:pt x="35" y="319"/>
                  </a:cubicBezTo>
                  <a:cubicBezTo>
                    <a:pt x="9" y="370"/>
                    <a:pt x="1" y="430"/>
                    <a:pt x="18" y="491"/>
                  </a:cubicBezTo>
                  <a:cubicBezTo>
                    <a:pt x="27" y="508"/>
                    <a:pt x="35" y="525"/>
                    <a:pt x="44" y="542"/>
                  </a:cubicBezTo>
                  <a:cubicBezTo>
                    <a:pt x="64" y="557"/>
                    <a:pt x="87" y="566"/>
                    <a:pt x="109" y="566"/>
                  </a:cubicBezTo>
                  <a:cubicBezTo>
                    <a:pt x="125" y="566"/>
                    <a:pt x="141" y="561"/>
                    <a:pt x="155" y="551"/>
                  </a:cubicBezTo>
                  <a:cubicBezTo>
                    <a:pt x="164" y="551"/>
                    <a:pt x="181" y="542"/>
                    <a:pt x="181" y="525"/>
                  </a:cubicBezTo>
                  <a:cubicBezTo>
                    <a:pt x="190" y="525"/>
                    <a:pt x="190" y="516"/>
                    <a:pt x="190" y="516"/>
                  </a:cubicBezTo>
                  <a:cubicBezTo>
                    <a:pt x="216" y="473"/>
                    <a:pt x="233" y="422"/>
                    <a:pt x="241" y="379"/>
                  </a:cubicBezTo>
                  <a:cubicBezTo>
                    <a:pt x="241" y="370"/>
                    <a:pt x="250" y="362"/>
                    <a:pt x="250" y="353"/>
                  </a:cubicBezTo>
                  <a:lnTo>
                    <a:pt x="250" y="336"/>
                  </a:lnTo>
                  <a:lnTo>
                    <a:pt x="250" y="327"/>
                  </a:lnTo>
                  <a:cubicBezTo>
                    <a:pt x="258" y="319"/>
                    <a:pt x="258" y="310"/>
                    <a:pt x="258" y="302"/>
                  </a:cubicBezTo>
                  <a:lnTo>
                    <a:pt x="276" y="276"/>
                  </a:lnTo>
                  <a:cubicBezTo>
                    <a:pt x="284" y="259"/>
                    <a:pt x="293" y="241"/>
                    <a:pt x="301" y="224"/>
                  </a:cubicBezTo>
                  <a:lnTo>
                    <a:pt x="319" y="198"/>
                  </a:lnTo>
                  <a:cubicBezTo>
                    <a:pt x="327" y="190"/>
                    <a:pt x="327" y="190"/>
                    <a:pt x="327" y="181"/>
                  </a:cubicBezTo>
                  <a:cubicBezTo>
                    <a:pt x="327" y="173"/>
                    <a:pt x="344" y="164"/>
                    <a:pt x="344" y="155"/>
                  </a:cubicBezTo>
                  <a:lnTo>
                    <a:pt x="353" y="147"/>
                  </a:lnTo>
                  <a:lnTo>
                    <a:pt x="362" y="138"/>
                  </a:lnTo>
                  <a:cubicBezTo>
                    <a:pt x="370" y="130"/>
                    <a:pt x="379" y="121"/>
                    <a:pt x="379" y="121"/>
                  </a:cubicBezTo>
                  <a:lnTo>
                    <a:pt x="379" y="113"/>
                  </a:lnTo>
                  <a:lnTo>
                    <a:pt x="405" y="78"/>
                  </a:lnTo>
                  <a:cubicBezTo>
                    <a:pt x="422" y="52"/>
                    <a:pt x="413" y="9"/>
                    <a:pt x="37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5"/>
            <p:cNvSpPr/>
            <p:nvPr/>
          </p:nvSpPr>
          <p:spPr>
            <a:xfrm>
              <a:off x="5053213" y="2475844"/>
              <a:ext cx="19996" cy="33420"/>
            </a:xfrm>
            <a:custGeom>
              <a:rect b="b" l="l" r="r" t="t"/>
              <a:pathLst>
                <a:path extrusionOk="0" h="600" w="359">
                  <a:moveTo>
                    <a:pt x="287" y="1"/>
                  </a:moveTo>
                  <a:cubicBezTo>
                    <a:pt x="280" y="1"/>
                    <a:pt x="273" y="2"/>
                    <a:pt x="267" y="5"/>
                  </a:cubicBezTo>
                  <a:lnTo>
                    <a:pt x="232" y="22"/>
                  </a:lnTo>
                  <a:lnTo>
                    <a:pt x="224" y="31"/>
                  </a:lnTo>
                  <a:cubicBezTo>
                    <a:pt x="198" y="39"/>
                    <a:pt x="172" y="56"/>
                    <a:pt x="155" y="82"/>
                  </a:cubicBezTo>
                  <a:cubicBezTo>
                    <a:pt x="121" y="116"/>
                    <a:pt x="86" y="159"/>
                    <a:pt x="69" y="202"/>
                  </a:cubicBezTo>
                  <a:cubicBezTo>
                    <a:pt x="43" y="254"/>
                    <a:pt x="26" y="305"/>
                    <a:pt x="18" y="366"/>
                  </a:cubicBezTo>
                  <a:cubicBezTo>
                    <a:pt x="9" y="443"/>
                    <a:pt x="0" y="537"/>
                    <a:pt x="78" y="580"/>
                  </a:cubicBezTo>
                  <a:cubicBezTo>
                    <a:pt x="95" y="593"/>
                    <a:pt x="114" y="600"/>
                    <a:pt x="134" y="600"/>
                  </a:cubicBezTo>
                  <a:cubicBezTo>
                    <a:pt x="153" y="600"/>
                    <a:pt x="172" y="593"/>
                    <a:pt x="189" y="580"/>
                  </a:cubicBezTo>
                  <a:cubicBezTo>
                    <a:pt x="207" y="572"/>
                    <a:pt x="215" y="555"/>
                    <a:pt x="232" y="546"/>
                  </a:cubicBezTo>
                  <a:cubicBezTo>
                    <a:pt x="241" y="529"/>
                    <a:pt x="258" y="503"/>
                    <a:pt x="258" y="477"/>
                  </a:cubicBezTo>
                  <a:lnTo>
                    <a:pt x="258" y="443"/>
                  </a:lnTo>
                  <a:lnTo>
                    <a:pt x="258" y="400"/>
                  </a:lnTo>
                  <a:lnTo>
                    <a:pt x="258" y="366"/>
                  </a:lnTo>
                  <a:cubicBezTo>
                    <a:pt x="267" y="323"/>
                    <a:pt x="275" y="280"/>
                    <a:pt x="284" y="237"/>
                  </a:cubicBezTo>
                  <a:cubicBezTo>
                    <a:pt x="292" y="211"/>
                    <a:pt x="301" y="194"/>
                    <a:pt x="310" y="177"/>
                  </a:cubicBezTo>
                  <a:cubicBezTo>
                    <a:pt x="318" y="151"/>
                    <a:pt x="318" y="151"/>
                    <a:pt x="318" y="142"/>
                  </a:cubicBezTo>
                  <a:cubicBezTo>
                    <a:pt x="318" y="134"/>
                    <a:pt x="327" y="134"/>
                    <a:pt x="327" y="125"/>
                  </a:cubicBezTo>
                  <a:cubicBezTo>
                    <a:pt x="335" y="108"/>
                    <a:pt x="335" y="99"/>
                    <a:pt x="344" y="82"/>
                  </a:cubicBezTo>
                  <a:cubicBezTo>
                    <a:pt x="359" y="38"/>
                    <a:pt x="324" y="1"/>
                    <a:pt x="287"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5"/>
            <p:cNvSpPr/>
            <p:nvPr/>
          </p:nvSpPr>
          <p:spPr>
            <a:xfrm>
              <a:off x="5117825" y="2403211"/>
              <a:ext cx="30189" cy="26346"/>
            </a:xfrm>
            <a:custGeom>
              <a:rect b="b" l="l" r="r" t="t"/>
              <a:pathLst>
                <a:path extrusionOk="0" h="473" w="542">
                  <a:moveTo>
                    <a:pt x="473" y="1"/>
                  </a:moveTo>
                  <a:cubicBezTo>
                    <a:pt x="467" y="1"/>
                    <a:pt x="461" y="1"/>
                    <a:pt x="456" y="3"/>
                  </a:cubicBezTo>
                  <a:lnTo>
                    <a:pt x="378" y="3"/>
                  </a:lnTo>
                  <a:cubicBezTo>
                    <a:pt x="352" y="11"/>
                    <a:pt x="318" y="29"/>
                    <a:pt x="292" y="37"/>
                  </a:cubicBezTo>
                  <a:cubicBezTo>
                    <a:pt x="232" y="63"/>
                    <a:pt x="189" y="97"/>
                    <a:pt x="138" y="140"/>
                  </a:cubicBezTo>
                  <a:cubicBezTo>
                    <a:pt x="120" y="158"/>
                    <a:pt x="103" y="175"/>
                    <a:pt x="86" y="192"/>
                  </a:cubicBezTo>
                  <a:cubicBezTo>
                    <a:pt x="60" y="218"/>
                    <a:pt x="43" y="243"/>
                    <a:pt x="26" y="278"/>
                  </a:cubicBezTo>
                  <a:cubicBezTo>
                    <a:pt x="9" y="304"/>
                    <a:pt x="0" y="329"/>
                    <a:pt x="0" y="355"/>
                  </a:cubicBezTo>
                  <a:cubicBezTo>
                    <a:pt x="0" y="407"/>
                    <a:pt x="26" y="450"/>
                    <a:pt x="77" y="467"/>
                  </a:cubicBezTo>
                  <a:cubicBezTo>
                    <a:pt x="92" y="470"/>
                    <a:pt x="106" y="472"/>
                    <a:pt x="120" y="472"/>
                  </a:cubicBezTo>
                  <a:cubicBezTo>
                    <a:pt x="139" y="472"/>
                    <a:pt x="157" y="468"/>
                    <a:pt x="172" y="458"/>
                  </a:cubicBezTo>
                  <a:lnTo>
                    <a:pt x="189" y="441"/>
                  </a:lnTo>
                  <a:cubicBezTo>
                    <a:pt x="198" y="432"/>
                    <a:pt x="215" y="424"/>
                    <a:pt x="224" y="407"/>
                  </a:cubicBezTo>
                  <a:lnTo>
                    <a:pt x="224" y="415"/>
                  </a:lnTo>
                  <a:cubicBezTo>
                    <a:pt x="267" y="355"/>
                    <a:pt x="309" y="304"/>
                    <a:pt x="361" y="252"/>
                  </a:cubicBezTo>
                  <a:cubicBezTo>
                    <a:pt x="387" y="226"/>
                    <a:pt x="413" y="200"/>
                    <a:pt x="438" y="183"/>
                  </a:cubicBezTo>
                  <a:lnTo>
                    <a:pt x="464" y="166"/>
                  </a:lnTo>
                  <a:lnTo>
                    <a:pt x="473" y="158"/>
                  </a:lnTo>
                  <a:lnTo>
                    <a:pt x="481" y="149"/>
                  </a:lnTo>
                  <a:cubicBezTo>
                    <a:pt x="485" y="142"/>
                    <a:pt x="487" y="138"/>
                    <a:pt x="487" y="136"/>
                  </a:cubicBezTo>
                  <a:lnTo>
                    <a:pt x="487" y="136"/>
                  </a:lnTo>
                  <a:lnTo>
                    <a:pt x="507" y="123"/>
                  </a:lnTo>
                  <a:cubicBezTo>
                    <a:pt x="533" y="106"/>
                    <a:pt x="541" y="80"/>
                    <a:pt x="541" y="46"/>
                  </a:cubicBezTo>
                  <a:cubicBezTo>
                    <a:pt x="527" y="17"/>
                    <a:pt x="501" y="1"/>
                    <a:pt x="473"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5"/>
            <p:cNvSpPr/>
            <p:nvPr/>
          </p:nvSpPr>
          <p:spPr>
            <a:xfrm>
              <a:off x="5144617" y="2411956"/>
              <a:ext cx="56" cy="56"/>
            </a:xfrm>
            <a:custGeom>
              <a:rect b="b" l="l" r="r" t="t"/>
              <a:pathLst>
                <a:path extrusionOk="0" h="1" w="1">
                  <a:moveTo>
                    <a:pt x="0" y="1"/>
                  </a:move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5"/>
            <p:cNvSpPr/>
            <p:nvPr/>
          </p:nvSpPr>
          <p:spPr>
            <a:xfrm>
              <a:off x="5200094" y="2634254"/>
              <a:ext cx="14426" cy="37263"/>
            </a:xfrm>
            <a:custGeom>
              <a:rect b="b" l="l" r="r" t="t"/>
              <a:pathLst>
                <a:path extrusionOk="0" h="669" w="259">
                  <a:moveTo>
                    <a:pt x="130" y="0"/>
                  </a:moveTo>
                  <a:cubicBezTo>
                    <a:pt x="115" y="0"/>
                    <a:pt x="100" y="4"/>
                    <a:pt x="87" y="13"/>
                  </a:cubicBezTo>
                  <a:cubicBezTo>
                    <a:pt x="61" y="30"/>
                    <a:pt x="44" y="47"/>
                    <a:pt x="35" y="73"/>
                  </a:cubicBezTo>
                  <a:cubicBezTo>
                    <a:pt x="27" y="82"/>
                    <a:pt x="27" y="90"/>
                    <a:pt x="27" y="99"/>
                  </a:cubicBezTo>
                  <a:cubicBezTo>
                    <a:pt x="18" y="125"/>
                    <a:pt x="18" y="142"/>
                    <a:pt x="9" y="168"/>
                  </a:cubicBezTo>
                  <a:cubicBezTo>
                    <a:pt x="1" y="219"/>
                    <a:pt x="1" y="271"/>
                    <a:pt x="1" y="322"/>
                  </a:cubicBezTo>
                  <a:lnTo>
                    <a:pt x="1" y="460"/>
                  </a:lnTo>
                  <a:cubicBezTo>
                    <a:pt x="1" y="529"/>
                    <a:pt x="1" y="623"/>
                    <a:pt x="70" y="649"/>
                  </a:cubicBezTo>
                  <a:cubicBezTo>
                    <a:pt x="87" y="662"/>
                    <a:pt x="106" y="668"/>
                    <a:pt x="127" y="668"/>
                  </a:cubicBezTo>
                  <a:cubicBezTo>
                    <a:pt x="147" y="668"/>
                    <a:pt x="168" y="662"/>
                    <a:pt x="190" y="649"/>
                  </a:cubicBezTo>
                  <a:cubicBezTo>
                    <a:pt x="250" y="623"/>
                    <a:pt x="259" y="529"/>
                    <a:pt x="259" y="468"/>
                  </a:cubicBezTo>
                  <a:lnTo>
                    <a:pt x="259" y="331"/>
                  </a:lnTo>
                  <a:cubicBezTo>
                    <a:pt x="259" y="279"/>
                    <a:pt x="250" y="228"/>
                    <a:pt x="250" y="185"/>
                  </a:cubicBezTo>
                  <a:cubicBezTo>
                    <a:pt x="241" y="159"/>
                    <a:pt x="233" y="133"/>
                    <a:pt x="233" y="108"/>
                  </a:cubicBezTo>
                  <a:lnTo>
                    <a:pt x="224" y="73"/>
                  </a:lnTo>
                  <a:cubicBezTo>
                    <a:pt x="207" y="47"/>
                    <a:pt x="190" y="30"/>
                    <a:pt x="173" y="13"/>
                  </a:cubicBezTo>
                  <a:cubicBezTo>
                    <a:pt x="160" y="4"/>
                    <a:pt x="145" y="0"/>
                    <a:pt x="13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5"/>
            <p:cNvSpPr/>
            <p:nvPr/>
          </p:nvSpPr>
          <p:spPr>
            <a:xfrm>
              <a:off x="5232177" y="2670794"/>
              <a:ext cx="16320" cy="38099"/>
            </a:xfrm>
            <a:custGeom>
              <a:rect b="b" l="l" r="r" t="t"/>
              <a:pathLst>
                <a:path extrusionOk="0" h="684" w="293">
                  <a:moveTo>
                    <a:pt x="120" y="1"/>
                  </a:moveTo>
                  <a:cubicBezTo>
                    <a:pt x="111" y="1"/>
                    <a:pt x="102" y="3"/>
                    <a:pt x="95" y="10"/>
                  </a:cubicBezTo>
                  <a:cubicBezTo>
                    <a:pt x="61" y="27"/>
                    <a:pt x="35" y="62"/>
                    <a:pt x="26" y="96"/>
                  </a:cubicBezTo>
                  <a:lnTo>
                    <a:pt x="26" y="105"/>
                  </a:lnTo>
                  <a:cubicBezTo>
                    <a:pt x="26" y="102"/>
                    <a:pt x="26" y="101"/>
                    <a:pt x="26" y="101"/>
                  </a:cubicBezTo>
                  <a:cubicBezTo>
                    <a:pt x="26" y="101"/>
                    <a:pt x="24" y="109"/>
                    <a:pt x="18" y="122"/>
                  </a:cubicBezTo>
                  <a:cubicBezTo>
                    <a:pt x="9" y="147"/>
                    <a:pt x="18" y="147"/>
                    <a:pt x="9" y="165"/>
                  </a:cubicBezTo>
                  <a:cubicBezTo>
                    <a:pt x="1" y="216"/>
                    <a:pt x="1" y="276"/>
                    <a:pt x="1" y="328"/>
                  </a:cubicBezTo>
                  <a:cubicBezTo>
                    <a:pt x="1" y="388"/>
                    <a:pt x="9" y="440"/>
                    <a:pt x="18" y="500"/>
                  </a:cubicBezTo>
                  <a:cubicBezTo>
                    <a:pt x="26" y="525"/>
                    <a:pt x="26" y="543"/>
                    <a:pt x="35" y="568"/>
                  </a:cubicBezTo>
                  <a:cubicBezTo>
                    <a:pt x="52" y="620"/>
                    <a:pt x="86" y="663"/>
                    <a:pt x="147" y="680"/>
                  </a:cubicBezTo>
                  <a:cubicBezTo>
                    <a:pt x="155" y="682"/>
                    <a:pt x="164" y="683"/>
                    <a:pt x="172" y="683"/>
                  </a:cubicBezTo>
                  <a:cubicBezTo>
                    <a:pt x="198" y="683"/>
                    <a:pt x="222" y="674"/>
                    <a:pt x="241" y="654"/>
                  </a:cubicBezTo>
                  <a:cubicBezTo>
                    <a:pt x="275" y="620"/>
                    <a:pt x="293" y="560"/>
                    <a:pt x="275" y="508"/>
                  </a:cubicBezTo>
                  <a:cubicBezTo>
                    <a:pt x="275" y="491"/>
                    <a:pt x="267" y="465"/>
                    <a:pt x="258" y="440"/>
                  </a:cubicBezTo>
                  <a:cubicBezTo>
                    <a:pt x="258" y="422"/>
                    <a:pt x="250" y="397"/>
                    <a:pt x="250" y="371"/>
                  </a:cubicBezTo>
                  <a:lnTo>
                    <a:pt x="241" y="336"/>
                  </a:lnTo>
                  <a:lnTo>
                    <a:pt x="241" y="328"/>
                  </a:lnTo>
                  <a:cubicBezTo>
                    <a:pt x="241" y="294"/>
                    <a:pt x="232" y="259"/>
                    <a:pt x="232" y="233"/>
                  </a:cubicBezTo>
                  <a:lnTo>
                    <a:pt x="232" y="225"/>
                  </a:lnTo>
                  <a:cubicBezTo>
                    <a:pt x="232" y="199"/>
                    <a:pt x="232" y="182"/>
                    <a:pt x="224" y="165"/>
                  </a:cubicBezTo>
                  <a:cubicBezTo>
                    <a:pt x="215" y="113"/>
                    <a:pt x="198" y="62"/>
                    <a:pt x="164" y="19"/>
                  </a:cubicBezTo>
                  <a:cubicBezTo>
                    <a:pt x="153" y="8"/>
                    <a:pt x="136" y="1"/>
                    <a:pt x="12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5"/>
            <p:cNvSpPr/>
            <p:nvPr/>
          </p:nvSpPr>
          <p:spPr>
            <a:xfrm>
              <a:off x="5256574" y="2502691"/>
              <a:ext cx="14872" cy="31415"/>
            </a:xfrm>
            <a:custGeom>
              <a:rect b="b" l="l" r="r" t="t"/>
              <a:pathLst>
                <a:path extrusionOk="0" h="564" w="267">
                  <a:moveTo>
                    <a:pt x="11" y="489"/>
                  </a:moveTo>
                  <a:cubicBezTo>
                    <a:pt x="14" y="496"/>
                    <a:pt x="15" y="500"/>
                    <a:pt x="15" y="500"/>
                  </a:cubicBezTo>
                  <a:cubicBezTo>
                    <a:pt x="15" y="500"/>
                    <a:pt x="13" y="496"/>
                    <a:pt x="11" y="489"/>
                  </a:cubicBezTo>
                  <a:close/>
                  <a:moveTo>
                    <a:pt x="196" y="0"/>
                  </a:moveTo>
                  <a:cubicBezTo>
                    <a:pt x="178" y="0"/>
                    <a:pt x="160" y="7"/>
                    <a:pt x="147" y="21"/>
                  </a:cubicBezTo>
                  <a:lnTo>
                    <a:pt x="147" y="21"/>
                  </a:lnTo>
                  <a:cubicBezTo>
                    <a:pt x="149" y="19"/>
                    <a:pt x="151" y="17"/>
                    <a:pt x="152" y="17"/>
                  </a:cubicBezTo>
                  <a:lnTo>
                    <a:pt x="152" y="17"/>
                  </a:lnTo>
                  <a:cubicBezTo>
                    <a:pt x="154" y="17"/>
                    <a:pt x="150" y="24"/>
                    <a:pt x="138" y="30"/>
                  </a:cubicBezTo>
                  <a:lnTo>
                    <a:pt x="130" y="47"/>
                  </a:lnTo>
                  <a:cubicBezTo>
                    <a:pt x="121" y="55"/>
                    <a:pt x="112" y="55"/>
                    <a:pt x="112" y="73"/>
                  </a:cubicBezTo>
                  <a:cubicBezTo>
                    <a:pt x="104" y="81"/>
                    <a:pt x="95" y="98"/>
                    <a:pt x="87" y="116"/>
                  </a:cubicBezTo>
                  <a:cubicBezTo>
                    <a:pt x="69" y="150"/>
                    <a:pt x="61" y="193"/>
                    <a:pt x="44" y="236"/>
                  </a:cubicBezTo>
                  <a:cubicBezTo>
                    <a:pt x="35" y="270"/>
                    <a:pt x="26" y="296"/>
                    <a:pt x="18" y="330"/>
                  </a:cubicBezTo>
                  <a:cubicBezTo>
                    <a:pt x="18" y="348"/>
                    <a:pt x="9" y="365"/>
                    <a:pt x="9" y="382"/>
                  </a:cubicBezTo>
                  <a:cubicBezTo>
                    <a:pt x="9" y="399"/>
                    <a:pt x="1" y="416"/>
                    <a:pt x="1" y="442"/>
                  </a:cubicBezTo>
                  <a:cubicBezTo>
                    <a:pt x="1" y="451"/>
                    <a:pt x="1" y="459"/>
                    <a:pt x="1" y="468"/>
                  </a:cubicBezTo>
                  <a:cubicBezTo>
                    <a:pt x="4" y="475"/>
                    <a:pt x="7" y="482"/>
                    <a:pt x="10" y="487"/>
                  </a:cubicBezTo>
                  <a:lnTo>
                    <a:pt x="10" y="487"/>
                  </a:lnTo>
                  <a:cubicBezTo>
                    <a:pt x="19" y="529"/>
                    <a:pt x="53" y="554"/>
                    <a:pt x="95" y="562"/>
                  </a:cubicBezTo>
                  <a:cubicBezTo>
                    <a:pt x="101" y="563"/>
                    <a:pt x="106" y="564"/>
                    <a:pt x="112" y="564"/>
                  </a:cubicBezTo>
                  <a:cubicBezTo>
                    <a:pt x="149" y="564"/>
                    <a:pt x="183" y="541"/>
                    <a:pt x="198" y="511"/>
                  </a:cubicBezTo>
                  <a:lnTo>
                    <a:pt x="198" y="511"/>
                  </a:lnTo>
                  <a:cubicBezTo>
                    <a:pt x="194" y="518"/>
                    <a:pt x="192" y="523"/>
                    <a:pt x="193" y="523"/>
                  </a:cubicBezTo>
                  <a:cubicBezTo>
                    <a:pt x="195" y="523"/>
                    <a:pt x="201" y="516"/>
                    <a:pt x="215" y="502"/>
                  </a:cubicBezTo>
                  <a:lnTo>
                    <a:pt x="224" y="468"/>
                  </a:lnTo>
                  <a:cubicBezTo>
                    <a:pt x="224" y="468"/>
                    <a:pt x="233" y="459"/>
                    <a:pt x="233" y="451"/>
                  </a:cubicBezTo>
                  <a:cubicBezTo>
                    <a:pt x="233" y="433"/>
                    <a:pt x="241" y="416"/>
                    <a:pt x="241" y="399"/>
                  </a:cubicBezTo>
                  <a:cubicBezTo>
                    <a:pt x="250" y="356"/>
                    <a:pt x="258" y="305"/>
                    <a:pt x="258" y="262"/>
                  </a:cubicBezTo>
                  <a:cubicBezTo>
                    <a:pt x="267" y="227"/>
                    <a:pt x="267" y="193"/>
                    <a:pt x="267" y="159"/>
                  </a:cubicBezTo>
                  <a:cubicBezTo>
                    <a:pt x="267" y="141"/>
                    <a:pt x="267" y="124"/>
                    <a:pt x="267" y="107"/>
                  </a:cubicBezTo>
                  <a:cubicBezTo>
                    <a:pt x="267" y="90"/>
                    <a:pt x="267" y="81"/>
                    <a:pt x="267" y="73"/>
                  </a:cubicBezTo>
                  <a:cubicBezTo>
                    <a:pt x="258" y="64"/>
                    <a:pt x="258" y="55"/>
                    <a:pt x="258" y="47"/>
                  </a:cubicBezTo>
                  <a:cubicBezTo>
                    <a:pt x="248" y="16"/>
                    <a:pt x="222" y="0"/>
                    <a:pt x="196"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5"/>
            <p:cNvSpPr/>
            <p:nvPr/>
          </p:nvSpPr>
          <p:spPr>
            <a:xfrm>
              <a:off x="5595397" y="2543575"/>
              <a:ext cx="22558" cy="37987"/>
            </a:xfrm>
            <a:custGeom>
              <a:rect b="b" l="l" r="r" t="t"/>
              <a:pathLst>
                <a:path extrusionOk="0" h="682" w="405">
                  <a:moveTo>
                    <a:pt x="61" y="0"/>
                  </a:moveTo>
                  <a:cubicBezTo>
                    <a:pt x="43" y="0"/>
                    <a:pt x="26" y="9"/>
                    <a:pt x="18" y="26"/>
                  </a:cubicBezTo>
                  <a:cubicBezTo>
                    <a:pt x="9" y="52"/>
                    <a:pt x="0" y="69"/>
                    <a:pt x="0" y="86"/>
                  </a:cubicBezTo>
                  <a:cubicBezTo>
                    <a:pt x="0" y="103"/>
                    <a:pt x="0" y="112"/>
                    <a:pt x="0" y="120"/>
                  </a:cubicBezTo>
                  <a:cubicBezTo>
                    <a:pt x="9" y="163"/>
                    <a:pt x="18" y="206"/>
                    <a:pt x="35" y="249"/>
                  </a:cubicBezTo>
                  <a:cubicBezTo>
                    <a:pt x="52" y="284"/>
                    <a:pt x="69" y="327"/>
                    <a:pt x="86" y="361"/>
                  </a:cubicBezTo>
                  <a:cubicBezTo>
                    <a:pt x="95" y="404"/>
                    <a:pt x="112" y="447"/>
                    <a:pt x="121" y="481"/>
                  </a:cubicBezTo>
                  <a:cubicBezTo>
                    <a:pt x="129" y="541"/>
                    <a:pt x="146" y="602"/>
                    <a:pt x="189" y="644"/>
                  </a:cubicBezTo>
                  <a:cubicBezTo>
                    <a:pt x="209" y="671"/>
                    <a:pt x="239" y="682"/>
                    <a:pt x="271" y="682"/>
                  </a:cubicBezTo>
                  <a:cubicBezTo>
                    <a:pt x="281" y="682"/>
                    <a:pt x="291" y="681"/>
                    <a:pt x="301" y="679"/>
                  </a:cubicBezTo>
                  <a:cubicBezTo>
                    <a:pt x="344" y="670"/>
                    <a:pt x="378" y="636"/>
                    <a:pt x="387" y="593"/>
                  </a:cubicBezTo>
                  <a:cubicBezTo>
                    <a:pt x="404" y="550"/>
                    <a:pt x="404" y="516"/>
                    <a:pt x="396" y="473"/>
                  </a:cubicBezTo>
                  <a:cubicBezTo>
                    <a:pt x="387" y="455"/>
                    <a:pt x="387" y="430"/>
                    <a:pt x="378" y="413"/>
                  </a:cubicBezTo>
                  <a:cubicBezTo>
                    <a:pt x="370" y="370"/>
                    <a:pt x="353" y="327"/>
                    <a:pt x="335" y="284"/>
                  </a:cubicBezTo>
                  <a:cubicBezTo>
                    <a:pt x="310" y="232"/>
                    <a:pt x="284" y="189"/>
                    <a:pt x="258" y="146"/>
                  </a:cubicBezTo>
                  <a:cubicBezTo>
                    <a:pt x="241" y="120"/>
                    <a:pt x="224" y="95"/>
                    <a:pt x="207" y="77"/>
                  </a:cubicBezTo>
                  <a:cubicBezTo>
                    <a:pt x="189" y="60"/>
                    <a:pt x="172" y="43"/>
                    <a:pt x="155" y="34"/>
                  </a:cubicBezTo>
                  <a:cubicBezTo>
                    <a:pt x="129" y="9"/>
                    <a:pt x="95" y="0"/>
                    <a:pt x="61"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5"/>
            <p:cNvSpPr/>
            <p:nvPr/>
          </p:nvSpPr>
          <p:spPr>
            <a:xfrm>
              <a:off x="5585872" y="2489434"/>
              <a:ext cx="21055" cy="27683"/>
            </a:xfrm>
            <a:custGeom>
              <a:rect b="b" l="l" r="r" t="t"/>
              <a:pathLst>
                <a:path extrusionOk="0" h="497" w="378">
                  <a:moveTo>
                    <a:pt x="81" y="0"/>
                  </a:moveTo>
                  <a:cubicBezTo>
                    <a:pt x="35" y="0"/>
                    <a:pt x="0" y="40"/>
                    <a:pt x="8" y="87"/>
                  </a:cubicBezTo>
                  <a:cubicBezTo>
                    <a:pt x="8" y="104"/>
                    <a:pt x="17" y="122"/>
                    <a:pt x="17" y="130"/>
                  </a:cubicBezTo>
                  <a:cubicBezTo>
                    <a:pt x="25" y="156"/>
                    <a:pt x="34" y="173"/>
                    <a:pt x="51" y="199"/>
                  </a:cubicBezTo>
                  <a:cubicBezTo>
                    <a:pt x="51" y="216"/>
                    <a:pt x="60" y="225"/>
                    <a:pt x="68" y="242"/>
                  </a:cubicBezTo>
                  <a:lnTo>
                    <a:pt x="85" y="285"/>
                  </a:lnTo>
                  <a:lnTo>
                    <a:pt x="77" y="251"/>
                  </a:lnTo>
                  <a:lnTo>
                    <a:pt x="77" y="251"/>
                  </a:lnTo>
                  <a:cubicBezTo>
                    <a:pt x="86" y="285"/>
                    <a:pt x="103" y="311"/>
                    <a:pt x="111" y="336"/>
                  </a:cubicBezTo>
                  <a:cubicBezTo>
                    <a:pt x="128" y="371"/>
                    <a:pt x="120" y="362"/>
                    <a:pt x="128" y="379"/>
                  </a:cubicBezTo>
                  <a:cubicBezTo>
                    <a:pt x="128" y="397"/>
                    <a:pt x="137" y="405"/>
                    <a:pt x="146" y="422"/>
                  </a:cubicBezTo>
                  <a:cubicBezTo>
                    <a:pt x="146" y="431"/>
                    <a:pt x="154" y="431"/>
                    <a:pt x="163" y="439"/>
                  </a:cubicBezTo>
                  <a:cubicBezTo>
                    <a:pt x="171" y="457"/>
                    <a:pt x="189" y="474"/>
                    <a:pt x="214" y="482"/>
                  </a:cubicBezTo>
                  <a:cubicBezTo>
                    <a:pt x="233" y="492"/>
                    <a:pt x="252" y="496"/>
                    <a:pt x="271" y="496"/>
                  </a:cubicBezTo>
                  <a:cubicBezTo>
                    <a:pt x="305" y="496"/>
                    <a:pt x="335" y="481"/>
                    <a:pt x="352" y="448"/>
                  </a:cubicBezTo>
                  <a:cubicBezTo>
                    <a:pt x="369" y="422"/>
                    <a:pt x="378" y="397"/>
                    <a:pt x="378" y="362"/>
                  </a:cubicBezTo>
                  <a:cubicBezTo>
                    <a:pt x="378" y="345"/>
                    <a:pt x="378" y="328"/>
                    <a:pt x="378" y="319"/>
                  </a:cubicBezTo>
                  <a:cubicBezTo>
                    <a:pt x="369" y="311"/>
                    <a:pt x="369" y="302"/>
                    <a:pt x="369" y="302"/>
                  </a:cubicBezTo>
                  <a:cubicBezTo>
                    <a:pt x="369" y="293"/>
                    <a:pt x="360" y="285"/>
                    <a:pt x="360" y="268"/>
                  </a:cubicBezTo>
                  <a:cubicBezTo>
                    <a:pt x="343" y="242"/>
                    <a:pt x="335" y="216"/>
                    <a:pt x="317" y="190"/>
                  </a:cubicBezTo>
                  <a:cubicBezTo>
                    <a:pt x="300" y="165"/>
                    <a:pt x="283" y="139"/>
                    <a:pt x="266" y="113"/>
                  </a:cubicBezTo>
                  <a:cubicBezTo>
                    <a:pt x="249" y="96"/>
                    <a:pt x="232" y="79"/>
                    <a:pt x="214" y="61"/>
                  </a:cubicBezTo>
                  <a:cubicBezTo>
                    <a:pt x="197" y="44"/>
                    <a:pt x="171" y="36"/>
                    <a:pt x="154" y="18"/>
                  </a:cubicBezTo>
                  <a:lnTo>
                    <a:pt x="146" y="18"/>
                  </a:lnTo>
                  <a:cubicBezTo>
                    <a:pt x="128" y="10"/>
                    <a:pt x="111" y="1"/>
                    <a:pt x="103" y="1"/>
                  </a:cubicBezTo>
                  <a:lnTo>
                    <a:pt x="94" y="1"/>
                  </a:lnTo>
                  <a:cubicBezTo>
                    <a:pt x="90" y="1"/>
                    <a:pt x="85" y="0"/>
                    <a:pt x="81"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4" name="Google Shape;3564;p45"/>
          <p:cNvGrpSpPr/>
          <p:nvPr/>
        </p:nvGrpSpPr>
        <p:grpSpPr>
          <a:xfrm>
            <a:off x="7651281" y="1875251"/>
            <a:ext cx="457204" cy="772665"/>
            <a:chOff x="7141300" y="203800"/>
            <a:chExt cx="238425" cy="403375"/>
          </a:xfrm>
        </p:grpSpPr>
        <p:sp>
          <p:nvSpPr>
            <p:cNvPr id="3565" name="Google Shape;3565;p45"/>
            <p:cNvSpPr/>
            <p:nvPr/>
          </p:nvSpPr>
          <p:spPr>
            <a:xfrm>
              <a:off x="7250425" y="230425"/>
              <a:ext cx="106325" cy="148750"/>
            </a:xfrm>
            <a:custGeom>
              <a:rect b="b" l="l" r="r" t="t"/>
              <a:pathLst>
                <a:path extrusionOk="0" h="5950" w="4253">
                  <a:moveTo>
                    <a:pt x="3396" y="0"/>
                  </a:moveTo>
                  <a:cubicBezTo>
                    <a:pt x="2723" y="0"/>
                    <a:pt x="1833" y="466"/>
                    <a:pt x="1418" y="817"/>
                  </a:cubicBezTo>
                  <a:cubicBezTo>
                    <a:pt x="0" y="1899"/>
                    <a:pt x="112" y="4219"/>
                    <a:pt x="198" y="5834"/>
                  </a:cubicBezTo>
                  <a:cubicBezTo>
                    <a:pt x="206" y="5851"/>
                    <a:pt x="215" y="5877"/>
                    <a:pt x="232" y="5894"/>
                  </a:cubicBezTo>
                  <a:cubicBezTo>
                    <a:pt x="241" y="5912"/>
                    <a:pt x="258" y="5929"/>
                    <a:pt x="284" y="5946"/>
                  </a:cubicBezTo>
                  <a:cubicBezTo>
                    <a:pt x="290" y="5948"/>
                    <a:pt x="296" y="5949"/>
                    <a:pt x="302" y="5949"/>
                  </a:cubicBezTo>
                  <a:cubicBezTo>
                    <a:pt x="322" y="5949"/>
                    <a:pt x="341" y="5938"/>
                    <a:pt x="361" y="5912"/>
                  </a:cubicBezTo>
                  <a:lnTo>
                    <a:pt x="370" y="5894"/>
                  </a:lnTo>
                  <a:cubicBezTo>
                    <a:pt x="498" y="5705"/>
                    <a:pt x="567" y="5044"/>
                    <a:pt x="567" y="4915"/>
                  </a:cubicBezTo>
                  <a:cubicBezTo>
                    <a:pt x="705" y="3025"/>
                    <a:pt x="3703" y="3076"/>
                    <a:pt x="4210" y="1083"/>
                  </a:cubicBezTo>
                  <a:cubicBezTo>
                    <a:pt x="4253" y="911"/>
                    <a:pt x="4253" y="731"/>
                    <a:pt x="4210" y="559"/>
                  </a:cubicBezTo>
                  <a:cubicBezTo>
                    <a:pt x="4184" y="456"/>
                    <a:pt x="4133" y="362"/>
                    <a:pt x="4072" y="276"/>
                  </a:cubicBezTo>
                  <a:cubicBezTo>
                    <a:pt x="4064" y="267"/>
                    <a:pt x="4064" y="267"/>
                    <a:pt x="4055" y="259"/>
                  </a:cubicBezTo>
                  <a:cubicBezTo>
                    <a:pt x="4047" y="241"/>
                    <a:pt x="4029" y="233"/>
                    <a:pt x="4021" y="216"/>
                  </a:cubicBezTo>
                  <a:cubicBezTo>
                    <a:pt x="4004" y="207"/>
                    <a:pt x="3995" y="198"/>
                    <a:pt x="3986" y="190"/>
                  </a:cubicBezTo>
                  <a:cubicBezTo>
                    <a:pt x="3835" y="55"/>
                    <a:pt x="3628" y="0"/>
                    <a:pt x="33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5"/>
            <p:cNvSpPr/>
            <p:nvPr/>
          </p:nvSpPr>
          <p:spPr>
            <a:xfrm>
              <a:off x="7211750" y="203800"/>
              <a:ext cx="61675" cy="174225"/>
            </a:xfrm>
            <a:custGeom>
              <a:rect b="b" l="l" r="r" t="t"/>
              <a:pathLst>
                <a:path extrusionOk="0" h="6969" w="2467">
                  <a:moveTo>
                    <a:pt x="1633" y="0"/>
                  </a:moveTo>
                  <a:cubicBezTo>
                    <a:pt x="1" y="275"/>
                    <a:pt x="155" y="2372"/>
                    <a:pt x="241" y="3626"/>
                  </a:cubicBezTo>
                  <a:cubicBezTo>
                    <a:pt x="327" y="4425"/>
                    <a:pt x="568" y="5198"/>
                    <a:pt x="937" y="5911"/>
                  </a:cubicBezTo>
                  <a:cubicBezTo>
                    <a:pt x="1049" y="6135"/>
                    <a:pt x="1160" y="6358"/>
                    <a:pt x="1289" y="6573"/>
                  </a:cubicBezTo>
                  <a:cubicBezTo>
                    <a:pt x="1332" y="6659"/>
                    <a:pt x="1392" y="6753"/>
                    <a:pt x="1444" y="6839"/>
                  </a:cubicBezTo>
                  <a:cubicBezTo>
                    <a:pt x="1470" y="6882"/>
                    <a:pt x="1496" y="6925"/>
                    <a:pt x="1521" y="6968"/>
                  </a:cubicBezTo>
                  <a:lnTo>
                    <a:pt x="1556" y="6891"/>
                  </a:lnTo>
                  <a:cubicBezTo>
                    <a:pt x="1590" y="6822"/>
                    <a:pt x="1590" y="6745"/>
                    <a:pt x="1564" y="6676"/>
                  </a:cubicBezTo>
                  <a:cubicBezTo>
                    <a:pt x="1444" y="6014"/>
                    <a:pt x="1272" y="5379"/>
                    <a:pt x="1221" y="4709"/>
                  </a:cubicBezTo>
                  <a:cubicBezTo>
                    <a:pt x="1040" y="3609"/>
                    <a:pt x="1908" y="2793"/>
                    <a:pt x="2277" y="1839"/>
                  </a:cubicBezTo>
                  <a:cubicBezTo>
                    <a:pt x="2406" y="1263"/>
                    <a:pt x="2466" y="318"/>
                    <a:pt x="1848" y="61"/>
                  </a:cubicBezTo>
                  <a:cubicBezTo>
                    <a:pt x="1831" y="52"/>
                    <a:pt x="1805" y="43"/>
                    <a:pt x="1788" y="35"/>
                  </a:cubicBezTo>
                  <a:lnTo>
                    <a:pt x="1753" y="26"/>
                  </a:lnTo>
                  <a:cubicBezTo>
                    <a:pt x="1727" y="18"/>
                    <a:pt x="1693" y="9"/>
                    <a:pt x="16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5"/>
            <p:cNvSpPr/>
            <p:nvPr/>
          </p:nvSpPr>
          <p:spPr>
            <a:xfrm>
              <a:off x="7141300" y="264150"/>
              <a:ext cx="102700" cy="119225"/>
            </a:xfrm>
            <a:custGeom>
              <a:rect b="b" l="l" r="r" t="t"/>
              <a:pathLst>
                <a:path extrusionOk="0" h="4769" w="4108">
                  <a:moveTo>
                    <a:pt x="1057" y="1"/>
                  </a:moveTo>
                  <a:cubicBezTo>
                    <a:pt x="997" y="1"/>
                    <a:pt x="946" y="9"/>
                    <a:pt x="894" y="18"/>
                  </a:cubicBezTo>
                  <a:cubicBezTo>
                    <a:pt x="860" y="26"/>
                    <a:pt x="825" y="35"/>
                    <a:pt x="791" y="44"/>
                  </a:cubicBezTo>
                  <a:cubicBezTo>
                    <a:pt x="258" y="207"/>
                    <a:pt x="1" y="782"/>
                    <a:pt x="465" y="1590"/>
                  </a:cubicBezTo>
                  <a:cubicBezTo>
                    <a:pt x="1109" y="2862"/>
                    <a:pt x="2303" y="3514"/>
                    <a:pt x="3420" y="4288"/>
                  </a:cubicBezTo>
                  <a:cubicBezTo>
                    <a:pt x="3523" y="4365"/>
                    <a:pt x="3618" y="4434"/>
                    <a:pt x="3721" y="4502"/>
                  </a:cubicBezTo>
                  <a:cubicBezTo>
                    <a:pt x="3729" y="4511"/>
                    <a:pt x="3738" y="4520"/>
                    <a:pt x="3746" y="4528"/>
                  </a:cubicBezTo>
                  <a:cubicBezTo>
                    <a:pt x="3807" y="4571"/>
                    <a:pt x="3875" y="4623"/>
                    <a:pt x="3936" y="4666"/>
                  </a:cubicBezTo>
                  <a:lnTo>
                    <a:pt x="4064" y="4769"/>
                  </a:lnTo>
                  <a:cubicBezTo>
                    <a:pt x="4107" y="4245"/>
                    <a:pt x="3643" y="3944"/>
                    <a:pt x="3463" y="3489"/>
                  </a:cubicBezTo>
                  <a:cubicBezTo>
                    <a:pt x="3231" y="3008"/>
                    <a:pt x="3008" y="2509"/>
                    <a:pt x="2741" y="2037"/>
                  </a:cubicBezTo>
                  <a:cubicBezTo>
                    <a:pt x="2398" y="1478"/>
                    <a:pt x="2647" y="602"/>
                    <a:pt x="2002" y="241"/>
                  </a:cubicBezTo>
                  <a:cubicBezTo>
                    <a:pt x="1728" y="87"/>
                    <a:pt x="1418" y="1"/>
                    <a:pt x="11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5"/>
            <p:cNvSpPr/>
            <p:nvPr/>
          </p:nvSpPr>
          <p:spPr>
            <a:xfrm>
              <a:off x="7161275" y="264575"/>
              <a:ext cx="73700" cy="112800"/>
            </a:xfrm>
            <a:custGeom>
              <a:rect b="b" l="l" r="r" t="t"/>
              <a:pathLst>
                <a:path extrusionOk="0" h="4512" w="2948">
                  <a:moveTo>
                    <a:pt x="95" y="1"/>
                  </a:moveTo>
                  <a:cubicBezTo>
                    <a:pt x="61" y="9"/>
                    <a:pt x="26" y="18"/>
                    <a:pt x="1" y="27"/>
                  </a:cubicBezTo>
                  <a:cubicBezTo>
                    <a:pt x="9" y="121"/>
                    <a:pt x="26" y="207"/>
                    <a:pt x="52" y="293"/>
                  </a:cubicBezTo>
                  <a:cubicBezTo>
                    <a:pt x="112" y="542"/>
                    <a:pt x="190" y="791"/>
                    <a:pt x="301" y="1023"/>
                  </a:cubicBezTo>
                  <a:cubicBezTo>
                    <a:pt x="516" y="1496"/>
                    <a:pt x="782" y="1951"/>
                    <a:pt x="1100" y="2372"/>
                  </a:cubicBezTo>
                  <a:cubicBezTo>
                    <a:pt x="1410" y="2793"/>
                    <a:pt x="1753" y="3197"/>
                    <a:pt x="2088" y="3601"/>
                  </a:cubicBezTo>
                  <a:cubicBezTo>
                    <a:pt x="2260" y="3824"/>
                    <a:pt x="2449" y="4047"/>
                    <a:pt x="2621" y="4271"/>
                  </a:cubicBezTo>
                  <a:cubicBezTo>
                    <a:pt x="2724" y="4348"/>
                    <a:pt x="2819" y="4417"/>
                    <a:pt x="2922" y="4485"/>
                  </a:cubicBezTo>
                  <a:cubicBezTo>
                    <a:pt x="2930" y="4494"/>
                    <a:pt x="2939" y="4503"/>
                    <a:pt x="2947" y="4511"/>
                  </a:cubicBezTo>
                  <a:cubicBezTo>
                    <a:pt x="2750" y="4236"/>
                    <a:pt x="2544" y="3970"/>
                    <a:pt x="2329" y="3704"/>
                  </a:cubicBezTo>
                  <a:cubicBezTo>
                    <a:pt x="2002" y="3300"/>
                    <a:pt x="1667" y="2905"/>
                    <a:pt x="1349" y="2492"/>
                  </a:cubicBezTo>
                  <a:cubicBezTo>
                    <a:pt x="1032" y="2080"/>
                    <a:pt x="748" y="1633"/>
                    <a:pt x="508" y="1161"/>
                  </a:cubicBezTo>
                  <a:cubicBezTo>
                    <a:pt x="327" y="800"/>
                    <a:pt x="190" y="405"/>
                    <a:pt x="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5"/>
            <p:cNvSpPr/>
            <p:nvPr/>
          </p:nvSpPr>
          <p:spPr>
            <a:xfrm>
              <a:off x="7226150" y="204025"/>
              <a:ext cx="29450" cy="164100"/>
            </a:xfrm>
            <a:custGeom>
              <a:rect b="b" l="l" r="r" t="t"/>
              <a:pathLst>
                <a:path extrusionOk="0" h="6564" w="1178">
                  <a:moveTo>
                    <a:pt x="1091" y="0"/>
                  </a:moveTo>
                  <a:cubicBezTo>
                    <a:pt x="1083" y="95"/>
                    <a:pt x="1074" y="180"/>
                    <a:pt x="1057" y="275"/>
                  </a:cubicBezTo>
                  <a:cubicBezTo>
                    <a:pt x="1005" y="567"/>
                    <a:pt x="920" y="868"/>
                    <a:pt x="808" y="1143"/>
                  </a:cubicBezTo>
                  <a:cubicBezTo>
                    <a:pt x="584" y="1710"/>
                    <a:pt x="292" y="2251"/>
                    <a:pt x="155" y="2844"/>
                  </a:cubicBezTo>
                  <a:cubicBezTo>
                    <a:pt x="17" y="3445"/>
                    <a:pt x="0" y="4055"/>
                    <a:pt x="86" y="4665"/>
                  </a:cubicBezTo>
                  <a:cubicBezTo>
                    <a:pt x="146" y="5086"/>
                    <a:pt x="232" y="5498"/>
                    <a:pt x="361" y="5902"/>
                  </a:cubicBezTo>
                  <a:cubicBezTo>
                    <a:pt x="473" y="6126"/>
                    <a:pt x="593" y="6349"/>
                    <a:pt x="713" y="6564"/>
                  </a:cubicBezTo>
                  <a:cubicBezTo>
                    <a:pt x="490" y="6005"/>
                    <a:pt x="327" y="5430"/>
                    <a:pt x="224" y="4846"/>
                  </a:cubicBezTo>
                  <a:cubicBezTo>
                    <a:pt x="121" y="4244"/>
                    <a:pt x="121" y="3634"/>
                    <a:pt x="224" y="3033"/>
                  </a:cubicBezTo>
                  <a:cubicBezTo>
                    <a:pt x="284" y="2732"/>
                    <a:pt x="370" y="2440"/>
                    <a:pt x="490" y="2165"/>
                  </a:cubicBezTo>
                  <a:cubicBezTo>
                    <a:pt x="602" y="1882"/>
                    <a:pt x="731" y="1607"/>
                    <a:pt x="851" y="1323"/>
                  </a:cubicBezTo>
                  <a:cubicBezTo>
                    <a:pt x="1040" y="911"/>
                    <a:pt x="1151" y="473"/>
                    <a:pt x="1177" y="17"/>
                  </a:cubicBezTo>
                  <a:cubicBezTo>
                    <a:pt x="1151" y="9"/>
                    <a:pt x="1117" y="0"/>
                    <a:pt x="10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5"/>
            <p:cNvSpPr/>
            <p:nvPr/>
          </p:nvSpPr>
          <p:spPr>
            <a:xfrm>
              <a:off x="7256000" y="235150"/>
              <a:ext cx="95825" cy="144025"/>
            </a:xfrm>
            <a:custGeom>
              <a:rect b="b" l="l" r="r" t="t"/>
              <a:pathLst>
                <a:path extrusionOk="0" h="5761" w="3833">
                  <a:moveTo>
                    <a:pt x="3755" y="1"/>
                  </a:moveTo>
                  <a:cubicBezTo>
                    <a:pt x="3729" y="44"/>
                    <a:pt x="3703" y="95"/>
                    <a:pt x="3678" y="138"/>
                  </a:cubicBezTo>
                  <a:cubicBezTo>
                    <a:pt x="3497" y="387"/>
                    <a:pt x="3265" y="602"/>
                    <a:pt x="2999" y="757"/>
                  </a:cubicBezTo>
                  <a:cubicBezTo>
                    <a:pt x="2733" y="920"/>
                    <a:pt x="2466" y="1066"/>
                    <a:pt x="2208" y="1255"/>
                  </a:cubicBezTo>
                  <a:cubicBezTo>
                    <a:pt x="1504" y="1762"/>
                    <a:pt x="928" y="2432"/>
                    <a:pt x="550" y="3214"/>
                  </a:cubicBezTo>
                  <a:cubicBezTo>
                    <a:pt x="267" y="3781"/>
                    <a:pt x="95" y="4400"/>
                    <a:pt x="26" y="5027"/>
                  </a:cubicBezTo>
                  <a:cubicBezTo>
                    <a:pt x="9" y="5250"/>
                    <a:pt x="0" y="5473"/>
                    <a:pt x="0" y="5705"/>
                  </a:cubicBezTo>
                  <a:cubicBezTo>
                    <a:pt x="18" y="5723"/>
                    <a:pt x="35" y="5740"/>
                    <a:pt x="61" y="5757"/>
                  </a:cubicBezTo>
                  <a:cubicBezTo>
                    <a:pt x="67" y="5759"/>
                    <a:pt x="73" y="5760"/>
                    <a:pt x="79" y="5760"/>
                  </a:cubicBezTo>
                  <a:cubicBezTo>
                    <a:pt x="99" y="5760"/>
                    <a:pt x="118" y="5749"/>
                    <a:pt x="138" y="5723"/>
                  </a:cubicBezTo>
                  <a:cubicBezTo>
                    <a:pt x="129" y="5559"/>
                    <a:pt x="129" y="5396"/>
                    <a:pt x="138" y="5233"/>
                  </a:cubicBezTo>
                  <a:cubicBezTo>
                    <a:pt x="181" y="4606"/>
                    <a:pt x="336" y="3987"/>
                    <a:pt x="602" y="3412"/>
                  </a:cubicBezTo>
                  <a:cubicBezTo>
                    <a:pt x="842" y="2887"/>
                    <a:pt x="1169" y="2406"/>
                    <a:pt x="1573" y="1994"/>
                  </a:cubicBezTo>
                  <a:cubicBezTo>
                    <a:pt x="1770" y="1779"/>
                    <a:pt x="1985" y="1590"/>
                    <a:pt x="2217" y="1418"/>
                  </a:cubicBezTo>
                  <a:cubicBezTo>
                    <a:pt x="2466" y="1238"/>
                    <a:pt x="2733" y="1083"/>
                    <a:pt x="2990" y="911"/>
                  </a:cubicBezTo>
                  <a:cubicBezTo>
                    <a:pt x="3257" y="757"/>
                    <a:pt x="3497" y="551"/>
                    <a:pt x="3695" y="310"/>
                  </a:cubicBezTo>
                  <a:cubicBezTo>
                    <a:pt x="3746" y="233"/>
                    <a:pt x="3789" y="155"/>
                    <a:pt x="3832" y="78"/>
                  </a:cubicBezTo>
                  <a:cubicBezTo>
                    <a:pt x="3815" y="61"/>
                    <a:pt x="3806" y="44"/>
                    <a:pt x="3789" y="27"/>
                  </a:cubicBezTo>
                  <a:cubicBezTo>
                    <a:pt x="3781" y="18"/>
                    <a:pt x="3763" y="9"/>
                    <a:pt x="37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5"/>
            <p:cNvSpPr/>
            <p:nvPr/>
          </p:nvSpPr>
          <p:spPr>
            <a:xfrm>
              <a:off x="7213400" y="363250"/>
              <a:ext cx="62375" cy="47400"/>
            </a:xfrm>
            <a:custGeom>
              <a:rect b="b" l="l" r="r" t="t"/>
              <a:pathLst>
                <a:path extrusionOk="0" h="1896" w="2495">
                  <a:moveTo>
                    <a:pt x="2119" y="0"/>
                  </a:moveTo>
                  <a:cubicBezTo>
                    <a:pt x="2009" y="0"/>
                    <a:pt x="1896" y="174"/>
                    <a:pt x="1859" y="547"/>
                  </a:cubicBezTo>
                  <a:cubicBezTo>
                    <a:pt x="1766" y="246"/>
                    <a:pt x="1660" y="126"/>
                    <a:pt x="1571" y="126"/>
                  </a:cubicBezTo>
                  <a:cubicBezTo>
                    <a:pt x="1431" y="126"/>
                    <a:pt x="1331" y="422"/>
                    <a:pt x="1378" y="779"/>
                  </a:cubicBezTo>
                  <a:cubicBezTo>
                    <a:pt x="1213" y="508"/>
                    <a:pt x="1046" y="392"/>
                    <a:pt x="920" y="392"/>
                  </a:cubicBezTo>
                  <a:cubicBezTo>
                    <a:pt x="718" y="392"/>
                    <a:pt x="619" y="689"/>
                    <a:pt x="794" y="1123"/>
                  </a:cubicBezTo>
                  <a:cubicBezTo>
                    <a:pt x="616" y="1047"/>
                    <a:pt x="489" y="1016"/>
                    <a:pt x="404" y="1016"/>
                  </a:cubicBezTo>
                  <a:cubicBezTo>
                    <a:pt x="0" y="1016"/>
                    <a:pt x="504" y="1719"/>
                    <a:pt x="880" y="1896"/>
                  </a:cubicBezTo>
                  <a:cubicBezTo>
                    <a:pt x="1361" y="1819"/>
                    <a:pt x="1833" y="1587"/>
                    <a:pt x="2314" y="1466"/>
                  </a:cubicBezTo>
                  <a:cubicBezTo>
                    <a:pt x="2495" y="1269"/>
                    <a:pt x="2323" y="856"/>
                    <a:pt x="2357" y="590"/>
                  </a:cubicBezTo>
                  <a:cubicBezTo>
                    <a:pt x="2353" y="208"/>
                    <a:pt x="2238" y="0"/>
                    <a:pt x="21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5"/>
            <p:cNvSpPr/>
            <p:nvPr/>
          </p:nvSpPr>
          <p:spPr>
            <a:xfrm>
              <a:off x="7163000" y="385200"/>
              <a:ext cx="216725" cy="221975"/>
            </a:xfrm>
            <a:custGeom>
              <a:rect b="b" l="l" r="r" t="t"/>
              <a:pathLst>
                <a:path extrusionOk="0" h="8879" w="8669">
                  <a:moveTo>
                    <a:pt x="5303" y="1"/>
                  </a:moveTo>
                  <a:cubicBezTo>
                    <a:pt x="4765" y="1"/>
                    <a:pt x="4222" y="118"/>
                    <a:pt x="3729" y="365"/>
                  </a:cubicBezTo>
                  <a:cubicBezTo>
                    <a:pt x="1263" y="1310"/>
                    <a:pt x="0" y="4042"/>
                    <a:pt x="2363" y="5984"/>
                  </a:cubicBezTo>
                  <a:cubicBezTo>
                    <a:pt x="3317" y="6912"/>
                    <a:pt x="5671" y="5984"/>
                    <a:pt x="5843" y="7470"/>
                  </a:cubicBezTo>
                  <a:cubicBezTo>
                    <a:pt x="5851" y="8123"/>
                    <a:pt x="6590" y="8295"/>
                    <a:pt x="6710" y="8879"/>
                  </a:cubicBezTo>
                  <a:cubicBezTo>
                    <a:pt x="6891" y="8570"/>
                    <a:pt x="6633" y="8295"/>
                    <a:pt x="6444" y="8080"/>
                  </a:cubicBezTo>
                  <a:cubicBezTo>
                    <a:pt x="5782" y="7247"/>
                    <a:pt x="6504" y="6156"/>
                    <a:pt x="7260" y="5674"/>
                  </a:cubicBezTo>
                  <a:cubicBezTo>
                    <a:pt x="8059" y="4996"/>
                    <a:pt x="8454" y="4094"/>
                    <a:pt x="8532" y="3080"/>
                  </a:cubicBezTo>
                  <a:cubicBezTo>
                    <a:pt x="8669" y="1173"/>
                    <a:pt x="7009" y="1"/>
                    <a:pt x="53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5"/>
            <p:cNvSpPr/>
            <p:nvPr/>
          </p:nvSpPr>
          <p:spPr>
            <a:xfrm>
              <a:off x="7201450" y="480225"/>
              <a:ext cx="11400" cy="4750"/>
            </a:xfrm>
            <a:custGeom>
              <a:rect b="b" l="l" r="r" t="t"/>
              <a:pathLst>
                <a:path extrusionOk="0" h="190" w="456">
                  <a:moveTo>
                    <a:pt x="387" y="1"/>
                  </a:moveTo>
                  <a:cubicBezTo>
                    <a:pt x="352" y="1"/>
                    <a:pt x="318" y="1"/>
                    <a:pt x="275" y="18"/>
                  </a:cubicBezTo>
                  <a:lnTo>
                    <a:pt x="181" y="43"/>
                  </a:lnTo>
                  <a:cubicBezTo>
                    <a:pt x="155" y="61"/>
                    <a:pt x="121" y="69"/>
                    <a:pt x="86" y="86"/>
                  </a:cubicBezTo>
                  <a:cubicBezTo>
                    <a:pt x="78" y="95"/>
                    <a:pt x="60" y="95"/>
                    <a:pt x="43" y="104"/>
                  </a:cubicBezTo>
                  <a:lnTo>
                    <a:pt x="26" y="121"/>
                  </a:lnTo>
                  <a:cubicBezTo>
                    <a:pt x="26" y="121"/>
                    <a:pt x="17" y="129"/>
                    <a:pt x="17" y="138"/>
                  </a:cubicBezTo>
                  <a:cubicBezTo>
                    <a:pt x="0" y="147"/>
                    <a:pt x="0" y="172"/>
                    <a:pt x="17" y="181"/>
                  </a:cubicBezTo>
                  <a:cubicBezTo>
                    <a:pt x="26" y="181"/>
                    <a:pt x="35" y="190"/>
                    <a:pt x="43" y="190"/>
                  </a:cubicBezTo>
                  <a:lnTo>
                    <a:pt x="112" y="190"/>
                  </a:lnTo>
                  <a:cubicBezTo>
                    <a:pt x="146" y="190"/>
                    <a:pt x="181" y="181"/>
                    <a:pt x="215" y="172"/>
                  </a:cubicBezTo>
                  <a:cubicBezTo>
                    <a:pt x="249" y="172"/>
                    <a:pt x="275" y="155"/>
                    <a:pt x="310" y="147"/>
                  </a:cubicBezTo>
                  <a:lnTo>
                    <a:pt x="352" y="138"/>
                  </a:lnTo>
                  <a:cubicBezTo>
                    <a:pt x="361" y="129"/>
                    <a:pt x="378" y="129"/>
                    <a:pt x="387" y="121"/>
                  </a:cubicBezTo>
                  <a:cubicBezTo>
                    <a:pt x="395" y="121"/>
                    <a:pt x="395" y="112"/>
                    <a:pt x="404" y="112"/>
                  </a:cubicBezTo>
                  <a:cubicBezTo>
                    <a:pt x="456" y="86"/>
                    <a:pt x="447" y="9"/>
                    <a:pt x="387"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5"/>
            <p:cNvSpPr/>
            <p:nvPr/>
          </p:nvSpPr>
          <p:spPr>
            <a:xfrm>
              <a:off x="7210025" y="479375"/>
              <a:ext cx="20875" cy="12525"/>
            </a:xfrm>
            <a:custGeom>
              <a:rect b="b" l="l" r="r" t="t"/>
              <a:pathLst>
                <a:path extrusionOk="0" h="501" w="835">
                  <a:moveTo>
                    <a:pt x="748" y="0"/>
                  </a:moveTo>
                  <a:cubicBezTo>
                    <a:pt x="723" y="0"/>
                    <a:pt x="697" y="9"/>
                    <a:pt x="671" y="26"/>
                  </a:cubicBezTo>
                  <a:lnTo>
                    <a:pt x="585" y="86"/>
                  </a:lnTo>
                  <a:cubicBezTo>
                    <a:pt x="525" y="129"/>
                    <a:pt x="456" y="163"/>
                    <a:pt x="396" y="206"/>
                  </a:cubicBezTo>
                  <a:cubicBezTo>
                    <a:pt x="336" y="241"/>
                    <a:pt x="276" y="266"/>
                    <a:pt x="207" y="301"/>
                  </a:cubicBezTo>
                  <a:cubicBezTo>
                    <a:pt x="138" y="327"/>
                    <a:pt x="78" y="361"/>
                    <a:pt x="27" y="413"/>
                  </a:cubicBezTo>
                  <a:cubicBezTo>
                    <a:pt x="1" y="438"/>
                    <a:pt x="9" y="481"/>
                    <a:pt x="44" y="498"/>
                  </a:cubicBezTo>
                  <a:cubicBezTo>
                    <a:pt x="58" y="500"/>
                    <a:pt x="71" y="501"/>
                    <a:pt x="85" y="501"/>
                  </a:cubicBezTo>
                  <a:cubicBezTo>
                    <a:pt x="148" y="501"/>
                    <a:pt x="211" y="485"/>
                    <a:pt x="267" y="464"/>
                  </a:cubicBezTo>
                  <a:cubicBezTo>
                    <a:pt x="345" y="438"/>
                    <a:pt x="413" y="404"/>
                    <a:pt x="482" y="370"/>
                  </a:cubicBezTo>
                  <a:cubicBezTo>
                    <a:pt x="551" y="335"/>
                    <a:pt x="611" y="292"/>
                    <a:pt x="671" y="258"/>
                  </a:cubicBezTo>
                  <a:cubicBezTo>
                    <a:pt x="705" y="241"/>
                    <a:pt x="731" y="215"/>
                    <a:pt x="766" y="198"/>
                  </a:cubicBezTo>
                  <a:cubicBezTo>
                    <a:pt x="783" y="181"/>
                    <a:pt x="808" y="163"/>
                    <a:pt x="817" y="146"/>
                  </a:cubicBezTo>
                  <a:cubicBezTo>
                    <a:pt x="826" y="129"/>
                    <a:pt x="834" y="112"/>
                    <a:pt x="834" y="95"/>
                  </a:cubicBezTo>
                  <a:cubicBezTo>
                    <a:pt x="834" y="95"/>
                    <a:pt x="834" y="70"/>
                    <a:pt x="834" y="60"/>
                  </a:cubicBezTo>
                  <a:cubicBezTo>
                    <a:pt x="834" y="35"/>
                    <a:pt x="817" y="9"/>
                    <a:pt x="791" y="9"/>
                  </a:cubicBezTo>
                  <a:cubicBezTo>
                    <a:pt x="808" y="9"/>
                    <a:pt x="783" y="0"/>
                    <a:pt x="77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5"/>
            <p:cNvSpPr/>
            <p:nvPr/>
          </p:nvSpPr>
          <p:spPr>
            <a:xfrm>
              <a:off x="7293200" y="440575"/>
              <a:ext cx="14375" cy="8775"/>
            </a:xfrm>
            <a:custGeom>
              <a:rect b="b" l="l" r="r" t="t"/>
              <a:pathLst>
                <a:path extrusionOk="0" h="351" w="575">
                  <a:moveTo>
                    <a:pt x="486" y="0"/>
                  </a:moveTo>
                  <a:cubicBezTo>
                    <a:pt x="475" y="0"/>
                    <a:pt x="465" y="2"/>
                    <a:pt x="454" y="6"/>
                  </a:cubicBezTo>
                  <a:cubicBezTo>
                    <a:pt x="437" y="6"/>
                    <a:pt x="420" y="14"/>
                    <a:pt x="403" y="23"/>
                  </a:cubicBezTo>
                  <a:cubicBezTo>
                    <a:pt x="385" y="31"/>
                    <a:pt x="368" y="40"/>
                    <a:pt x="351" y="49"/>
                  </a:cubicBezTo>
                  <a:cubicBezTo>
                    <a:pt x="308" y="74"/>
                    <a:pt x="274" y="92"/>
                    <a:pt x="231" y="117"/>
                  </a:cubicBezTo>
                  <a:cubicBezTo>
                    <a:pt x="196" y="135"/>
                    <a:pt x="162" y="160"/>
                    <a:pt x="119" y="178"/>
                  </a:cubicBezTo>
                  <a:cubicBezTo>
                    <a:pt x="102" y="195"/>
                    <a:pt x="85" y="212"/>
                    <a:pt x="59" y="229"/>
                  </a:cubicBezTo>
                  <a:cubicBezTo>
                    <a:pt x="42" y="238"/>
                    <a:pt x="33" y="255"/>
                    <a:pt x="16" y="272"/>
                  </a:cubicBezTo>
                  <a:cubicBezTo>
                    <a:pt x="0" y="304"/>
                    <a:pt x="14" y="350"/>
                    <a:pt x="50" y="350"/>
                  </a:cubicBezTo>
                  <a:cubicBezTo>
                    <a:pt x="53" y="350"/>
                    <a:pt x="56" y="350"/>
                    <a:pt x="59" y="349"/>
                  </a:cubicBezTo>
                  <a:lnTo>
                    <a:pt x="93" y="349"/>
                  </a:lnTo>
                  <a:lnTo>
                    <a:pt x="128" y="341"/>
                  </a:lnTo>
                  <a:cubicBezTo>
                    <a:pt x="145" y="341"/>
                    <a:pt x="171" y="332"/>
                    <a:pt x="188" y="324"/>
                  </a:cubicBezTo>
                  <a:cubicBezTo>
                    <a:pt x="231" y="306"/>
                    <a:pt x="274" y="289"/>
                    <a:pt x="317" y="272"/>
                  </a:cubicBezTo>
                  <a:cubicBezTo>
                    <a:pt x="360" y="255"/>
                    <a:pt x="394" y="238"/>
                    <a:pt x="437" y="220"/>
                  </a:cubicBezTo>
                  <a:cubicBezTo>
                    <a:pt x="471" y="195"/>
                    <a:pt x="557" y="169"/>
                    <a:pt x="566" y="109"/>
                  </a:cubicBezTo>
                  <a:cubicBezTo>
                    <a:pt x="574" y="74"/>
                    <a:pt x="557" y="31"/>
                    <a:pt x="531" y="14"/>
                  </a:cubicBezTo>
                  <a:cubicBezTo>
                    <a:pt x="516" y="4"/>
                    <a:pt x="501" y="0"/>
                    <a:pt x="48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5"/>
            <p:cNvSpPr/>
            <p:nvPr/>
          </p:nvSpPr>
          <p:spPr>
            <a:xfrm>
              <a:off x="7300450" y="447550"/>
              <a:ext cx="10550" cy="7075"/>
            </a:xfrm>
            <a:custGeom>
              <a:rect b="b" l="l" r="r" t="t"/>
              <a:pathLst>
                <a:path extrusionOk="0" h="283" w="422">
                  <a:moveTo>
                    <a:pt x="325" y="1"/>
                  </a:moveTo>
                  <a:cubicBezTo>
                    <a:pt x="314" y="1"/>
                    <a:pt x="303" y="4"/>
                    <a:pt x="293" y="10"/>
                  </a:cubicBezTo>
                  <a:cubicBezTo>
                    <a:pt x="284" y="19"/>
                    <a:pt x="267" y="19"/>
                    <a:pt x="267" y="27"/>
                  </a:cubicBezTo>
                  <a:lnTo>
                    <a:pt x="241" y="45"/>
                  </a:lnTo>
                  <a:cubicBezTo>
                    <a:pt x="233" y="53"/>
                    <a:pt x="224" y="62"/>
                    <a:pt x="216" y="70"/>
                  </a:cubicBezTo>
                  <a:lnTo>
                    <a:pt x="181" y="96"/>
                  </a:lnTo>
                  <a:lnTo>
                    <a:pt x="164" y="105"/>
                  </a:lnTo>
                  <a:lnTo>
                    <a:pt x="156" y="122"/>
                  </a:lnTo>
                  <a:lnTo>
                    <a:pt x="138" y="122"/>
                  </a:lnTo>
                  <a:cubicBezTo>
                    <a:pt x="121" y="130"/>
                    <a:pt x="113" y="139"/>
                    <a:pt x="95" y="148"/>
                  </a:cubicBezTo>
                  <a:cubicBezTo>
                    <a:pt x="87" y="156"/>
                    <a:pt x="78" y="165"/>
                    <a:pt x="61" y="165"/>
                  </a:cubicBezTo>
                  <a:lnTo>
                    <a:pt x="52" y="173"/>
                  </a:lnTo>
                  <a:cubicBezTo>
                    <a:pt x="44" y="182"/>
                    <a:pt x="35" y="182"/>
                    <a:pt x="35" y="191"/>
                  </a:cubicBezTo>
                  <a:cubicBezTo>
                    <a:pt x="1" y="216"/>
                    <a:pt x="1" y="268"/>
                    <a:pt x="44" y="277"/>
                  </a:cubicBezTo>
                  <a:lnTo>
                    <a:pt x="87" y="277"/>
                  </a:lnTo>
                  <a:cubicBezTo>
                    <a:pt x="100" y="281"/>
                    <a:pt x="110" y="283"/>
                    <a:pt x="121" y="283"/>
                  </a:cubicBezTo>
                  <a:cubicBezTo>
                    <a:pt x="132" y="283"/>
                    <a:pt x="143" y="281"/>
                    <a:pt x="156" y="277"/>
                  </a:cubicBezTo>
                  <a:cubicBezTo>
                    <a:pt x="190" y="277"/>
                    <a:pt x="224" y="259"/>
                    <a:pt x="259" y="242"/>
                  </a:cubicBezTo>
                  <a:cubicBezTo>
                    <a:pt x="293" y="234"/>
                    <a:pt x="327" y="216"/>
                    <a:pt x="353" y="191"/>
                  </a:cubicBezTo>
                  <a:cubicBezTo>
                    <a:pt x="387" y="165"/>
                    <a:pt x="413" y="122"/>
                    <a:pt x="422" y="79"/>
                  </a:cubicBezTo>
                  <a:cubicBezTo>
                    <a:pt x="422" y="53"/>
                    <a:pt x="405" y="27"/>
                    <a:pt x="379" y="19"/>
                  </a:cubicBezTo>
                  <a:cubicBezTo>
                    <a:pt x="363" y="8"/>
                    <a:pt x="344" y="1"/>
                    <a:pt x="32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5"/>
            <p:cNvSpPr/>
            <p:nvPr/>
          </p:nvSpPr>
          <p:spPr>
            <a:xfrm>
              <a:off x="7312275" y="393650"/>
              <a:ext cx="11625" cy="7125"/>
            </a:xfrm>
            <a:custGeom>
              <a:rect b="b" l="l" r="r" t="t"/>
              <a:pathLst>
                <a:path extrusionOk="0" h="285" w="465">
                  <a:moveTo>
                    <a:pt x="383" y="1"/>
                  </a:moveTo>
                  <a:cubicBezTo>
                    <a:pt x="369" y="1"/>
                    <a:pt x="356" y="4"/>
                    <a:pt x="344" y="10"/>
                  </a:cubicBezTo>
                  <a:cubicBezTo>
                    <a:pt x="310" y="18"/>
                    <a:pt x="284" y="36"/>
                    <a:pt x="258" y="53"/>
                  </a:cubicBezTo>
                  <a:cubicBezTo>
                    <a:pt x="241" y="70"/>
                    <a:pt x="215" y="87"/>
                    <a:pt x="189" y="96"/>
                  </a:cubicBezTo>
                  <a:lnTo>
                    <a:pt x="121" y="139"/>
                  </a:lnTo>
                  <a:lnTo>
                    <a:pt x="86" y="156"/>
                  </a:lnTo>
                  <a:lnTo>
                    <a:pt x="61" y="173"/>
                  </a:lnTo>
                  <a:cubicBezTo>
                    <a:pt x="52" y="173"/>
                    <a:pt x="52" y="182"/>
                    <a:pt x="43" y="190"/>
                  </a:cubicBezTo>
                  <a:cubicBezTo>
                    <a:pt x="0" y="216"/>
                    <a:pt x="18" y="285"/>
                    <a:pt x="69" y="285"/>
                  </a:cubicBezTo>
                  <a:lnTo>
                    <a:pt x="121" y="285"/>
                  </a:lnTo>
                  <a:lnTo>
                    <a:pt x="172" y="276"/>
                  </a:lnTo>
                  <a:cubicBezTo>
                    <a:pt x="207" y="268"/>
                    <a:pt x="232" y="259"/>
                    <a:pt x="267" y="242"/>
                  </a:cubicBezTo>
                  <a:cubicBezTo>
                    <a:pt x="293" y="233"/>
                    <a:pt x="327" y="216"/>
                    <a:pt x="353" y="199"/>
                  </a:cubicBezTo>
                  <a:cubicBezTo>
                    <a:pt x="387" y="182"/>
                    <a:pt x="421" y="156"/>
                    <a:pt x="439" y="130"/>
                  </a:cubicBezTo>
                  <a:cubicBezTo>
                    <a:pt x="464" y="96"/>
                    <a:pt x="464" y="61"/>
                    <a:pt x="447" y="27"/>
                  </a:cubicBezTo>
                  <a:cubicBezTo>
                    <a:pt x="431" y="10"/>
                    <a:pt x="407" y="1"/>
                    <a:pt x="38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5"/>
            <p:cNvSpPr/>
            <p:nvPr/>
          </p:nvSpPr>
          <p:spPr>
            <a:xfrm>
              <a:off x="7297250" y="521675"/>
              <a:ext cx="17400" cy="10800"/>
            </a:xfrm>
            <a:custGeom>
              <a:rect b="b" l="l" r="r" t="t"/>
              <a:pathLst>
                <a:path extrusionOk="0" h="432" w="696">
                  <a:moveTo>
                    <a:pt x="610" y="1"/>
                  </a:moveTo>
                  <a:cubicBezTo>
                    <a:pt x="601" y="1"/>
                    <a:pt x="584" y="9"/>
                    <a:pt x="584" y="9"/>
                  </a:cubicBezTo>
                  <a:cubicBezTo>
                    <a:pt x="533" y="26"/>
                    <a:pt x="481" y="52"/>
                    <a:pt x="447" y="87"/>
                  </a:cubicBezTo>
                  <a:cubicBezTo>
                    <a:pt x="395" y="121"/>
                    <a:pt x="352" y="147"/>
                    <a:pt x="309" y="172"/>
                  </a:cubicBezTo>
                  <a:cubicBezTo>
                    <a:pt x="266" y="198"/>
                    <a:pt x="215" y="224"/>
                    <a:pt x="172" y="250"/>
                  </a:cubicBezTo>
                  <a:cubicBezTo>
                    <a:pt x="120" y="267"/>
                    <a:pt x="69" y="301"/>
                    <a:pt x="26" y="336"/>
                  </a:cubicBezTo>
                  <a:cubicBezTo>
                    <a:pt x="0" y="370"/>
                    <a:pt x="9" y="422"/>
                    <a:pt x="52" y="430"/>
                  </a:cubicBezTo>
                  <a:cubicBezTo>
                    <a:pt x="65" y="431"/>
                    <a:pt x="79" y="431"/>
                    <a:pt x="93" y="431"/>
                  </a:cubicBezTo>
                  <a:cubicBezTo>
                    <a:pt x="215" y="431"/>
                    <a:pt x="329" y="397"/>
                    <a:pt x="430" y="327"/>
                  </a:cubicBezTo>
                  <a:cubicBezTo>
                    <a:pt x="481" y="293"/>
                    <a:pt x="541" y="258"/>
                    <a:pt x="584" y="215"/>
                  </a:cubicBezTo>
                  <a:cubicBezTo>
                    <a:pt x="619" y="190"/>
                    <a:pt x="644" y="164"/>
                    <a:pt x="662" y="138"/>
                  </a:cubicBezTo>
                  <a:cubicBezTo>
                    <a:pt x="679" y="112"/>
                    <a:pt x="679" y="112"/>
                    <a:pt x="687" y="95"/>
                  </a:cubicBezTo>
                  <a:cubicBezTo>
                    <a:pt x="696" y="78"/>
                    <a:pt x="696" y="61"/>
                    <a:pt x="696" y="44"/>
                  </a:cubicBezTo>
                  <a:cubicBezTo>
                    <a:pt x="687" y="18"/>
                    <a:pt x="670" y="1"/>
                    <a:pt x="644"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5"/>
            <p:cNvSpPr/>
            <p:nvPr/>
          </p:nvSpPr>
          <p:spPr>
            <a:xfrm>
              <a:off x="7222925" y="435775"/>
              <a:ext cx="13350" cy="9250"/>
            </a:xfrm>
            <a:custGeom>
              <a:rect b="b" l="l" r="r" t="t"/>
              <a:pathLst>
                <a:path extrusionOk="0" h="370" w="534">
                  <a:moveTo>
                    <a:pt x="499" y="0"/>
                  </a:moveTo>
                  <a:cubicBezTo>
                    <a:pt x="490" y="0"/>
                    <a:pt x="473" y="0"/>
                    <a:pt x="464" y="9"/>
                  </a:cubicBezTo>
                  <a:lnTo>
                    <a:pt x="447" y="9"/>
                  </a:lnTo>
                  <a:cubicBezTo>
                    <a:pt x="447" y="9"/>
                    <a:pt x="413" y="26"/>
                    <a:pt x="404" y="26"/>
                  </a:cubicBezTo>
                  <a:cubicBezTo>
                    <a:pt x="387" y="34"/>
                    <a:pt x="378" y="34"/>
                    <a:pt x="370" y="43"/>
                  </a:cubicBezTo>
                  <a:cubicBezTo>
                    <a:pt x="344" y="60"/>
                    <a:pt x="327" y="69"/>
                    <a:pt x="310" y="86"/>
                  </a:cubicBezTo>
                  <a:lnTo>
                    <a:pt x="292" y="103"/>
                  </a:lnTo>
                  <a:lnTo>
                    <a:pt x="267" y="120"/>
                  </a:lnTo>
                  <a:lnTo>
                    <a:pt x="155" y="198"/>
                  </a:lnTo>
                  <a:lnTo>
                    <a:pt x="103" y="241"/>
                  </a:lnTo>
                  <a:lnTo>
                    <a:pt x="86" y="249"/>
                  </a:lnTo>
                  <a:cubicBezTo>
                    <a:pt x="78" y="258"/>
                    <a:pt x="69" y="266"/>
                    <a:pt x="61" y="275"/>
                  </a:cubicBezTo>
                  <a:lnTo>
                    <a:pt x="52" y="275"/>
                  </a:lnTo>
                  <a:lnTo>
                    <a:pt x="52" y="284"/>
                  </a:lnTo>
                  <a:cubicBezTo>
                    <a:pt x="43" y="292"/>
                    <a:pt x="35" y="301"/>
                    <a:pt x="26" y="309"/>
                  </a:cubicBezTo>
                  <a:cubicBezTo>
                    <a:pt x="0" y="327"/>
                    <a:pt x="18" y="370"/>
                    <a:pt x="52" y="370"/>
                  </a:cubicBezTo>
                  <a:lnTo>
                    <a:pt x="86" y="370"/>
                  </a:lnTo>
                  <a:cubicBezTo>
                    <a:pt x="129" y="370"/>
                    <a:pt x="172" y="361"/>
                    <a:pt x="207" y="344"/>
                  </a:cubicBezTo>
                  <a:cubicBezTo>
                    <a:pt x="250" y="327"/>
                    <a:pt x="292" y="309"/>
                    <a:pt x="335" y="284"/>
                  </a:cubicBezTo>
                  <a:cubicBezTo>
                    <a:pt x="370" y="258"/>
                    <a:pt x="413" y="232"/>
                    <a:pt x="447" y="198"/>
                  </a:cubicBezTo>
                  <a:cubicBezTo>
                    <a:pt x="473" y="189"/>
                    <a:pt x="490" y="163"/>
                    <a:pt x="507" y="146"/>
                  </a:cubicBezTo>
                  <a:lnTo>
                    <a:pt x="507" y="129"/>
                  </a:lnTo>
                  <a:lnTo>
                    <a:pt x="516" y="120"/>
                  </a:lnTo>
                  <a:cubicBezTo>
                    <a:pt x="516" y="112"/>
                    <a:pt x="524" y="103"/>
                    <a:pt x="524" y="95"/>
                  </a:cubicBezTo>
                  <a:cubicBezTo>
                    <a:pt x="524" y="77"/>
                    <a:pt x="533" y="60"/>
                    <a:pt x="533" y="43"/>
                  </a:cubicBezTo>
                  <a:cubicBezTo>
                    <a:pt x="533" y="17"/>
                    <a:pt x="516" y="0"/>
                    <a:pt x="49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5"/>
            <p:cNvSpPr/>
            <p:nvPr/>
          </p:nvSpPr>
          <p:spPr>
            <a:xfrm>
              <a:off x="7349625" y="471625"/>
              <a:ext cx="12925" cy="7000"/>
            </a:xfrm>
            <a:custGeom>
              <a:rect b="b" l="l" r="r" t="t"/>
              <a:pathLst>
                <a:path extrusionOk="0" h="280" w="517">
                  <a:moveTo>
                    <a:pt x="422" y="1"/>
                  </a:moveTo>
                  <a:cubicBezTo>
                    <a:pt x="397" y="1"/>
                    <a:pt x="371" y="9"/>
                    <a:pt x="345" y="27"/>
                  </a:cubicBezTo>
                  <a:lnTo>
                    <a:pt x="250" y="70"/>
                  </a:lnTo>
                  <a:cubicBezTo>
                    <a:pt x="225" y="87"/>
                    <a:pt x="190" y="95"/>
                    <a:pt x="165" y="121"/>
                  </a:cubicBezTo>
                  <a:cubicBezTo>
                    <a:pt x="130" y="138"/>
                    <a:pt x="96" y="155"/>
                    <a:pt x="61" y="164"/>
                  </a:cubicBezTo>
                  <a:cubicBezTo>
                    <a:pt x="0" y="195"/>
                    <a:pt x="28" y="280"/>
                    <a:pt x="83" y="280"/>
                  </a:cubicBezTo>
                  <a:cubicBezTo>
                    <a:pt x="90" y="280"/>
                    <a:pt x="97" y="279"/>
                    <a:pt x="104" y="276"/>
                  </a:cubicBezTo>
                  <a:cubicBezTo>
                    <a:pt x="139" y="259"/>
                    <a:pt x="173" y="250"/>
                    <a:pt x="207" y="241"/>
                  </a:cubicBezTo>
                  <a:cubicBezTo>
                    <a:pt x="242" y="233"/>
                    <a:pt x="276" y="224"/>
                    <a:pt x="311" y="216"/>
                  </a:cubicBezTo>
                  <a:cubicBezTo>
                    <a:pt x="345" y="207"/>
                    <a:pt x="379" y="190"/>
                    <a:pt x="414" y="181"/>
                  </a:cubicBezTo>
                  <a:cubicBezTo>
                    <a:pt x="431" y="173"/>
                    <a:pt x="448" y="164"/>
                    <a:pt x="474" y="155"/>
                  </a:cubicBezTo>
                  <a:cubicBezTo>
                    <a:pt x="508" y="130"/>
                    <a:pt x="517" y="87"/>
                    <a:pt x="508" y="52"/>
                  </a:cubicBezTo>
                  <a:cubicBezTo>
                    <a:pt x="491" y="18"/>
                    <a:pt x="457" y="1"/>
                    <a:pt x="422"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1" name="Google Shape;3581;p45"/>
          <p:cNvGrpSpPr/>
          <p:nvPr/>
        </p:nvGrpSpPr>
        <p:grpSpPr>
          <a:xfrm>
            <a:off x="6574683" y="1930880"/>
            <a:ext cx="640076" cy="661426"/>
            <a:chOff x="6485350" y="1073725"/>
            <a:chExt cx="396725" cy="413650"/>
          </a:xfrm>
        </p:grpSpPr>
        <p:sp>
          <p:nvSpPr>
            <p:cNvPr id="3582" name="Google Shape;3582;p45"/>
            <p:cNvSpPr/>
            <p:nvPr/>
          </p:nvSpPr>
          <p:spPr>
            <a:xfrm>
              <a:off x="6485350" y="1102550"/>
              <a:ext cx="396725" cy="384825"/>
            </a:xfrm>
            <a:custGeom>
              <a:rect b="b" l="l" r="r" t="t"/>
              <a:pathLst>
                <a:path extrusionOk="0" h="15393" w="15869">
                  <a:moveTo>
                    <a:pt x="12384" y="0"/>
                  </a:moveTo>
                  <a:cubicBezTo>
                    <a:pt x="12156" y="0"/>
                    <a:pt x="11922" y="47"/>
                    <a:pt x="11685" y="151"/>
                  </a:cubicBezTo>
                  <a:cubicBezTo>
                    <a:pt x="8893" y="1784"/>
                    <a:pt x="8257" y="4799"/>
                    <a:pt x="4700" y="5899"/>
                  </a:cubicBezTo>
                  <a:cubicBezTo>
                    <a:pt x="2707" y="6801"/>
                    <a:pt x="0" y="8373"/>
                    <a:pt x="705" y="10959"/>
                  </a:cubicBezTo>
                  <a:cubicBezTo>
                    <a:pt x="868" y="11449"/>
                    <a:pt x="1083" y="11921"/>
                    <a:pt x="1341" y="12368"/>
                  </a:cubicBezTo>
                  <a:cubicBezTo>
                    <a:pt x="1401" y="12463"/>
                    <a:pt x="1452" y="12557"/>
                    <a:pt x="1513" y="12652"/>
                  </a:cubicBezTo>
                  <a:cubicBezTo>
                    <a:pt x="1977" y="13391"/>
                    <a:pt x="2561" y="14052"/>
                    <a:pt x="3257" y="14585"/>
                  </a:cubicBezTo>
                  <a:cubicBezTo>
                    <a:pt x="3325" y="14628"/>
                    <a:pt x="3394" y="14679"/>
                    <a:pt x="3463" y="14722"/>
                  </a:cubicBezTo>
                  <a:cubicBezTo>
                    <a:pt x="4047" y="15117"/>
                    <a:pt x="4683" y="15367"/>
                    <a:pt x="5344" y="15392"/>
                  </a:cubicBezTo>
                  <a:cubicBezTo>
                    <a:pt x="8515" y="15040"/>
                    <a:pt x="9967" y="11500"/>
                    <a:pt x="11144" y="8949"/>
                  </a:cubicBezTo>
                  <a:cubicBezTo>
                    <a:pt x="11693" y="6672"/>
                    <a:pt x="15869" y="3674"/>
                    <a:pt x="14889" y="1921"/>
                  </a:cubicBezTo>
                  <a:cubicBezTo>
                    <a:pt x="14380" y="1022"/>
                    <a:pt x="13450" y="0"/>
                    <a:pt x="12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5"/>
            <p:cNvSpPr/>
            <p:nvPr/>
          </p:nvSpPr>
          <p:spPr>
            <a:xfrm>
              <a:off x="6519075" y="1120075"/>
              <a:ext cx="311450" cy="298775"/>
            </a:xfrm>
            <a:custGeom>
              <a:rect b="b" l="l" r="r" t="t"/>
              <a:pathLst>
                <a:path extrusionOk="0" h="11951" w="12458">
                  <a:moveTo>
                    <a:pt x="12200" y="0"/>
                  </a:moveTo>
                  <a:cubicBezTo>
                    <a:pt x="12123" y="9"/>
                    <a:pt x="12054" y="17"/>
                    <a:pt x="11985" y="34"/>
                  </a:cubicBezTo>
                  <a:cubicBezTo>
                    <a:pt x="11856" y="60"/>
                    <a:pt x="11736" y="95"/>
                    <a:pt x="11625" y="138"/>
                  </a:cubicBezTo>
                  <a:cubicBezTo>
                    <a:pt x="11375" y="241"/>
                    <a:pt x="11152" y="378"/>
                    <a:pt x="10946" y="541"/>
                  </a:cubicBezTo>
                  <a:cubicBezTo>
                    <a:pt x="10499" y="885"/>
                    <a:pt x="10130" y="1315"/>
                    <a:pt x="9752" y="1727"/>
                  </a:cubicBezTo>
                  <a:cubicBezTo>
                    <a:pt x="8892" y="2655"/>
                    <a:pt x="7999" y="3557"/>
                    <a:pt x="7062" y="4416"/>
                  </a:cubicBezTo>
                  <a:cubicBezTo>
                    <a:pt x="6126" y="5284"/>
                    <a:pt x="5155" y="6109"/>
                    <a:pt x="4150" y="6908"/>
                  </a:cubicBezTo>
                  <a:cubicBezTo>
                    <a:pt x="3188" y="7664"/>
                    <a:pt x="2165" y="8368"/>
                    <a:pt x="1341" y="9287"/>
                  </a:cubicBezTo>
                  <a:cubicBezTo>
                    <a:pt x="739" y="9957"/>
                    <a:pt x="215" y="10782"/>
                    <a:pt x="0" y="11676"/>
                  </a:cubicBezTo>
                  <a:cubicBezTo>
                    <a:pt x="52" y="11770"/>
                    <a:pt x="112" y="11856"/>
                    <a:pt x="172" y="11951"/>
                  </a:cubicBezTo>
                  <a:cubicBezTo>
                    <a:pt x="215" y="11684"/>
                    <a:pt x="292" y="11418"/>
                    <a:pt x="396" y="11160"/>
                  </a:cubicBezTo>
                  <a:cubicBezTo>
                    <a:pt x="610" y="10628"/>
                    <a:pt x="902" y="10138"/>
                    <a:pt x="1272" y="9708"/>
                  </a:cubicBezTo>
                  <a:cubicBezTo>
                    <a:pt x="2054" y="8780"/>
                    <a:pt x="3033" y="8067"/>
                    <a:pt x="3987" y="7329"/>
                  </a:cubicBezTo>
                  <a:cubicBezTo>
                    <a:pt x="4966" y="6555"/>
                    <a:pt x="5928" y="5748"/>
                    <a:pt x="6848" y="4906"/>
                  </a:cubicBezTo>
                  <a:cubicBezTo>
                    <a:pt x="7776" y="4055"/>
                    <a:pt x="8669" y="3179"/>
                    <a:pt x="9528" y="2268"/>
                  </a:cubicBezTo>
                  <a:cubicBezTo>
                    <a:pt x="9915" y="1847"/>
                    <a:pt x="10293" y="1400"/>
                    <a:pt x="10705" y="1014"/>
                  </a:cubicBezTo>
                  <a:cubicBezTo>
                    <a:pt x="11075" y="662"/>
                    <a:pt x="11513" y="335"/>
                    <a:pt x="12011" y="232"/>
                  </a:cubicBezTo>
                  <a:cubicBezTo>
                    <a:pt x="12071" y="215"/>
                    <a:pt x="12131" y="206"/>
                    <a:pt x="12200" y="198"/>
                  </a:cubicBezTo>
                  <a:cubicBezTo>
                    <a:pt x="12260" y="189"/>
                    <a:pt x="12320" y="172"/>
                    <a:pt x="12389" y="163"/>
                  </a:cubicBezTo>
                  <a:cubicBezTo>
                    <a:pt x="12458" y="146"/>
                    <a:pt x="12458" y="52"/>
                    <a:pt x="12389" y="26"/>
                  </a:cubicBezTo>
                  <a:cubicBezTo>
                    <a:pt x="12329" y="17"/>
                    <a:pt x="12260" y="9"/>
                    <a:pt x="1220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5"/>
            <p:cNvSpPr/>
            <p:nvPr/>
          </p:nvSpPr>
          <p:spPr>
            <a:xfrm>
              <a:off x="6566750" y="1122900"/>
              <a:ext cx="267875" cy="347725"/>
            </a:xfrm>
            <a:custGeom>
              <a:rect b="b" l="l" r="r" t="t"/>
              <a:pathLst>
                <a:path extrusionOk="0" h="13909" w="10715">
                  <a:moveTo>
                    <a:pt x="10605" y="1"/>
                  </a:moveTo>
                  <a:cubicBezTo>
                    <a:pt x="10582" y="1"/>
                    <a:pt x="10559" y="18"/>
                    <a:pt x="10559" y="50"/>
                  </a:cubicBezTo>
                  <a:cubicBezTo>
                    <a:pt x="10628" y="1356"/>
                    <a:pt x="9709" y="2456"/>
                    <a:pt x="8867" y="3349"/>
                  </a:cubicBezTo>
                  <a:cubicBezTo>
                    <a:pt x="8429" y="3813"/>
                    <a:pt x="7965" y="4260"/>
                    <a:pt x="7535" y="4733"/>
                  </a:cubicBezTo>
                  <a:cubicBezTo>
                    <a:pt x="7097" y="5205"/>
                    <a:pt x="6702" y="5712"/>
                    <a:pt x="6341" y="6253"/>
                  </a:cubicBezTo>
                  <a:cubicBezTo>
                    <a:pt x="5637" y="7336"/>
                    <a:pt x="5095" y="8513"/>
                    <a:pt x="4408" y="9604"/>
                  </a:cubicBezTo>
                  <a:cubicBezTo>
                    <a:pt x="3308" y="11331"/>
                    <a:pt x="1796" y="12766"/>
                    <a:pt x="1" y="13762"/>
                  </a:cubicBezTo>
                  <a:cubicBezTo>
                    <a:pt x="69" y="13814"/>
                    <a:pt x="138" y="13865"/>
                    <a:pt x="207" y="13908"/>
                  </a:cubicBezTo>
                  <a:cubicBezTo>
                    <a:pt x="808" y="13565"/>
                    <a:pt x="1375" y="13169"/>
                    <a:pt x="1917" y="12731"/>
                  </a:cubicBezTo>
                  <a:cubicBezTo>
                    <a:pt x="2844" y="11984"/>
                    <a:pt x="3652" y="11099"/>
                    <a:pt x="4322" y="10111"/>
                  </a:cubicBezTo>
                  <a:cubicBezTo>
                    <a:pt x="5061" y="9028"/>
                    <a:pt x="5619" y="7843"/>
                    <a:pt x="6298" y="6726"/>
                  </a:cubicBezTo>
                  <a:cubicBezTo>
                    <a:pt x="6633" y="6167"/>
                    <a:pt x="7020" y="5643"/>
                    <a:pt x="7441" y="5145"/>
                  </a:cubicBezTo>
                  <a:cubicBezTo>
                    <a:pt x="7870" y="4664"/>
                    <a:pt x="8334" y="4209"/>
                    <a:pt x="8781" y="3736"/>
                  </a:cubicBezTo>
                  <a:cubicBezTo>
                    <a:pt x="9228" y="3281"/>
                    <a:pt x="9649" y="2782"/>
                    <a:pt x="10027" y="2258"/>
                  </a:cubicBezTo>
                  <a:cubicBezTo>
                    <a:pt x="10388" y="1734"/>
                    <a:pt x="10680" y="1141"/>
                    <a:pt x="10706" y="497"/>
                  </a:cubicBezTo>
                  <a:cubicBezTo>
                    <a:pt x="10714" y="342"/>
                    <a:pt x="10697" y="188"/>
                    <a:pt x="10654" y="42"/>
                  </a:cubicBezTo>
                  <a:cubicBezTo>
                    <a:pt x="10646" y="14"/>
                    <a:pt x="10625" y="1"/>
                    <a:pt x="1060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5"/>
            <p:cNvSpPr/>
            <p:nvPr/>
          </p:nvSpPr>
          <p:spPr>
            <a:xfrm>
              <a:off x="6807100" y="1073725"/>
              <a:ext cx="60800" cy="56250"/>
            </a:xfrm>
            <a:custGeom>
              <a:rect b="b" l="l" r="r" t="t"/>
              <a:pathLst>
                <a:path extrusionOk="0" h="2250" w="2432">
                  <a:moveTo>
                    <a:pt x="1618" y="1"/>
                  </a:moveTo>
                  <a:cubicBezTo>
                    <a:pt x="1597" y="1"/>
                    <a:pt x="1576" y="3"/>
                    <a:pt x="1555" y="7"/>
                  </a:cubicBezTo>
                  <a:cubicBezTo>
                    <a:pt x="1504" y="16"/>
                    <a:pt x="1452" y="41"/>
                    <a:pt x="1418" y="84"/>
                  </a:cubicBezTo>
                  <a:cubicBezTo>
                    <a:pt x="1392" y="101"/>
                    <a:pt x="1375" y="127"/>
                    <a:pt x="1358" y="153"/>
                  </a:cubicBezTo>
                  <a:cubicBezTo>
                    <a:pt x="1092" y="626"/>
                    <a:pt x="0" y="2086"/>
                    <a:pt x="988" y="2249"/>
                  </a:cubicBezTo>
                  <a:cubicBezTo>
                    <a:pt x="1392" y="2215"/>
                    <a:pt x="2140" y="1502"/>
                    <a:pt x="2354" y="926"/>
                  </a:cubicBezTo>
                  <a:cubicBezTo>
                    <a:pt x="2380" y="858"/>
                    <a:pt x="2406" y="780"/>
                    <a:pt x="2415" y="711"/>
                  </a:cubicBezTo>
                  <a:cubicBezTo>
                    <a:pt x="2432" y="591"/>
                    <a:pt x="2397" y="471"/>
                    <a:pt x="2320" y="376"/>
                  </a:cubicBezTo>
                  <a:cubicBezTo>
                    <a:pt x="2139" y="250"/>
                    <a:pt x="1856" y="1"/>
                    <a:pt x="1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5"/>
            <p:cNvSpPr/>
            <p:nvPr/>
          </p:nvSpPr>
          <p:spPr>
            <a:xfrm>
              <a:off x="6842550" y="1073875"/>
              <a:ext cx="24925" cy="23025"/>
            </a:xfrm>
            <a:custGeom>
              <a:rect b="b" l="l" r="r" t="t"/>
              <a:pathLst>
                <a:path extrusionOk="0" h="921" w="997">
                  <a:moveTo>
                    <a:pt x="137" y="1"/>
                  </a:moveTo>
                  <a:cubicBezTo>
                    <a:pt x="86" y="10"/>
                    <a:pt x="34" y="35"/>
                    <a:pt x="0" y="78"/>
                  </a:cubicBezTo>
                  <a:cubicBezTo>
                    <a:pt x="26" y="250"/>
                    <a:pt x="103" y="413"/>
                    <a:pt x="215" y="551"/>
                  </a:cubicBezTo>
                  <a:cubicBezTo>
                    <a:pt x="335" y="697"/>
                    <a:pt x="498" y="809"/>
                    <a:pt x="687" y="869"/>
                  </a:cubicBezTo>
                  <a:cubicBezTo>
                    <a:pt x="765" y="894"/>
                    <a:pt x="851" y="912"/>
                    <a:pt x="936" y="920"/>
                  </a:cubicBezTo>
                  <a:cubicBezTo>
                    <a:pt x="962" y="852"/>
                    <a:pt x="988" y="774"/>
                    <a:pt x="997" y="705"/>
                  </a:cubicBezTo>
                  <a:cubicBezTo>
                    <a:pt x="902" y="697"/>
                    <a:pt x="816" y="680"/>
                    <a:pt x="739" y="654"/>
                  </a:cubicBezTo>
                  <a:cubicBezTo>
                    <a:pt x="593" y="611"/>
                    <a:pt x="455" y="534"/>
                    <a:pt x="352" y="422"/>
                  </a:cubicBezTo>
                  <a:cubicBezTo>
                    <a:pt x="241" y="302"/>
                    <a:pt x="163" y="156"/>
                    <a:pt x="137"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7" name="Google Shape;3587;p45"/>
          <p:cNvGrpSpPr/>
          <p:nvPr/>
        </p:nvGrpSpPr>
        <p:grpSpPr>
          <a:xfrm>
            <a:off x="4755058" y="2958086"/>
            <a:ext cx="542183" cy="1463030"/>
            <a:chOff x="4755058" y="3143462"/>
            <a:chExt cx="542183" cy="1463030"/>
          </a:xfrm>
        </p:grpSpPr>
        <p:sp>
          <p:nvSpPr>
            <p:cNvPr id="3588" name="Google Shape;3588;p45"/>
            <p:cNvSpPr/>
            <p:nvPr/>
          </p:nvSpPr>
          <p:spPr>
            <a:xfrm>
              <a:off x="4886021" y="4029665"/>
              <a:ext cx="74760" cy="67814"/>
            </a:xfrm>
            <a:custGeom>
              <a:rect b="b" l="l" r="r" t="t"/>
              <a:pathLst>
                <a:path extrusionOk="0" h="909" w="987">
                  <a:moveTo>
                    <a:pt x="215" y="1"/>
                  </a:moveTo>
                  <a:cubicBezTo>
                    <a:pt x="57" y="1"/>
                    <a:pt x="1" y="160"/>
                    <a:pt x="213" y="447"/>
                  </a:cubicBezTo>
                  <a:cubicBezTo>
                    <a:pt x="399" y="610"/>
                    <a:pt x="591" y="909"/>
                    <a:pt x="856" y="909"/>
                  </a:cubicBezTo>
                  <a:cubicBezTo>
                    <a:pt x="898" y="909"/>
                    <a:pt x="941" y="901"/>
                    <a:pt x="987" y="885"/>
                  </a:cubicBezTo>
                  <a:cubicBezTo>
                    <a:pt x="802" y="272"/>
                    <a:pt x="421" y="1"/>
                    <a:pt x="2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5"/>
            <p:cNvSpPr/>
            <p:nvPr/>
          </p:nvSpPr>
          <p:spPr>
            <a:xfrm>
              <a:off x="4881703" y="4179392"/>
              <a:ext cx="58248" cy="86166"/>
            </a:xfrm>
            <a:custGeom>
              <a:rect b="b" l="l" r="r" t="t"/>
              <a:pathLst>
                <a:path extrusionOk="0" h="1155" w="769">
                  <a:moveTo>
                    <a:pt x="172" y="0"/>
                  </a:moveTo>
                  <a:cubicBezTo>
                    <a:pt x="85" y="0"/>
                    <a:pt x="1" y="76"/>
                    <a:pt x="13" y="175"/>
                  </a:cubicBezTo>
                  <a:cubicBezTo>
                    <a:pt x="13" y="596"/>
                    <a:pt x="434" y="803"/>
                    <a:pt x="605" y="1155"/>
                  </a:cubicBezTo>
                  <a:cubicBezTo>
                    <a:pt x="769" y="974"/>
                    <a:pt x="468" y="210"/>
                    <a:pt x="287" y="55"/>
                  </a:cubicBezTo>
                  <a:cubicBezTo>
                    <a:pt x="255" y="17"/>
                    <a:pt x="213" y="0"/>
                    <a:pt x="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5"/>
            <p:cNvSpPr/>
            <p:nvPr/>
          </p:nvSpPr>
          <p:spPr>
            <a:xfrm>
              <a:off x="4829894" y="4327105"/>
              <a:ext cx="51961" cy="78183"/>
            </a:xfrm>
            <a:custGeom>
              <a:rect b="b" l="l" r="r" t="t"/>
              <a:pathLst>
                <a:path extrusionOk="0" h="1048" w="686">
                  <a:moveTo>
                    <a:pt x="115" y="0"/>
                  </a:moveTo>
                  <a:cubicBezTo>
                    <a:pt x="74" y="0"/>
                    <a:pt x="35" y="26"/>
                    <a:pt x="1" y="86"/>
                  </a:cubicBezTo>
                  <a:cubicBezTo>
                    <a:pt x="35" y="498"/>
                    <a:pt x="396" y="781"/>
                    <a:pt x="671" y="1048"/>
                  </a:cubicBezTo>
                  <a:cubicBezTo>
                    <a:pt x="685" y="865"/>
                    <a:pt x="356" y="0"/>
                    <a:pt x="1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5"/>
            <p:cNvSpPr/>
            <p:nvPr/>
          </p:nvSpPr>
          <p:spPr>
            <a:xfrm>
              <a:off x="4755058" y="4445574"/>
              <a:ext cx="72336" cy="82137"/>
            </a:xfrm>
            <a:custGeom>
              <a:rect b="b" l="l" r="r" t="t"/>
              <a:pathLst>
                <a:path extrusionOk="0" h="1101" w="955">
                  <a:moveTo>
                    <a:pt x="482" y="1"/>
                  </a:moveTo>
                  <a:lnTo>
                    <a:pt x="482" y="1"/>
                  </a:lnTo>
                  <a:cubicBezTo>
                    <a:pt x="1" y="336"/>
                    <a:pt x="740" y="809"/>
                    <a:pt x="929" y="1101"/>
                  </a:cubicBezTo>
                  <a:lnTo>
                    <a:pt x="954" y="1092"/>
                  </a:lnTo>
                  <a:cubicBezTo>
                    <a:pt x="834" y="826"/>
                    <a:pt x="740" y="87"/>
                    <a:pt x="4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5"/>
            <p:cNvSpPr/>
            <p:nvPr/>
          </p:nvSpPr>
          <p:spPr>
            <a:xfrm>
              <a:off x="4969189" y="4038319"/>
              <a:ext cx="69382" cy="56847"/>
            </a:xfrm>
            <a:custGeom>
              <a:rect b="b" l="l" r="r" t="t"/>
              <a:pathLst>
                <a:path extrusionOk="0" h="762" w="916">
                  <a:moveTo>
                    <a:pt x="734" y="0"/>
                  </a:moveTo>
                  <a:cubicBezTo>
                    <a:pt x="463" y="0"/>
                    <a:pt x="25" y="556"/>
                    <a:pt x="0" y="761"/>
                  </a:cubicBezTo>
                  <a:cubicBezTo>
                    <a:pt x="7" y="761"/>
                    <a:pt x="14" y="761"/>
                    <a:pt x="21" y="761"/>
                  </a:cubicBezTo>
                  <a:cubicBezTo>
                    <a:pt x="299" y="761"/>
                    <a:pt x="916" y="281"/>
                    <a:pt x="773" y="4"/>
                  </a:cubicBezTo>
                  <a:cubicBezTo>
                    <a:pt x="761" y="2"/>
                    <a:pt x="748" y="0"/>
                    <a:pt x="7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5"/>
            <p:cNvSpPr/>
            <p:nvPr/>
          </p:nvSpPr>
          <p:spPr>
            <a:xfrm>
              <a:off x="4839665" y="4503540"/>
              <a:ext cx="78851" cy="29170"/>
            </a:xfrm>
            <a:custGeom>
              <a:rect b="b" l="l" r="r" t="t"/>
              <a:pathLst>
                <a:path extrusionOk="0" h="391" w="1041">
                  <a:moveTo>
                    <a:pt x="683" y="1"/>
                  </a:moveTo>
                  <a:cubicBezTo>
                    <a:pt x="427" y="1"/>
                    <a:pt x="149" y="179"/>
                    <a:pt x="1" y="358"/>
                  </a:cubicBezTo>
                  <a:cubicBezTo>
                    <a:pt x="52" y="382"/>
                    <a:pt x="117" y="391"/>
                    <a:pt x="187" y="391"/>
                  </a:cubicBezTo>
                  <a:cubicBezTo>
                    <a:pt x="315" y="391"/>
                    <a:pt x="460" y="364"/>
                    <a:pt x="576" y="358"/>
                  </a:cubicBezTo>
                  <a:cubicBezTo>
                    <a:pt x="714" y="341"/>
                    <a:pt x="1040" y="117"/>
                    <a:pt x="800" y="14"/>
                  </a:cubicBezTo>
                  <a:cubicBezTo>
                    <a:pt x="762" y="5"/>
                    <a:pt x="722" y="1"/>
                    <a:pt x="6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5"/>
            <p:cNvSpPr/>
            <p:nvPr/>
          </p:nvSpPr>
          <p:spPr>
            <a:xfrm>
              <a:off x="4937300" y="4219529"/>
              <a:ext cx="67110" cy="42001"/>
            </a:xfrm>
            <a:custGeom>
              <a:rect b="b" l="l" r="r" t="t"/>
              <a:pathLst>
                <a:path extrusionOk="0" h="563" w="886">
                  <a:moveTo>
                    <a:pt x="804" y="0"/>
                  </a:moveTo>
                  <a:cubicBezTo>
                    <a:pt x="480" y="0"/>
                    <a:pt x="214" y="319"/>
                    <a:pt x="0" y="557"/>
                  </a:cubicBezTo>
                  <a:cubicBezTo>
                    <a:pt x="30" y="561"/>
                    <a:pt x="60" y="563"/>
                    <a:pt x="90" y="563"/>
                  </a:cubicBezTo>
                  <a:cubicBezTo>
                    <a:pt x="430" y="563"/>
                    <a:pt x="806" y="307"/>
                    <a:pt x="885" y="7"/>
                  </a:cubicBezTo>
                  <a:cubicBezTo>
                    <a:pt x="858" y="2"/>
                    <a:pt x="830" y="0"/>
                    <a:pt x="8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5"/>
            <p:cNvSpPr/>
            <p:nvPr/>
          </p:nvSpPr>
          <p:spPr>
            <a:xfrm>
              <a:off x="4889126" y="4371345"/>
              <a:ext cx="78926" cy="39763"/>
            </a:xfrm>
            <a:custGeom>
              <a:rect b="b" l="l" r="r" t="t"/>
              <a:pathLst>
                <a:path extrusionOk="0" h="533" w="1042">
                  <a:moveTo>
                    <a:pt x="804" y="0"/>
                  </a:moveTo>
                  <a:cubicBezTo>
                    <a:pt x="684" y="0"/>
                    <a:pt x="441" y="95"/>
                    <a:pt x="78" y="360"/>
                  </a:cubicBezTo>
                  <a:cubicBezTo>
                    <a:pt x="18" y="403"/>
                    <a:pt x="0" y="472"/>
                    <a:pt x="35" y="532"/>
                  </a:cubicBezTo>
                  <a:cubicBezTo>
                    <a:pt x="794" y="372"/>
                    <a:pt x="1041" y="0"/>
                    <a:pt x="8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5"/>
            <p:cNvSpPr/>
            <p:nvPr/>
          </p:nvSpPr>
          <p:spPr>
            <a:xfrm>
              <a:off x="4791642" y="3981099"/>
              <a:ext cx="187393" cy="625393"/>
            </a:xfrm>
            <a:custGeom>
              <a:rect b="b" l="l" r="r" t="t"/>
              <a:pathLst>
                <a:path extrusionOk="0" h="8383" w="2474">
                  <a:moveTo>
                    <a:pt x="2452" y="0"/>
                  </a:moveTo>
                  <a:cubicBezTo>
                    <a:pt x="2447" y="0"/>
                    <a:pt x="2443" y="3"/>
                    <a:pt x="2439" y="7"/>
                  </a:cubicBezTo>
                  <a:cubicBezTo>
                    <a:pt x="2430" y="76"/>
                    <a:pt x="2413" y="144"/>
                    <a:pt x="2404" y="222"/>
                  </a:cubicBezTo>
                  <a:cubicBezTo>
                    <a:pt x="2344" y="780"/>
                    <a:pt x="2275" y="1347"/>
                    <a:pt x="2190" y="1906"/>
                  </a:cubicBezTo>
                  <a:cubicBezTo>
                    <a:pt x="2104" y="2464"/>
                    <a:pt x="1992" y="3014"/>
                    <a:pt x="1855" y="3564"/>
                  </a:cubicBezTo>
                  <a:cubicBezTo>
                    <a:pt x="1726" y="4114"/>
                    <a:pt x="1562" y="4663"/>
                    <a:pt x="1382" y="5196"/>
                  </a:cubicBezTo>
                  <a:cubicBezTo>
                    <a:pt x="1202" y="5729"/>
                    <a:pt x="995" y="6253"/>
                    <a:pt x="772" y="6768"/>
                  </a:cubicBezTo>
                  <a:cubicBezTo>
                    <a:pt x="652" y="7035"/>
                    <a:pt x="531" y="7292"/>
                    <a:pt x="411" y="7541"/>
                  </a:cubicBezTo>
                  <a:cubicBezTo>
                    <a:pt x="282" y="7791"/>
                    <a:pt x="153" y="8040"/>
                    <a:pt x="25" y="8297"/>
                  </a:cubicBezTo>
                  <a:cubicBezTo>
                    <a:pt x="0" y="8340"/>
                    <a:pt x="45" y="8383"/>
                    <a:pt x="85" y="8383"/>
                  </a:cubicBezTo>
                  <a:cubicBezTo>
                    <a:pt x="102" y="8383"/>
                    <a:pt x="118" y="8375"/>
                    <a:pt x="128" y="8358"/>
                  </a:cubicBezTo>
                  <a:cubicBezTo>
                    <a:pt x="162" y="8289"/>
                    <a:pt x="196" y="8229"/>
                    <a:pt x="231" y="8169"/>
                  </a:cubicBezTo>
                  <a:cubicBezTo>
                    <a:pt x="497" y="7662"/>
                    <a:pt x="746" y="7155"/>
                    <a:pt x="970" y="6631"/>
                  </a:cubicBezTo>
                  <a:cubicBezTo>
                    <a:pt x="1193" y="6098"/>
                    <a:pt x="1391" y="5565"/>
                    <a:pt x="1571" y="5024"/>
                  </a:cubicBezTo>
                  <a:cubicBezTo>
                    <a:pt x="1743" y="4492"/>
                    <a:pt x="1897" y="3942"/>
                    <a:pt x="2026" y="3392"/>
                  </a:cubicBezTo>
                  <a:cubicBezTo>
                    <a:pt x="2155" y="2833"/>
                    <a:pt x="2258" y="2275"/>
                    <a:pt x="2336" y="1708"/>
                  </a:cubicBezTo>
                  <a:cubicBezTo>
                    <a:pt x="2379" y="1424"/>
                    <a:pt x="2413" y="1141"/>
                    <a:pt x="2439" y="857"/>
                  </a:cubicBezTo>
                  <a:cubicBezTo>
                    <a:pt x="2447" y="720"/>
                    <a:pt x="2456" y="582"/>
                    <a:pt x="2464" y="436"/>
                  </a:cubicBezTo>
                  <a:cubicBezTo>
                    <a:pt x="2464" y="368"/>
                    <a:pt x="2456" y="299"/>
                    <a:pt x="2464" y="222"/>
                  </a:cubicBezTo>
                  <a:cubicBezTo>
                    <a:pt x="2473" y="153"/>
                    <a:pt x="2464" y="76"/>
                    <a:pt x="2464" y="7"/>
                  </a:cubicBezTo>
                  <a:cubicBezTo>
                    <a:pt x="2460" y="3"/>
                    <a:pt x="2456" y="0"/>
                    <a:pt x="24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5"/>
            <p:cNvSpPr/>
            <p:nvPr/>
          </p:nvSpPr>
          <p:spPr>
            <a:xfrm>
              <a:off x="4861176" y="3609653"/>
              <a:ext cx="166639" cy="378384"/>
            </a:xfrm>
            <a:custGeom>
              <a:rect b="b" l="l" r="r" t="t"/>
              <a:pathLst>
                <a:path extrusionOk="0" h="5072" w="2200">
                  <a:moveTo>
                    <a:pt x="522" y="0"/>
                  </a:moveTo>
                  <a:cubicBezTo>
                    <a:pt x="443" y="0"/>
                    <a:pt x="420" y="141"/>
                    <a:pt x="473" y="226"/>
                  </a:cubicBezTo>
                  <a:cubicBezTo>
                    <a:pt x="0" y="355"/>
                    <a:pt x="627" y="639"/>
                    <a:pt x="378" y="759"/>
                  </a:cubicBezTo>
                  <a:cubicBezTo>
                    <a:pt x="275" y="905"/>
                    <a:pt x="593" y="1111"/>
                    <a:pt x="662" y="1240"/>
                  </a:cubicBezTo>
                  <a:cubicBezTo>
                    <a:pt x="662" y="1274"/>
                    <a:pt x="636" y="1266"/>
                    <a:pt x="619" y="1274"/>
                  </a:cubicBezTo>
                  <a:cubicBezTo>
                    <a:pt x="404" y="1343"/>
                    <a:pt x="593" y="1506"/>
                    <a:pt x="662" y="1609"/>
                  </a:cubicBezTo>
                  <a:cubicBezTo>
                    <a:pt x="739" y="1773"/>
                    <a:pt x="438" y="1747"/>
                    <a:pt x="653" y="2005"/>
                  </a:cubicBezTo>
                  <a:cubicBezTo>
                    <a:pt x="636" y="2022"/>
                    <a:pt x="636" y="2030"/>
                    <a:pt x="627" y="2030"/>
                  </a:cubicBezTo>
                  <a:cubicBezTo>
                    <a:pt x="604" y="2026"/>
                    <a:pt x="584" y="2024"/>
                    <a:pt x="567" y="2024"/>
                  </a:cubicBezTo>
                  <a:cubicBezTo>
                    <a:pt x="325" y="2024"/>
                    <a:pt x="608" y="2390"/>
                    <a:pt x="705" y="2494"/>
                  </a:cubicBezTo>
                  <a:cubicBezTo>
                    <a:pt x="490" y="2692"/>
                    <a:pt x="705" y="2804"/>
                    <a:pt x="825" y="2967"/>
                  </a:cubicBezTo>
                  <a:cubicBezTo>
                    <a:pt x="825" y="3010"/>
                    <a:pt x="799" y="3010"/>
                    <a:pt x="782" y="3027"/>
                  </a:cubicBezTo>
                  <a:cubicBezTo>
                    <a:pt x="593" y="3164"/>
                    <a:pt x="911" y="3336"/>
                    <a:pt x="945" y="3482"/>
                  </a:cubicBezTo>
                  <a:cubicBezTo>
                    <a:pt x="687" y="3654"/>
                    <a:pt x="782" y="3732"/>
                    <a:pt x="962" y="3929"/>
                  </a:cubicBezTo>
                  <a:cubicBezTo>
                    <a:pt x="550" y="4152"/>
                    <a:pt x="1031" y="4204"/>
                    <a:pt x="945" y="4462"/>
                  </a:cubicBezTo>
                  <a:cubicBezTo>
                    <a:pt x="919" y="4522"/>
                    <a:pt x="1022" y="4565"/>
                    <a:pt x="962" y="4616"/>
                  </a:cubicBezTo>
                  <a:cubicBezTo>
                    <a:pt x="833" y="4840"/>
                    <a:pt x="1357" y="5063"/>
                    <a:pt x="1521" y="5072"/>
                  </a:cubicBezTo>
                  <a:cubicBezTo>
                    <a:pt x="1684" y="5055"/>
                    <a:pt x="2079" y="4891"/>
                    <a:pt x="1907" y="4694"/>
                  </a:cubicBezTo>
                  <a:cubicBezTo>
                    <a:pt x="1830" y="4616"/>
                    <a:pt x="1933" y="4582"/>
                    <a:pt x="1959" y="4513"/>
                  </a:cubicBezTo>
                  <a:cubicBezTo>
                    <a:pt x="2071" y="4359"/>
                    <a:pt x="1942" y="4307"/>
                    <a:pt x="1856" y="4204"/>
                  </a:cubicBezTo>
                  <a:cubicBezTo>
                    <a:pt x="2199" y="3826"/>
                    <a:pt x="1899" y="3946"/>
                    <a:pt x="1985" y="3740"/>
                  </a:cubicBezTo>
                  <a:cubicBezTo>
                    <a:pt x="2019" y="3671"/>
                    <a:pt x="2053" y="3525"/>
                    <a:pt x="1967" y="3491"/>
                  </a:cubicBezTo>
                  <a:cubicBezTo>
                    <a:pt x="1842" y="3449"/>
                    <a:pt x="2163" y="3035"/>
                    <a:pt x="1906" y="3035"/>
                  </a:cubicBezTo>
                  <a:cubicBezTo>
                    <a:pt x="1898" y="3035"/>
                    <a:pt x="1890" y="3035"/>
                    <a:pt x="1882" y="3036"/>
                  </a:cubicBezTo>
                  <a:cubicBezTo>
                    <a:pt x="1873" y="2847"/>
                    <a:pt x="1985" y="2701"/>
                    <a:pt x="1744" y="2632"/>
                  </a:cubicBezTo>
                  <a:cubicBezTo>
                    <a:pt x="1830" y="2537"/>
                    <a:pt x="1864" y="2340"/>
                    <a:pt x="1744" y="2271"/>
                  </a:cubicBezTo>
                  <a:cubicBezTo>
                    <a:pt x="1572" y="2176"/>
                    <a:pt x="1744" y="2013"/>
                    <a:pt x="1701" y="1867"/>
                  </a:cubicBezTo>
                  <a:cubicBezTo>
                    <a:pt x="1693" y="1811"/>
                    <a:pt x="1678" y="1755"/>
                    <a:pt x="1605" y="1755"/>
                  </a:cubicBezTo>
                  <a:cubicBezTo>
                    <a:pt x="1600" y="1755"/>
                    <a:pt x="1595" y="1755"/>
                    <a:pt x="1589" y="1756"/>
                  </a:cubicBezTo>
                  <a:cubicBezTo>
                    <a:pt x="1434" y="1731"/>
                    <a:pt x="1653" y="1254"/>
                    <a:pt x="1413" y="1254"/>
                  </a:cubicBezTo>
                  <a:cubicBezTo>
                    <a:pt x="1402" y="1254"/>
                    <a:pt x="1389" y="1255"/>
                    <a:pt x="1375" y="1257"/>
                  </a:cubicBezTo>
                  <a:cubicBezTo>
                    <a:pt x="1398" y="1127"/>
                    <a:pt x="1393" y="902"/>
                    <a:pt x="1241" y="902"/>
                  </a:cubicBezTo>
                  <a:cubicBezTo>
                    <a:pt x="1222" y="902"/>
                    <a:pt x="1201" y="906"/>
                    <a:pt x="1177" y="914"/>
                  </a:cubicBezTo>
                  <a:cubicBezTo>
                    <a:pt x="1144" y="782"/>
                    <a:pt x="1182" y="534"/>
                    <a:pt x="991" y="534"/>
                  </a:cubicBezTo>
                  <a:cubicBezTo>
                    <a:pt x="982" y="534"/>
                    <a:pt x="972" y="534"/>
                    <a:pt x="962" y="536"/>
                  </a:cubicBezTo>
                  <a:cubicBezTo>
                    <a:pt x="962" y="405"/>
                    <a:pt x="962" y="137"/>
                    <a:pt x="803" y="137"/>
                  </a:cubicBezTo>
                  <a:cubicBezTo>
                    <a:pt x="784" y="137"/>
                    <a:pt x="763" y="141"/>
                    <a:pt x="739" y="149"/>
                  </a:cubicBezTo>
                  <a:cubicBezTo>
                    <a:pt x="727" y="154"/>
                    <a:pt x="717" y="156"/>
                    <a:pt x="709" y="156"/>
                  </a:cubicBezTo>
                  <a:cubicBezTo>
                    <a:pt x="658" y="156"/>
                    <a:pt x="647" y="82"/>
                    <a:pt x="610" y="46"/>
                  </a:cubicBezTo>
                  <a:cubicBezTo>
                    <a:pt x="576" y="13"/>
                    <a:pt x="546" y="0"/>
                    <a:pt x="5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5"/>
            <p:cNvSpPr/>
            <p:nvPr/>
          </p:nvSpPr>
          <p:spPr>
            <a:xfrm>
              <a:off x="4981005" y="3953869"/>
              <a:ext cx="19466" cy="17532"/>
            </a:xfrm>
            <a:custGeom>
              <a:rect b="b" l="l" r="r" t="t"/>
              <a:pathLst>
                <a:path extrusionOk="0" h="235" w="257">
                  <a:moveTo>
                    <a:pt x="209" y="1"/>
                  </a:moveTo>
                  <a:cubicBezTo>
                    <a:pt x="157" y="1"/>
                    <a:pt x="91" y="88"/>
                    <a:pt x="59" y="114"/>
                  </a:cubicBezTo>
                  <a:cubicBezTo>
                    <a:pt x="0" y="143"/>
                    <a:pt x="17" y="235"/>
                    <a:pt x="71" y="235"/>
                  </a:cubicBezTo>
                  <a:cubicBezTo>
                    <a:pt x="80" y="235"/>
                    <a:pt x="90" y="232"/>
                    <a:pt x="102" y="226"/>
                  </a:cubicBezTo>
                  <a:cubicBezTo>
                    <a:pt x="162" y="174"/>
                    <a:pt x="239" y="114"/>
                    <a:pt x="257" y="37"/>
                  </a:cubicBezTo>
                  <a:cubicBezTo>
                    <a:pt x="244" y="11"/>
                    <a:pt x="227" y="1"/>
                    <a:pt x="20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5"/>
            <p:cNvSpPr/>
            <p:nvPr/>
          </p:nvSpPr>
          <p:spPr>
            <a:xfrm>
              <a:off x="4989337" y="3916568"/>
              <a:ext cx="14392" cy="14473"/>
            </a:xfrm>
            <a:custGeom>
              <a:rect b="b" l="l" r="r" t="t"/>
              <a:pathLst>
                <a:path extrusionOk="0" h="194" w="190">
                  <a:moveTo>
                    <a:pt x="147" y="0"/>
                  </a:moveTo>
                  <a:cubicBezTo>
                    <a:pt x="116" y="0"/>
                    <a:pt x="84" y="33"/>
                    <a:pt x="69" y="47"/>
                  </a:cubicBezTo>
                  <a:cubicBezTo>
                    <a:pt x="61" y="56"/>
                    <a:pt x="44" y="73"/>
                    <a:pt x="35" y="81"/>
                  </a:cubicBezTo>
                  <a:cubicBezTo>
                    <a:pt x="18" y="99"/>
                    <a:pt x="9" y="116"/>
                    <a:pt x="1" y="133"/>
                  </a:cubicBezTo>
                  <a:cubicBezTo>
                    <a:pt x="1" y="167"/>
                    <a:pt x="35" y="193"/>
                    <a:pt x="69" y="193"/>
                  </a:cubicBezTo>
                  <a:cubicBezTo>
                    <a:pt x="78" y="193"/>
                    <a:pt x="78" y="185"/>
                    <a:pt x="86" y="185"/>
                  </a:cubicBezTo>
                  <a:cubicBezTo>
                    <a:pt x="104" y="176"/>
                    <a:pt x="121" y="159"/>
                    <a:pt x="129" y="142"/>
                  </a:cubicBezTo>
                  <a:lnTo>
                    <a:pt x="155" y="116"/>
                  </a:lnTo>
                  <a:cubicBezTo>
                    <a:pt x="164" y="107"/>
                    <a:pt x="164" y="99"/>
                    <a:pt x="172" y="90"/>
                  </a:cubicBezTo>
                  <a:cubicBezTo>
                    <a:pt x="181" y="81"/>
                    <a:pt x="181" y="64"/>
                    <a:pt x="190" y="56"/>
                  </a:cubicBezTo>
                  <a:cubicBezTo>
                    <a:pt x="190" y="47"/>
                    <a:pt x="190" y="38"/>
                    <a:pt x="190" y="38"/>
                  </a:cubicBezTo>
                  <a:cubicBezTo>
                    <a:pt x="181" y="13"/>
                    <a:pt x="172" y="4"/>
                    <a:pt x="155" y="4"/>
                  </a:cubicBezTo>
                  <a:lnTo>
                    <a:pt x="164" y="4"/>
                  </a:lnTo>
                  <a:cubicBezTo>
                    <a:pt x="158" y="1"/>
                    <a:pt x="152" y="0"/>
                    <a:pt x="147"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5"/>
            <p:cNvSpPr/>
            <p:nvPr/>
          </p:nvSpPr>
          <p:spPr>
            <a:xfrm>
              <a:off x="4982974" y="3883967"/>
              <a:ext cx="25299" cy="28871"/>
            </a:xfrm>
            <a:custGeom>
              <a:rect b="b" l="l" r="r" t="t"/>
              <a:pathLst>
                <a:path extrusionOk="0" h="387" w="334">
                  <a:moveTo>
                    <a:pt x="309" y="1"/>
                  </a:moveTo>
                  <a:cubicBezTo>
                    <a:pt x="306" y="1"/>
                    <a:pt x="302" y="1"/>
                    <a:pt x="299" y="3"/>
                  </a:cubicBezTo>
                  <a:cubicBezTo>
                    <a:pt x="256" y="3"/>
                    <a:pt x="231" y="37"/>
                    <a:pt x="205" y="63"/>
                  </a:cubicBezTo>
                  <a:cubicBezTo>
                    <a:pt x="188" y="89"/>
                    <a:pt x="162" y="123"/>
                    <a:pt x="136" y="149"/>
                  </a:cubicBezTo>
                  <a:cubicBezTo>
                    <a:pt x="110" y="175"/>
                    <a:pt x="93" y="201"/>
                    <a:pt x="67" y="235"/>
                  </a:cubicBezTo>
                  <a:cubicBezTo>
                    <a:pt x="42" y="261"/>
                    <a:pt x="24" y="295"/>
                    <a:pt x="7" y="329"/>
                  </a:cubicBezTo>
                  <a:cubicBezTo>
                    <a:pt x="0" y="363"/>
                    <a:pt x="31" y="386"/>
                    <a:pt x="61" y="386"/>
                  </a:cubicBezTo>
                  <a:cubicBezTo>
                    <a:pt x="69" y="386"/>
                    <a:pt x="77" y="385"/>
                    <a:pt x="85" y="381"/>
                  </a:cubicBezTo>
                  <a:cubicBezTo>
                    <a:pt x="119" y="364"/>
                    <a:pt x="145" y="329"/>
                    <a:pt x="170" y="295"/>
                  </a:cubicBezTo>
                  <a:lnTo>
                    <a:pt x="231" y="209"/>
                  </a:lnTo>
                  <a:cubicBezTo>
                    <a:pt x="256" y="183"/>
                    <a:pt x="274" y="149"/>
                    <a:pt x="299" y="123"/>
                  </a:cubicBezTo>
                  <a:cubicBezTo>
                    <a:pt x="317" y="97"/>
                    <a:pt x="334" y="63"/>
                    <a:pt x="334" y="29"/>
                  </a:cubicBezTo>
                  <a:cubicBezTo>
                    <a:pt x="334" y="15"/>
                    <a:pt x="322" y="1"/>
                    <a:pt x="30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5"/>
            <p:cNvSpPr/>
            <p:nvPr/>
          </p:nvSpPr>
          <p:spPr>
            <a:xfrm>
              <a:off x="4976309" y="3888816"/>
              <a:ext cx="13104" cy="16935"/>
            </a:xfrm>
            <a:custGeom>
              <a:rect b="b" l="l" r="r" t="t"/>
              <a:pathLst>
                <a:path extrusionOk="0" h="227" w="173">
                  <a:moveTo>
                    <a:pt x="138" y="0"/>
                  </a:moveTo>
                  <a:cubicBezTo>
                    <a:pt x="132" y="0"/>
                    <a:pt x="125" y="2"/>
                    <a:pt x="121" y="7"/>
                  </a:cubicBezTo>
                  <a:lnTo>
                    <a:pt x="112" y="15"/>
                  </a:lnTo>
                  <a:cubicBezTo>
                    <a:pt x="104" y="15"/>
                    <a:pt x="95" y="24"/>
                    <a:pt x="87" y="32"/>
                  </a:cubicBezTo>
                  <a:cubicBezTo>
                    <a:pt x="69" y="41"/>
                    <a:pt x="61" y="58"/>
                    <a:pt x="52" y="67"/>
                  </a:cubicBezTo>
                  <a:cubicBezTo>
                    <a:pt x="35" y="84"/>
                    <a:pt x="26" y="93"/>
                    <a:pt x="26" y="101"/>
                  </a:cubicBezTo>
                  <a:lnTo>
                    <a:pt x="9" y="127"/>
                  </a:lnTo>
                  <a:cubicBezTo>
                    <a:pt x="9" y="127"/>
                    <a:pt x="1" y="136"/>
                    <a:pt x="1" y="144"/>
                  </a:cubicBezTo>
                  <a:cubicBezTo>
                    <a:pt x="1" y="153"/>
                    <a:pt x="1" y="161"/>
                    <a:pt x="1" y="170"/>
                  </a:cubicBezTo>
                  <a:cubicBezTo>
                    <a:pt x="1" y="198"/>
                    <a:pt x="29" y="226"/>
                    <a:pt x="59" y="226"/>
                  </a:cubicBezTo>
                  <a:cubicBezTo>
                    <a:pt x="65" y="226"/>
                    <a:pt x="72" y="225"/>
                    <a:pt x="78" y="221"/>
                  </a:cubicBezTo>
                  <a:cubicBezTo>
                    <a:pt x="95" y="213"/>
                    <a:pt x="104" y="204"/>
                    <a:pt x="112" y="196"/>
                  </a:cubicBezTo>
                  <a:lnTo>
                    <a:pt x="121" y="179"/>
                  </a:lnTo>
                  <a:cubicBezTo>
                    <a:pt x="138" y="161"/>
                    <a:pt x="147" y="144"/>
                    <a:pt x="155" y="127"/>
                  </a:cubicBezTo>
                  <a:cubicBezTo>
                    <a:pt x="164" y="110"/>
                    <a:pt x="164" y="101"/>
                    <a:pt x="173" y="84"/>
                  </a:cubicBezTo>
                  <a:cubicBezTo>
                    <a:pt x="173" y="75"/>
                    <a:pt x="173" y="67"/>
                    <a:pt x="173" y="58"/>
                  </a:cubicBezTo>
                  <a:lnTo>
                    <a:pt x="173" y="41"/>
                  </a:lnTo>
                  <a:cubicBezTo>
                    <a:pt x="173" y="32"/>
                    <a:pt x="173" y="15"/>
                    <a:pt x="155" y="7"/>
                  </a:cubicBezTo>
                  <a:cubicBezTo>
                    <a:pt x="151" y="2"/>
                    <a:pt x="145" y="0"/>
                    <a:pt x="13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5"/>
            <p:cNvSpPr/>
            <p:nvPr/>
          </p:nvSpPr>
          <p:spPr>
            <a:xfrm>
              <a:off x="4969189" y="3829656"/>
              <a:ext cx="16967" cy="23798"/>
            </a:xfrm>
            <a:custGeom>
              <a:rect b="b" l="l" r="r" t="t"/>
              <a:pathLst>
                <a:path extrusionOk="0" h="319" w="224">
                  <a:moveTo>
                    <a:pt x="172" y="1"/>
                  </a:moveTo>
                  <a:cubicBezTo>
                    <a:pt x="146" y="18"/>
                    <a:pt x="120" y="35"/>
                    <a:pt x="112" y="61"/>
                  </a:cubicBezTo>
                  <a:cubicBezTo>
                    <a:pt x="103" y="69"/>
                    <a:pt x="95" y="78"/>
                    <a:pt x="95" y="95"/>
                  </a:cubicBezTo>
                  <a:lnTo>
                    <a:pt x="78" y="112"/>
                  </a:lnTo>
                  <a:cubicBezTo>
                    <a:pt x="78" y="112"/>
                    <a:pt x="78" y="121"/>
                    <a:pt x="78" y="121"/>
                  </a:cubicBezTo>
                  <a:cubicBezTo>
                    <a:pt x="69" y="147"/>
                    <a:pt x="52" y="164"/>
                    <a:pt x="43" y="190"/>
                  </a:cubicBezTo>
                  <a:cubicBezTo>
                    <a:pt x="26" y="215"/>
                    <a:pt x="0" y="250"/>
                    <a:pt x="9" y="293"/>
                  </a:cubicBezTo>
                  <a:cubicBezTo>
                    <a:pt x="17" y="310"/>
                    <a:pt x="35" y="319"/>
                    <a:pt x="52" y="319"/>
                  </a:cubicBezTo>
                  <a:cubicBezTo>
                    <a:pt x="95" y="319"/>
                    <a:pt x="129" y="284"/>
                    <a:pt x="138" y="258"/>
                  </a:cubicBezTo>
                  <a:cubicBezTo>
                    <a:pt x="155" y="233"/>
                    <a:pt x="172" y="207"/>
                    <a:pt x="181" y="181"/>
                  </a:cubicBezTo>
                  <a:cubicBezTo>
                    <a:pt x="215" y="130"/>
                    <a:pt x="224" y="78"/>
                    <a:pt x="206" y="18"/>
                  </a:cubicBezTo>
                  <a:cubicBezTo>
                    <a:pt x="198" y="1"/>
                    <a:pt x="181" y="1"/>
                    <a:pt x="172"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5"/>
            <p:cNvSpPr/>
            <p:nvPr/>
          </p:nvSpPr>
          <p:spPr>
            <a:xfrm>
              <a:off x="4959418" y="3819734"/>
              <a:ext cx="11740" cy="20292"/>
            </a:xfrm>
            <a:custGeom>
              <a:rect b="b" l="l" r="r" t="t"/>
              <a:pathLst>
                <a:path extrusionOk="0" h="272" w="155">
                  <a:moveTo>
                    <a:pt x="123" y="0"/>
                  </a:moveTo>
                  <a:cubicBezTo>
                    <a:pt x="111" y="0"/>
                    <a:pt x="99" y="7"/>
                    <a:pt x="95" y="22"/>
                  </a:cubicBezTo>
                  <a:lnTo>
                    <a:pt x="95" y="31"/>
                  </a:lnTo>
                  <a:cubicBezTo>
                    <a:pt x="95" y="31"/>
                    <a:pt x="95" y="31"/>
                    <a:pt x="95" y="39"/>
                  </a:cubicBezTo>
                  <a:cubicBezTo>
                    <a:pt x="86" y="48"/>
                    <a:pt x="78" y="56"/>
                    <a:pt x="78" y="65"/>
                  </a:cubicBezTo>
                  <a:cubicBezTo>
                    <a:pt x="69" y="82"/>
                    <a:pt x="60" y="91"/>
                    <a:pt x="52" y="108"/>
                  </a:cubicBezTo>
                  <a:cubicBezTo>
                    <a:pt x="52" y="125"/>
                    <a:pt x="43" y="142"/>
                    <a:pt x="35" y="159"/>
                  </a:cubicBezTo>
                  <a:lnTo>
                    <a:pt x="0" y="177"/>
                  </a:lnTo>
                  <a:cubicBezTo>
                    <a:pt x="0" y="194"/>
                    <a:pt x="0" y="211"/>
                    <a:pt x="0" y="228"/>
                  </a:cubicBezTo>
                  <a:cubicBezTo>
                    <a:pt x="9" y="245"/>
                    <a:pt x="18" y="263"/>
                    <a:pt x="35" y="271"/>
                  </a:cubicBezTo>
                  <a:cubicBezTo>
                    <a:pt x="52" y="271"/>
                    <a:pt x="78" y="271"/>
                    <a:pt x="95" y="263"/>
                  </a:cubicBezTo>
                  <a:lnTo>
                    <a:pt x="95" y="263"/>
                  </a:lnTo>
                  <a:cubicBezTo>
                    <a:pt x="86" y="267"/>
                    <a:pt x="84" y="269"/>
                    <a:pt x="85" y="269"/>
                  </a:cubicBezTo>
                  <a:cubicBezTo>
                    <a:pt x="86" y="269"/>
                    <a:pt x="91" y="267"/>
                    <a:pt x="95" y="263"/>
                  </a:cubicBezTo>
                  <a:lnTo>
                    <a:pt x="95" y="263"/>
                  </a:lnTo>
                  <a:cubicBezTo>
                    <a:pt x="95" y="263"/>
                    <a:pt x="95" y="263"/>
                    <a:pt x="95" y="263"/>
                  </a:cubicBezTo>
                  <a:lnTo>
                    <a:pt x="112" y="245"/>
                  </a:lnTo>
                  <a:cubicBezTo>
                    <a:pt x="112" y="237"/>
                    <a:pt x="121" y="228"/>
                    <a:pt x="121" y="228"/>
                  </a:cubicBezTo>
                  <a:cubicBezTo>
                    <a:pt x="121" y="220"/>
                    <a:pt x="129" y="211"/>
                    <a:pt x="129" y="202"/>
                  </a:cubicBezTo>
                  <a:cubicBezTo>
                    <a:pt x="138" y="185"/>
                    <a:pt x="138" y="168"/>
                    <a:pt x="146" y="151"/>
                  </a:cubicBezTo>
                  <a:cubicBezTo>
                    <a:pt x="146" y="134"/>
                    <a:pt x="155" y="108"/>
                    <a:pt x="155" y="91"/>
                  </a:cubicBezTo>
                  <a:cubicBezTo>
                    <a:pt x="155" y="74"/>
                    <a:pt x="155" y="65"/>
                    <a:pt x="155" y="56"/>
                  </a:cubicBezTo>
                  <a:cubicBezTo>
                    <a:pt x="155" y="48"/>
                    <a:pt x="155" y="39"/>
                    <a:pt x="155" y="31"/>
                  </a:cubicBezTo>
                  <a:cubicBezTo>
                    <a:pt x="155" y="11"/>
                    <a:pt x="139" y="0"/>
                    <a:pt x="12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5"/>
            <p:cNvSpPr/>
            <p:nvPr/>
          </p:nvSpPr>
          <p:spPr>
            <a:xfrm>
              <a:off x="4972446" y="3759828"/>
              <a:ext cx="12422" cy="25887"/>
            </a:xfrm>
            <a:custGeom>
              <a:rect b="b" l="l" r="r" t="t"/>
              <a:pathLst>
                <a:path extrusionOk="0" h="347" w="164">
                  <a:moveTo>
                    <a:pt x="137" y="0"/>
                  </a:moveTo>
                  <a:cubicBezTo>
                    <a:pt x="123" y="0"/>
                    <a:pt x="108" y="9"/>
                    <a:pt x="103" y="26"/>
                  </a:cubicBezTo>
                  <a:cubicBezTo>
                    <a:pt x="95" y="35"/>
                    <a:pt x="86" y="52"/>
                    <a:pt x="86" y="60"/>
                  </a:cubicBezTo>
                  <a:cubicBezTo>
                    <a:pt x="77" y="69"/>
                    <a:pt x="77" y="69"/>
                    <a:pt x="69" y="86"/>
                  </a:cubicBezTo>
                  <a:cubicBezTo>
                    <a:pt x="60" y="112"/>
                    <a:pt x="52" y="138"/>
                    <a:pt x="43" y="163"/>
                  </a:cubicBezTo>
                  <a:cubicBezTo>
                    <a:pt x="35" y="189"/>
                    <a:pt x="26" y="198"/>
                    <a:pt x="17" y="241"/>
                  </a:cubicBezTo>
                  <a:cubicBezTo>
                    <a:pt x="9" y="275"/>
                    <a:pt x="0" y="335"/>
                    <a:pt x="60" y="344"/>
                  </a:cubicBezTo>
                  <a:cubicBezTo>
                    <a:pt x="63" y="345"/>
                    <a:pt x="67" y="346"/>
                    <a:pt x="71" y="346"/>
                  </a:cubicBezTo>
                  <a:cubicBezTo>
                    <a:pt x="87" y="346"/>
                    <a:pt x="106" y="332"/>
                    <a:pt x="120" y="318"/>
                  </a:cubicBezTo>
                  <a:lnTo>
                    <a:pt x="129" y="301"/>
                  </a:lnTo>
                  <a:lnTo>
                    <a:pt x="138" y="275"/>
                  </a:lnTo>
                  <a:cubicBezTo>
                    <a:pt x="146" y="249"/>
                    <a:pt x="155" y="215"/>
                    <a:pt x="155" y="189"/>
                  </a:cubicBezTo>
                  <a:cubicBezTo>
                    <a:pt x="163" y="163"/>
                    <a:pt x="163" y="138"/>
                    <a:pt x="163" y="112"/>
                  </a:cubicBezTo>
                  <a:cubicBezTo>
                    <a:pt x="163" y="95"/>
                    <a:pt x="163" y="78"/>
                    <a:pt x="163" y="69"/>
                  </a:cubicBezTo>
                  <a:lnTo>
                    <a:pt x="163" y="26"/>
                  </a:lnTo>
                  <a:cubicBezTo>
                    <a:pt x="163" y="9"/>
                    <a:pt x="151" y="0"/>
                    <a:pt x="137"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5"/>
            <p:cNvSpPr/>
            <p:nvPr/>
          </p:nvSpPr>
          <p:spPr>
            <a:xfrm>
              <a:off x="4942451" y="3710143"/>
              <a:ext cx="9847" cy="25066"/>
            </a:xfrm>
            <a:custGeom>
              <a:rect b="b" l="l" r="r" t="t"/>
              <a:pathLst>
                <a:path extrusionOk="0" h="336" w="130">
                  <a:moveTo>
                    <a:pt x="85" y="0"/>
                  </a:moveTo>
                  <a:cubicBezTo>
                    <a:pt x="73" y="0"/>
                    <a:pt x="60" y="7"/>
                    <a:pt x="53" y="22"/>
                  </a:cubicBezTo>
                  <a:cubicBezTo>
                    <a:pt x="44" y="39"/>
                    <a:pt x="44" y="56"/>
                    <a:pt x="35" y="82"/>
                  </a:cubicBezTo>
                  <a:cubicBezTo>
                    <a:pt x="27" y="108"/>
                    <a:pt x="27" y="134"/>
                    <a:pt x="18" y="159"/>
                  </a:cubicBezTo>
                  <a:cubicBezTo>
                    <a:pt x="10" y="177"/>
                    <a:pt x="10" y="202"/>
                    <a:pt x="10" y="220"/>
                  </a:cubicBezTo>
                  <a:cubicBezTo>
                    <a:pt x="1" y="245"/>
                    <a:pt x="1" y="280"/>
                    <a:pt x="10" y="305"/>
                  </a:cubicBezTo>
                  <a:cubicBezTo>
                    <a:pt x="19" y="325"/>
                    <a:pt x="40" y="336"/>
                    <a:pt x="60" y="336"/>
                  </a:cubicBezTo>
                  <a:cubicBezTo>
                    <a:pt x="77" y="336"/>
                    <a:pt x="93" y="329"/>
                    <a:pt x="104" y="314"/>
                  </a:cubicBezTo>
                  <a:cubicBezTo>
                    <a:pt x="121" y="288"/>
                    <a:pt x="130" y="262"/>
                    <a:pt x="130" y="237"/>
                  </a:cubicBezTo>
                  <a:lnTo>
                    <a:pt x="130" y="168"/>
                  </a:lnTo>
                  <a:cubicBezTo>
                    <a:pt x="130" y="142"/>
                    <a:pt x="130" y="116"/>
                    <a:pt x="130" y="91"/>
                  </a:cubicBezTo>
                  <a:cubicBezTo>
                    <a:pt x="130" y="73"/>
                    <a:pt x="121" y="48"/>
                    <a:pt x="121" y="30"/>
                  </a:cubicBezTo>
                  <a:cubicBezTo>
                    <a:pt x="116" y="11"/>
                    <a:pt x="101" y="0"/>
                    <a:pt x="85"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5"/>
            <p:cNvSpPr/>
            <p:nvPr/>
          </p:nvSpPr>
          <p:spPr>
            <a:xfrm>
              <a:off x="4953585" y="3699549"/>
              <a:ext cx="10453" cy="21784"/>
            </a:xfrm>
            <a:custGeom>
              <a:rect b="b" l="l" r="r" t="t"/>
              <a:pathLst>
                <a:path extrusionOk="0" h="292" w="138">
                  <a:moveTo>
                    <a:pt x="95" y="1"/>
                  </a:moveTo>
                  <a:cubicBezTo>
                    <a:pt x="77" y="1"/>
                    <a:pt x="60" y="18"/>
                    <a:pt x="60" y="35"/>
                  </a:cubicBezTo>
                  <a:lnTo>
                    <a:pt x="34" y="52"/>
                  </a:lnTo>
                  <a:cubicBezTo>
                    <a:pt x="34" y="52"/>
                    <a:pt x="34" y="61"/>
                    <a:pt x="34" y="61"/>
                  </a:cubicBezTo>
                  <a:lnTo>
                    <a:pt x="34" y="69"/>
                  </a:lnTo>
                  <a:lnTo>
                    <a:pt x="34" y="87"/>
                  </a:lnTo>
                  <a:lnTo>
                    <a:pt x="34" y="104"/>
                  </a:lnTo>
                  <a:lnTo>
                    <a:pt x="26" y="130"/>
                  </a:lnTo>
                  <a:cubicBezTo>
                    <a:pt x="17" y="147"/>
                    <a:pt x="9" y="164"/>
                    <a:pt x="9" y="181"/>
                  </a:cubicBezTo>
                  <a:cubicBezTo>
                    <a:pt x="9" y="198"/>
                    <a:pt x="0" y="215"/>
                    <a:pt x="9" y="233"/>
                  </a:cubicBezTo>
                  <a:cubicBezTo>
                    <a:pt x="0" y="241"/>
                    <a:pt x="9" y="250"/>
                    <a:pt x="9" y="258"/>
                  </a:cubicBezTo>
                  <a:cubicBezTo>
                    <a:pt x="21" y="277"/>
                    <a:pt x="38" y="291"/>
                    <a:pt x="56" y="291"/>
                  </a:cubicBezTo>
                  <a:cubicBezTo>
                    <a:pt x="63" y="291"/>
                    <a:pt x="70" y="289"/>
                    <a:pt x="77" y="284"/>
                  </a:cubicBezTo>
                  <a:cubicBezTo>
                    <a:pt x="86" y="284"/>
                    <a:pt x="95" y="276"/>
                    <a:pt x="103" y="267"/>
                  </a:cubicBezTo>
                  <a:cubicBezTo>
                    <a:pt x="103" y="258"/>
                    <a:pt x="112" y="258"/>
                    <a:pt x="112" y="250"/>
                  </a:cubicBezTo>
                  <a:lnTo>
                    <a:pt x="120" y="233"/>
                  </a:lnTo>
                  <a:lnTo>
                    <a:pt x="120" y="215"/>
                  </a:lnTo>
                  <a:cubicBezTo>
                    <a:pt x="129" y="198"/>
                    <a:pt x="129" y="172"/>
                    <a:pt x="137" y="147"/>
                  </a:cubicBezTo>
                  <a:cubicBezTo>
                    <a:pt x="137" y="130"/>
                    <a:pt x="137" y="104"/>
                    <a:pt x="137" y="87"/>
                  </a:cubicBezTo>
                  <a:cubicBezTo>
                    <a:pt x="129" y="78"/>
                    <a:pt x="129" y="69"/>
                    <a:pt x="129" y="61"/>
                  </a:cubicBezTo>
                  <a:cubicBezTo>
                    <a:pt x="129" y="52"/>
                    <a:pt x="129" y="52"/>
                    <a:pt x="129" y="44"/>
                  </a:cubicBezTo>
                  <a:cubicBezTo>
                    <a:pt x="129" y="44"/>
                    <a:pt x="129" y="35"/>
                    <a:pt x="129" y="35"/>
                  </a:cubicBezTo>
                  <a:cubicBezTo>
                    <a:pt x="129" y="18"/>
                    <a:pt x="112" y="1"/>
                    <a:pt x="95"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5"/>
            <p:cNvSpPr/>
            <p:nvPr/>
          </p:nvSpPr>
          <p:spPr>
            <a:xfrm>
              <a:off x="4938588" y="3665307"/>
              <a:ext cx="9165" cy="28573"/>
            </a:xfrm>
            <a:custGeom>
              <a:rect b="b" l="l" r="r" t="t"/>
              <a:pathLst>
                <a:path extrusionOk="0" h="383" w="121">
                  <a:moveTo>
                    <a:pt x="53" y="0"/>
                  </a:moveTo>
                  <a:cubicBezTo>
                    <a:pt x="35" y="0"/>
                    <a:pt x="18" y="13"/>
                    <a:pt x="18" y="39"/>
                  </a:cubicBezTo>
                  <a:cubicBezTo>
                    <a:pt x="9" y="64"/>
                    <a:pt x="0" y="82"/>
                    <a:pt x="0" y="107"/>
                  </a:cubicBezTo>
                  <a:cubicBezTo>
                    <a:pt x="0" y="133"/>
                    <a:pt x="0" y="159"/>
                    <a:pt x="0" y="185"/>
                  </a:cubicBezTo>
                  <a:lnTo>
                    <a:pt x="0" y="262"/>
                  </a:lnTo>
                  <a:lnTo>
                    <a:pt x="0" y="305"/>
                  </a:lnTo>
                  <a:cubicBezTo>
                    <a:pt x="9" y="322"/>
                    <a:pt x="9" y="339"/>
                    <a:pt x="18" y="357"/>
                  </a:cubicBezTo>
                  <a:cubicBezTo>
                    <a:pt x="26" y="374"/>
                    <a:pt x="43" y="382"/>
                    <a:pt x="61" y="382"/>
                  </a:cubicBezTo>
                  <a:lnTo>
                    <a:pt x="69" y="382"/>
                  </a:lnTo>
                  <a:cubicBezTo>
                    <a:pt x="95" y="382"/>
                    <a:pt x="112" y="365"/>
                    <a:pt x="112" y="348"/>
                  </a:cubicBezTo>
                  <a:cubicBezTo>
                    <a:pt x="121" y="339"/>
                    <a:pt x="121" y="322"/>
                    <a:pt x="121" y="305"/>
                  </a:cubicBezTo>
                  <a:cubicBezTo>
                    <a:pt x="121" y="288"/>
                    <a:pt x="121" y="271"/>
                    <a:pt x="121" y="253"/>
                  </a:cubicBezTo>
                  <a:cubicBezTo>
                    <a:pt x="121" y="228"/>
                    <a:pt x="121" y="211"/>
                    <a:pt x="121" y="185"/>
                  </a:cubicBezTo>
                  <a:cubicBezTo>
                    <a:pt x="112" y="159"/>
                    <a:pt x="112" y="133"/>
                    <a:pt x="112" y="107"/>
                  </a:cubicBezTo>
                  <a:cubicBezTo>
                    <a:pt x="104" y="82"/>
                    <a:pt x="95" y="56"/>
                    <a:pt x="95" y="39"/>
                  </a:cubicBezTo>
                  <a:cubicBezTo>
                    <a:pt x="91" y="13"/>
                    <a:pt x="71" y="0"/>
                    <a:pt x="5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5"/>
            <p:cNvSpPr/>
            <p:nvPr/>
          </p:nvSpPr>
          <p:spPr>
            <a:xfrm>
              <a:off x="4913819" y="3621664"/>
              <a:ext cx="10529" cy="21411"/>
            </a:xfrm>
            <a:custGeom>
              <a:rect b="b" l="l" r="r" t="t"/>
              <a:pathLst>
                <a:path extrusionOk="0" h="287" w="139">
                  <a:moveTo>
                    <a:pt x="51" y="0"/>
                  </a:moveTo>
                  <a:cubicBezTo>
                    <a:pt x="31" y="0"/>
                    <a:pt x="12" y="30"/>
                    <a:pt x="18" y="48"/>
                  </a:cubicBezTo>
                  <a:cubicBezTo>
                    <a:pt x="10" y="82"/>
                    <a:pt x="1" y="117"/>
                    <a:pt x="1" y="151"/>
                  </a:cubicBezTo>
                  <a:cubicBezTo>
                    <a:pt x="1" y="194"/>
                    <a:pt x="10" y="271"/>
                    <a:pt x="52" y="280"/>
                  </a:cubicBezTo>
                  <a:cubicBezTo>
                    <a:pt x="57" y="284"/>
                    <a:pt x="63" y="286"/>
                    <a:pt x="70" y="286"/>
                  </a:cubicBezTo>
                  <a:cubicBezTo>
                    <a:pt x="76" y="286"/>
                    <a:pt x="83" y="284"/>
                    <a:pt x="87" y="280"/>
                  </a:cubicBezTo>
                  <a:cubicBezTo>
                    <a:pt x="87" y="282"/>
                    <a:pt x="87" y="283"/>
                    <a:pt x="88" y="283"/>
                  </a:cubicBezTo>
                  <a:cubicBezTo>
                    <a:pt x="94" y="283"/>
                    <a:pt x="117" y="248"/>
                    <a:pt x="117" y="248"/>
                  </a:cubicBezTo>
                  <a:lnTo>
                    <a:pt x="117" y="248"/>
                  </a:lnTo>
                  <a:cubicBezTo>
                    <a:pt x="117" y="248"/>
                    <a:pt x="115" y="250"/>
                    <a:pt x="113" y="254"/>
                  </a:cubicBezTo>
                  <a:cubicBezTo>
                    <a:pt x="138" y="177"/>
                    <a:pt x="121" y="91"/>
                    <a:pt x="78" y="22"/>
                  </a:cubicBezTo>
                  <a:cubicBezTo>
                    <a:pt x="70" y="6"/>
                    <a:pt x="61" y="0"/>
                    <a:pt x="51"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5"/>
            <p:cNvSpPr/>
            <p:nvPr/>
          </p:nvSpPr>
          <p:spPr>
            <a:xfrm>
              <a:off x="5079473" y="3529530"/>
              <a:ext cx="95439" cy="48417"/>
            </a:xfrm>
            <a:custGeom>
              <a:rect b="b" l="l" r="r" t="t"/>
              <a:pathLst>
                <a:path extrusionOk="0" h="649" w="1260">
                  <a:moveTo>
                    <a:pt x="349" y="0"/>
                  </a:moveTo>
                  <a:cubicBezTo>
                    <a:pt x="81" y="0"/>
                    <a:pt x="1" y="208"/>
                    <a:pt x="383" y="441"/>
                  </a:cubicBezTo>
                  <a:cubicBezTo>
                    <a:pt x="569" y="507"/>
                    <a:pt x="793" y="649"/>
                    <a:pt x="1002" y="649"/>
                  </a:cubicBezTo>
                  <a:cubicBezTo>
                    <a:pt x="1092" y="649"/>
                    <a:pt x="1179" y="623"/>
                    <a:pt x="1259" y="553"/>
                  </a:cubicBezTo>
                  <a:cubicBezTo>
                    <a:pt x="933" y="148"/>
                    <a:pt x="574" y="0"/>
                    <a:pt x="3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5"/>
            <p:cNvSpPr/>
            <p:nvPr/>
          </p:nvSpPr>
          <p:spPr>
            <a:xfrm>
              <a:off x="5135449" y="3671349"/>
              <a:ext cx="81047" cy="68037"/>
            </a:xfrm>
            <a:custGeom>
              <a:rect b="b" l="l" r="r" t="t"/>
              <a:pathLst>
                <a:path extrusionOk="0" h="912" w="1070">
                  <a:moveTo>
                    <a:pt x="201" y="1"/>
                  </a:moveTo>
                  <a:cubicBezTo>
                    <a:pt x="90" y="1"/>
                    <a:pt x="1" y="126"/>
                    <a:pt x="65" y="233"/>
                  </a:cubicBezTo>
                  <a:cubicBezTo>
                    <a:pt x="228" y="636"/>
                    <a:pt x="692" y="662"/>
                    <a:pt x="984" y="911"/>
                  </a:cubicBezTo>
                  <a:cubicBezTo>
                    <a:pt x="1070" y="688"/>
                    <a:pt x="494" y="95"/>
                    <a:pt x="271" y="18"/>
                  </a:cubicBezTo>
                  <a:cubicBezTo>
                    <a:pt x="248" y="6"/>
                    <a:pt x="224" y="1"/>
                    <a:pt x="2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5"/>
            <p:cNvSpPr/>
            <p:nvPr/>
          </p:nvSpPr>
          <p:spPr>
            <a:xfrm>
              <a:off x="5146205" y="3829880"/>
              <a:ext cx="74912" cy="57519"/>
            </a:xfrm>
            <a:custGeom>
              <a:rect b="b" l="l" r="r" t="t"/>
              <a:pathLst>
                <a:path extrusionOk="0" h="771" w="989">
                  <a:moveTo>
                    <a:pt x="122" y="0"/>
                  </a:moveTo>
                  <a:cubicBezTo>
                    <a:pt x="57" y="0"/>
                    <a:pt x="12" y="39"/>
                    <a:pt x="0" y="135"/>
                  </a:cubicBezTo>
                  <a:cubicBezTo>
                    <a:pt x="189" y="505"/>
                    <a:pt x="627" y="616"/>
                    <a:pt x="988" y="771"/>
                  </a:cubicBezTo>
                  <a:cubicBezTo>
                    <a:pt x="933" y="607"/>
                    <a:pt x="376" y="0"/>
                    <a:pt x="1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5"/>
            <p:cNvSpPr/>
            <p:nvPr/>
          </p:nvSpPr>
          <p:spPr>
            <a:xfrm>
              <a:off x="5130525" y="3957823"/>
              <a:ext cx="88622" cy="62890"/>
            </a:xfrm>
            <a:custGeom>
              <a:rect b="b" l="l" r="r" t="t"/>
              <a:pathLst>
                <a:path extrusionOk="0" h="843" w="1170">
                  <a:moveTo>
                    <a:pt x="327" y="0"/>
                  </a:moveTo>
                  <a:cubicBezTo>
                    <a:pt x="321" y="0"/>
                    <a:pt x="316" y="0"/>
                    <a:pt x="310" y="1"/>
                  </a:cubicBezTo>
                  <a:cubicBezTo>
                    <a:pt x="1" y="491"/>
                    <a:pt x="860" y="645"/>
                    <a:pt x="1144" y="843"/>
                  </a:cubicBezTo>
                  <a:lnTo>
                    <a:pt x="1169" y="817"/>
                  </a:lnTo>
                  <a:cubicBezTo>
                    <a:pt x="959" y="623"/>
                    <a:pt x="608" y="0"/>
                    <a:pt x="3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5"/>
            <p:cNvSpPr/>
            <p:nvPr/>
          </p:nvSpPr>
          <p:spPr>
            <a:xfrm>
              <a:off x="5178093" y="3492527"/>
              <a:ext cx="55370" cy="73782"/>
            </a:xfrm>
            <a:custGeom>
              <a:rect b="b" l="l" r="r" t="t"/>
              <a:pathLst>
                <a:path extrusionOk="0" h="989" w="731">
                  <a:moveTo>
                    <a:pt x="490" y="1"/>
                  </a:moveTo>
                  <a:lnTo>
                    <a:pt x="490" y="1"/>
                  </a:lnTo>
                  <a:cubicBezTo>
                    <a:pt x="223" y="44"/>
                    <a:pt x="0" y="791"/>
                    <a:pt x="60" y="989"/>
                  </a:cubicBezTo>
                  <a:cubicBezTo>
                    <a:pt x="318" y="911"/>
                    <a:pt x="730" y="207"/>
                    <a:pt x="4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5"/>
            <p:cNvSpPr/>
            <p:nvPr/>
          </p:nvSpPr>
          <p:spPr>
            <a:xfrm>
              <a:off x="5231418" y="3971326"/>
              <a:ext cx="65822" cy="46254"/>
            </a:xfrm>
            <a:custGeom>
              <a:rect b="b" l="l" r="r" t="t"/>
              <a:pathLst>
                <a:path extrusionOk="0" h="620" w="869">
                  <a:moveTo>
                    <a:pt x="611" y="0"/>
                  </a:moveTo>
                  <a:cubicBezTo>
                    <a:pt x="318" y="43"/>
                    <a:pt x="78" y="370"/>
                    <a:pt x="1" y="619"/>
                  </a:cubicBezTo>
                  <a:cubicBezTo>
                    <a:pt x="5" y="619"/>
                    <a:pt x="10" y="619"/>
                    <a:pt x="15" y="619"/>
                  </a:cubicBezTo>
                  <a:cubicBezTo>
                    <a:pt x="175" y="619"/>
                    <a:pt x="375" y="479"/>
                    <a:pt x="533" y="396"/>
                  </a:cubicBezTo>
                  <a:cubicBezTo>
                    <a:pt x="653" y="335"/>
                    <a:pt x="868" y="0"/>
                    <a:pt x="6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5"/>
            <p:cNvSpPr/>
            <p:nvPr/>
          </p:nvSpPr>
          <p:spPr>
            <a:xfrm>
              <a:off x="5217102" y="3668813"/>
              <a:ext cx="49537" cy="63487"/>
            </a:xfrm>
            <a:custGeom>
              <a:rect b="b" l="l" r="r" t="t"/>
              <a:pathLst>
                <a:path extrusionOk="0" h="851" w="654">
                  <a:moveTo>
                    <a:pt x="611" y="0"/>
                  </a:moveTo>
                  <a:lnTo>
                    <a:pt x="611" y="0"/>
                  </a:lnTo>
                  <a:cubicBezTo>
                    <a:pt x="258" y="86"/>
                    <a:pt x="121" y="524"/>
                    <a:pt x="1" y="851"/>
                  </a:cubicBezTo>
                  <a:cubicBezTo>
                    <a:pt x="361" y="756"/>
                    <a:pt x="653" y="344"/>
                    <a:pt x="6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5"/>
            <p:cNvSpPr/>
            <p:nvPr/>
          </p:nvSpPr>
          <p:spPr>
            <a:xfrm>
              <a:off x="5228842" y="3828537"/>
              <a:ext cx="58324" cy="59533"/>
            </a:xfrm>
            <a:custGeom>
              <a:rect b="b" l="l" r="r" t="t"/>
              <a:pathLst>
                <a:path extrusionOk="0" h="798" w="770">
                  <a:moveTo>
                    <a:pt x="620" y="1"/>
                  </a:moveTo>
                  <a:cubicBezTo>
                    <a:pt x="522" y="1"/>
                    <a:pt x="309" y="171"/>
                    <a:pt x="35" y="626"/>
                  </a:cubicBezTo>
                  <a:cubicBezTo>
                    <a:pt x="0" y="686"/>
                    <a:pt x="9" y="755"/>
                    <a:pt x="60" y="798"/>
                  </a:cubicBezTo>
                  <a:cubicBezTo>
                    <a:pt x="648" y="402"/>
                    <a:pt x="770" y="1"/>
                    <a:pt x="6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5"/>
            <p:cNvSpPr/>
            <p:nvPr/>
          </p:nvSpPr>
          <p:spPr>
            <a:xfrm>
              <a:off x="5144841" y="3457837"/>
              <a:ext cx="89228" cy="646281"/>
            </a:xfrm>
            <a:custGeom>
              <a:rect b="b" l="l" r="r" t="t"/>
              <a:pathLst>
                <a:path extrusionOk="0" h="8663" w="1178">
                  <a:moveTo>
                    <a:pt x="17" y="1"/>
                  </a:moveTo>
                  <a:cubicBezTo>
                    <a:pt x="7" y="1"/>
                    <a:pt x="1" y="8"/>
                    <a:pt x="1" y="19"/>
                  </a:cubicBezTo>
                  <a:cubicBezTo>
                    <a:pt x="18" y="88"/>
                    <a:pt x="27" y="156"/>
                    <a:pt x="52" y="225"/>
                  </a:cubicBezTo>
                  <a:cubicBezTo>
                    <a:pt x="216" y="766"/>
                    <a:pt x="370" y="1316"/>
                    <a:pt x="499" y="1866"/>
                  </a:cubicBezTo>
                  <a:cubicBezTo>
                    <a:pt x="628" y="2416"/>
                    <a:pt x="740" y="2966"/>
                    <a:pt x="826" y="3524"/>
                  </a:cubicBezTo>
                  <a:cubicBezTo>
                    <a:pt x="903" y="4083"/>
                    <a:pt x="972" y="4650"/>
                    <a:pt x="1006" y="5217"/>
                  </a:cubicBezTo>
                  <a:cubicBezTo>
                    <a:pt x="1040" y="5775"/>
                    <a:pt x="1049" y="6342"/>
                    <a:pt x="1040" y="6909"/>
                  </a:cubicBezTo>
                  <a:cubicBezTo>
                    <a:pt x="1032" y="7193"/>
                    <a:pt x="1023" y="7476"/>
                    <a:pt x="1006" y="7760"/>
                  </a:cubicBezTo>
                  <a:cubicBezTo>
                    <a:pt x="980" y="8035"/>
                    <a:pt x="955" y="8318"/>
                    <a:pt x="929" y="8602"/>
                  </a:cubicBezTo>
                  <a:cubicBezTo>
                    <a:pt x="929" y="8640"/>
                    <a:pt x="964" y="8663"/>
                    <a:pt x="998" y="8663"/>
                  </a:cubicBezTo>
                  <a:cubicBezTo>
                    <a:pt x="1024" y="8663"/>
                    <a:pt x="1050" y="8649"/>
                    <a:pt x="1058" y="8619"/>
                  </a:cubicBezTo>
                  <a:cubicBezTo>
                    <a:pt x="1066" y="8542"/>
                    <a:pt x="1075" y="8473"/>
                    <a:pt x="1083" y="8404"/>
                  </a:cubicBezTo>
                  <a:cubicBezTo>
                    <a:pt x="1135" y="7837"/>
                    <a:pt x="1169" y="7270"/>
                    <a:pt x="1169" y="6703"/>
                  </a:cubicBezTo>
                  <a:cubicBezTo>
                    <a:pt x="1178" y="6127"/>
                    <a:pt x="1161" y="5560"/>
                    <a:pt x="1118" y="4993"/>
                  </a:cubicBezTo>
                  <a:cubicBezTo>
                    <a:pt x="1075" y="4426"/>
                    <a:pt x="1006" y="3868"/>
                    <a:pt x="912" y="3301"/>
                  </a:cubicBezTo>
                  <a:cubicBezTo>
                    <a:pt x="817" y="2742"/>
                    <a:pt x="705" y="2184"/>
                    <a:pt x="568" y="1634"/>
                  </a:cubicBezTo>
                  <a:cubicBezTo>
                    <a:pt x="491" y="1359"/>
                    <a:pt x="413" y="1084"/>
                    <a:pt x="327" y="809"/>
                  </a:cubicBezTo>
                  <a:cubicBezTo>
                    <a:pt x="284" y="672"/>
                    <a:pt x="241" y="543"/>
                    <a:pt x="198" y="406"/>
                  </a:cubicBezTo>
                  <a:cubicBezTo>
                    <a:pt x="173" y="337"/>
                    <a:pt x="147" y="268"/>
                    <a:pt x="121" y="199"/>
                  </a:cubicBezTo>
                  <a:cubicBezTo>
                    <a:pt x="95" y="139"/>
                    <a:pt x="61" y="70"/>
                    <a:pt x="35" y="10"/>
                  </a:cubicBezTo>
                  <a:cubicBezTo>
                    <a:pt x="29" y="4"/>
                    <a:pt x="22" y="1"/>
                    <a:pt x="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5"/>
            <p:cNvSpPr/>
            <p:nvPr/>
          </p:nvSpPr>
          <p:spPr>
            <a:xfrm>
              <a:off x="4904730" y="3143462"/>
              <a:ext cx="276621" cy="323476"/>
            </a:xfrm>
            <a:custGeom>
              <a:rect b="b" l="l" r="r" t="t"/>
              <a:pathLst>
                <a:path extrusionOk="0" h="4336" w="3652">
                  <a:moveTo>
                    <a:pt x="383" y="1"/>
                  </a:moveTo>
                  <a:cubicBezTo>
                    <a:pt x="274" y="1"/>
                    <a:pt x="300" y="163"/>
                    <a:pt x="396" y="229"/>
                  </a:cubicBezTo>
                  <a:cubicBezTo>
                    <a:pt x="1" y="530"/>
                    <a:pt x="688" y="556"/>
                    <a:pt x="508" y="762"/>
                  </a:cubicBezTo>
                  <a:cubicBezTo>
                    <a:pt x="465" y="934"/>
                    <a:pt x="834" y="1003"/>
                    <a:pt x="946" y="1097"/>
                  </a:cubicBezTo>
                  <a:cubicBezTo>
                    <a:pt x="971" y="1131"/>
                    <a:pt x="946" y="1131"/>
                    <a:pt x="929" y="1140"/>
                  </a:cubicBezTo>
                  <a:cubicBezTo>
                    <a:pt x="757" y="1286"/>
                    <a:pt x="989" y="1363"/>
                    <a:pt x="1100" y="1441"/>
                  </a:cubicBezTo>
                  <a:cubicBezTo>
                    <a:pt x="1221" y="1561"/>
                    <a:pt x="946" y="1656"/>
                    <a:pt x="1238" y="1802"/>
                  </a:cubicBezTo>
                  <a:cubicBezTo>
                    <a:pt x="1229" y="1827"/>
                    <a:pt x="1229" y="1845"/>
                    <a:pt x="1229" y="1845"/>
                  </a:cubicBezTo>
                  <a:cubicBezTo>
                    <a:pt x="886" y="1913"/>
                    <a:pt x="1332" y="2180"/>
                    <a:pt x="1470" y="2240"/>
                  </a:cubicBezTo>
                  <a:cubicBezTo>
                    <a:pt x="1350" y="2506"/>
                    <a:pt x="1590" y="2523"/>
                    <a:pt x="1762" y="2635"/>
                  </a:cubicBezTo>
                  <a:cubicBezTo>
                    <a:pt x="1779" y="2669"/>
                    <a:pt x="1753" y="2678"/>
                    <a:pt x="1745" y="2704"/>
                  </a:cubicBezTo>
                  <a:cubicBezTo>
                    <a:pt x="1624" y="2901"/>
                    <a:pt x="1977" y="2936"/>
                    <a:pt x="2071" y="3056"/>
                  </a:cubicBezTo>
                  <a:cubicBezTo>
                    <a:pt x="1899" y="3322"/>
                    <a:pt x="2011" y="3348"/>
                    <a:pt x="2252" y="3477"/>
                  </a:cubicBezTo>
                  <a:cubicBezTo>
                    <a:pt x="1968" y="3829"/>
                    <a:pt x="2423" y="3700"/>
                    <a:pt x="2441" y="3967"/>
                  </a:cubicBezTo>
                  <a:cubicBezTo>
                    <a:pt x="2441" y="4027"/>
                    <a:pt x="2552" y="4027"/>
                    <a:pt x="2518" y="4104"/>
                  </a:cubicBezTo>
                  <a:cubicBezTo>
                    <a:pt x="2494" y="4279"/>
                    <a:pt x="2767" y="4336"/>
                    <a:pt x="2988" y="4336"/>
                  </a:cubicBezTo>
                  <a:cubicBezTo>
                    <a:pt x="3081" y="4336"/>
                    <a:pt x="3165" y="4326"/>
                    <a:pt x="3214" y="4310"/>
                  </a:cubicBezTo>
                  <a:cubicBezTo>
                    <a:pt x="3351" y="4233"/>
                    <a:pt x="3652" y="3932"/>
                    <a:pt x="3429" y="3812"/>
                  </a:cubicBezTo>
                  <a:cubicBezTo>
                    <a:pt x="3326" y="3769"/>
                    <a:pt x="3411" y="3700"/>
                    <a:pt x="3403" y="3623"/>
                  </a:cubicBezTo>
                  <a:cubicBezTo>
                    <a:pt x="3437" y="3451"/>
                    <a:pt x="3317" y="3443"/>
                    <a:pt x="3188" y="3382"/>
                  </a:cubicBezTo>
                  <a:cubicBezTo>
                    <a:pt x="3360" y="2901"/>
                    <a:pt x="3128" y="3125"/>
                    <a:pt x="3128" y="2901"/>
                  </a:cubicBezTo>
                  <a:cubicBezTo>
                    <a:pt x="3128" y="2824"/>
                    <a:pt x="3111" y="2678"/>
                    <a:pt x="3016" y="2678"/>
                  </a:cubicBezTo>
                  <a:cubicBezTo>
                    <a:pt x="3015" y="2678"/>
                    <a:pt x="3014" y="2678"/>
                    <a:pt x="3013" y="2678"/>
                  </a:cubicBezTo>
                  <a:cubicBezTo>
                    <a:pt x="2904" y="2678"/>
                    <a:pt x="3002" y="2269"/>
                    <a:pt x="2843" y="2269"/>
                  </a:cubicBezTo>
                  <a:cubicBezTo>
                    <a:pt x="2823" y="2269"/>
                    <a:pt x="2798" y="2276"/>
                    <a:pt x="2767" y="2291"/>
                  </a:cubicBezTo>
                  <a:cubicBezTo>
                    <a:pt x="2695" y="2131"/>
                    <a:pt x="2735" y="1962"/>
                    <a:pt x="2537" y="1962"/>
                  </a:cubicBezTo>
                  <a:cubicBezTo>
                    <a:pt x="2523" y="1962"/>
                    <a:pt x="2508" y="1963"/>
                    <a:pt x="2492" y="1965"/>
                  </a:cubicBezTo>
                  <a:cubicBezTo>
                    <a:pt x="2535" y="1845"/>
                    <a:pt x="2492" y="1656"/>
                    <a:pt x="2346" y="1638"/>
                  </a:cubicBezTo>
                  <a:cubicBezTo>
                    <a:pt x="2149" y="1613"/>
                    <a:pt x="2243" y="1398"/>
                    <a:pt x="2149" y="1277"/>
                  </a:cubicBezTo>
                  <a:cubicBezTo>
                    <a:pt x="2129" y="1239"/>
                    <a:pt x="2101" y="1201"/>
                    <a:pt x="2060" y="1201"/>
                  </a:cubicBezTo>
                  <a:cubicBezTo>
                    <a:pt x="2045" y="1201"/>
                    <a:pt x="2029" y="1206"/>
                    <a:pt x="2011" y="1217"/>
                  </a:cubicBezTo>
                  <a:cubicBezTo>
                    <a:pt x="2005" y="1219"/>
                    <a:pt x="2000" y="1220"/>
                    <a:pt x="1994" y="1220"/>
                  </a:cubicBezTo>
                  <a:cubicBezTo>
                    <a:pt x="1868" y="1220"/>
                    <a:pt x="1863" y="810"/>
                    <a:pt x="1705" y="810"/>
                  </a:cubicBezTo>
                  <a:cubicBezTo>
                    <a:pt x="1682" y="810"/>
                    <a:pt x="1655" y="819"/>
                    <a:pt x="1624" y="839"/>
                  </a:cubicBezTo>
                  <a:cubicBezTo>
                    <a:pt x="1598" y="726"/>
                    <a:pt x="1529" y="550"/>
                    <a:pt x="1416" y="550"/>
                  </a:cubicBezTo>
                  <a:cubicBezTo>
                    <a:pt x="1383" y="550"/>
                    <a:pt x="1347" y="564"/>
                    <a:pt x="1307" y="599"/>
                  </a:cubicBezTo>
                  <a:cubicBezTo>
                    <a:pt x="1235" y="499"/>
                    <a:pt x="1182" y="305"/>
                    <a:pt x="1053" y="305"/>
                  </a:cubicBezTo>
                  <a:cubicBezTo>
                    <a:pt x="1027" y="305"/>
                    <a:pt x="997" y="313"/>
                    <a:pt x="963" y="332"/>
                  </a:cubicBezTo>
                  <a:cubicBezTo>
                    <a:pt x="915" y="223"/>
                    <a:pt x="835" y="10"/>
                    <a:pt x="713" y="10"/>
                  </a:cubicBezTo>
                  <a:cubicBezTo>
                    <a:pt x="681" y="10"/>
                    <a:pt x="647" y="24"/>
                    <a:pt x="611" y="58"/>
                  </a:cubicBezTo>
                  <a:cubicBezTo>
                    <a:pt x="595" y="73"/>
                    <a:pt x="581" y="79"/>
                    <a:pt x="567" y="79"/>
                  </a:cubicBezTo>
                  <a:cubicBezTo>
                    <a:pt x="524" y="79"/>
                    <a:pt x="486" y="27"/>
                    <a:pt x="447" y="15"/>
                  </a:cubicBezTo>
                  <a:cubicBezTo>
                    <a:pt x="422" y="5"/>
                    <a:pt x="401" y="1"/>
                    <a:pt x="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5"/>
            <p:cNvSpPr/>
            <p:nvPr/>
          </p:nvSpPr>
          <p:spPr>
            <a:xfrm>
              <a:off x="5143251" y="3425683"/>
              <a:ext cx="14695" cy="20739"/>
            </a:xfrm>
            <a:custGeom>
              <a:rect b="b" l="l" r="r" t="t"/>
              <a:pathLst>
                <a:path extrusionOk="0" h="278" w="194">
                  <a:moveTo>
                    <a:pt x="152" y="1"/>
                  </a:moveTo>
                  <a:cubicBezTo>
                    <a:pt x="93" y="1"/>
                    <a:pt x="60" y="124"/>
                    <a:pt x="39" y="166"/>
                  </a:cubicBezTo>
                  <a:cubicBezTo>
                    <a:pt x="1" y="217"/>
                    <a:pt x="33" y="278"/>
                    <a:pt x="77" y="278"/>
                  </a:cubicBezTo>
                  <a:cubicBezTo>
                    <a:pt x="93" y="278"/>
                    <a:pt x="109" y="270"/>
                    <a:pt x="125" y="252"/>
                  </a:cubicBezTo>
                  <a:cubicBezTo>
                    <a:pt x="168" y="184"/>
                    <a:pt x="194" y="98"/>
                    <a:pt x="194" y="20"/>
                  </a:cubicBezTo>
                  <a:cubicBezTo>
                    <a:pt x="178" y="7"/>
                    <a:pt x="164" y="1"/>
                    <a:pt x="152"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5"/>
            <p:cNvSpPr/>
            <p:nvPr/>
          </p:nvSpPr>
          <p:spPr>
            <a:xfrm>
              <a:off x="5135752" y="3389352"/>
              <a:ext cx="11135" cy="16562"/>
            </a:xfrm>
            <a:custGeom>
              <a:rect b="b" l="l" r="r" t="t"/>
              <a:pathLst>
                <a:path extrusionOk="0" h="222" w="147">
                  <a:moveTo>
                    <a:pt x="95" y="0"/>
                  </a:moveTo>
                  <a:cubicBezTo>
                    <a:pt x="97" y="0"/>
                    <a:pt x="100" y="1"/>
                    <a:pt x="102" y="1"/>
                  </a:cubicBezTo>
                  <a:lnTo>
                    <a:pt x="102" y="1"/>
                  </a:lnTo>
                  <a:cubicBezTo>
                    <a:pt x="103" y="1"/>
                    <a:pt x="103" y="1"/>
                    <a:pt x="104" y="0"/>
                  </a:cubicBezTo>
                  <a:close/>
                  <a:moveTo>
                    <a:pt x="102" y="1"/>
                  </a:moveTo>
                  <a:cubicBezTo>
                    <a:pt x="69" y="10"/>
                    <a:pt x="52" y="44"/>
                    <a:pt x="35" y="78"/>
                  </a:cubicBezTo>
                  <a:cubicBezTo>
                    <a:pt x="26" y="95"/>
                    <a:pt x="26" y="112"/>
                    <a:pt x="18" y="129"/>
                  </a:cubicBezTo>
                  <a:cubicBezTo>
                    <a:pt x="9" y="147"/>
                    <a:pt x="1" y="164"/>
                    <a:pt x="9" y="181"/>
                  </a:cubicBezTo>
                  <a:cubicBezTo>
                    <a:pt x="15" y="206"/>
                    <a:pt x="36" y="222"/>
                    <a:pt x="59" y="222"/>
                  </a:cubicBezTo>
                  <a:cubicBezTo>
                    <a:pt x="68" y="222"/>
                    <a:pt x="77" y="220"/>
                    <a:pt x="87" y="215"/>
                  </a:cubicBezTo>
                  <a:cubicBezTo>
                    <a:pt x="95" y="207"/>
                    <a:pt x="95" y="198"/>
                    <a:pt x="104" y="198"/>
                  </a:cubicBezTo>
                  <a:cubicBezTo>
                    <a:pt x="112" y="181"/>
                    <a:pt x="121" y="164"/>
                    <a:pt x="129" y="147"/>
                  </a:cubicBezTo>
                  <a:lnTo>
                    <a:pt x="138" y="112"/>
                  </a:lnTo>
                  <a:cubicBezTo>
                    <a:pt x="138" y="95"/>
                    <a:pt x="147" y="86"/>
                    <a:pt x="147" y="78"/>
                  </a:cubicBezTo>
                  <a:cubicBezTo>
                    <a:pt x="147" y="61"/>
                    <a:pt x="147" y="52"/>
                    <a:pt x="147" y="43"/>
                  </a:cubicBezTo>
                  <a:cubicBezTo>
                    <a:pt x="147" y="35"/>
                    <a:pt x="138" y="26"/>
                    <a:pt x="138" y="18"/>
                  </a:cubicBezTo>
                  <a:cubicBezTo>
                    <a:pt x="131" y="10"/>
                    <a:pt x="117" y="3"/>
                    <a:pt x="102"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5"/>
            <p:cNvSpPr/>
            <p:nvPr/>
          </p:nvSpPr>
          <p:spPr>
            <a:xfrm>
              <a:off x="5123405" y="3357273"/>
              <a:ext cx="14998" cy="33870"/>
            </a:xfrm>
            <a:custGeom>
              <a:rect b="b" l="l" r="r" t="t"/>
              <a:pathLst>
                <a:path extrusionOk="0" h="454" w="198">
                  <a:moveTo>
                    <a:pt x="166" y="0"/>
                  </a:moveTo>
                  <a:cubicBezTo>
                    <a:pt x="160" y="0"/>
                    <a:pt x="153" y="3"/>
                    <a:pt x="146" y="9"/>
                  </a:cubicBezTo>
                  <a:cubicBezTo>
                    <a:pt x="112" y="18"/>
                    <a:pt x="103" y="52"/>
                    <a:pt x="86" y="95"/>
                  </a:cubicBezTo>
                  <a:cubicBezTo>
                    <a:pt x="78" y="130"/>
                    <a:pt x="69" y="164"/>
                    <a:pt x="52" y="198"/>
                  </a:cubicBezTo>
                  <a:cubicBezTo>
                    <a:pt x="43" y="241"/>
                    <a:pt x="35" y="276"/>
                    <a:pt x="26" y="310"/>
                  </a:cubicBezTo>
                  <a:cubicBezTo>
                    <a:pt x="9" y="345"/>
                    <a:pt x="0" y="379"/>
                    <a:pt x="0" y="413"/>
                  </a:cubicBezTo>
                  <a:cubicBezTo>
                    <a:pt x="6" y="440"/>
                    <a:pt x="28" y="454"/>
                    <a:pt x="50" y="454"/>
                  </a:cubicBezTo>
                  <a:cubicBezTo>
                    <a:pt x="63" y="454"/>
                    <a:pt x="77" y="449"/>
                    <a:pt x="86" y="439"/>
                  </a:cubicBezTo>
                  <a:cubicBezTo>
                    <a:pt x="112" y="405"/>
                    <a:pt x="129" y="370"/>
                    <a:pt x="138" y="327"/>
                  </a:cubicBezTo>
                  <a:cubicBezTo>
                    <a:pt x="146" y="293"/>
                    <a:pt x="155" y="259"/>
                    <a:pt x="164" y="224"/>
                  </a:cubicBezTo>
                  <a:cubicBezTo>
                    <a:pt x="172" y="190"/>
                    <a:pt x="181" y="147"/>
                    <a:pt x="189" y="113"/>
                  </a:cubicBezTo>
                  <a:cubicBezTo>
                    <a:pt x="198" y="87"/>
                    <a:pt x="198" y="52"/>
                    <a:pt x="189" y="18"/>
                  </a:cubicBezTo>
                  <a:cubicBezTo>
                    <a:pt x="184" y="7"/>
                    <a:pt x="175" y="0"/>
                    <a:pt x="166"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5"/>
            <p:cNvSpPr/>
            <p:nvPr/>
          </p:nvSpPr>
          <p:spPr>
            <a:xfrm>
              <a:off x="5112953" y="3368836"/>
              <a:ext cx="8559" cy="18651"/>
            </a:xfrm>
            <a:custGeom>
              <a:rect b="b" l="l" r="r" t="t"/>
              <a:pathLst>
                <a:path extrusionOk="0" h="250" w="113">
                  <a:moveTo>
                    <a:pt x="87" y="1"/>
                  </a:moveTo>
                  <a:cubicBezTo>
                    <a:pt x="70" y="1"/>
                    <a:pt x="61" y="9"/>
                    <a:pt x="52" y="18"/>
                  </a:cubicBezTo>
                  <a:lnTo>
                    <a:pt x="52" y="26"/>
                  </a:lnTo>
                  <a:lnTo>
                    <a:pt x="52" y="35"/>
                  </a:lnTo>
                  <a:cubicBezTo>
                    <a:pt x="44" y="35"/>
                    <a:pt x="44" y="43"/>
                    <a:pt x="35" y="52"/>
                  </a:cubicBezTo>
                  <a:cubicBezTo>
                    <a:pt x="27" y="69"/>
                    <a:pt x="27" y="86"/>
                    <a:pt x="18" y="104"/>
                  </a:cubicBezTo>
                  <a:cubicBezTo>
                    <a:pt x="18" y="121"/>
                    <a:pt x="10" y="138"/>
                    <a:pt x="10" y="147"/>
                  </a:cubicBezTo>
                  <a:lnTo>
                    <a:pt x="10" y="172"/>
                  </a:lnTo>
                  <a:cubicBezTo>
                    <a:pt x="10" y="172"/>
                    <a:pt x="10" y="181"/>
                    <a:pt x="10" y="190"/>
                  </a:cubicBezTo>
                  <a:cubicBezTo>
                    <a:pt x="1" y="198"/>
                    <a:pt x="1" y="207"/>
                    <a:pt x="1" y="215"/>
                  </a:cubicBezTo>
                  <a:cubicBezTo>
                    <a:pt x="1" y="224"/>
                    <a:pt x="18" y="241"/>
                    <a:pt x="35" y="250"/>
                  </a:cubicBezTo>
                  <a:cubicBezTo>
                    <a:pt x="52" y="250"/>
                    <a:pt x="70" y="241"/>
                    <a:pt x="87" y="232"/>
                  </a:cubicBezTo>
                  <a:cubicBezTo>
                    <a:pt x="95" y="224"/>
                    <a:pt x="104" y="207"/>
                    <a:pt x="104" y="190"/>
                  </a:cubicBezTo>
                  <a:cubicBezTo>
                    <a:pt x="104" y="190"/>
                    <a:pt x="104" y="190"/>
                    <a:pt x="104" y="172"/>
                  </a:cubicBezTo>
                  <a:cubicBezTo>
                    <a:pt x="113" y="155"/>
                    <a:pt x="113" y="129"/>
                    <a:pt x="113" y="112"/>
                  </a:cubicBezTo>
                  <a:cubicBezTo>
                    <a:pt x="113" y="95"/>
                    <a:pt x="113" y="86"/>
                    <a:pt x="113" y="69"/>
                  </a:cubicBezTo>
                  <a:cubicBezTo>
                    <a:pt x="113" y="61"/>
                    <a:pt x="113" y="52"/>
                    <a:pt x="104" y="43"/>
                  </a:cubicBezTo>
                  <a:lnTo>
                    <a:pt x="104" y="26"/>
                  </a:lnTo>
                  <a:cubicBezTo>
                    <a:pt x="104" y="18"/>
                    <a:pt x="95" y="9"/>
                    <a:pt x="87"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5"/>
            <p:cNvSpPr/>
            <p:nvPr/>
          </p:nvSpPr>
          <p:spPr>
            <a:xfrm>
              <a:off x="5086972" y="3315943"/>
              <a:ext cx="11740" cy="26335"/>
            </a:xfrm>
            <a:custGeom>
              <a:rect b="b" l="l" r="r" t="t"/>
              <a:pathLst>
                <a:path extrusionOk="0" h="353" w="155">
                  <a:moveTo>
                    <a:pt x="79" y="1"/>
                  </a:moveTo>
                  <a:cubicBezTo>
                    <a:pt x="71" y="1"/>
                    <a:pt x="65" y="5"/>
                    <a:pt x="60" y="14"/>
                  </a:cubicBezTo>
                  <a:cubicBezTo>
                    <a:pt x="43" y="31"/>
                    <a:pt x="35" y="57"/>
                    <a:pt x="26" y="82"/>
                  </a:cubicBezTo>
                  <a:lnTo>
                    <a:pt x="26" y="125"/>
                  </a:lnTo>
                  <a:cubicBezTo>
                    <a:pt x="26" y="125"/>
                    <a:pt x="26" y="134"/>
                    <a:pt x="26" y="143"/>
                  </a:cubicBezTo>
                  <a:lnTo>
                    <a:pt x="26" y="160"/>
                  </a:lnTo>
                  <a:lnTo>
                    <a:pt x="17" y="228"/>
                  </a:lnTo>
                  <a:cubicBezTo>
                    <a:pt x="9" y="263"/>
                    <a:pt x="0" y="306"/>
                    <a:pt x="26" y="340"/>
                  </a:cubicBezTo>
                  <a:cubicBezTo>
                    <a:pt x="38" y="346"/>
                    <a:pt x="50" y="352"/>
                    <a:pt x="62" y="352"/>
                  </a:cubicBezTo>
                  <a:cubicBezTo>
                    <a:pt x="68" y="352"/>
                    <a:pt x="73" y="351"/>
                    <a:pt x="78" y="349"/>
                  </a:cubicBezTo>
                  <a:cubicBezTo>
                    <a:pt x="112" y="332"/>
                    <a:pt x="129" y="297"/>
                    <a:pt x="129" y="263"/>
                  </a:cubicBezTo>
                  <a:cubicBezTo>
                    <a:pt x="138" y="228"/>
                    <a:pt x="138" y="203"/>
                    <a:pt x="138" y="177"/>
                  </a:cubicBezTo>
                  <a:cubicBezTo>
                    <a:pt x="155" y="117"/>
                    <a:pt x="138" y="57"/>
                    <a:pt x="103" y="14"/>
                  </a:cubicBezTo>
                  <a:cubicBezTo>
                    <a:pt x="95" y="5"/>
                    <a:pt x="86" y="1"/>
                    <a:pt x="7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5"/>
            <p:cNvSpPr/>
            <p:nvPr/>
          </p:nvSpPr>
          <p:spPr>
            <a:xfrm>
              <a:off x="5073944" y="3312138"/>
              <a:ext cx="8559" cy="21560"/>
            </a:xfrm>
            <a:custGeom>
              <a:rect b="b" l="l" r="r" t="t"/>
              <a:pathLst>
                <a:path extrusionOk="0" h="289" w="113">
                  <a:moveTo>
                    <a:pt x="103" y="263"/>
                  </a:moveTo>
                  <a:cubicBezTo>
                    <a:pt x="102" y="263"/>
                    <a:pt x="102" y="264"/>
                    <a:pt x="101" y="265"/>
                  </a:cubicBezTo>
                  <a:lnTo>
                    <a:pt x="101" y="265"/>
                  </a:lnTo>
                  <a:cubicBezTo>
                    <a:pt x="101" y="264"/>
                    <a:pt x="102" y="264"/>
                    <a:pt x="103" y="263"/>
                  </a:cubicBezTo>
                  <a:close/>
                  <a:moveTo>
                    <a:pt x="34" y="0"/>
                  </a:moveTo>
                  <a:cubicBezTo>
                    <a:pt x="18" y="0"/>
                    <a:pt x="0" y="14"/>
                    <a:pt x="0" y="39"/>
                  </a:cubicBezTo>
                  <a:lnTo>
                    <a:pt x="0" y="47"/>
                  </a:lnTo>
                  <a:lnTo>
                    <a:pt x="0" y="82"/>
                  </a:lnTo>
                  <a:lnTo>
                    <a:pt x="0" y="133"/>
                  </a:lnTo>
                  <a:lnTo>
                    <a:pt x="0" y="185"/>
                  </a:lnTo>
                  <a:lnTo>
                    <a:pt x="0" y="219"/>
                  </a:lnTo>
                  <a:cubicBezTo>
                    <a:pt x="0" y="228"/>
                    <a:pt x="0" y="245"/>
                    <a:pt x="9" y="262"/>
                  </a:cubicBezTo>
                  <a:cubicBezTo>
                    <a:pt x="18" y="279"/>
                    <a:pt x="43" y="288"/>
                    <a:pt x="61" y="288"/>
                  </a:cubicBezTo>
                  <a:cubicBezTo>
                    <a:pt x="76" y="288"/>
                    <a:pt x="91" y="274"/>
                    <a:pt x="101" y="265"/>
                  </a:cubicBezTo>
                  <a:lnTo>
                    <a:pt x="101" y="265"/>
                  </a:lnTo>
                  <a:cubicBezTo>
                    <a:pt x="99" y="267"/>
                    <a:pt x="98" y="268"/>
                    <a:pt x="97" y="268"/>
                  </a:cubicBezTo>
                  <a:cubicBezTo>
                    <a:pt x="96" y="268"/>
                    <a:pt x="98" y="264"/>
                    <a:pt x="104" y="254"/>
                  </a:cubicBezTo>
                  <a:lnTo>
                    <a:pt x="112" y="236"/>
                  </a:lnTo>
                  <a:cubicBezTo>
                    <a:pt x="112" y="228"/>
                    <a:pt x="112" y="219"/>
                    <a:pt x="112" y="211"/>
                  </a:cubicBezTo>
                  <a:lnTo>
                    <a:pt x="112" y="185"/>
                  </a:lnTo>
                  <a:cubicBezTo>
                    <a:pt x="104" y="168"/>
                    <a:pt x="104" y="151"/>
                    <a:pt x="104" y="133"/>
                  </a:cubicBezTo>
                  <a:cubicBezTo>
                    <a:pt x="104" y="108"/>
                    <a:pt x="95" y="90"/>
                    <a:pt x="86" y="73"/>
                  </a:cubicBezTo>
                  <a:cubicBezTo>
                    <a:pt x="86" y="65"/>
                    <a:pt x="78" y="47"/>
                    <a:pt x="78" y="39"/>
                  </a:cubicBezTo>
                  <a:cubicBezTo>
                    <a:pt x="69" y="39"/>
                    <a:pt x="61" y="22"/>
                    <a:pt x="61" y="22"/>
                  </a:cubicBezTo>
                  <a:cubicBezTo>
                    <a:pt x="57" y="7"/>
                    <a:pt x="46" y="0"/>
                    <a:pt x="3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5"/>
            <p:cNvSpPr/>
            <p:nvPr/>
          </p:nvSpPr>
          <p:spPr>
            <a:xfrm>
              <a:off x="5063491" y="3251561"/>
              <a:ext cx="9847" cy="26409"/>
            </a:xfrm>
            <a:custGeom>
              <a:rect b="b" l="l" r="r" t="t"/>
              <a:pathLst>
                <a:path extrusionOk="0" h="354" w="130">
                  <a:moveTo>
                    <a:pt x="27" y="0"/>
                  </a:moveTo>
                  <a:cubicBezTo>
                    <a:pt x="10" y="9"/>
                    <a:pt x="1" y="18"/>
                    <a:pt x="1" y="35"/>
                  </a:cubicBezTo>
                  <a:lnTo>
                    <a:pt x="1" y="78"/>
                  </a:lnTo>
                  <a:lnTo>
                    <a:pt x="1" y="112"/>
                  </a:lnTo>
                  <a:cubicBezTo>
                    <a:pt x="1" y="138"/>
                    <a:pt x="1" y="164"/>
                    <a:pt x="10" y="189"/>
                  </a:cubicBezTo>
                  <a:cubicBezTo>
                    <a:pt x="10" y="215"/>
                    <a:pt x="10" y="232"/>
                    <a:pt x="10" y="267"/>
                  </a:cubicBezTo>
                  <a:cubicBezTo>
                    <a:pt x="18" y="306"/>
                    <a:pt x="33" y="354"/>
                    <a:pt x="76" y="354"/>
                  </a:cubicBezTo>
                  <a:cubicBezTo>
                    <a:pt x="79" y="354"/>
                    <a:pt x="83" y="353"/>
                    <a:pt x="87" y="353"/>
                  </a:cubicBezTo>
                  <a:cubicBezTo>
                    <a:pt x="113" y="344"/>
                    <a:pt x="130" y="327"/>
                    <a:pt x="130" y="301"/>
                  </a:cubicBezTo>
                  <a:cubicBezTo>
                    <a:pt x="130" y="292"/>
                    <a:pt x="130" y="284"/>
                    <a:pt x="130" y="284"/>
                  </a:cubicBezTo>
                  <a:cubicBezTo>
                    <a:pt x="130" y="275"/>
                    <a:pt x="130" y="267"/>
                    <a:pt x="130" y="258"/>
                  </a:cubicBezTo>
                  <a:cubicBezTo>
                    <a:pt x="130" y="224"/>
                    <a:pt x="130" y="198"/>
                    <a:pt x="121" y="164"/>
                  </a:cubicBezTo>
                  <a:cubicBezTo>
                    <a:pt x="113" y="138"/>
                    <a:pt x="104" y="112"/>
                    <a:pt x="95" y="95"/>
                  </a:cubicBezTo>
                  <a:cubicBezTo>
                    <a:pt x="95" y="78"/>
                    <a:pt x="87" y="60"/>
                    <a:pt x="78" y="52"/>
                  </a:cubicBezTo>
                  <a:cubicBezTo>
                    <a:pt x="70" y="35"/>
                    <a:pt x="61" y="26"/>
                    <a:pt x="61" y="18"/>
                  </a:cubicBezTo>
                  <a:cubicBezTo>
                    <a:pt x="53" y="9"/>
                    <a:pt x="35" y="0"/>
                    <a:pt x="27"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5"/>
            <p:cNvSpPr/>
            <p:nvPr/>
          </p:nvSpPr>
          <p:spPr>
            <a:xfrm>
              <a:off x="5012742" y="3218363"/>
              <a:ext cx="12498" cy="24544"/>
            </a:xfrm>
            <a:custGeom>
              <a:rect b="b" l="l" r="r" t="t"/>
              <a:pathLst>
                <a:path extrusionOk="0" h="329" w="165">
                  <a:moveTo>
                    <a:pt x="41" y="1"/>
                  </a:moveTo>
                  <a:cubicBezTo>
                    <a:pt x="25" y="1"/>
                    <a:pt x="9" y="12"/>
                    <a:pt x="9" y="33"/>
                  </a:cubicBezTo>
                  <a:cubicBezTo>
                    <a:pt x="9" y="59"/>
                    <a:pt x="1" y="76"/>
                    <a:pt x="9" y="102"/>
                  </a:cubicBezTo>
                  <a:cubicBezTo>
                    <a:pt x="9" y="127"/>
                    <a:pt x="18" y="153"/>
                    <a:pt x="18" y="170"/>
                  </a:cubicBezTo>
                  <a:cubicBezTo>
                    <a:pt x="27" y="196"/>
                    <a:pt x="35" y="213"/>
                    <a:pt x="35" y="239"/>
                  </a:cubicBezTo>
                  <a:cubicBezTo>
                    <a:pt x="44" y="265"/>
                    <a:pt x="52" y="291"/>
                    <a:pt x="70" y="316"/>
                  </a:cubicBezTo>
                  <a:cubicBezTo>
                    <a:pt x="81" y="325"/>
                    <a:pt x="94" y="329"/>
                    <a:pt x="107" y="329"/>
                  </a:cubicBezTo>
                  <a:cubicBezTo>
                    <a:pt x="134" y="329"/>
                    <a:pt x="158" y="314"/>
                    <a:pt x="164" y="291"/>
                  </a:cubicBezTo>
                  <a:cubicBezTo>
                    <a:pt x="164" y="256"/>
                    <a:pt x="164" y="231"/>
                    <a:pt x="155" y="205"/>
                  </a:cubicBezTo>
                  <a:lnTo>
                    <a:pt x="130" y="136"/>
                  </a:lnTo>
                  <a:cubicBezTo>
                    <a:pt x="121" y="119"/>
                    <a:pt x="113" y="93"/>
                    <a:pt x="104" y="67"/>
                  </a:cubicBezTo>
                  <a:cubicBezTo>
                    <a:pt x="95" y="50"/>
                    <a:pt x="78" y="33"/>
                    <a:pt x="70" y="16"/>
                  </a:cubicBezTo>
                  <a:cubicBezTo>
                    <a:pt x="63" y="6"/>
                    <a:pt x="52" y="1"/>
                    <a:pt x="41"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5"/>
            <p:cNvSpPr/>
            <p:nvPr/>
          </p:nvSpPr>
          <p:spPr>
            <a:xfrm>
              <a:off x="5019938" y="3204338"/>
              <a:ext cx="10453" cy="20665"/>
            </a:xfrm>
            <a:custGeom>
              <a:rect b="b" l="l" r="r" t="t"/>
              <a:pathLst>
                <a:path extrusionOk="0" h="277" w="138">
                  <a:moveTo>
                    <a:pt x="43" y="1"/>
                  </a:moveTo>
                  <a:cubicBezTo>
                    <a:pt x="36" y="1"/>
                    <a:pt x="30" y="3"/>
                    <a:pt x="26" y="6"/>
                  </a:cubicBezTo>
                  <a:cubicBezTo>
                    <a:pt x="9" y="6"/>
                    <a:pt x="0" y="23"/>
                    <a:pt x="9" y="41"/>
                  </a:cubicBezTo>
                  <a:cubicBezTo>
                    <a:pt x="9" y="41"/>
                    <a:pt x="18" y="41"/>
                    <a:pt x="18" y="49"/>
                  </a:cubicBezTo>
                  <a:lnTo>
                    <a:pt x="18" y="66"/>
                  </a:lnTo>
                  <a:lnTo>
                    <a:pt x="18" y="75"/>
                  </a:lnTo>
                  <a:lnTo>
                    <a:pt x="18" y="83"/>
                  </a:lnTo>
                  <a:lnTo>
                    <a:pt x="18" y="109"/>
                  </a:lnTo>
                  <a:lnTo>
                    <a:pt x="18" y="135"/>
                  </a:lnTo>
                  <a:lnTo>
                    <a:pt x="18" y="187"/>
                  </a:lnTo>
                  <a:cubicBezTo>
                    <a:pt x="18" y="204"/>
                    <a:pt x="26" y="221"/>
                    <a:pt x="35" y="238"/>
                  </a:cubicBezTo>
                  <a:cubicBezTo>
                    <a:pt x="35" y="247"/>
                    <a:pt x="43" y="255"/>
                    <a:pt x="52" y="264"/>
                  </a:cubicBezTo>
                  <a:cubicBezTo>
                    <a:pt x="60" y="272"/>
                    <a:pt x="73" y="277"/>
                    <a:pt x="86" y="277"/>
                  </a:cubicBezTo>
                  <a:cubicBezTo>
                    <a:pt x="99" y="277"/>
                    <a:pt x="112" y="272"/>
                    <a:pt x="121" y="264"/>
                  </a:cubicBezTo>
                  <a:cubicBezTo>
                    <a:pt x="129" y="255"/>
                    <a:pt x="129" y="247"/>
                    <a:pt x="138" y="238"/>
                  </a:cubicBezTo>
                  <a:cubicBezTo>
                    <a:pt x="138" y="230"/>
                    <a:pt x="138" y="221"/>
                    <a:pt x="138" y="221"/>
                  </a:cubicBezTo>
                  <a:lnTo>
                    <a:pt x="138" y="195"/>
                  </a:lnTo>
                  <a:lnTo>
                    <a:pt x="138" y="178"/>
                  </a:lnTo>
                  <a:cubicBezTo>
                    <a:pt x="129" y="161"/>
                    <a:pt x="129" y="135"/>
                    <a:pt x="121" y="118"/>
                  </a:cubicBezTo>
                  <a:cubicBezTo>
                    <a:pt x="112" y="92"/>
                    <a:pt x="103" y="75"/>
                    <a:pt x="95" y="58"/>
                  </a:cubicBezTo>
                  <a:cubicBezTo>
                    <a:pt x="95" y="49"/>
                    <a:pt x="86" y="41"/>
                    <a:pt x="86" y="41"/>
                  </a:cubicBezTo>
                  <a:lnTo>
                    <a:pt x="78" y="23"/>
                  </a:lnTo>
                  <a:cubicBezTo>
                    <a:pt x="69" y="23"/>
                    <a:pt x="69" y="15"/>
                    <a:pt x="69" y="15"/>
                  </a:cubicBezTo>
                  <a:cubicBezTo>
                    <a:pt x="64" y="5"/>
                    <a:pt x="53" y="1"/>
                    <a:pt x="43"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5"/>
            <p:cNvSpPr/>
            <p:nvPr/>
          </p:nvSpPr>
          <p:spPr>
            <a:xfrm>
              <a:off x="4989564" y="3179197"/>
              <a:ext cx="16740" cy="26708"/>
            </a:xfrm>
            <a:custGeom>
              <a:rect b="b" l="l" r="r" t="t"/>
              <a:pathLst>
                <a:path extrusionOk="0" h="358" w="221">
                  <a:moveTo>
                    <a:pt x="49" y="1"/>
                  </a:moveTo>
                  <a:cubicBezTo>
                    <a:pt x="26" y="1"/>
                    <a:pt x="0" y="22"/>
                    <a:pt x="6" y="51"/>
                  </a:cubicBezTo>
                  <a:cubicBezTo>
                    <a:pt x="15" y="77"/>
                    <a:pt x="23" y="103"/>
                    <a:pt x="23" y="128"/>
                  </a:cubicBezTo>
                  <a:cubicBezTo>
                    <a:pt x="32" y="146"/>
                    <a:pt x="41" y="171"/>
                    <a:pt x="49" y="197"/>
                  </a:cubicBezTo>
                  <a:cubicBezTo>
                    <a:pt x="58" y="214"/>
                    <a:pt x="75" y="240"/>
                    <a:pt x="83" y="266"/>
                  </a:cubicBezTo>
                  <a:cubicBezTo>
                    <a:pt x="83" y="274"/>
                    <a:pt x="92" y="292"/>
                    <a:pt x="101" y="309"/>
                  </a:cubicBezTo>
                  <a:cubicBezTo>
                    <a:pt x="109" y="317"/>
                    <a:pt x="118" y="335"/>
                    <a:pt x="126" y="343"/>
                  </a:cubicBezTo>
                  <a:cubicBezTo>
                    <a:pt x="136" y="353"/>
                    <a:pt x="147" y="357"/>
                    <a:pt x="157" y="357"/>
                  </a:cubicBezTo>
                  <a:cubicBezTo>
                    <a:pt x="164" y="357"/>
                    <a:pt x="171" y="355"/>
                    <a:pt x="178" y="352"/>
                  </a:cubicBezTo>
                  <a:lnTo>
                    <a:pt x="195" y="352"/>
                  </a:lnTo>
                  <a:cubicBezTo>
                    <a:pt x="212" y="343"/>
                    <a:pt x="221" y="317"/>
                    <a:pt x="221" y="300"/>
                  </a:cubicBezTo>
                  <a:cubicBezTo>
                    <a:pt x="221" y="283"/>
                    <a:pt x="212" y="274"/>
                    <a:pt x="212" y="257"/>
                  </a:cubicBezTo>
                  <a:cubicBezTo>
                    <a:pt x="204" y="240"/>
                    <a:pt x="195" y="223"/>
                    <a:pt x="187" y="214"/>
                  </a:cubicBezTo>
                  <a:cubicBezTo>
                    <a:pt x="178" y="189"/>
                    <a:pt x="169" y="163"/>
                    <a:pt x="161" y="146"/>
                  </a:cubicBezTo>
                  <a:cubicBezTo>
                    <a:pt x="144" y="120"/>
                    <a:pt x="135" y="103"/>
                    <a:pt x="118" y="85"/>
                  </a:cubicBezTo>
                  <a:cubicBezTo>
                    <a:pt x="109" y="60"/>
                    <a:pt x="92" y="42"/>
                    <a:pt x="75" y="17"/>
                  </a:cubicBezTo>
                  <a:cubicBezTo>
                    <a:pt x="69" y="6"/>
                    <a:pt x="59" y="1"/>
                    <a:pt x="4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5"/>
            <p:cNvSpPr/>
            <p:nvPr/>
          </p:nvSpPr>
          <p:spPr>
            <a:xfrm>
              <a:off x="4949268" y="3148237"/>
              <a:ext cx="14543" cy="20068"/>
            </a:xfrm>
            <a:custGeom>
              <a:rect b="b" l="l" r="r" t="t"/>
              <a:pathLst>
                <a:path extrusionOk="0" h="269" w="192">
                  <a:moveTo>
                    <a:pt x="40" y="0"/>
                  </a:moveTo>
                  <a:cubicBezTo>
                    <a:pt x="14" y="0"/>
                    <a:pt x="1" y="40"/>
                    <a:pt x="14" y="54"/>
                  </a:cubicBezTo>
                  <a:cubicBezTo>
                    <a:pt x="23" y="88"/>
                    <a:pt x="31" y="122"/>
                    <a:pt x="48" y="157"/>
                  </a:cubicBezTo>
                  <a:cubicBezTo>
                    <a:pt x="66" y="200"/>
                    <a:pt x="100" y="268"/>
                    <a:pt x="134" y="268"/>
                  </a:cubicBezTo>
                  <a:cubicBezTo>
                    <a:pt x="152" y="268"/>
                    <a:pt x="169" y="260"/>
                    <a:pt x="177" y="251"/>
                  </a:cubicBezTo>
                  <a:cubicBezTo>
                    <a:pt x="178" y="252"/>
                    <a:pt x="178" y="252"/>
                    <a:pt x="179" y="252"/>
                  </a:cubicBezTo>
                  <a:cubicBezTo>
                    <a:pt x="185" y="252"/>
                    <a:pt x="191" y="208"/>
                    <a:pt x="189" y="208"/>
                  </a:cubicBezTo>
                  <a:lnTo>
                    <a:pt x="189" y="208"/>
                  </a:lnTo>
                  <a:cubicBezTo>
                    <a:pt x="188" y="208"/>
                    <a:pt x="187" y="211"/>
                    <a:pt x="186" y="217"/>
                  </a:cubicBezTo>
                  <a:cubicBezTo>
                    <a:pt x="177" y="131"/>
                    <a:pt x="134" y="54"/>
                    <a:pt x="66" y="11"/>
                  </a:cubicBezTo>
                  <a:cubicBezTo>
                    <a:pt x="56" y="3"/>
                    <a:pt x="48" y="0"/>
                    <a:pt x="4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0" name="Google Shape;3630;p45"/>
          <p:cNvGrpSpPr/>
          <p:nvPr/>
        </p:nvGrpSpPr>
        <p:grpSpPr>
          <a:xfrm>
            <a:off x="5600222" y="2958086"/>
            <a:ext cx="548650" cy="526695"/>
            <a:chOff x="5759375" y="1073750"/>
            <a:chExt cx="219750" cy="207450"/>
          </a:xfrm>
        </p:grpSpPr>
        <p:sp>
          <p:nvSpPr>
            <p:cNvPr id="3631" name="Google Shape;3631;p45"/>
            <p:cNvSpPr/>
            <p:nvPr/>
          </p:nvSpPr>
          <p:spPr>
            <a:xfrm>
              <a:off x="5893275" y="1138750"/>
              <a:ext cx="85850" cy="89150"/>
            </a:xfrm>
            <a:custGeom>
              <a:rect b="b" l="l" r="r" t="t"/>
              <a:pathLst>
                <a:path extrusionOk="0" h="3566" w="3434">
                  <a:moveTo>
                    <a:pt x="3366" y="1"/>
                  </a:moveTo>
                  <a:cubicBezTo>
                    <a:pt x="3079" y="1"/>
                    <a:pt x="2812" y="429"/>
                    <a:pt x="2592" y="429"/>
                  </a:cubicBezTo>
                  <a:cubicBezTo>
                    <a:pt x="2568" y="429"/>
                    <a:pt x="2545" y="424"/>
                    <a:pt x="2523" y="413"/>
                  </a:cubicBezTo>
                  <a:cubicBezTo>
                    <a:pt x="2513" y="409"/>
                    <a:pt x="2502" y="408"/>
                    <a:pt x="2492" y="408"/>
                  </a:cubicBezTo>
                  <a:cubicBezTo>
                    <a:pt x="2355" y="408"/>
                    <a:pt x="2162" y="667"/>
                    <a:pt x="2070" y="667"/>
                  </a:cubicBezTo>
                  <a:cubicBezTo>
                    <a:pt x="2063" y="667"/>
                    <a:pt x="2056" y="666"/>
                    <a:pt x="2050" y="662"/>
                  </a:cubicBezTo>
                  <a:cubicBezTo>
                    <a:pt x="2026" y="634"/>
                    <a:pt x="2000" y="622"/>
                    <a:pt x="1971" y="622"/>
                  </a:cubicBezTo>
                  <a:cubicBezTo>
                    <a:pt x="1823" y="622"/>
                    <a:pt x="1631" y="947"/>
                    <a:pt x="1527" y="947"/>
                  </a:cubicBezTo>
                  <a:cubicBezTo>
                    <a:pt x="1524" y="947"/>
                    <a:pt x="1521" y="946"/>
                    <a:pt x="1518" y="946"/>
                  </a:cubicBezTo>
                  <a:cubicBezTo>
                    <a:pt x="1499" y="934"/>
                    <a:pt x="1482" y="929"/>
                    <a:pt x="1467" y="929"/>
                  </a:cubicBezTo>
                  <a:cubicBezTo>
                    <a:pt x="1426" y="929"/>
                    <a:pt x="1394" y="963"/>
                    <a:pt x="1363" y="989"/>
                  </a:cubicBezTo>
                  <a:cubicBezTo>
                    <a:pt x="1207" y="1051"/>
                    <a:pt x="1136" y="1404"/>
                    <a:pt x="1015" y="1404"/>
                  </a:cubicBezTo>
                  <a:cubicBezTo>
                    <a:pt x="1003" y="1404"/>
                    <a:pt x="990" y="1400"/>
                    <a:pt x="976" y="1392"/>
                  </a:cubicBezTo>
                  <a:cubicBezTo>
                    <a:pt x="805" y="1392"/>
                    <a:pt x="719" y="1676"/>
                    <a:pt x="684" y="1831"/>
                  </a:cubicBezTo>
                  <a:cubicBezTo>
                    <a:pt x="684" y="1860"/>
                    <a:pt x="678" y="1913"/>
                    <a:pt x="645" y="1913"/>
                  </a:cubicBezTo>
                  <a:cubicBezTo>
                    <a:pt x="639" y="1913"/>
                    <a:pt x="632" y="1912"/>
                    <a:pt x="624" y="1908"/>
                  </a:cubicBezTo>
                  <a:cubicBezTo>
                    <a:pt x="597" y="1897"/>
                    <a:pt x="574" y="1892"/>
                    <a:pt x="554" y="1892"/>
                  </a:cubicBezTo>
                  <a:cubicBezTo>
                    <a:pt x="468" y="1892"/>
                    <a:pt x="444" y="1984"/>
                    <a:pt x="409" y="2054"/>
                  </a:cubicBezTo>
                  <a:cubicBezTo>
                    <a:pt x="349" y="2157"/>
                    <a:pt x="332" y="2286"/>
                    <a:pt x="341" y="2406"/>
                  </a:cubicBezTo>
                  <a:cubicBezTo>
                    <a:pt x="349" y="2440"/>
                    <a:pt x="375" y="2492"/>
                    <a:pt x="306" y="2492"/>
                  </a:cubicBezTo>
                  <a:cubicBezTo>
                    <a:pt x="1" y="2509"/>
                    <a:pt x="215" y="3549"/>
                    <a:pt x="485" y="3549"/>
                  </a:cubicBezTo>
                  <a:cubicBezTo>
                    <a:pt x="489" y="3549"/>
                    <a:pt x="492" y="3549"/>
                    <a:pt x="495" y="3549"/>
                  </a:cubicBezTo>
                  <a:cubicBezTo>
                    <a:pt x="511" y="3548"/>
                    <a:pt x="528" y="3547"/>
                    <a:pt x="545" y="3547"/>
                  </a:cubicBezTo>
                  <a:cubicBezTo>
                    <a:pt x="652" y="3547"/>
                    <a:pt x="794" y="3565"/>
                    <a:pt x="927" y="3565"/>
                  </a:cubicBezTo>
                  <a:cubicBezTo>
                    <a:pt x="1100" y="3565"/>
                    <a:pt x="1258" y="3535"/>
                    <a:pt x="1303" y="3394"/>
                  </a:cubicBezTo>
                  <a:cubicBezTo>
                    <a:pt x="1260" y="3248"/>
                    <a:pt x="1561" y="3291"/>
                    <a:pt x="1655" y="3222"/>
                  </a:cubicBezTo>
                  <a:cubicBezTo>
                    <a:pt x="2514" y="2904"/>
                    <a:pt x="1818" y="2853"/>
                    <a:pt x="2162" y="2741"/>
                  </a:cubicBezTo>
                  <a:cubicBezTo>
                    <a:pt x="2368" y="2621"/>
                    <a:pt x="2678" y="2501"/>
                    <a:pt x="2738" y="2260"/>
                  </a:cubicBezTo>
                  <a:cubicBezTo>
                    <a:pt x="2703" y="2140"/>
                    <a:pt x="2798" y="2097"/>
                    <a:pt x="2858" y="2028"/>
                  </a:cubicBezTo>
                  <a:cubicBezTo>
                    <a:pt x="2961" y="1899"/>
                    <a:pt x="3348" y="1693"/>
                    <a:pt x="3021" y="1573"/>
                  </a:cubicBezTo>
                  <a:cubicBezTo>
                    <a:pt x="3167" y="1435"/>
                    <a:pt x="3382" y="1212"/>
                    <a:pt x="3305" y="1006"/>
                  </a:cubicBezTo>
                  <a:cubicBezTo>
                    <a:pt x="3176" y="825"/>
                    <a:pt x="3373" y="705"/>
                    <a:pt x="3434" y="542"/>
                  </a:cubicBezTo>
                  <a:lnTo>
                    <a:pt x="3434" y="379"/>
                  </a:lnTo>
                  <a:cubicBezTo>
                    <a:pt x="3339" y="318"/>
                    <a:pt x="3339" y="318"/>
                    <a:pt x="3434" y="172"/>
                  </a:cubicBezTo>
                  <a:lnTo>
                    <a:pt x="3434" y="9"/>
                  </a:lnTo>
                  <a:cubicBezTo>
                    <a:pt x="3411" y="3"/>
                    <a:pt x="3388" y="1"/>
                    <a:pt x="33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5"/>
            <p:cNvSpPr/>
            <p:nvPr/>
          </p:nvSpPr>
          <p:spPr>
            <a:xfrm>
              <a:off x="5821225" y="1073750"/>
              <a:ext cx="81150" cy="137875"/>
            </a:xfrm>
            <a:custGeom>
              <a:rect b="b" l="l" r="r" t="t"/>
              <a:pathLst>
                <a:path extrusionOk="0" h="5515" w="3246">
                  <a:moveTo>
                    <a:pt x="363" y="1"/>
                  </a:moveTo>
                  <a:cubicBezTo>
                    <a:pt x="140" y="1"/>
                    <a:pt x="78" y="382"/>
                    <a:pt x="284" y="839"/>
                  </a:cubicBezTo>
                  <a:cubicBezTo>
                    <a:pt x="413" y="1217"/>
                    <a:pt x="18" y="917"/>
                    <a:pt x="430" y="1656"/>
                  </a:cubicBezTo>
                  <a:cubicBezTo>
                    <a:pt x="1" y="1896"/>
                    <a:pt x="542" y="2283"/>
                    <a:pt x="645" y="2558"/>
                  </a:cubicBezTo>
                  <a:cubicBezTo>
                    <a:pt x="499" y="2652"/>
                    <a:pt x="379" y="2678"/>
                    <a:pt x="482" y="2875"/>
                  </a:cubicBezTo>
                  <a:cubicBezTo>
                    <a:pt x="594" y="3090"/>
                    <a:pt x="705" y="3314"/>
                    <a:pt x="903" y="3485"/>
                  </a:cubicBezTo>
                  <a:cubicBezTo>
                    <a:pt x="516" y="3674"/>
                    <a:pt x="1083" y="4027"/>
                    <a:pt x="1264" y="4181"/>
                  </a:cubicBezTo>
                  <a:cubicBezTo>
                    <a:pt x="843" y="4525"/>
                    <a:pt x="1496" y="4723"/>
                    <a:pt x="1719" y="4937"/>
                  </a:cubicBezTo>
                  <a:cubicBezTo>
                    <a:pt x="1255" y="5230"/>
                    <a:pt x="2166" y="5384"/>
                    <a:pt x="2364" y="5479"/>
                  </a:cubicBezTo>
                  <a:cubicBezTo>
                    <a:pt x="2392" y="5503"/>
                    <a:pt x="2420" y="5514"/>
                    <a:pt x="2448" y="5514"/>
                  </a:cubicBezTo>
                  <a:cubicBezTo>
                    <a:pt x="2689" y="5514"/>
                    <a:pt x="2872" y="4643"/>
                    <a:pt x="2965" y="4473"/>
                  </a:cubicBezTo>
                  <a:cubicBezTo>
                    <a:pt x="3028" y="4268"/>
                    <a:pt x="3245" y="3828"/>
                    <a:pt x="2935" y="3828"/>
                  </a:cubicBezTo>
                  <a:cubicBezTo>
                    <a:pt x="2909" y="3828"/>
                    <a:pt x="2879" y="3831"/>
                    <a:pt x="2845" y="3838"/>
                  </a:cubicBezTo>
                  <a:cubicBezTo>
                    <a:pt x="2870" y="3537"/>
                    <a:pt x="3154" y="3099"/>
                    <a:pt x="2888" y="2858"/>
                  </a:cubicBezTo>
                  <a:cubicBezTo>
                    <a:pt x="2724" y="2858"/>
                    <a:pt x="2759" y="2755"/>
                    <a:pt x="2776" y="2669"/>
                  </a:cubicBezTo>
                  <a:cubicBezTo>
                    <a:pt x="2806" y="2504"/>
                    <a:pt x="2876" y="2093"/>
                    <a:pt x="2661" y="2093"/>
                  </a:cubicBezTo>
                  <a:cubicBezTo>
                    <a:pt x="2631" y="2093"/>
                    <a:pt x="2595" y="2101"/>
                    <a:pt x="2553" y="2119"/>
                  </a:cubicBezTo>
                  <a:cubicBezTo>
                    <a:pt x="2536" y="2125"/>
                    <a:pt x="2517" y="2137"/>
                    <a:pt x="2496" y="2137"/>
                  </a:cubicBezTo>
                  <a:cubicBezTo>
                    <a:pt x="2484" y="2137"/>
                    <a:pt x="2471" y="2132"/>
                    <a:pt x="2458" y="2119"/>
                  </a:cubicBezTo>
                  <a:cubicBezTo>
                    <a:pt x="2429" y="1889"/>
                    <a:pt x="2479" y="1406"/>
                    <a:pt x="2223" y="1406"/>
                  </a:cubicBezTo>
                  <a:cubicBezTo>
                    <a:pt x="2174" y="1406"/>
                    <a:pt x="2113" y="1425"/>
                    <a:pt x="2037" y="1467"/>
                  </a:cubicBezTo>
                  <a:cubicBezTo>
                    <a:pt x="1945" y="1097"/>
                    <a:pt x="1867" y="1030"/>
                    <a:pt x="1796" y="1030"/>
                  </a:cubicBezTo>
                  <a:cubicBezTo>
                    <a:pt x="1756" y="1030"/>
                    <a:pt x="1717" y="1051"/>
                    <a:pt x="1679" y="1051"/>
                  </a:cubicBezTo>
                  <a:cubicBezTo>
                    <a:pt x="1641" y="1051"/>
                    <a:pt x="1603" y="1029"/>
                    <a:pt x="1565" y="942"/>
                  </a:cubicBezTo>
                  <a:cubicBezTo>
                    <a:pt x="1481" y="744"/>
                    <a:pt x="1309" y="410"/>
                    <a:pt x="1060" y="410"/>
                  </a:cubicBezTo>
                  <a:cubicBezTo>
                    <a:pt x="1029" y="410"/>
                    <a:pt x="997" y="415"/>
                    <a:pt x="963" y="427"/>
                  </a:cubicBezTo>
                  <a:cubicBezTo>
                    <a:pt x="946" y="437"/>
                    <a:pt x="932" y="441"/>
                    <a:pt x="919" y="441"/>
                  </a:cubicBezTo>
                  <a:cubicBezTo>
                    <a:pt x="888" y="441"/>
                    <a:pt x="870" y="415"/>
                    <a:pt x="851" y="384"/>
                  </a:cubicBezTo>
                  <a:cubicBezTo>
                    <a:pt x="652" y="113"/>
                    <a:pt x="484" y="1"/>
                    <a:pt x="3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5"/>
            <p:cNvSpPr/>
            <p:nvPr/>
          </p:nvSpPr>
          <p:spPr>
            <a:xfrm>
              <a:off x="5759375" y="1205175"/>
              <a:ext cx="109550" cy="43325"/>
            </a:xfrm>
            <a:custGeom>
              <a:rect b="b" l="l" r="r" t="t"/>
              <a:pathLst>
                <a:path extrusionOk="0" h="1733" w="4382">
                  <a:moveTo>
                    <a:pt x="1755" y="0"/>
                  </a:moveTo>
                  <a:cubicBezTo>
                    <a:pt x="1710" y="0"/>
                    <a:pt x="1666" y="12"/>
                    <a:pt x="1633" y="50"/>
                  </a:cubicBezTo>
                  <a:cubicBezTo>
                    <a:pt x="1607" y="76"/>
                    <a:pt x="1576" y="85"/>
                    <a:pt x="1543" y="85"/>
                  </a:cubicBezTo>
                  <a:cubicBezTo>
                    <a:pt x="1446" y="85"/>
                    <a:pt x="1325" y="6"/>
                    <a:pt x="1227" y="6"/>
                  </a:cubicBezTo>
                  <a:cubicBezTo>
                    <a:pt x="1189" y="6"/>
                    <a:pt x="1155" y="17"/>
                    <a:pt x="1126" y="50"/>
                  </a:cubicBezTo>
                  <a:cubicBezTo>
                    <a:pt x="1023" y="153"/>
                    <a:pt x="928" y="127"/>
                    <a:pt x="817" y="136"/>
                  </a:cubicBezTo>
                  <a:cubicBezTo>
                    <a:pt x="1" y="162"/>
                    <a:pt x="267" y="754"/>
                    <a:pt x="860" y="926"/>
                  </a:cubicBezTo>
                  <a:cubicBezTo>
                    <a:pt x="705" y="1313"/>
                    <a:pt x="1263" y="1235"/>
                    <a:pt x="1487" y="1278"/>
                  </a:cubicBezTo>
                  <a:cubicBezTo>
                    <a:pt x="1502" y="1543"/>
                    <a:pt x="1651" y="1604"/>
                    <a:pt x="1824" y="1604"/>
                  </a:cubicBezTo>
                  <a:cubicBezTo>
                    <a:pt x="1970" y="1604"/>
                    <a:pt x="2134" y="1560"/>
                    <a:pt x="2246" y="1560"/>
                  </a:cubicBezTo>
                  <a:cubicBezTo>
                    <a:pt x="2298" y="1560"/>
                    <a:pt x="2339" y="1569"/>
                    <a:pt x="2363" y="1596"/>
                  </a:cubicBezTo>
                  <a:cubicBezTo>
                    <a:pt x="2405" y="1698"/>
                    <a:pt x="2495" y="1732"/>
                    <a:pt x="2598" y="1732"/>
                  </a:cubicBezTo>
                  <a:cubicBezTo>
                    <a:pt x="2729" y="1732"/>
                    <a:pt x="2881" y="1678"/>
                    <a:pt x="2982" y="1639"/>
                  </a:cubicBezTo>
                  <a:cubicBezTo>
                    <a:pt x="3032" y="1619"/>
                    <a:pt x="3085" y="1575"/>
                    <a:pt x="3136" y="1575"/>
                  </a:cubicBezTo>
                  <a:cubicBezTo>
                    <a:pt x="3172" y="1575"/>
                    <a:pt x="3207" y="1597"/>
                    <a:pt x="3240" y="1665"/>
                  </a:cubicBezTo>
                  <a:cubicBezTo>
                    <a:pt x="3248" y="1682"/>
                    <a:pt x="3317" y="1682"/>
                    <a:pt x="3360" y="1682"/>
                  </a:cubicBezTo>
                  <a:cubicBezTo>
                    <a:pt x="3364" y="1682"/>
                    <a:pt x="3368" y="1682"/>
                    <a:pt x="3372" y="1682"/>
                  </a:cubicBezTo>
                  <a:cubicBezTo>
                    <a:pt x="3657" y="1682"/>
                    <a:pt x="4382" y="1403"/>
                    <a:pt x="4356" y="1124"/>
                  </a:cubicBezTo>
                  <a:cubicBezTo>
                    <a:pt x="4159" y="875"/>
                    <a:pt x="3935" y="531"/>
                    <a:pt x="3635" y="436"/>
                  </a:cubicBezTo>
                  <a:cubicBezTo>
                    <a:pt x="3615" y="442"/>
                    <a:pt x="3598" y="444"/>
                    <a:pt x="3583" y="444"/>
                  </a:cubicBezTo>
                  <a:cubicBezTo>
                    <a:pt x="3525" y="444"/>
                    <a:pt x="3495" y="409"/>
                    <a:pt x="3454" y="368"/>
                  </a:cubicBezTo>
                  <a:cubicBezTo>
                    <a:pt x="3363" y="291"/>
                    <a:pt x="3266" y="208"/>
                    <a:pt x="3155" y="208"/>
                  </a:cubicBezTo>
                  <a:cubicBezTo>
                    <a:pt x="3129" y="208"/>
                    <a:pt x="3103" y="212"/>
                    <a:pt x="3076" y="222"/>
                  </a:cubicBezTo>
                  <a:cubicBezTo>
                    <a:pt x="3053" y="228"/>
                    <a:pt x="3030" y="230"/>
                    <a:pt x="3008" y="230"/>
                  </a:cubicBezTo>
                  <a:cubicBezTo>
                    <a:pt x="2809" y="230"/>
                    <a:pt x="2620" y="27"/>
                    <a:pt x="2436" y="27"/>
                  </a:cubicBezTo>
                  <a:cubicBezTo>
                    <a:pt x="2397" y="27"/>
                    <a:pt x="2359" y="37"/>
                    <a:pt x="2320" y="58"/>
                  </a:cubicBezTo>
                  <a:cubicBezTo>
                    <a:pt x="2292" y="105"/>
                    <a:pt x="2256" y="122"/>
                    <a:pt x="2216" y="122"/>
                  </a:cubicBezTo>
                  <a:cubicBezTo>
                    <a:pt x="2114" y="122"/>
                    <a:pt x="1985" y="15"/>
                    <a:pt x="1881" y="15"/>
                  </a:cubicBezTo>
                  <a:cubicBezTo>
                    <a:pt x="1876" y="15"/>
                    <a:pt x="1870" y="15"/>
                    <a:pt x="1865" y="15"/>
                  </a:cubicBezTo>
                  <a:cubicBezTo>
                    <a:pt x="1830" y="8"/>
                    <a:pt x="1792" y="0"/>
                    <a:pt x="17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5"/>
            <p:cNvSpPr/>
            <p:nvPr/>
          </p:nvSpPr>
          <p:spPr>
            <a:xfrm>
              <a:off x="5796100" y="1095275"/>
              <a:ext cx="155225" cy="185925"/>
            </a:xfrm>
            <a:custGeom>
              <a:rect b="b" l="l" r="r" t="t"/>
              <a:pathLst>
                <a:path extrusionOk="0" h="7437" w="6209">
                  <a:moveTo>
                    <a:pt x="1701" y="1"/>
                  </a:moveTo>
                  <a:cubicBezTo>
                    <a:pt x="1694" y="1"/>
                    <a:pt x="1687" y="7"/>
                    <a:pt x="1693" y="13"/>
                  </a:cubicBezTo>
                  <a:cubicBezTo>
                    <a:pt x="1753" y="116"/>
                    <a:pt x="1805" y="219"/>
                    <a:pt x="1865" y="322"/>
                  </a:cubicBezTo>
                  <a:cubicBezTo>
                    <a:pt x="1925" y="425"/>
                    <a:pt x="1994" y="528"/>
                    <a:pt x="2054" y="631"/>
                  </a:cubicBezTo>
                  <a:cubicBezTo>
                    <a:pt x="2174" y="829"/>
                    <a:pt x="2295" y="1035"/>
                    <a:pt x="2406" y="1241"/>
                  </a:cubicBezTo>
                  <a:cubicBezTo>
                    <a:pt x="2621" y="1662"/>
                    <a:pt x="2810" y="2100"/>
                    <a:pt x="2956" y="2556"/>
                  </a:cubicBezTo>
                  <a:cubicBezTo>
                    <a:pt x="3111" y="3020"/>
                    <a:pt x="3240" y="3501"/>
                    <a:pt x="3334" y="3990"/>
                  </a:cubicBezTo>
                  <a:cubicBezTo>
                    <a:pt x="3446" y="4506"/>
                    <a:pt x="3523" y="5039"/>
                    <a:pt x="3583" y="5571"/>
                  </a:cubicBezTo>
                  <a:cubicBezTo>
                    <a:pt x="3600" y="5657"/>
                    <a:pt x="3609" y="5752"/>
                    <a:pt x="3618" y="5846"/>
                  </a:cubicBezTo>
                  <a:lnTo>
                    <a:pt x="3609" y="5838"/>
                  </a:lnTo>
                  <a:cubicBezTo>
                    <a:pt x="3558" y="5803"/>
                    <a:pt x="3497" y="5769"/>
                    <a:pt x="3446" y="5735"/>
                  </a:cubicBezTo>
                  <a:cubicBezTo>
                    <a:pt x="3343" y="5666"/>
                    <a:pt x="3231" y="5597"/>
                    <a:pt x="3111" y="5546"/>
                  </a:cubicBezTo>
                  <a:cubicBezTo>
                    <a:pt x="2879" y="5425"/>
                    <a:pt x="2647" y="5322"/>
                    <a:pt x="2398" y="5245"/>
                  </a:cubicBezTo>
                  <a:cubicBezTo>
                    <a:pt x="1908" y="5082"/>
                    <a:pt x="1401" y="4996"/>
                    <a:pt x="886" y="4996"/>
                  </a:cubicBezTo>
                  <a:cubicBezTo>
                    <a:pt x="843" y="4993"/>
                    <a:pt x="800" y="4992"/>
                    <a:pt x="758" y="4992"/>
                  </a:cubicBezTo>
                  <a:cubicBezTo>
                    <a:pt x="509" y="4992"/>
                    <a:pt x="261" y="5034"/>
                    <a:pt x="26" y="5107"/>
                  </a:cubicBezTo>
                  <a:cubicBezTo>
                    <a:pt x="1" y="5107"/>
                    <a:pt x="1" y="5142"/>
                    <a:pt x="26" y="5142"/>
                  </a:cubicBezTo>
                  <a:cubicBezTo>
                    <a:pt x="62" y="5143"/>
                    <a:pt x="98" y="5143"/>
                    <a:pt x="133" y="5143"/>
                  </a:cubicBezTo>
                  <a:cubicBezTo>
                    <a:pt x="347" y="5143"/>
                    <a:pt x="560" y="5125"/>
                    <a:pt x="774" y="5125"/>
                  </a:cubicBezTo>
                  <a:cubicBezTo>
                    <a:pt x="1023" y="5133"/>
                    <a:pt x="1272" y="5150"/>
                    <a:pt x="1513" y="5193"/>
                  </a:cubicBezTo>
                  <a:cubicBezTo>
                    <a:pt x="2011" y="5271"/>
                    <a:pt x="2484" y="5425"/>
                    <a:pt x="2939" y="5649"/>
                  </a:cubicBezTo>
                  <a:cubicBezTo>
                    <a:pt x="3059" y="5709"/>
                    <a:pt x="3188" y="5777"/>
                    <a:pt x="3308" y="5846"/>
                  </a:cubicBezTo>
                  <a:lnTo>
                    <a:pt x="3480" y="5958"/>
                  </a:lnTo>
                  <a:cubicBezTo>
                    <a:pt x="3506" y="5975"/>
                    <a:pt x="3540" y="5992"/>
                    <a:pt x="3566" y="6018"/>
                  </a:cubicBezTo>
                  <a:cubicBezTo>
                    <a:pt x="3592" y="6027"/>
                    <a:pt x="3609" y="6035"/>
                    <a:pt x="3635" y="6044"/>
                  </a:cubicBezTo>
                  <a:cubicBezTo>
                    <a:pt x="3669" y="6413"/>
                    <a:pt x="3704" y="6791"/>
                    <a:pt x="3738" y="7161"/>
                  </a:cubicBezTo>
                  <a:cubicBezTo>
                    <a:pt x="3738" y="7238"/>
                    <a:pt x="3755" y="7307"/>
                    <a:pt x="3764" y="7375"/>
                  </a:cubicBezTo>
                  <a:cubicBezTo>
                    <a:pt x="3771" y="7406"/>
                    <a:pt x="3807" y="7437"/>
                    <a:pt x="3845" y="7437"/>
                  </a:cubicBezTo>
                  <a:cubicBezTo>
                    <a:pt x="3849" y="7437"/>
                    <a:pt x="3854" y="7437"/>
                    <a:pt x="3858" y="7436"/>
                  </a:cubicBezTo>
                  <a:cubicBezTo>
                    <a:pt x="3901" y="7427"/>
                    <a:pt x="3936" y="7393"/>
                    <a:pt x="3936" y="7350"/>
                  </a:cubicBezTo>
                  <a:cubicBezTo>
                    <a:pt x="3927" y="7083"/>
                    <a:pt x="3893" y="6817"/>
                    <a:pt x="3867" y="6542"/>
                  </a:cubicBezTo>
                  <a:cubicBezTo>
                    <a:pt x="3858" y="6448"/>
                    <a:pt x="3850" y="6362"/>
                    <a:pt x="3841" y="6267"/>
                  </a:cubicBezTo>
                  <a:lnTo>
                    <a:pt x="3858" y="6250"/>
                  </a:lnTo>
                  <a:cubicBezTo>
                    <a:pt x="3875" y="6216"/>
                    <a:pt x="3884" y="6190"/>
                    <a:pt x="3901" y="6156"/>
                  </a:cubicBezTo>
                  <a:cubicBezTo>
                    <a:pt x="3927" y="6095"/>
                    <a:pt x="3953" y="6035"/>
                    <a:pt x="3979" y="5975"/>
                  </a:cubicBezTo>
                  <a:cubicBezTo>
                    <a:pt x="4030" y="5855"/>
                    <a:pt x="4082" y="5735"/>
                    <a:pt x="4142" y="5623"/>
                  </a:cubicBezTo>
                  <a:cubicBezTo>
                    <a:pt x="4262" y="5382"/>
                    <a:pt x="4391" y="5150"/>
                    <a:pt x="4537" y="4936"/>
                  </a:cubicBezTo>
                  <a:cubicBezTo>
                    <a:pt x="4820" y="4497"/>
                    <a:pt x="5164" y="4094"/>
                    <a:pt x="5542" y="3733"/>
                  </a:cubicBezTo>
                  <a:cubicBezTo>
                    <a:pt x="5645" y="3630"/>
                    <a:pt x="5757" y="3535"/>
                    <a:pt x="5877" y="3441"/>
                  </a:cubicBezTo>
                  <a:cubicBezTo>
                    <a:pt x="5989" y="3346"/>
                    <a:pt x="6092" y="3243"/>
                    <a:pt x="6187" y="3131"/>
                  </a:cubicBezTo>
                  <a:cubicBezTo>
                    <a:pt x="6209" y="3131"/>
                    <a:pt x="6199" y="3112"/>
                    <a:pt x="6185" y="3112"/>
                  </a:cubicBezTo>
                  <a:cubicBezTo>
                    <a:pt x="6183" y="3112"/>
                    <a:pt x="6180" y="3113"/>
                    <a:pt x="6178" y="3114"/>
                  </a:cubicBezTo>
                  <a:cubicBezTo>
                    <a:pt x="6058" y="3157"/>
                    <a:pt x="5946" y="3217"/>
                    <a:pt x="5834" y="3295"/>
                  </a:cubicBezTo>
                  <a:cubicBezTo>
                    <a:pt x="5723" y="3372"/>
                    <a:pt x="5619" y="3458"/>
                    <a:pt x="5516" y="3552"/>
                  </a:cubicBezTo>
                  <a:cubicBezTo>
                    <a:pt x="5319" y="3733"/>
                    <a:pt x="5130" y="3922"/>
                    <a:pt x="4949" y="4119"/>
                  </a:cubicBezTo>
                  <a:cubicBezTo>
                    <a:pt x="4597" y="4523"/>
                    <a:pt x="4296" y="4978"/>
                    <a:pt x="4047" y="5451"/>
                  </a:cubicBezTo>
                  <a:cubicBezTo>
                    <a:pt x="3979" y="5588"/>
                    <a:pt x="3918" y="5726"/>
                    <a:pt x="3858" y="5863"/>
                  </a:cubicBezTo>
                  <a:lnTo>
                    <a:pt x="3815" y="5984"/>
                  </a:lnTo>
                  <a:cubicBezTo>
                    <a:pt x="3807" y="5898"/>
                    <a:pt x="3798" y="5820"/>
                    <a:pt x="3790" y="5743"/>
                  </a:cubicBezTo>
                  <a:cubicBezTo>
                    <a:pt x="3729" y="5202"/>
                    <a:pt x="3652" y="4669"/>
                    <a:pt x="3549" y="4128"/>
                  </a:cubicBezTo>
                  <a:cubicBezTo>
                    <a:pt x="3454" y="3630"/>
                    <a:pt x="3334" y="3140"/>
                    <a:pt x="3180" y="2659"/>
                  </a:cubicBezTo>
                  <a:cubicBezTo>
                    <a:pt x="3033" y="2195"/>
                    <a:pt x="2853" y="1748"/>
                    <a:pt x="2638" y="1319"/>
                  </a:cubicBezTo>
                  <a:cubicBezTo>
                    <a:pt x="2535" y="1104"/>
                    <a:pt x="2415" y="889"/>
                    <a:pt x="2286" y="691"/>
                  </a:cubicBezTo>
                  <a:cubicBezTo>
                    <a:pt x="2217" y="588"/>
                    <a:pt x="2149" y="485"/>
                    <a:pt x="2080" y="391"/>
                  </a:cubicBezTo>
                  <a:cubicBezTo>
                    <a:pt x="2011" y="296"/>
                    <a:pt x="1925" y="202"/>
                    <a:pt x="1839" y="124"/>
                  </a:cubicBezTo>
                  <a:cubicBezTo>
                    <a:pt x="1796" y="90"/>
                    <a:pt x="1753" y="47"/>
                    <a:pt x="1710" y="4"/>
                  </a:cubicBezTo>
                  <a:cubicBezTo>
                    <a:pt x="1708" y="2"/>
                    <a:pt x="1705" y="1"/>
                    <a:pt x="1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5" name="Google Shape;3635;p45"/>
          <p:cNvGrpSpPr/>
          <p:nvPr/>
        </p:nvGrpSpPr>
        <p:grpSpPr>
          <a:xfrm>
            <a:off x="6451853" y="2958086"/>
            <a:ext cx="640073" cy="725429"/>
            <a:chOff x="6175649" y="3143443"/>
            <a:chExt cx="457195" cy="519537"/>
          </a:xfrm>
        </p:grpSpPr>
        <p:sp>
          <p:nvSpPr>
            <p:cNvPr id="3636" name="Google Shape;3636;p45"/>
            <p:cNvSpPr/>
            <p:nvPr/>
          </p:nvSpPr>
          <p:spPr>
            <a:xfrm>
              <a:off x="6436968" y="3346592"/>
              <a:ext cx="195876" cy="82062"/>
            </a:xfrm>
            <a:custGeom>
              <a:rect b="b" l="l" r="r" t="t"/>
              <a:pathLst>
                <a:path extrusionOk="0" h="1453" w="3463">
                  <a:moveTo>
                    <a:pt x="2652" y="0"/>
                  </a:moveTo>
                  <a:cubicBezTo>
                    <a:pt x="2099" y="0"/>
                    <a:pt x="1397" y="272"/>
                    <a:pt x="963" y="309"/>
                  </a:cubicBezTo>
                  <a:cubicBezTo>
                    <a:pt x="464" y="421"/>
                    <a:pt x="121" y="988"/>
                    <a:pt x="0" y="1452"/>
                  </a:cubicBezTo>
                  <a:cubicBezTo>
                    <a:pt x="353" y="1220"/>
                    <a:pt x="791" y="1263"/>
                    <a:pt x="1203" y="1246"/>
                  </a:cubicBezTo>
                  <a:cubicBezTo>
                    <a:pt x="1899" y="1246"/>
                    <a:pt x="2724" y="1212"/>
                    <a:pt x="3308" y="791"/>
                  </a:cubicBezTo>
                  <a:cubicBezTo>
                    <a:pt x="3411" y="713"/>
                    <a:pt x="3463" y="567"/>
                    <a:pt x="3411" y="438"/>
                  </a:cubicBezTo>
                  <a:cubicBezTo>
                    <a:pt x="3283" y="106"/>
                    <a:pt x="2996" y="0"/>
                    <a:pt x="26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5"/>
            <p:cNvSpPr/>
            <p:nvPr/>
          </p:nvSpPr>
          <p:spPr>
            <a:xfrm>
              <a:off x="6335777" y="3143443"/>
              <a:ext cx="112899" cy="275497"/>
            </a:xfrm>
            <a:custGeom>
              <a:rect b="b" l="l" r="r" t="t"/>
              <a:pathLst>
                <a:path extrusionOk="0" h="4878" w="1996">
                  <a:moveTo>
                    <a:pt x="1041" y="1"/>
                  </a:moveTo>
                  <a:cubicBezTo>
                    <a:pt x="1" y="1"/>
                    <a:pt x="112" y="2085"/>
                    <a:pt x="209" y="2824"/>
                  </a:cubicBezTo>
                  <a:cubicBezTo>
                    <a:pt x="338" y="3589"/>
                    <a:pt x="638" y="4319"/>
                    <a:pt x="1180" y="4877"/>
                  </a:cubicBezTo>
                  <a:cubicBezTo>
                    <a:pt x="1566" y="3984"/>
                    <a:pt x="1463" y="2944"/>
                    <a:pt x="1721" y="2008"/>
                  </a:cubicBezTo>
                  <a:cubicBezTo>
                    <a:pt x="1789" y="1346"/>
                    <a:pt x="1996" y="393"/>
                    <a:pt x="1274" y="32"/>
                  </a:cubicBezTo>
                  <a:cubicBezTo>
                    <a:pt x="1190" y="11"/>
                    <a:pt x="1113" y="1"/>
                    <a:pt x="10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5"/>
            <p:cNvSpPr/>
            <p:nvPr/>
          </p:nvSpPr>
          <p:spPr>
            <a:xfrm>
              <a:off x="6175649" y="3373758"/>
              <a:ext cx="196724" cy="88218"/>
            </a:xfrm>
            <a:custGeom>
              <a:rect b="b" l="l" r="r" t="t"/>
              <a:pathLst>
                <a:path extrusionOk="0" h="1562" w="3478">
                  <a:moveTo>
                    <a:pt x="2370" y="1"/>
                  </a:moveTo>
                  <a:cubicBezTo>
                    <a:pt x="1904" y="1"/>
                    <a:pt x="1370" y="264"/>
                    <a:pt x="797" y="490"/>
                  </a:cubicBezTo>
                  <a:cubicBezTo>
                    <a:pt x="0" y="896"/>
                    <a:pt x="395" y="1562"/>
                    <a:pt x="1050" y="1562"/>
                  </a:cubicBezTo>
                  <a:cubicBezTo>
                    <a:pt x="1158" y="1562"/>
                    <a:pt x="1273" y="1544"/>
                    <a:pt x="1390" y="1504"/>
                  </a:cubicBezTo>
                  <a:cubicBezTo>
                    <a:pt x="1803" y="1409"/>
                    <a:pt x="2103" y="1074"/>
                    <a:pt x="2533" y="1031"/>
                  </a:cubicBezTo>
                  <a:cubicBezTo>
                    <a:pt x="2802" y="1017"/>
                    <a:pt x="3026" y="915"/>
                    <a:pt x="3282" y="915"/>
                  </a:cubicBezTo>
                  <a:cubicBezTo>
                    <a:pt x="3345" y="915"/>
                    <a:pt x="3410" y="921"/>
                    <a:pt x="3478" y="937"/>
                  </a:cubicBezTo>
                  <a:cubicBezTo>
                    <a:pt x="3183" y="231"/>
                    <a:pt x="2806" y="1"/>
                    <a:pt x="23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5"/>
            <p:cNvSpPr/>
            <p:nvPr/>
          </p:nvSpPr>
          <p:spPr>
            <a:xfrm>
              <a:off x="6212075" y="3175409"/>
              <a:ext cx="370598" cy="323164"/>
            </a:xfrm>
            <a:custGeom>
              <a:rect b="b" l="l" r="r" t="t"/>
              <a:pathLst>
                <a:path extrusionOk="0" h="5722" w="6552">
                  <a:moveTo>
                    <a:pt x="3074" y="1"/>
                  </a:moveTo>
                  <a:cubicBezTo>
                    <a:pt x="3070" y="1"/>
                    <a:pt x="3066" y="3"/>
                    <a:pt x="3066" y="7"/>
                  </a:cubicBezTo>
                  <a:cubicBezTo>
                    <a:pt x="2997" y="376"/>
                    <a:pt x="2963" y="754"/>
                    <a:pt x="2963" y="1132"/>
                  </a:cubicBezTo>
                  <a:cubicBezTo>
                    <a:pt x="2954" y="1502"/>
                    <a:pt x="2963" y="1880"/>
                    <a:pt x="2988" y="2258"/>
                  </a:cubicBezTo>
                  <a:cubicBezTo>
                    <a:pt x="3023" y="2636"/>
                    <a:pt x="3057" y="3005"/>
                    <a:pt x="3109" y="3383"/>
                  </a:cubicBezTo>
                  <a:cubicBezTo>
                    <a:pt x="3160" y="3753"/>
                    <a:pt x="3238" y="4122"/>
                    <a:pt x="3315" y="4492"/>
                  </a:cubicBezTo>
                  <a:cubicBezTo>
                    <a:pt x="3358" y="4672"/>
                    <a:pt x="3401" y="4861"/>
                    <a:pt x="3452" y="5042"/>
                  </a:cubicBezTo>
                  <a:cubicBezTo>
                    <a:pt x="3384" y="4913"/>
                    <a:pt x="3298" y="4792"/>
                    <a:pt x="3203" y="4689"/>
                  </a:cubicBezTo>
                  <a:cubicBezTo>
                    <a:pt x="3023" y="4466"/>
                    <a:pt x="2799" y="4286"/>
                    <a:pt x="2550" y="4148"/>
                  </a:cubicBezTo>
                  <a:cubicBezTo>
                    <a:pt x="2293" y="4011"/>
                    <a:pt x="2009" y="3925"/>
                    <a:pt x="1717" y="3899"/>
                  </a:cubicBezTo>
                  <a:cubicBezTo>
                    <a:pt x="1659" y="3894"/>
                    <a:pt x="1601" y="3892"/>
                    <a:pt x="1544" y="3892"/>
                  </a:cubicBezTo>
                  <a:cubicBezTo>
                    <a:pt x="1301" y="3892"/>
                    <a:pt x="1061" y="3934"/>
                    <a:pt x="832" y="4011"/>
                  </a:cubicBezTo>
                  <a:cubicBezTo>
                    <a:pt x="695" y="4054"/>
                    <a:pt x="557" y="4114"/>
                    <a:pt x="428" y="4191"/>
                  </a:cubicBezTo>
                  <a:cubicBezTo>
                    <a:pt x="299" y="4260"/>
                    <a:pt x="179" y="4354"/>
                    <a:pt x="76" y="4466"/>
                  </a:cubicBezTo>
                  <a:cubicBezTo>
                    <a:pt x="59" y="4492"/>
                    <a:pt x="33" y="4517"/>
                    <a:pt x="7" y="4552"/>
                  </a:cubicBezTo>
                  <a:cubicBezTo>
                    <a:pt x="0" y="4559"/>
                    <a:pt x="5" y="4571"/>
                    <a:pt x="16" y="4571"/>
                  </a:cubicBezTo>
                  <a:cubicBezTo>
                    <a:pt x="18" y="4571"/>
                    <a:pt x="21" y="4571"/>
                    <a:pt x="24" y="4569"/>
                  </a:cubicBezTo>
                  <a:cubicBezTo>
                    <a:pt x="248" y="4389"/>
                    <a:pt x="497" y="4243"/>
                    <a:pt x="763" y="4139"/>
                  </a:cubicBezTo>
                  <a:cubicBezTo>
                    <a:pt x="1007" y="4053"/>
                    <a:pt x="1266" y="4010"/>
                    <a:pt x="1532" y="4010"/>
                  </a:cubicBezTo>
                  <a:cubicBezTo>
                    <a:pt x="1557" y="4010"/>
                    <a:pt x="1581" y="4010"/>
                    <a:pt x="1605" y="4011"/>
                  </a:cubicBezTo>
                  <a:cubicBezTo>
                    <a:pt x="2310" y="4054"/>
                    <a:pt x="2954" y="4440"/>
                    <a:pt x="3315" y="5050"/>
                  </a:cubicBezTo>
                  <a:cubicBezTo>
                    <a:pt x="3392" y="5188"/>
                    <a:pt x="3452" y="5325"/>
                    <a:pt x="3513" y="5463"/>
                  </a:cubicBezTo>
                  <a:cubicBezTo>
                    <a:pt x="3521" y="5480"/>
                    <a:pt x="3538" y="5488"/>
                    <a:pt x="3556" y="5488"/>
                  </a:cubicBezTo>
                  <a:cubicBezTo>
                    <a:pt x="3556" y="5502"/>
                    <a:pt x="3567" y="5516"/>
                    <a:pt x="3585" y="5516"/>
                  </a:cubicBezTo>
                  <a:cubicBezTo>
                    <a:pt x="3589" y="5516"/>
                    <a:pt x="3594" y="5516"/>
                    <a:pt x="3598" y="5514"/>
                  </a:cubicBezTo>
                  <a:lnTo>
                    <a:pt x="3616" y="5566"/>
                  </a:lnTo>
                  <a:cubicBezTo>
                    <a:pt x="3624" y="5617"/>
                    <a:pt x="3641" y="5660"/>
                    <a:pt x="3667" y="5703"/>
                  </a:cubicBezTo>
                  <a:cubicBezTo>
                    <a:pt x="3677" y="5716"/>
                    <a:pt x="3692" y="5721"/>
                    <a:pt x="3707" y="5721"/>
                  </a:cubicBezTo>
                  <a:cubicBezTo>
                    <a:pt x="3733" y="5721"/>
                    <a:pt x="3759" y="5705"/>
                    <a:pt x="3753" y="5677"/>
                  </a:cubicBezTo>
                  <a:cubicBezTo>
                    <a:pt x="3753" y="5626"/>
                    <a:pt x="3745" y="5583"/>
                    <a:pt x="3727" y="5540"/>
                  </a:cubicBezTo>
                  <a:cubicBezTo>
                    <a:pt x="3710" y="5497"/>
                    <a:pt x="3702" y="5445"/>
                    <a:pt x="3684" y="5402"/>
                  </a:cubicBezTo>
                  <a:cubicBezTo>
                    <a:pt x="3676" y="5359"/>
                    <a:pt x="3667" y="5325"/>
                    <a:pt x="3650" y="5291"/>
                  </a:cubicBezTo>
                  <a:lnTo>
                    <a:pt x="3650" y="5265"/>
                  </a:lnTo>
                  <a:cubicBezTo>
                    <a:pt x="3659" y="5205"/>
                    <a:pt x="3667" y="5145"/>
                    <a:pt x="3676" y="5085"/>
                  </a:cubicBezTo>
                  <a:cubicBezTo>
                    <a:pt x="3702" y="4964"/>
                    <a:pt x="3745" y="4844"/>
                    <a:pt x="3796" y="4732"/>
                  </a:cubicBezTo>
                  <a:cubicBezTo>
                    <a:pt x="3908" y="4509"/>
                    <a:pt x="4080" y="4320"/>
                    <a:pt x="4286" y="4182"/>
                  </a:cubicBezTo>
                  <a:cubicBezTo>
                    <a:pt x="4715" y="3907"/>
                    <a:pt x="5239" y="3856"/>
                    <a:pt x="5721" y="3779"/>
                  </a:cubicBezTo>
                  <a:cubicBezTo>
                    <a:pt x="5867" y="3753"/>
                    <a:pt x="6004" y="3727"/>
                    <a:pt x="6142" y="3684"/>
                  </a:cubicBezTo>
                  <a:cubicBezTo>
                    <a:pt x="6279" y="3650"/>
                    <a:pt x="6416" y="3598"/>
                    <a:pt x="6537" y="3529"/>
                  </a:cubicBezTo>
                  <a:cubicBezTo>
                    <a:pt x="6552" y="3522"/>
                    <a:pt x="6547" y="3502"/>
                    <a:pt x="6535" y="3502"/>
                  </a:cubicBezTo>
                  <a:cubicBezTo>
                    <a:pt x="6533" y="3502"/>
                    <a:pt x="6531" y="3503"/>
                    <a:pt x="6528" y="3504"/>
                  </a:cubicBezTo>
                  <a:cubicBezTo>
                    <a:pt x="6408" y="3538"/>
                    <a:pt x="6279" y="3572"/>
                    <a:pt x="6159" y="3607"/>
                  </a:cubicBezTo>
                  <a:cubicBezTo>
                    <a:pt x="6030" y="3641"/>
                    <a:pt x="5901" y="3658"/>
                    <a:pt x="5772" y="3684"/>
                  </a:cubicBezTo>
                  <a:cubicBezTo>
                    <a:pt x="5514" y="3727"/>
                    <a:pt x="5257" y="3753"/>
                    <a:pt x="4999" y="3804"/>
                  </a:cubicBezTo>
                  <a:cubicBezTo>
                    <a:pt x="4741" y="3847"/>
                    <a:pt x="4501" y="3942"/>
                    <a:pt x="4277" y="4062"/>
                  </a:cubicBezTo>
                  <a:cubicBezTo>
                    <a:pt x="4045" y="4191"/>
                    <a:pt x="3865" y="4380"/>
                    <a:pt x="3727" y="4603"/>
                  </a:cubicBezTo>
                  <a:cubicBezTo>
                    <a:pt x="3659" y="4732"/>
                    <a:pt x="3607" y="4861"/>
                    <a:pt x="3573" y="5007"/>
                  </a:cubicBezTo>
                  <a:cubicBezTo>
                    <a:pt x="3538" y="4870"/>
                    <a:pt x="3504" y="4732"/>
                    <a:pt x="3461" y="4595"/>
                  </a:cubicBezTo>
                  <a:cubicBezTo>
                    <a:pt x="3375" y="4234"/>
                    <a:pt x="3306" y="3865"/>
                    <a:pt x="3246" y="3495"/>
                  </a:cubicBezTo>
                  <a:cubicBezTo>
                    <a:pt x="3186" y="3134"/>
                    <a:pt x="3143" y="2756"/>
                    <a:pt x="3117" y="2387"/>
                  </a:cubicBezTo>
                  <a:cubicBezTo>
                    <a:pt x="3092" y="2017"/>
                    <a:pt x="3074" y="1648"/>
                    <a:pt x="3066" y="1270"/>
                  </a:cubicBezTo>
                  <a:cubicBezTo>
                    <a:pt x="3066" y="1081"/>
                    <a:pt x="3066" y="892"/>
                    <a:pt x="3074" y="712"/>
                  </a:cubicBezTo>
                  <a:lnTo>
                    <a:pt x="3083" y="428"/>
                  </a:lnTo>
                  <a:lnTo>
                    <a:pt x="3083" y="291"/>
                  </a:lnTo>
                  <a:lnTo>
                    <a:pt x="3083" y="144"/>
                  </a:lnTo>
                  <a:lnTo>
                    <a:pt x="3083" y="7"/>
                  </a:lnTo>
                  <a:cubicBezTo>
                    <a:pt x="3083" y="3"/>
                    <a:pt x="3079" y="1"/>
                    <a:pt x="30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5"/>
            <p:cNvSpPr/>
            <p:nvPr/>
          </p:nvSpPr>
          <p:spPr>
            <a:xfrm>
              <a:off x="6337361" y="3457740"/>
              <a:ext cx="153907" cy="205239"/>
            </a:xfrm>
            <a:custGeom>
              <a:rect b="b" l="l" r="r" t="t"/>
              <a:pathLst>
                <a:path extrusionOk="0" h="3634" w="2721">
                  <a:moveTo>
                    <a:pt x="1580" y="0"/>
                  </a:moveTo>
                  <a:cubicBezTo>
                    <a:pt x="1285" y="0"/>
                    <a:pt x="941" y="84"/>
                    <a:pt x="567" y="275"/>
                  </a:cubicBezTo>
                  <a:cubicBezTo>
                    <a:pt x="0" y="627"/>
                    <a:pt x="17" y="1091"/>
                    <a:pt x="275" y="1503"/>
                  </a:cubicBezTo>
                  <a:cubicBezTo>
                    <a:pt x="550" y="1898"/>
                    <a:pt x="920" y="2208"/>
                    <a:pt x="1366" y="2397"/>
                  </a:cubicBezTo>
                  <a:cubicBezTo>
                    <a:pt x="1951" y="2732"/>
                    <a:pt x="1315" y="3256"/>
                    <a:pt x="1581" y="3634"/>
                  </a:cubicBezTo>
                  <a:cubicBezTo>
                    <a:pt x="1512" y="3247"/>
                    <a:pt x="2028" y="3007"/>
                    <a:pt x="1865" y="2611"/>
                  </a:cubicBezTo>
                  <a:cubicBezTo>
                    <a:pt x="1770" y="2379"/>
                    <a:pt x="1779" y="2319"/>
                    <a:pt x="1968" y="2156"/>
                  </a:cubicBezTo>
                  <a:cubicBezTo>
                    <a:pt x="2329" y="1804"/>
                    <a:pt x="2526" y="1452"/>
                    <a:pt x="2586" y="1142"/>
                  </a:cubicBezTo>
                  <a:cubicBezTo>
                    <a:pt x="2720" y="492"/>
                    <a:pt x="2294" y="0"/>
                    <a:pt x="15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5"/>
            <p:cNvSpPr/>
            <p:nvPr/>
          </p:nvSpPr>
          <p:spPr>
            <a:xfrm>
              <a:off x="6337361" y="3457740"/>
              <a:ext cx="153907" cy="85338"/>
            </a:xfrm>
            <a:custGeom>
              <a:rect b="b" l="l" r="r" t="t"/>
              <a:pathLst>
                <a:path extrusionOk="0" h="1511" w="2721">
                  <a:moveTo>
                    <a:pt x="1580" y="0"/>
                  </a:moveTo>
                  <a:cubicBezTo>
                    <a:pt x="1285" y="0"/>
                    <a:pt x="941" y="84"/>
                    <a:pt x="567" y="275"/>
                  </a:cubicBezTo>
                  <a:cubicBezTo>
                    <a:pt x="0" y="627"/>
                    <a:pt x="17" y="1091"/>
                    <a:pt x="275" y="1503"/>
                  </a:cubicBezTo>
                  <a:cubicBezTo>
                    <a:pt x="456" y="1480"/>
                    <a:pt x="680" y="1322"/>
                    <a:pt x="902" y="1322"/>
                  </a:cubicBezTo>
                  <a:cubicBezTo>
                    <a:pt x="1007" y="1322"/>
                    <a:pt x="1112" y="1358"/>
                    <a:pt x="1212" y="1460"/>
                  </a:cubicBezTo>
                  <a:cubicBezTo>
                    <a:pt x="1267" y="1496"/>
                    <a:pt x="1319" y="1511"/>
                    <a:pt x="1367" y="1511"/>
                  </a:cubicBezTo>
                  <a:cubicBezTo>
                    <a:pt x="1592" y="1511"/>
                    <a:pt x="1755" y="1193"/>
                    <a:pt x="1993" y="1193"/>
                  </a:cubicBezTo>
                  <a:cubicBezTo>
                    <a:pt x="2036" y="1193"/>
                    <a:pt x="2082" y="1204"/>
                    <a:pt x="2131" y="1228"/>
                  </a:cubicBezTo>
                  <a:cubicBezTo>
                    <a:pt x="2212" y="1271"/>
                    <a:pt x="2299" y="1314"/>
                    <a:pt x="2376" y="1314"/>
                  </a:cubicBezTo>
                  <a:cubicBezTo>
                    <a:pt x="2438" y="1314"/>
                    <a:pt x="2493" y="1287"/>
                    <a:pt x="2535" y="1211"/>
                  </a:cubicBezTo>
                  <a:cubicBezTo>
                    <a:pt x="2552" y="1185"/>
                    <a:pt x="2569" y="1159"/>
                    <a:pt x="2586" y="1142"/>
                  </a:cubicBezTo>
                  <a:cubicBezTo>
                    <a:pt x="2720" y="492"/>
                    <a:pt x="2294" y="0"/>
                    <a:pt x="15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2" name="Google Shape;3642;p45"/>
          <p:cNvGrpSpPr/>
          <p:nvPr/>
        </p:nvGrpSpPr>
        <p:grpSpPr>
          <a:xfrm>
            <a:off x="6117476" y="3961281"/>
            <a:ext cx="457207" cy="640068"/>
            <a:chOff x="5558562" y="3961281"/>
            <a:chExt cx="457207" cy="640068"/>
          </a:xfrm>
        </p:grpSpPr>
        <p:sp>
          <p:nvSpPr>
            <p:cNvPr id="3643" name="Google Shape;3643;p45"/>
            <p:cNvSpPr/>
            <p:nvPr/>
          </p:nvSpPr>
          <p:spPr>
            <a:xfrm>
              <a:off x="5558562" y="4251576"/>
              <a:ext cx="210840" cy="280154"/>
            </a:xfrm>
            <a:custGeom>
              <a:rect b="b" l="l" r="r" t="t"/>
              <a:pathLst>
                <a:path extrusionOk="0" h="4503" w="3442">
                  <a:moveTo>
                    <a:pt x="915" y="0"/>
                  </a:moveTo>
                  <a:cubicBezTo>
                    <a:pt x="395" y="0"/>
                    <a:pt x="1" y="436"/>
                    <a:pt x="443" y="1049"/>
                  </a:cubicBezTo>
                  <a:cubicBezTo>
                    <a:pt x="1405" y="2209"/>
                    <a:pt x="2608" y="3137"/>
                    <a:pt x="3304" y="4503"/>
                  </a:cubicBezTo>
                  <a:cubicBezTo>
                    <a:pt x="3441" y="2879"/>
                    <a:pt x="2771" y="1169"/>
                    <a:pt x="1491" y="181"/>
                  </a:cubicBezTo>
                  <a:cubicBezTo>
                    <a:pt x="1305" y="56"/>
                    <a:pt x="1102" y="0"/>
                    <a:pt x="9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5"/>
            <p:cNvSpPr/>
            <p:nvPr/>
          </p:nvSpPr>
          <p:spPr>
            <a:xfrm>
              <a:off x="5775098" y="4385089"/>
              <a:ext cx="240671" cy="146641"/>
            </a:xfrm>
            <a:custGeom>
              <a:rect b="b" l="l" r="r" t="t"/>
              <a:pathLst>
                <a:path extrusionOk="0" h="2357" w="3929">
                  <a:moveTo>
                    <a:pt x="3050" y="1"/>
                  </a:moveTo>
                  <a:cubicBezTo>
                    <a:pt x="2141" y="1"/>
                    <a:pt x="492" y="797"/>
                    <a:pt x="1" y="2357"/>
                  </a:cubicBezTo>
                  <a:cubicBezTo>
                    <a:pt x="1023" y="1549"/>
                    <a:pt x="2243" y="1601"/>
                    <a:pt x="3326" y="1060"/>
                  </a:cubicBezTo>
                  <a:cubicBezTo>
                    <a:pt x="3929" y="351"/>
                    <a:pt x="3652" y="1"/>
                    <a:pt x="30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5"/>
            <p:cNvSpPr/>
            <p:nvPr/>
          </p:nvSpPr>
          <p:spPr>
            <a:xfrm>
              <a:off x="5669617" y="4107548"/>
              <a:ext cx="237669" cy="493800"/>
            </a:xfrm>
            <a:custGeom>
              <a:rect b="b" l="l" r="r" t="t"/>
              <a:pathLst>
                <a:path extrusionOk="0" h="7937" w="3880">
                  <a:moveTo>
                    <a:pt x="2549" y="0"/>
                  </a:moveTo>
                  <a:cubicBezTo>
                    <a:pt x="2532" y="0"/>
                    <a:pt x="2513" y="11"/>
                    <a:pt x="2513" y="31"/>
                  </a:cubicBezTo>
                  <a:cubicBezTo>
                    <a:pt x="2488" y="615"/>
                    <a:pt x="2496" y="1199"/>
                    <a:pt x="2462" y="1783"/>
                  </a:cubicBezTo>
                  <a:cubicBezTo>
                    <a:pt x="2419" y="2814"/>
                    <a:pt x="2281" y="3837"/>
                    <a:pt x="2067" y="4851"/>
                  </a:cubicBezTo>
                  <a:cubicBezTo>
                    <a:pt x="1963" y="5349"/>
                    <a:pt x="1835" y="5856"/>
                    <a:pt x="1689" y="6354"/>
                  </a:cubicBezTo>
                  <a:cubicBezTo>
                    <a:pt x="1663" y="6457"/>
                    <a:pt x="1628" y="6560"/>
                    <a:pt x="1594" y="6663"/>
                  </a:cubicBezTo>
                  <a:cubicBezTo>
                    <a:pt x="1568" y="6543"/>
                    <a:pt x="1543" y="6423"/>
                    <a:pt x="1508" y="6311"/>
                  </a:cubicBezTo>
                  <a:cubicBezTo>
                    <a:pt x="1371" y="5890"/>
                    <a:pt x="1190" y="5486"/>
                    <a:pt x="950" y="5117"/>
                  </a:cubicBezTo>
                  <a:cubicBezTo>
                    <a:pt x="838" y="4928"/>
                    <a:pt x="701" y="4747"/>
                    <a:pt x="563" y="4576"/>
                  </a:cubicBezTo>
                  <a:cubicBezTo>
                    <a:pt x="494" y="4490"/>
                    <a:pt x="417" y="4412"/>
                    <a:pt x="331" y="4335"/>
                  </a:cubicBezTo>
                  <a:cubicBezTo>
                    <a:pt x="254" y="4258"/>
                    <a:pt x="168" y="4189"/>
                    <a:pt x="73" y="4129"/>
                  </a:cubicBezTo>
                  <a:cubicBezTo>
                    <a:pt x="68" y="4126"/>
                    <a:pt x="62" y="4125"/>
                    <a:pt x="57" y="4125"/>
                  </a:cubicBezTo>
                  <a:cubicBezTo>
                    <a:pt x="27" y="4125"/>
                    <a:pt x="0" y="4160"/>
                    <a:pt x="22" y="4189"/>
                  </a:cubicBezTo>
                  <a:cubicBezTo>
                    <a:pt x="56" y="4232"/>
                    <a:pt x="91" y="4283"/>
                    <a:pt x="125" y="4326"/>
                  </a:cubicBezTo>
                  <a:cubicBezTo>
                    <a:pt x="168" y="4378"/>
                    <a:pt x="211" y="4421"/>
                    <a:pt x="254" y="4464"/>
                  </a:cubicBezTo>
                  <a:cubicBezTo>
                    <a:pt x="331" y="4558"/>
                    <a:pt x="408" y="4653"/>
                    <a:pt x="486" y="4747"/>
                  </a:cubicBezTo>
                  <a:cubicBezTo>
                    <a:pt x="752" y="5082"/>
                    <a:pt x="975" y="5443"/>
                    <a:pt x="1156" y="5839"/>
                  </a:cubicBezTo>
                  <a:cubicBezTo>
                    <a:pt x="1242" y="6036"/>
                    <a:pt x="1319" y="6242"/>
                    <a:pt x="1388" y="6449"/>
                  </a:cubicBezTo>
                  <a:cubicBezTo>
                    <a:pt x="1414" y="6552"/>
                    <a:pt x="1448" y="6646"/>
                    <a:pt x="1474" y="6758"/>
                  </a:cubicBezTo>
                  <a:cubicBezTo>
                    <a:pt x="1482" y="6809"/>
                    <a:pt x="1500" y="6852"/>
                    <a:pt x="1508" y="6895"/>
                  </a:cubicBezTo>
                  <a:cubicBezTo>
                    <a:pt x="1414" y="7205"/>
                    <a:pt x="1302" y="7514"/>
                    <a:pt x="1190" y="7823"/>
                  </a:cubicBezTo>
                  <a:cubicBezTo>
                    <a:pt x="1173" y="7866"/>
                    <a:pt x="1207" y="7918"/>
                    <a:pt x="1250" y="7935"/>
                  </a:cubicBezTo>
                  <a:cubicBezTo>
                    <a:pt x="1257" y="7936"/>
                    <a:pt x="1263" y="7936"/>
                    <a:pt x="1270" y="7936"/>
                  </a:cubicBezTo>
                  <a:cubicBezTo>
                    <a:pt x="1314" y="7936"/>
                    <a:pt x="1356" y="7911"/>
                    <a:pt x="1371" y="7866"/>
                  </a:cubicBezTo>
                  <a:cubicBezTo>
                    <a:pt x="1508" y="7522"/>
                    <a:pt x="1628" y="7179"/>
                    <a:pt x="1740" y="6818"/>
                  </a:cubicBezTo>
                  <a:cubicBezTo>
                    <a:pt x="1783" y="6784"/>
                    <a:pt x="1835" y="6749"/>
                    <a:pt x="1878" y="6706"/>
                  </a:cubicBezTo>
                  <a:cubicBezTo>
                    <a:pt x="1946" y="6638"/>
                    <a:pt x="2015" y="6560"/>
                    <a:pt x="2092" y="6491"/>
                  </a:cubicBezTo>
                  <a:cubicBezTo>
                    <a:pt x="2350" y="6242"/>
                    <a:pt x="2634" y="6019"/>
                    <a:pt x="2926" y="5813"/>
                  </a:cubicBezTo>
                  <a:cubicBezTo>
                    <a:pt x="3080" y="5710"/>
                    <a:pt x="3235" y="5615"/>
                    <a:pt x="3390" y="5521"/>
                  </a:cubicBezTo>
                  <a:cubicBezTo>
                    <a:pt x="3467" y="5469"/>
                    <a:pt x="3553" y="5435"/>
                    <a:pt x="3630" y="5383"/>
                  </a:cubicBezTo>
                  <a:cubicBezTo>
                    <a:pt x="3708" y="5332"/>
                    <a:pt x="3776" y="5289"/>
                    <a:pt x="3845" y="5237"/>
                  </a:cubicBezTo>
                  <a:cubicBezTo>
                    <a:pt x="3879" y="5203"/>
                    <a:pt x="3836" y="5160"/>
                    <a:pt x="3802" y="5160"/>
                  </a:cubicBezTo>
                  <a:cubicBezTo>
                    <a:pt x="3750" y="5177"/>
                    <a:pt x="3699" y="5186"/>
                    <a:pt x="3647" y="5211"/>
                  </a:cubicBezTo>
                  <a:cubicBezTo>
                    <a:pt x="3596" y="5229"/>
                    <a:pt x="3553" y="5246"/>
                    <a:pt x="3501" y="5271"/>
                  </a:cubicBezTo>
                  <a:cubicBezTo>
                    <a:pt x="3407" y="5314"/>
                    <a:pt x="3312" y="5366"/>
                    <a:pt x="3226" y="5418"/>
                  </a:cubicBezTo>
                  <a:cubicBezTo>
                    <a:pt x="2909" y="5607"/>
                    <a:pt x="2599" y="5821"/>
                    <a:pt x="2324" y="6070"/>
                  </a:cubicBezTo>
                  <a:cubicBezTo>
                    <a:pt x="2178" y="6191"/>
                    <a:pt x="2049" y="6320"/>
                    <a:pt x="1921" y="6457"/>
                  </a:cubicBezTo>
                  <a:cubicBezTo>
                    <a:pt x="1886" y="6491"/>
                    <a:pt x="1852" y="6526"/>
                    <a:pt x="1817" y="6560"/>
                  </a:cubicBezTo>
                  <a:cubicBezTo>
                    <a:pt x="1860" y="6449"/>
                    <a:pt x="1895" y="6328"/>
                    <a:pt x="1929" y="6208"/>
                  </a:cubicBezTo>
                  <a:cubicBezTo>
                    <a:pt x="2213" y="5203"/>
                    <a:pt x="2419" y="4180"/>
                    <a:pt x="2539" y="3141"/>
                  </a:cubicBezTo>
                  <a:cubicBezTo>
                    <a:pt x="2591" y="2617"/>
                    <a:pt x="2634" y="2101"/>
                    <a:pt x="2642" y="1577"/>
                  </a:cubicBezTo>
                  <a:cubicBezTo>
                    <a:pt x="2668" y="1062"/>
                    <a:pt x="2642" y="538"/>
                    <a:pt x="2573" y="22"/>
                  </a:cubicBezTo>
                  <a:cubicBezTo>
                    <a:pt x="2573" y="7"/>
                    <a:pt x="2562" y="0"/>
                    <a:pt x="25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5"/>
            <p:cNvSpPr/>
            <p:nvPr/>
          </p:nvSpPr>
          <p:spPr>
            <a:xfrm>
              <a:off x="5712435" y="3961281"/>
              <a:ext cx="249002" cy="221485"/>
            </a:xfrm>
            <a:custGeom>
              <a:rect b="b" l="l" r="r" t="t"/>
              <a:pathLst>
                <a:path extrusionOk="0" h="3560" w="4065">
                  <a:moveTo>
                    <a:pt x="1514" y="1"/>
                  </a:moveTo>
                  <a:cubicBezTo>
                    <a:pt x="1106" y="1"/>
                    <a:pt x="777" y="556"/>
                    <a:pt x="1282" y="1402"/>
                  </a:cubicBezTo>
                  <a:cubicBezTo>
                    <a:pt x="1222" y="1397"/>
                    <a:pt x="1166" y="1394"/>
                    <a:pt x="1112" y="1394"/>
                  </a:cubicBezTo>
                  <a:cubicBezTo>
                    <a:pt x="1" y="1394"/>
                    <a:pt x="126" y="2509"/>
                    <a:pt x="989" y="2509"/>
                  </a:cubicBezTo>
                  <a:cubicBezTo>
                    <a:pt x="1072" y="2509"/>
                    <a:pt x="1161" y="2498"/>
                    <a:pt x="1256" y="2476"/>
                  </a:cubicBezTo>
                  <a:cubicBezTo>
                    <a:pt x="1333" y="2562"/>
                    <a:pt x="1264" y="2648"/>
                    <a:pt x="1256" y="2725"/>
                  </a:cubicBezTo>
                  <a:cubicBezTo>
                    <a:pt x="1214" y="3307"/>
                    <a:pt x="1419" y="3560"/>
                    <a:pt x="1642" y="3560"/>
                  </a:cubicBezTo>
                  <a:cubicBezTo>
                    <a:pt x="1927" y="3560"/>
                    <a:pt x="2244" y="3149"/>
                    <a:pt x="2124" y="2485"/>
                  </a:cubicBezTo>
                  <a:lnTo>
                    <a:pt x="2124" y="2485"/>
                  </a:lnTo>
                  <a:cubicBezTo>
                    <a:pt x="2552" y="3077"/>
                    <a:pt x="2973" y="3303"/>
                    <a:pt x="3282" y="3303"/>
                  </a:cubicBezTo>
                  <a:cubicBezTo>
                    <a:pt x="3884" y="3303"/>
                    <a:pt x="4065" y="2444"/>
                    <a:pt x="3060" y="1746"/>
                  </a:cubicBezTo>
                  <a:cubicBezTo>
                    <a:pt x="3789" y="1006"/>
                    <a:pt x="3595" y="249"/>
                    <a:pt x="3149" y="249"/>
                  </a:cubicBezTo>
                  <a:cubicBezTo>
                    <a:pt x="2891" y="249"/>
                    <a:pt x="2549" y="503"/>
                    <a:pt x="2252" y="1162"/>
                  </a:cubicBezTo>
                  <a:cubicBezTo>
                    <a:pt x="2203" y="345"/>
                    <a:pt x="1834" y="1"/>
                    <a:pt x="15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5"/>
            <p:cNvSpPr/>
            <p:nvPr/>
          </p:nvSpPr>
          <p:spPr>
            <a:xfrm>
              <a:off x="5815527" y="4050497"/>
              <a:ext cx="57151" cy="40751"/>
            </a:xfrm>
            <a:custGeom>
              <a:rect b="b" l="l" r="r" t="t"/>
              <a:pathLst>
                <a:path extrusionOk="0" h="655" w="933">
                  <a:moveTo>
                    <a:pt x="456" y="1"/>
                  </a:moveTo>
                  <a:cubicBezTo>
                    <a:pt x="374" y="1"/>
                    <a:pt x="287" y="36"/>
                    <a:pt x="209" y="123"/>
                  </a:cubicBezTo>
                  <a:cubicBezTo>
                    <a:pt x="0" y="338"/>
                    <a:pt x="207" y="655"/>
                    <a:pt x="453" y="655"/>
                  </a:cubicBezTo>
                  <a:cubicBezTo>
                    <a:pt x="511" y="655"/>
                    <a:pt x="572" y="637"/>
                    <a:pt x="630" y="596"/>
                  </a:cubicBezTo>
                  <a:cubicBezTo>
                    <a:pt x="932" y="379"/>
                    <a:pt x="721" y="1"/>
                    <a:pt x="4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45"/>
          <p:cNvGrpSpPr/>
          <p:nvPr/>
        </p:nvGrpSpPr>
        <p:grpSpPr>
          <a:xfrm>
            <a:off x="6756199" y="4114683"/>
            <a:ext cx="457193" cy="480063"/>
            <a:chOff x="6051700" y="1469925"/>
            <a:chExt cx="173350" cy="180475"/>
          </a:xfrm>
        </p:grpSpPr>
        <p:sp>
          <p:nvSpPr>
            <p:cNvPr id="3649" name="Google Shape;3649;p45"/>
            <p:cNvSpPr/>
            <p:nvPr/>
          </p:nvSpPr>
          <p:spPr>
            <a:xfrm>
              <a:off x="6126450" y="1562175"/>
              <a:ext cx="52175" cy="88225"/>
            </a:xfrm>
            <a:custGeom>
              <a:rect b="b" l="l" r="r" t="t"/>
              <a:pathLst>
                <a:path extrusionOk="0" h="3529" w="2087">
                  <a:moveTo>
                    <a:pt x="1423" y="0"/>
                  </a:moveTo>
                  <a:cubicBezTo>
                    <a:pt x="1415" y="0"/>
                    <a:pt x="1405" y="2"/>
                    <a:pt x="1392" y="6"/>
                  </a:cubicBezTo>
                  <a:cubicBezTo>
                    <a:pt x="1194" y="100"/>
                    <a:pt x="447" y="74"/>
                    <a:pt x="430" y="272"/>
                  </a:cubicBezTo>
                  <a:cubicBezTo>
                    <a:pt x="593" y="1019"/>
                    <a:pt x="335" y="1733"/>
                    <a:pt x="129" y="2446"/>
                  </a:cubicBezTo>
                  <a:cubicBezTo>
                    <a:pt x="1" y="2942"/>
                    <a:pt x="373" y="3529"/>
                    <a:pt x="898" y="3529"/>
                  </a:cubicBezTo>
                  <a:cubicBezTo>
                    <a:pt x="936" y="3529"/>
                    <a:pt x="975" y="3526"/>
                    <a:pt x="1014" y="3520"/>
                  </a:cubicBezTo>
                  <a:cubicBezTo>
                    <a:pt x="1056" y="3523"/>
                    <a:pt x="1096" y="3525"/>
                    <a:pt x="1134" y="3525"/>
                  </a:cubicBezTo>
                  <a:cubicBezTo>
                    <a:pt x="2086" y="3525"/>
                    <a:pt x="1745" y="2318"/>
                    <a:pt x="1538" y="1707"/>
                  </a:cubicBezTo>
                  <a:cubicBezTo>
                    <a:pt x="1383" y="1174"/>
                    <a:pt x="1349" y="607"/>
                    <a:pt x="1444" y="57"/>
                  </a:cubicBezTo>
                  <a:cubicBezTo>
                    <a:pt x="1450" y="23"/>
                    <a:pt x="1452" y="0"/>
                    <a:pt x="142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5"/>
            <p:cNvSpPr/>
            <p:nvPr/>
          </p:nvSpPr>
          <p:spPr>
            <a:xfrm>
              <a:off x="6126775" y="1567400"/>
              <a:ext cx="47600" cy="38050"/>
            </a:xfrm>
            <a:custGeom>
              <a:rect b="b" l="l" r="r" t="t"/>
              <a:pathLst>
                <a:path extrusionOk="0" h="1522" w="1904">
                  <a:moveTo>
                    <a:pt x="1263" y="1"/>
                  </a:moveTo>
                  <a:cubicBezTo>
                    <a:pt x="1221" y="1"/>
                    <a:pt x="1175" y="8"/>
                    <a:pt x="1130" y="20"/>
                  </a:cubicBezTo>
                  <a:cubicBezTo>
                    <a:pt x="941" y="80"/>
                    <a:pt x="520" y="29"/>
                    <a:pt x="400" y="175"/>
                  </a:cubicBezTo>
                  <a:cubicBezTo>
                    <a:pt x="340" y="381"/>
                    <a:pt x="357" y="621"/>
                    <a:pt x="271" y="819"/>
                  </a:cubicBezTo>
                  <a:cubicBezTo>
                    <a:pt x="211" y="1017"/>
                    <a:pt x="116" y="1197"/>
                    <a:pt x="4" y="1360"/>
                  </a:cubicBezTo>
                  <a:cubicBezTo>
                    <a:pt x="0" y="1405"/>
                    <a:pt x="23" y="1423"/>
                    <a:pt x="59" y="1423"/>
                  </a:cubicBezTo>
                  <a:cubicBezTo>
                    <a:pt x="177" y="1423"/>
                    <a:pt x="446" y="1241"/>
                    <a:pt x="486" y="1188"/>
                  </a:cubicBezTo>
                  <a:lnTo>
                    <a:pt x="486" y="1188"/>
                  </a:lnTo>
                  <a:cubicBezTo>
                    <a:pt x="469" y="1420"/>
                    <a:pt x="519" y="1521"/>
                    <a:pt x="587" y="1521"/>
                  </a:cubicBezTo>
                  <a:cubicBezTo>
                    <a:pt x="663" y="1521"/>
                    <a:pt x="762" y="1397"/>
                    <a:pt x="821" y="1188"/>
                  </a:cubicBezTo>
                  <a:cubicBezTo>
                    <a:pt x="867" y="1383"/>
                    <a:pt x="963" y="1513"/>
                    <a:pt x="1037" y="1513"/>
                  </a:cubicBezTo>
                  <a:cubicBezTo>
                    <a:pt x="1100" y="1513"/>
                    <a:pt x="1146" y="1418"/>
                    <a:pt x="1130" y="1188"/>
                  </a:cubicBezTo>
                  <a:lnTo>
                    <a:pt x="1130" y="1188"/>
                  </a:lnTo>
                  <a:cubicBezTo>
                    <a:pt x="1215" y="1386"/>
                    <a:pt x="1341" y="1516"/>
                    <a:pt x="1425" y="1516"/>
                  </a:cubicBezTo>
                  <a:cubicBezTo>
                    <a:pt x="1502" y="1516"/>
                    <a:pt x="1544" y="1408"/>
                    <a:pt x="1491" y="1146"/>
                  </a:cubicBezTo>
                  <a:lnTo>
                    <a:pt x="1491" y="1146"/>
                  </a:lnTo>
                  <a:cubicBezTo>
                    <a:pt x="1550" y="1198"/>
                    <a:pt x="1650" y="1297"/>
                    <a:pt x="1740" y="1297"/>
                  </a:cubicBezTo>
                  <a:cubicBezTo>
                    <a:pt x="1767" y="1297"/>
                    <a:pt x="1793" y="1288"/>
                    <a:pt x="1817" y="1266"/>
                  </a:cubicBezTo>
                  <a:cubicBezTo>
                    <a:pt x="1903" y="1180"/>
                    <a:pt x="1791" y="1051"/>
                    <a:pt x="1749" y="982"/>
                  </a:cubicBezTo>
                  <a:cubicBezTo>
                    <a:pt x="1620" y="733"/>
                    <a:pt x="1525" y="467"/>
                    <a:pt x="1474" y="192"/>
                  </a:cubicBezTo>
                  <a:cubicBezTo>
                    <a:pt x="1461" y="49"/>
                    <a:pt x="1373" y="1"/>
                    <a:pt x="126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5"/>
            <p:cNvSpPr/>
            <p:nvPr/>
          </p:nvSpPr>
          <p:spPr>
            <a:xfrm>
              <a:off x="6051700" y="1469925"/>
              <a:ext cx="173350" cy="114100"/>
            </a:xfrm>
            <a:custGeom>
              <a:rect b="b" l="l" r="r" t="t"/>
              <a:pathLst>
                <a:path extrusionOk="0" h="4564" w="6934">
                  <a:moveTo>
                    <a:pt x="3890" y="1"/>
                  </a:moveTo>
                  <a:cubicBezTo>
                    <a:pt x="3706" y="1"/>
                    <a:pt x="3520" y="78"/>
                    <a:pt x="3343" y="268"/>
                  </a:cubicBezTo>
                  <a:cubicBezTo>
                    <a:pt x="2810" y="852"/>
                    <a:pt x="2569" y="1625"/>
                    <a:pt x="2054" y="2209"/>
                  </a:cubicBezTo>
                  <a:cubicBezTo>
                    <a:pt x="0" y="4022"/>
                    <a:pt x="1899" y="4469"/>
                    <a:pt x="3635" y="4563"/>
                  </a:cubicBezTo>
                  <a:cubicBezTo>
                    <a:pt x="4623" y="4512"/>
                    <a:pt x="6934" y="4563"/>
                    <a:pt x="6530" y="3215"/>
                  </a:cubicBezTo>
                  <a:cubicBezTo>
                    <a:pt x="6496" y="3086"/>
                    <a:pt x="6427" y="2965"/>
                    <a:pt x="6341" y="2862"/>
                  </a:cubicBezTo>
                  <a:cubicBezTo>
                    <a:pt x="5843" y="2261"/>
                    <a:pt x="5404" y="1608"/>
                    <a:pt x="5018" y="929"/>
                  </a:cubicBezTo>
                  <a:cubicBezTo>
                    <a:pt x="4796" y="498"/>
                    <a:pt x="4353" y="1"/>
                    <a:pt x="38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5"/>
            <p:cNvSpPr/>
            <p:nvPr/>
          </p:nvSpPr>
          <p:spPr>
            <a:xfrm>
              <a:off x="6099175" y="1533900"/>
              <a:ext cx="6900" cy="8025"/>
            </a:xfrm>
            <a:custGeom>
              <a:rect b="b" l="l" r="r" t="t"/>
              <a:pathLst>
                <a:path extrusionOk="0" h="321" w="276">
                  <a:moveTo>
                    <a:pt x="233" y="0"/>
                  </a:moveTo>
                  <a:cubicBezTo>
                    <a:pt x="230" y="0"/>
                    <a:pt x="227" y="1"/>
                    <a:pt x="224" y="3"/>
                  </a:cubicBezTo>
                  <a:lnTo>
                    <a:pt x="206" y="3"/>
                  </a:lnTo>
                  <a:lnTo>
                    <a:pt x="198" y="11"/>
                  </a:lnTo>
                  <a:lnTo>
                    <a:pt x="181" y="20"/>
                  </a:lnTo>
                  <a:cubicBezTo>
                    <a:pt x="163" y="28"/>
                    <a:pt x="155" y="37"/>
                    <a:pt x="146" y="46"/>
                  </a:cubicBezTo>
                  <a:cubicBezTo>
                    <a:pt x="129" y="63"/>
                    <a:pt x="112" y="80"/>
                    <a:pt x="95" y="97"/>
                  </a:cubicBezTo>
                  <a:cubicBezTo>
                    <a:pt x="77" y="114"/>
                    <a:pt x="60" y="140"/>
                    <a:pt x="52" y="157"/>
                  </a:cubicBezTo>
                  <a:lnTo>
                    <a:pt x="26" y="192"/>
                  </a:lnTo>
                  <a:cubicBezTo>
                    <a:pt x="17" y="200"/>
                    <a:pt x="17" y="209"/>
                    <a:pt x="9" y="217"/>
                  </a:cubicBezTo>
                  <a:cubicBezTo>
                    <a:pt x="9" y="226"/>
                    <a:pt x="9" y="226"/>
                    <a:pt x="9" y="235"/>
                  </a:cubicBezTo>
                  <a:cubicBezTo>
                    <a:pt x="0" y="260"/>
                    <a:pt x="17" y="295"/>
                    <a:pt x="43" y="312"/>
                  </a:cubicBezTo>
                  <a:cubicBezTo>
                    <a:pt x="60" y="321"/>
                    <a:pt x="69" y="321"/>
                    <a:pt x="86" y="321"/>
                  </a:cubicBezTo>
                  <a:cubicBezTo>
                    <a:pt x="95" y="321"/>
                    <a:pt x="103" y="321"/>
                    <a:pt x="120" y="312"/>
                  </a:cubicBezTo>
                  <a:cubicBezTo>
                    <a:pt x="146" y="303"/>
                    <a:pt x="172" y="260"/>
                    <a:pt x="189" y="235"/>
                  </a:cubicBezTo>
                  <a:cubicBezTo>
                    <a:pt x="206" y="209"/>
                    <a:pt x="215" y="200"/>
                    <a:pt x="224" y="183"/>
                  </a:cubicBezTo>
                  <a:cubicBezTo>
                    <a:pt x="241" y="157"/>
                    <a:pt x="249" y="131"/>
                    <a:pt x="266" y="106"/>
                  </a:cubicBezTo>
                  <a:cubicBezTo>
                    <a:pt x="266" y="97"/>
                    <a:pt x="275" y="80"/>
                    <a:pt x="275" y="63"/>
                  </a:cubicBezTo>
                  <a:cubicBezTo>
                    <a:pt x="275" y="54"/>
                    <a:pt x="275" y="46"/>
                    <a:pt x="275" y="37"/>
                  </a:cubicBezTo>
                  <a:cubicBezTo>
                    <a:pt x="268" y="16"/>
                    <a:pt x="249" y="0"/>
                    <a:pt x="23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5"/>
            <p:cNvSpPr/>
            <p:nvPr/>
          </p:nvSpPr>
          <p:spPr>
            <a:xfrm>
              <a:off x="6102825" y="1540100"/>
              <a:ext cx="6450" cy="9175"/>
            </a:xfrm>
            <a:custGeom>
              <a:rect b="b" l="l" r="r" t="t"/>
              <a:pathLst>
                <a:path extrusionOk="0" h="367" w="258">
                  <a:moveTo>
                    <a:pt x="213" y="0"/>
                  </a:moveTo>
                  <a:cubicBezTo>
                    <a:pt x="208" y="0"/>
                    <a:pt x="203" y="1"/>
                    <a:pt x="198" y="4"/>
                  </a:cubicBezTo>
                  <a:cubicBezTo>
                    <a:pt x="172" y="4"/>
                    <a:pt x="155" y="12"/>
                    <a:pt x="138" y="30"/>
                  </a:cubicBezTo>
                  <a:lnTo>
                    <a:pt x="120" y="38"/>
                  </a:lnTo>
                  <a:cubicBezTo>
                    <a:pt x="112" y="47"/>
                    <a:pt x="103" y="55"/>
                    <a:pt x="95" y="64"/>
                  </a:cubicBezTo>
                  <a:cubicBezTo>
                    <a:pt x="78" y="81"/>
                    <a:pt x="60" y="107"/>
                    <a:pt x="52" y="133"/>
                  </a:cubicBezTo>
                  <a:cubicBezTo>
                    <a:pt x="43" y="158"/>
                    <a:pt x="26" y="184"/>
                    <a:pt x="17" y="201"/>
                  </a:cubicBezTo>
                  <a:cubicBezTo>
                    <a:pt x="17" y="219"/>
                    <a:pt x="9" y="227"/>
                    <a:pt x="9" y="236"/>
                  </a:cubicBezTo>
                  <a:lnTo>
                    <a:pt x="9" y="253"/>
                  </a:lnTo>
                  <a:cubicBezTo>
                    <a:pt x="0" y="270"/>
                    <a:pt x="0" y="287"/>
                    <a:pt x="9" y="296"/>
                  </a:cubicBezTo>
                  <a:cubicBezTo>
                    <a:pt x="9" y="330"/>
                    <a:pt x="35" y="356"/>
                    <a:pt x="60" y="365"/>
                  </a:cubicBezTo>
                  <a:cubicBezTo>
                    <a:pt x="66" y="366"/>
                    <a:pt x="72" y="367"/>
                    <a:pt x="78" y="367"/>
                  </a:cubicBezTo>
                  <a:cubicBezTo>
                    <a:pt x="104" y="367"/>
                    <a:pt x="124" y="351"/>
                    <a:pt x="138" y="330"/>
                  </a:cubicBezTo>
                  <a:lnTo>
                    <a:pt x="155" y="322"/>
                  </a:lnTo>
                  <a:cubicBezTo>
                    <a:pt x="155" y="322"/>
                    <a:pt x="163" y="313"/>
                    <a:pt x="163" y="304"/>
                  </a:cubicBezTo>
                  <a:lnTo>
                    <a:pt x="189" y="244"/>
                  </a:lnTo>
                  <a:cubicBezTo>
                    <a:pt x="198" y="219"/>
                    <a:pt x="215" y="193"/>
                    <a:pt x="224" y="167"/>
                  </a:cubicBezTo>
                  <a:cubicBezTo>
                    <a:pt x="241" y="141"/>
                    <a:pt x="241" y="141"/>
                    <a:pt x="241" y="124"/>
                  </a:cubicBezTo>
                  <a:lnTo>
                    <a:pt x="241" y="115"/>
                  </a:lnTo>
                  <a:cubicBezTo>
                    <a:pt x="249" y="107"/>
                    <a:pt x="249" y="107"/>
                    <a:pt x="249" y="98"/>
                  </a:cubicBezTo>
                  <a:lnTo>
                    <a:pt x="249" y="81"/>
                  </a:lnTo>
                  <a:cubicBezTo>
                    <a:pt x="258" y="73"/>
                    <a:pt x="258" y="64"/>
                    <a:pt x="249" y="64"/>
                  </a:cubicBezTo>
                  <a:cubicBezTo>
                    <a:pt x="258" y="47"/>
                    <a:pt x="249" y="21"/>
                    <a:pt x="241" y="12"/>
                  </a:cubicBezTo>
                  <a:cubicBezTo>
                    <a:pt x="235" y="6"/>
                    <a:pt x="224" y="0"/>
                    <a:pt x="21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5"/>
            <p:cNvSpPr/>
            <p:nvPr/>
          </p:nvSpPr>
          <p:spPr>
            <a:xfrm>
              <a:off x="6106900" y="1547475"/>
              <a:ext cx="250" cy="475"/>
            </a:xfrm>
            <a:custGeom>
              <a:rect b="b" l="l" r="r" t="t"/>
              <a:pathLst>
                <a:path extrusionOk="0" h="19" w="10">
                  <a:moveTo>
                    <a:pt x="9" y="1"/>
                  </a:moveTo>
                  <a:lnTo>
                    <a:pt x="0" y="18"/>
                  </a:lnTo>
                  <a:lnTo>
                    <a:pt x="0" y="18"/>
                  </a:ln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5"/>
            <p:cNvSpPr/>
            <p:nvPr/>
          </p:nvSpPr>
          <p:spPr>
            <a:xfrm>
              <a:off x="6135250" y="1481000"/>
              <a:ext cx="5825" cy="11950"/>
            </a:xfrm>
            <a:custGeom>
              <a:rect b="b" l="l" r="r" t="t"/>
              <a:pathLst>
                <a:path extrusionOk="0" h="478" w="233">
                  <a:moveTo>
                    <a:pt x="185" y="0"/>
                  </a:moveTo>
                  <a:cubicBezTo>
                    <a:pt x="177" y="0"/>
                    <a:pt x="170" y="2"/>
                    <a:pt x="164" y="5"/>
                  </a:cubicBezTo>
                  <a:cubicBezTo>
                    <a:pt x="104" y="57"/>
                    <a:pt x="61" y="125"/>
                    <a:pt x="43" y="203"/>
                  </a:cubicBezTo>
                  <a:cubicBezTo>
                    <a:pt x="35" y="237"/>
                    <a:pt x="18" y="271"/>
                    <a:pt x="9" y="306"/>
                  </a:cubicBezTo>
                  <a:cubicBezTo>
                    <a:pt x="9" y="314"/>
                    <a:pt x="9" y="332"/>
                    <a:pt x="9" y="340"/>
                  </a:cubicBezTo>
                  <a:cubicBezTo>
                    <a:pt x="1" y="357"/>
                    <a:pt x="1" y="375"/>
                    <a:pt x="9" y="383"/>
                  </a:cubicBezTo>
                  <a:lnTo>
                    <a:pt x="9" y="400"/>
                  </a:lnTo>
                  <a:cubicBezTo>
                    <a:pt x="1" y="409"/>
                    <a:pt x="9" y="426"/>
                    <a:pt x="18" y="435"/>
                  </a:cubicBezTo>
                  <a:cubicBezTo>
                    <a:pt x="18" y="443"/>
                    <a:pt x="26" y="452"/>
                    <a:pt x="35" y="460"/>
                  </a:cubicBezTo>
                  <a:cubicBezTo>
                    <a:pt x="35" y="478"/>
                    <a:pt x="52" y="478"/>
                    <a:pt x="69" y="478"/>
                  </a:cubicBezTo>
                  <a:cubicBezTo>
                    <a:pt x="78" y="478"/>
                    <a:pt x="86" y="478"/>
                    <a:pt x="86" y="469"/>
                  </a:cubicBezTo>
                  <a:cubicBezTo>
                    <a:pt x="95" y="469"/>
                    <a:pt x="95" y="469"/>
                    <a:pt x="104" y="460"/>
                  </a:cubicBezTo>
                  <a:cubicBezTo>
                    <a:pt x="112" y="452"/>
                    <a:pt x="129" y="443"/>
                    <a:pt x="138" y="435"/>
                  </a:cubicBezTo>
                  <a:cubicBezTo>
                    <a:pt x="155" y="409"/>
                    <a:pt x="164" y="383"/>
                    <a:pt x="172" y="357"/>
                  </a:cubicBezTo>
                  <a:cubicBezTo>
                    <a:pt x="181" y="323"/>
                    <a:pt x="190" y="289"/>
                    <a:pt x="198" y="254"/>
                  </a:cubicBezTo>
                  <a:cubicBezTo>
                    <a:pt x="215" y="211"/>
                    <a:pt x="215" y="186"/>
                    <a:pt x="224" y="143"/>
                  </a:cubicBezTo>
                  <a:cubicBezTo>
                    <a:pt x="232" y="100"/>
                    <a:pt x="232" y="57"/>
                    <a:pt x="215" y="22"/>
                  </a:cubicBezTo>
                  <a:cubicBezTo>
                    <a:pt x="210" y="6"/>
                    <a:pt x="198" y="0"/>
                    <a:pt x="185"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5"/>
            <p:cNvSpPr/>
            <p:nvPr/>
          </p:nvSpPr>
          <p:spPr>
            <a:xfrm>
              <a:off x="6186575" y="1535100"/>
              <a:ext cx="6700" cy="9850"/>
            </a:xfrm>
            <a:custGeom>
              <a:rect b="b" l="l" r="r" t="t"/>
              <a:pathLst>
                <a:path extrusionOk="0" h="394" w="268">
                  <a:moveTo>
                    <a:pt x="51" y="1"/>
                  </a:moveTo>
                  <a:cubicBezTo>
                    <a:pt x="42" y="1"/>
                    <a:pt x="34" y="3"/>
                    <a:pt x="27" y="6"/>
                  </a:cubicBezTo>
                  <a:cubicBezTo>
                    <a:pt x="9" y="15"/>
                    <a:pt x="1" y="32"/>
                    <a:pt x="9" y="58"/>
                  </a:cubicBezTo>
                  <a:lnTo>
                    <a:pt x="9" y="66"/>
                  </a:lnTo>
                  <a:lnTo>
                    <a:pt x="9" y="75"/>
                  </a:lnTo>
                  <a:lnTo>
                    <a:pt x="9" y="101"/>
                  </a:lnTo>
                  <a:cubicBezTo>
                    <a:pt x="9" y="101"/>
                    <a:pt x="9" y="109"/>
                    <a:pt x="9" y="118"/>
                  </a:cubicBezTo>
                  <a:cubicBezTo>
                    <a:pt x="9" y="126"/>
                    <a:pt x="9" y="135"/>
                    <a:pt x="9" y="144"/>
                  </a:cubicBezTo>
                  <a:cubicBezTo>
                    <a:pt x="18" y="169"/>
                    <a:pt x="27" y="195"/>
                    <a:pt x="44" y="221"/>
                  </a:cubicBezTo>
                  <a:cubicBezTo>
                    <a:pt x="52" y="255"/>
                    <a:pt x="70" y="290"/>
                    <a:pt x="78" y="315"/>
                  </a:cubicBezTo>
                  <a:cubicBezTo>
                    <a:pt x="87" y="333"/>
                    <a:pt x="104" y="350"/>
                    <a:pt x="113" y="367"/>
                  </a:cubicBezTo>
                  <a:cubicBezTo>
                    <a:pt x="129" y="384"/>
                    <a:pt x="153" y="393"/>
                    <a:pt x="177" y="393"/>
                  </a:cubicBezTo>
                  <a:cubicBezTo>
                    <a:pt x="190" y="393"/>
                    <a:pt x="203" y="390"/>
                    <a:pt x="216" y="384"/>
                  </a:cubicBezTo>
                  <a:cubicBezTo>
                    <a:pt x="250" y="367"/>
                    <a:pt x="267" y="324"/>
                    <a:pt x="259" y="290"/>
                  </a:cubicBezTo>
                  <a:cubicBezTo>
                    <a:pt x="250" y="264"/>
                    <a:pt x="241" y="247"/>
                    <a:pt x="233" y="230"/>
                  </a:cubicBezTo>
                  <a:cubicBezTo>
                    <a:pt x="224" y="204"/>
                    <a:pt x="207" y="178"/>
                    <a:pt x="190" y="152"/>
                  </a:cubicBezTo>
                  <a:lnTo>
                    <a:pt x="147" y="83"/>
                  </a:lnTo>
                  <a:cubicBezTo>
                    <a:pt x="138" y="75"/>
                    <a:pt x="130" y="66"/>
                    <a:pt x="121" y="58"/>
                  </a:cubicBezTo>
                  <a:lnTo>
                    <a:pt x="121" y="49"/>
                  </a:lnTo>
                  <a:cubicBezTo>
                    <a:pt x="104" y="41"/>
                    <a:pt x="104" y="41"/>
                    <a:pt x="113" y="41"/>
                  </a:cubicBezTo>
                  <a:lnTo>
                    <a:pt x="78" y="15"/>
                  </a:lnTo>
                  <a:cubicBezTo>
                    <a:pt x="73" y="5"/>
                    <a:pt x="62" y="1"/>
                    <a:pt x="51"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5"/>
            <p:cNvSpPr/>
            <p:nvPr/>
          </p:nvSpPr>
          <p:spPr>
            <a:xfrm>
              <a:off x="6195600" y="1539675"/>
              <a:ext cx="5400" cy="10250"/>
            </a:xfrm>
            <a:custGeom>
              <a:rect b="b" l="l" r="r" t="t"/>
              <a:pathLst>
                <a:path extrusionOk="0" h="410" w="216">
                  <a:moveTo>
                    <a:pt x="54" y="0"/>
                  </a:moveTo>
                  <a:cubicBezTo>
                    <a:pt x="48" y="0"/>
                    <a:pt x="42" y="1"/>
                    <a:pt x="35" y="4"/>
                  </a:cubicBezTo>
                  <a:cubicBezTo>
                    <a:pt x="9" y="12"/>
                    <a:pt x="1" y="47"/>
                    <a:pt x="9" y="64"/>
                  </a:cubicBezTo>
                  <a:cubicBezTo>
                    <a:pt x="9" y="81"/>
                    <a:pt x="18" y="98"/>
                    <a:pt x="18" y="107"/>
                  </a:cubicBezTo>
                  <a:lnTo>
                    <a:pt x="18" y="115"/>
                  </a:lnTo>
                  <a:lnTo>
                    <a:pt x="18" y="150"/>
                  </a:lnTo>
                  <a:lnTo>
                    <a:pt x="18" y="167"/>
                  </a:lnTo>
                  <a:cubicBezTo>
                    <a:pt x="18" y="175"/>
                    <a:pt x="18" y="175"/>
                    <a:pt x="18" y="175"/>
                  </a:cubicBezTo>
                  <a:lnTo>
                    <a:pt x="18" y="218"/>
                  </a:lnTo>
                  <a:cubicBezTo>
                    <a:pt x="18" y="244"/>
                    <a:pt x="18" y="270"/>
                    <a:pt x="18" y="296"/>
                  </a:cubicBezTo>
                  <a:cubicBezTo>
                    <a:pt x="18" y="321"/>
                    <a:pt x="18" y="339"/>
                    <a:pt x="26" y="356"/>
                  </a:cubicBezTo>
                  <a:cubicBezTo>
                    <a:pt x="34" y="386"/>
                    <a:pt x="61" y="409"/>
                    <a:pt x="90" y="409"/>
                  </a:cubicBezTo>
                  <a:cubicBezTo>
                    <a:pt x="95" y="409"/>
                    <a:pt x="99" y="409"/>
                    <a:pt x="104" y="407"/>
                  </a:cubicBezTo>
                  <a:cubicBezTo>
                    <a:pt x="215" y="399"/>
                    <a:pt x="198" y="253"/>
                    <a:pt x="181" y="184"/>
                  </a:cubicBezTo>
                  <a:cubicBezTo>
                    <a:pt x="173" y="158"/>
                    <a:pt x="164" y="124"/>
                    <a:pt x="147" y="98"/>
                  </a:cubicBezTo>
                  <a:cubicBezTo>
                    <a:pt x="147" y="81"/>
                    <a:pt x="138" y="72"/>
                    <a:pt x="130" y="64"/>
                  </a:cubicBezTo>
                  <a:lnTo>
                    <a:pt x="112" y="38"/>
                  </a:lnTo>
                  <a:lnTo>
                    <a:pt x="104" y="29"/>
                  </a:lnTo>
                  <a:cubicBezTo>
                    <a:pt x="91" y="10"/>
                    <a:pt x="73" y="0"/>
                    <a:pt x="5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5"/>
            <p:cNvSpPr/>
            <p:nvPr/>
          </p:nvSpPr>
          <p:spPr>
            <a:xfrm>
              <a:off x="6181225" y="1515600"/>
              <a:ext cx="6250" cy="8000"/>
            </a:xfrm>
            <a:custGeom>
              <a:rect b="b" l="l" r="r" t="t"/>
              <a:pathLst>
                <a:path extrusionOk="0" h="320" w="250">
                  <a:moveTo>
                    <a:pt x="48" y="0"/>
                  </a:moveTo>
                  <a:cubicBezTo>
                    <a:pt x="37" y="0"/>
                    <a:pt x="26" y="4"/>
                    <a:pt x="17" y="13"/>
                  </a:cubicBezTo>
                  <a:cubicBezTo>
                    <a:pt x="0" y="30"/>
                    <a:pt x="0" y="56"/>
                    <a:pt x="9" y="73"/>
                  </a:cubicBezTo>
                  <a:lnTo>
                    <a:pt x="34" y="133"/>
                  </a:lnTo>
                  <a:cubicBezTo>
                    <a:pt x="52" y="150"/>
                    <a:pt x="60" y="176"/>
                    <a:pt x="69" y="193"/>
                  </a:cubicBezTo>
                  <a:cubicBezTo>
                    <a:pt x="77" y="211"/>
                    <a:pt x="86" y="228"/>
                    <a:pt x="103" y="254"/>
                  </a:cubicBezTo>
                  <a:cubicBezTo>
                    <a:pt x="112" y="271"/>
                    <a:pt x="112" y="262"/>
                    <a:pt x="120" y="271"/>
                  </a:cubicBezTo>
                  <a:cubicBezTo>
                    <a:pt x="129" y="288"/>
                    <a:pt x="138" y="296"/>
                    <a:pt x="146" y="305"/>
                  </a:cubicBezTo>
                  <a:cubicBezTo>
                    <a:pt x="155" y="314"/>
                    <a:pt x="163" y="314"/>
                    <a:pt x="172" y="314"/>
                  </a:cubicBezTo>
                  <a:cubicBezTo>
                    <a:pt x="179" y="317"/>
                    <a:pt x="186" y="319"/>
                    <a:pt x="193" y="319"/>
                  </a:cubicBezTo>
                  <a:cubicBezTo>
                    <a:pt x="203" y="319"/>
                    <a:pt x="213" y="315"/>
                    <a:pt x="223" y="305"/>
                  </a:cubicBezTo>
                  <a:cubicBezTo>
                    <a:pt x="232" y="296"/>
                    <a:pt x="241" y="288"/>
                    <a:pt x="241" y="279"/>
                  </a:cubicBezTo>
                  <a:cubicBezTo>
                    <a:pt x="241" y="271"/>
                    <a:pt x="241" y="271"/>
                    <a:pt x="241" y="262"/>
                  </a:cubicBezTo>
                  <a:cubicBezTo>
                    <a:pt x="249" y="254"/>
                    <a:pt x="249" y="236"/>
                    <a:pt x="249" y="228"/>
                  </a:cubicBezTo>
                  <a:cubicBezTo>
                    <a:pt x="241" y="219"/>
                    <a:pt x="241" y="211"/>
                    <a:pt x="232" y="202"/>
                  </a:cubicBezTo>
                  <a:cubicBezTo>
                    <a:pt x="223" y="185"/>
                    <a:pt x="215" y="176"/>
                    <a:pt x="206" y="159"/>
                  </a:cubicBezTo>
                  <a:lnTo>
                    <a:pt x="172" y="107"/>
                  </a:lnTo>
                  <a:cubicBezTo>
                    <a:pt x="155" y="90"/>
                    <a:pt x="138" y="82"/>
                    <a:pt x="120" y="65"/>
                  </a:cubicBezTo>
                  <a:lnTo>
                    <a:pt x="86" y="13"/>
                  </a:lnTo>
                  <a:cubicBezTo>
                    <a:pt x="73" y="4"/>
                    <a:pt x="60" y="0"/>
                    <a:pt x="4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9" name="Google Shape;3659;p45"/>
          <p:cNvGrpSpPr/>
          <p:nvPr/>
        </p:nvGrpSpPr>
        <p:grpSpPr>
          <a:xfrm>
            <a:off x="7394908" y="2958086"/>
            <a:ext cx="1035984" cy="1645962"/>
            <a:chOff x="7509199" y="3143462"/>
            <a:chExt cx="921694" cy="1463077"/>
          </a:xfrm>
        </p:grpSpPr>
        <p:grpSp>
          <p:nvGrpSpPr>
            <p:cNvPr id="3660" name="Google Shape;3660;p45"/>
            <p:cNvGrpSpPr/>
            <p:nvPr/>
          </p:nvGrpSpPr>
          <p:grpSpPr>
            <a:xfrm>
              <a:off x="7546100" y="3242368"/>
              <a:ext cx="796230" cy="666165"/>
              <a:chOff x="7546100" y="3242368"/>
              <a:chExt cx="796230" cy="666165"/>
            </a:xfrm>
          </p:grpSpPr>
          <p:sp>
            <p:nvSpPr>
              <p:cNvPr id="3661" name="Google Shape;3661;p45"/>
              <p:cNvSpPr/>
              <p:nvPr/>
            </p:nvSpPr>
            <p:spPr>
              <a:xfrm>
                <a:off x="7546100" y="3242368"/>
                <a:ext cx="796230" cy="666165"/>
              </a:xfrm>
              <a:custGeom>
                <a:rect b="b" l="l" r="r" t="t"/>
                <a:pathLst>
                  <a:path extrusionOk="0" h="17303" w="20930">
                    <a:moveTo>
                      <a:pt x="3970" y="739"/>
                    </a:moveTo>
                    <a:cubicBezTo>
                      <a:pt x="4529" y="756"/>
                      <a:pt x="5078" y="919"/>
                      <a:pt x="5560" y="1211"/>
                    </a:cubicBezTo>
                    <a:cubicBezTo>
                      <a:pt x="6204" y="1590"/>
                      <a:pt x="6788" y="2079"/>
                      <a:pt x="7286" y="2638"/>
                    </a:cubicBezTo>
                    <a:cubicBezTo>
                      <a:pt x="8541" y="4012"/>
                      <a:pt x="9512" y="5619"/>
                      <a:pt x="10156" y="7371"/>
                    </a:cubicBezTo>
                    <a:cubicBezTo>
                      <a:pt x="10268" y="7664"/>
                      <a:pt x="10328" y="7964"/>
                      <a:pt x="10422" y="8256"/>
                    </a:cubicBezTo>
                    <a:cubicBezTo>
                      <a:pt x="10431" y="8274"/>
                      <a:pt x="10431" y="8282"/>
                      <a:pt x="10431" y="8299"/>
                    </a:cubicBezTo>
                    <a:cubicBezTo>
                      <a:pt x="10388" y="8626"/>
                      <a:pt x="10500" y="8952"/>
                      <a:pt x="10508" y="9270"/>
                    </a:cubicBezTo>
                    <a:cubicBezTo>
                      <a:pt x="10534" y="9880"/>
                      <a:pt x="10525" y="10482"/>
                      <a:pt x="10328" y="11066"/>
                    </a:cubicBezTo>
                    <a:cubicBezTo>
                      <a:pt x="10216" y="11470"/>
                      <a:pt x="9967" y="11830"/>
                      <a:pt x="9615" y="12071"/>
                    </a:cubicBezTo>
                    <a:cubicBezTo>
                      <a:pt x="9387" y="12235"/>
                      <a:pt x="9119" y="12317"/>
                      <a:pt x="8849" y="12317"/>
                    </a:cubicBezTo>
                    <a:cubicBezTo>
                      <a:pt x="8609" y="12317"/>
                      <a:pt x="8368" y="12252"/>
                      <a:pt x="8154" y="12122"/>
                    </a:cubicBezTo>
                    <a:cubicBezTo>
                      <a:pt x="7793" y="11899"/>
                      <a:pt x="7467" y="11624"/>
                      <a:pt x="7201" y="11298"/>
                    </a:cubicBezTo>
                    <a:cubicBezTo>
                      <a:pt x="6745" y="10739"/>
                      <a:pt x="6341" y="10129"/>
                      <a:pt x="6024" y="9485"/>
                    </a:cubicBezTo>
                    <a:cubicBezTo>
                      <a:pt x="5869" y="9193"/>
                      <a:pt x="5723" y="8901"/>
                      <a:pt x="5603" y="8600"/>
                    </a:cubicBezTo>
                    <a:cubicBezTo>
                      <a:pt x="5568" y="8523"/>
                      <a:pt x="5525" y="8463"/>
                      <a:pt x="5474" y="8411"/>
                    </a:cubicBezTo>
                    <a:cubicBezTo>
                      <a:pt x="5448" y="8385"/>
                      <a:pt x="5422" y="8359"/>
                      <a:pt x="5414" y="8325"/>
                    </a:cubicBezTo>
                    <a:cubicBezTo>
                      <a:pt x="5225" y="7715"/>
                      <a:pt x="4975" y="7122"/>
                      <a:pt x="4675" y="6547"/>
                    </a:cubicBezTo>
                    <a:cubicBezTo>
                      <a:pt x="4271" y="5731"/>
                      <a:pt x="3833" y="4940"/>
                      <a:pt x="3438" y="4115"/>
                    </a:cubicBezTo>
                    <a:cubicBezTo>
                      <a:pt x="3163" y="3531"/>
                      <a:pt x="2896" y="2938"/>
                      <a:pt x="2750" y="2303"/>
                    </a:cubicBezTo>
                    <a:cubicBezTo>
                      <a:pt x="2681" y="2036"/>
                      <a:pt x="2664" y="1770"/>
                      <a:pt x="2699" y="1504"/>
                    </a:cubicBezTo>
                    <a:cubicBezTo>
                      <a:pt x="2733" y="1263"/>
                      <a:pt x="2879" y="1048"/>
                      <a:pt x="3102" y="937"/>
                    </a:cubicBezTo>
                    <a:cubicBezTo>
                      <a:pt x="3369" y="808"/>
                      <a:pt x="3670" y="739"/>
                      <a:pt x="3970" y="739"/>
                    </a:cubicBezTo>
                    <a:close/>
                    <a:moveTo>
                      <a:pt x="3979" y="0"/>
                    </a:moveTo>
                    <a:cubicBezTo>
                      <a:pt x="3679" y="0"/>
                      <a:pt x="3378" y="46"/>
                      <a:pt x="3077" y="146"/>
                    </a:cubicBezTo>
                    <a:cubicBezTo>
                      <a:pt x="2458" y="344"/>
                      <a:pt x="2063" y="748"/>
                      <a:pt x="1951" y="1400"/>
                    </a:cubicBezTo>
                    <a:cubicBezTo>
                      <a:pt x="1900" y="1779"/>
                      <a:pt x="1925" y="2165"/>
                      <a:pt x="2029" y="2526"/>
                    </a:cubicBezTo>
                    <a:cubicBezTo>
                      <a:pt x="2200" y="3239"/>
                      <a:pt x="2492" y="3892"/>
                      <a:pt x="2810" y="4545"/>
                    </a:cubicBezTo>
                    <a:cubicBezTo>
                      <a:pt x="3206" y="5370"/>
                      <a:pt x="3652" y="6169"/>
                      <a:pt x="4056" y="6985"/>
                    </a:cubicBezTo>
                    <a:cubicBezTo>
                      <a:pt x="4314" y="7492"/>
                      <a:pt x="4537" y="8024"/>
                      <a:pt x="4700" y="8574"/>
                    </a:cubicBezTo>
                    <a:cubicBezTo>
                      <a:pt x="4804" y="8866"/>
                      <a:pt x="4812" y="9176"/>
                      <a:pt x="4752" y="9476"/>
                    </a:cubicBezTo>
                    <a:cubicBezTo>
                      <a:pt x="4683" y="9743"/>
                      <a:pt x="4597" y="10000"/>
                      <a:pt x="4486" y="10250"/>
                    </a:cubicBezTo>
                    <a:cubicBezTo>
                      <a:pt x="4142" y="11040"/>
                      <a:pt x="3678" y="11753"/>
                      <a:pt x="3180" y="12440"/>
                    </a:cubicBezTo>
                    <a:cubicBezTo>
                      <a:pt x="2527" y="13342"/>
                      <a:pt x="1805" y="14202"/>
                      <a:pt x="1101" y="15061"/>
                    </a:cubicBezTo>
                    <a:cubicBezTo>
                      <a:pt x="783" y="15430"/>
                      <a:pt x="499" y="15817"/>
                      <a:pt x="242" y="16221"/>
                    </a:cubicBezTo>
                    <a:cubicBezTo>
                      <a:pt x="156" y="16358"/>
                      <a:pt x="95" y="16504"/>
                      <a:pt x="61" y="16650"/>
                    </a:cubicBezTo>
                    <a:cubicBezTo>
                      <a:pt x="1" y="16977"/>
                      <a:pt x="173" y="17252"/>
                      <a:pt x="491" y="17294"/>
                    </a:cubicBezTo>
                    <a:cubicBezTo>
                      <a:pt x="538" y="17300"/>
                      <a:pt x="586" y="17302"/>
                      <a:pt x="634" y="17302"/>
                    </a:cubicBezTo>
                    <a:cubicBezTo>
                      <a:pt x="896" y="17302"/>
                      <a:pt x="1158" y="17222"/>
                      <a:pt x="1376" y="17063"/>
                    </a:cubicBezTo>
                    <a:cubicBezTo>
                      <a:pt x="1513" y="16968"/>
                      <a:pt x="1556" y="16779"/>
                      <a:pt x="1479" y="16633"/>
                    </a:cubicBezTo>
                    <a:cubicBezTo>
                      <a:pt x="1425" y="16503"/>
                      <a:pt x="1290" y="16414"/>
                      <a:pt x="1152" y="16414"/>
                    </a:cubicBezTo>
                    <a:cubicBezTo>
                      <a:pt x="1135" y="16414"/>
                      <a:pt x="1118" y="16415"/>
                      <a:pt x="1101" y="16418"/>
                    </a:cubicBezTo>
                    <a:cubicBezTo>
                      <a:pt x="1078" y="16418"/>
                      <a:pt x="1059" y="16426"/>
                      <a:pt x="1036" y="16426"/>
                    </a:cubicBezTo>
                    <a:cubicBezTo>
                      <a:pt x="1024" y="16426"/>
                      <a:pt x="1012" y="16424"/>
                      <a:pt x="998" y="16418"/>
                    </a:cubicBezTo>
                    <a:cubicBezTo>
                      <a:pt x="1032" y="16367"/>
                      <a:pt x="1066" y="16315"/>
                      <a:pt x="1109" y="16264"/>
                    </a:cubicBezTo>
                    <a:cubicBezTo>
                      <a:pt x="1384" y="15894"/>
                      <a:pt x="1676" y="15542"/>
                      <a:pt x="1968" y="15190"/>
                    </a:cubicBezTo>
                    <a:cubicBezTo>
                      <a:pt x="2793" y="14176"/>
                      <a:pt x="3627" y="13162"/>
                      <a:pt x="4340" y="12062"/>
                    </a:cubicBezTo>
                    <a:cubicBezTo>
                      <a:pt x="4761" y="11452"/>
                      <a:pt x="5096" y="10791"/>
                      <a:pt x="5353" y="10095"/>
                    </a:cubicBezTo>
                    <a:cubicBezTo>
                      <a:pt x="5371" y="10043"/>
                      <a:pt x="5388" y="9992"/>
                      <a:pt x="5405" y="9923"/>
                    </a:cubicBezTo>
                    <a:cubicBezTo>
                      <a:pt x="5431" y="9966"/>
                      <a:pt x="5448" y="9992"/>
                      <a:pt x="5457" y="10018"/>
                    </a:cubicBezTo>
                    <a:cubicBezTo>
                      <a:pt x="5749" y="10576"/>
                      <a:pt x="6092" y="11100"/>
                      <a:pt x="6487" y="11598"/>
                    </a:cubicBezTo>
                    <a:cubicBezTo>
                      <a:pt x="6814" y="12028"/>
                      <a:pt x="7218" y="12406"/>
                      <a:pt x="7673" y="12698"/>
                    </a:cubicBezTo>
                    <a:cubicBezTo>
                      <a:pt x="8021" y="12933"/>
                      <a:pt x="8422" y="13060"/>
                      <a:pt x="8840" y="13060"/>
                    </a:cubicBezTo>
                    <a:cubicBezTo>
                      <a:pt x="8866" y="13060"/>
                      <a:pt x="8892" y="13060"/>
                      <a:pt x="8919" y="13059"/>
                    </a:cubicBezTo>
                    <a:cubicBezTo>
                      <a:pt x="9675" y="13016"/>
                      <a:pt x="10251" y="12655"/>
                      <a:pt x="10680" y="12037"/>
                    </a:cubicBezTo>
                    <a:cubicBezTo>
                      <a:pt x="11050" y="11504"/>
                      <a:pt x="11187" y="10894"/>
                      <a:pt x="11247" y="10267"/>
                    </a:cubicBezTo>
                    <a:cubicBezTo>
                      <a:pt x="11264" y="10078"/>
                      <a:pt x="11264" y="9889"/>
                      <a:pt x="11273" y="9683"/>
                    </a:cubicBezTo>
                    <a:cubicBezTo>
                      <a:pt x="11410" y="9829"/>
                      <a:pt x="11522" y="9966"/>
                      <a:pt x="11634" y="10095"/>
                    </a:cubicBezTo>
                    <a:cubicBezTo>
                      <a:pt x="12312" y="10799"/>
                      <a:pt x="13086" y="11418"/>
                      <a:pt x="13919" y="11933"/>
                    </a:cubicBezTo>
                    <a:cubicBezTo>
                      <a:pt x="15096" y="12672"/>
                      <a:pt x="16342" y="13248"/>
                      <a:pt x="17708" y="13549"/>
                    </a:cubicBezTo>
                    <a:cubicBezTo>
                      <a:pt x="18165" y="13658"/>
                      <a:pt x="18632" y="13713"/>
                      <a:pt x="19098" y="13713"/>
                    </a:cubicBezTo>
                    <a:cubicBezTo>
                      <a:pt x="19438" y="13713"/>
                      <a:pt x="19777" y="13684"/>
                      <a:pt x="20113" y="13626"/>
                    </a:cubicBezTo>
                    <a:cubicBezTo>
                      <a:pt x="20302" y="13600"/>
                      <a:pt x="20483" y="13549"/>
                      <a:pt x="20655" y="13480"/>
                    </a:cubicBezTo>
                    <a:cubicBezTo>
                      <a:pt x="20835" y="13411"/>
                      <a:pt x="20930" y="13214"/>
                      <a:pt x="20869" y="13033"/>
                    </a:cubicBezTo>
                    <a:cubicBezTo>
                      <a:pt x="20818" y="12879"/>
                      <a:pt x="20679" y="12775"/>
                      <a:pt x="20521" y="12775"/>
                    </a:cubicBezTo>
                    <a:cubicBezTo>
                      <a:pt x="20494" y="12775"/>
                      <a:pt x="20467" y="12778"/>
                      <a:pt x="20440" y="12784"/>
                    </a:cubicBezTo>
                    <a:cubicBezTo>
                      <a:pt x="20406" y="12784"/>
                      <a:pt x="20371" y="12793"/>
                      <a:pt x="20345" y="12810"/>
                    </a:cubicBezTo>
                    <a:cubicBezTo>
                      <a:pt x="20019" y="12904"/>
                      <a:pt x="19675" y="12956"/>
                      <a:pt x="19340" y="12964"/>
                    </a:cubicBezTo>
                    <a:cubicBezTo>
                      <a:pt x="19313" y="12965"/>
                      <a:pt x="19285" y="12965"/>
                      <a:pt x="19257" y="12965"/>
                    </a:cubicBezTo>
                    <a:cubicBezTo>
                      <a:pt x="18564" y="12965"/>
                      <a:pt x="17879" y="12861"/>
                      <a:pt x="17218" y="12647"/>
                    </a:cubicBezTo>
                    <a:cubicBezTo>
                      <a:pt x="15895" y="12234"/>
                      <a:pt x="14641" y="11598"/>
                      <a:pt x="13524" y="10756"/>
                    </a:cubicBezTo>
                    <a:cubicBezTo>
                      <a:pt x="12862" y="10284"/>
                      <a:pt x="12261" y="9717"/>
                      <a:pt x="11745" y="9081"/>
                    </a:cubicBezTo>
                    <a:cubicBezTo>
                      <a:pt x="11419" y="8695"/>
                      <a:pt x="11178" y="8248"/>
                      <a:pt x="11041" y="7758"/>
                    </a:cubicBezTo>
                    <a:cubicBezTo>
                      <a:pt x="10972" y="7449"/>
                      <a:pt x="10869" y="7148"/>
                      <a:pt x="10757" y="6847"/>
                    </a:cubicBezTo>
                    <a:cubicBezTo>
                      <a:pt x="10319" y="5739"/>
                      <a:pt x="9761" y="4682"/>
                      <a:pt x="9073" y="3712"/>
                    </a:cubicBezTo>
                    <a:cubicBezTo>
                      <a:pt x="8515" y="2870"/>
                      <a:pt x="7845" y="2096"/>
                      <a:pt x="7097" y="1418"/>
                    </a:cubicBezTo>
                    <a:cubicBezTo>
                      <a:pt x="6513" y="911"/>
                      <a:pt x="5886" y="473"/>
                      <a:pt x="5147" y="215"/>
                    </a:cubicBezTo>
                    <a:cubicBezTo>
                      <a:pt x="4762" y="78"/>
                      <a:pt x="4372" y="0"/>
                      <a:pt x="3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5"/>
              <p:cNvSpPr/>
              <p:nvPr/>
            </p:nvSpPr>
            <p:spPr>
              <a:xfrm>
                <a:off x="7546100" y="3242368"/>
                <a:ext cx="796230" cy="666165"/>
              </a:xfrm>
              <a:custGeom>
                <a:rect b="b" l="l" r="r" t="t"/>
                <a:pathLst>
                  <a:path extrusionOk="0" h="17303" w="20930">
                    <a:moveTo>
                      <a:pt x="3970" y="739"/>
                    </a:moveTo>
                    <a:cubicBezTo>
                      <a:pt x="4529" y="756"/>
                      <a:pt x="5078" y="919"/>
                      <a:pt x="5560" y="1211"/>
                    </a:cubicBezTo>
                    <a:cubicBezTo>
                      <a:pt x="6204" y="1590"/>
                      <a:pt x="6788" y="2079"/>
                      <a:pt x="7286" y="2638"/>
                    </a:cubicBezTo>
                    <a:cubicBezTo>
                      <a:pt x="8541" y="4012"/>
                      <a:pt x="9512" y="5619"/>
                      <a:pt x="10156" y="7371"/>
                    </a:cubicBezTo>
                    <a:cubicBezTo>
                      <a:pt x="10268" y="7664"/>
                      <a:pt x="10328" y="7964"/>
                      <a:pt x="10422" y="8256"/>
                    </a:cubicBezTo>
                    <a:cubicBezTo>
                      <a:pt x="10431" y="8274"/>
                      <a:pt x="10431" y="8282"/>
                      <a:pt x="10431" y="8299"/>
                    </a:cubicBezTo>
                    <a:cubicBezTo>
                      <a:pt x="10388" y="8626"/>
                      <a:pt x="10500" y="8952"/>
                      <a:pt x="10508" y="9270"/>
                    </a:cubicBezTo>
                    <a:cubicBezTo>
                      <a:pt x="10534" y="9880"/>
                      <a:pt x="10525" y="10482"/>
                      <a:pt x="10328" y="11066"/>
                    </a:cubicBezTo>
                    <a:cubicBezTo>
                      <a:pt x="10216" y="11470"/>
                      <a:pt x="9967" y="11830"/>
                      <a:pt x="9615" y="12071"/>
                    </a:cubicBezTo>
                    <a:cubicBezTo>
                      <a:pt x="9387" y="12235"/>
                      <a:pt x="9119" y="12317"/>
                      <a:pt x="8849" y="12317"/>
                    </a:cubicBezTo>
                    <a:cubicBezTo>
                      <a:pt x="8609" y="12317"/>
                      <a:pt x="8368" y="12252"/>
                      <a:pt x="8154" y="12122"/>
                    </a:cubicBezTo>
                    <a:cubicBezTo>
                      <a:pt x="7793" y="11899"/>
                      <a:pt x="7467" y="11624"/>
                      <a:pt x="7201" y="11298"/>
                    </a:cubicBezTo>
                    <a:cubicBezTo>
                      <a:pt x="6745" y="10739"/>
                      <a:pt x="6341" y="10129"/>
                      <a:pt x="6024" y="9485"/>
                    </a:cubicBezTo>
                    <a:cubicBezTo>
                      <a:pt x="5869" y="9193"/>
                      <a:pt x="5723" y="8901"/>
                      <a:pt x="5603" y="8600"/>
                    </a:cubicBezTo>
                    <a:cubicBezTo>
                      <a:pt x="5568" y="8523"/>
                      <a:pt x="5525" y="8463"/>
                      <a:pt x="5474" y="8411"/>
                    </a:cubicBezTo>
                    <a:cubicBezTo>
                      <a:pt x="5448" y="8385"/>
                      <a:pt x="5422" y="8359"/>
                      <a:pt x="5414" y="8325"/>
                    </a:cubicBezTo>
                    <a:cubicBezTo>
                      <a:pt x="5225" y="7715"/>
                      <a:pt x="4975" y="7122"/>
                      <a:pt x="4675" y="6547"/>
                    </a:cubicBezTo>
                    <a:cubicBezTo>
                      <a:pt x="4271" y="5731"/>
                      <a:pt x="3833" y="4940"/>
                      <a:pt x="3438" y="4115"/>
                    </a:cubicBezTo>
                    <a:cubicBezTo>
                      <a:pt x="3163" y="3531"/>
                      <a:pt x="2896" y="2938"/>
                      <a:pt x="2750" y="2303"/>
                    </a:cubicBezTo>
                    <a:cubicBezTo>
                      <a:pt x="2681" y="2036"/>
                      <a:pt x="2664" y="1770"/>
                      <a:pt x="2699" y="1504"/>
                    </a:cubicBezTo>
                    <a:cubicBezTo>
                      <a:pt x="2733" y="1263"/>
                      <a:pt x="2879" y="1048"/>
                      <a:pt x="3102" y="937"/>
                    </a:cubicBezTo>
                    <a:cubicBezTo>
                      <a:pt x="3369" y="808"/>
                      <a:pt x="3670" y="739"/>
                      <a:pt x="3970" y="739"/>
                    </a:cubicBezTo>
                    <a:close/>
                    <a:moveTo>
                      <a:pt x="3979" y="0"/>
                    </a:moveTo>
                    <a:cubicBezTo>
                      <a:pt x="3679" y="0"/>
                      <a:pt x="3378" y="46"/>
                      <a:pt x="3077" y="146"/>
                    </a:cubicBezTo>
                    <a:cubicBezTo>
                      <a:pt x="2458" y="344"/>
                      <a:pt x="2063" y="748"/>
                      <a:pt x="1951" y="1400"/>
                    </a:cubicBezTo>
                    <a:cubicBezTo>
                      <a:pt x="1900" y="1779"/>
                      <a:pt x="1925" y="2165"/>
                      <a:pt x="2029" y="2526"/>
                    </a:cubicBezTo>
                    <a:cubicBezTo>
                      <a:pt x="2200" y="3239"/>
                      <a:pt x="2492" y="3892"/>
                      <a:pt x="2810" y="4545"/>
                    </a:cubicBezTo>
                    <a:cubicBezTo>
                      <a:pt x="3206" y="5370"/>
                      <a:pt x="3652" y="6169"/>
                      <a:pt x="4056" y="6985"/>
                    </a:cubicBezTo>
                    <a:cubicBezTo>
                      <a:pt x="4314" y="7492"/>
                      <a:pt x="4537" y="8024"/>
                      <a:pt x="4700" y="8574"/>
                    </a:cubicBezTo>
                    <a:cubicBezTo>
                      <a:pt x="4804" y="8866"/>
                      <a:pt x="4812" y="9176"/>
                      <a:pt x="4752" y="9476"/>
                    </a:cubicBezTo>
                    <a:cubicBezTo>
                      <a:pt x="4683" y="9743"/>
                      <a:pt x="4597" y="10000"/>
                      <a:pt x="4486" y="10250"/>
                    </a:cubicBezTo>
                    <a:cubicBezTo>
                      <a:pt x="4142" y="11040"/>
                      <a:pt x="3678" y="11753"/>
                      <a:pt x="3180" y="12440"/>
                    </a:cubicBezTo>
                    <a:cubicBezTo>
                      <a:pt x="2527" y="13342"/>
                      <a:pt x="1805" y="14202"/>
                      <a:pt x="1101" y="15061"/>
                    </a:cubicBezTo>
                    <a:cubicBezTo>
                      <a:pt x="783" y="15430"/>
                      <a:pt x="499" y="15817"/>
                      <a:pt x="242" y="16221"/>
                    </a:cubicBezTo>
                    <a:cubicBezTo>
                      <a:pt x="156" y="16358"/>
                      <a:pt x="95" y="16504"/>
                      <a:pt x="61" y="16650"/>
                    </a:cubicBezTo>
                    <a:cubicBezTo>
                      <a:pt x="1" y="16977"/>
                      <a:pt x="173" y="17252"/>
                      <a:pt x="491" y="17294"/>
                    </a:cubicBezTo>
                    <a:cubicBezTo>
                      <a:pt x="538" y="17300"/>
                      <a:pt x="586" y="17302"/>
                      <a:pt x="634" y="17302"/>
                    </a:cubicBezTo>
                    <a:cubicBezTo>
                      <a:pt x="896" y="17302"/>
                      <a:pt x="1158" y="17222"/>
                      <a:pt x="1376" y="17063"/>
                    </a:cubicBezTo>
                    <a:cubicBezTo>
                      <a:pt x="1513" y="16968"/>
                      <a:pt x="1556" y="16779"/>
                      <a:pt x="1479" y="16633"/>
                    </a:cubicBezTo>
                    <a:cubicBezTo>
                      <a:pt x="1425" y="16503"/>
                      <a:pt x="1290" y="16414"/>
                      <a:pt x="1152" y="16414"/>
                    </a:cubicBezTo>
                    <a:cubicBezTo>
                      <a:pt x="1135" y="16414"/>
                      <a:pt x="1118" y="16415"/>
                      <a:pt x="1101" y="16418"/>
                    </a:cubicBezTo>
                    <a:cubicBezTo>
                      <a:pt x="1078" y="16418"/>
                      <a:pt x="1059" y="16426"/>
                      <a:pt x="1036" y="16426"/>
                    </a:cubicBezTo>
                    <a:cubicBezTo>
                      <a:pt x="1024" y="16426"/>
                      <a:pt x="1012" y="16424"/>
                      <a:pt x="998" y="16418"/>
                    </a:cubicBezTo>
                    <a:cubicBezTo>
                      <a:pt x="1032" y="16367"/>
                      <a:pt x="1066" y="16315"/>
                      <a:pt x="1109" y="16264"/>
                    </a:cubicBezTo>
                    <a:cubicBezTo>
                      <a:pt x="1384" y="15894"/>
                      <a:pt x="1676" y="15542"/>
                      <a:pt x="1968" y="15190"/>
                    </a:cubicBezTo>
                    <a:cubicBezTo>
                      <a:pt x="2793" y="14176"/>
                      <a:pt x="3627" y="13162"/>
                      <a:pt x="4340" y="12062"/>
                    </a:cubicBezTo>
                    <a:cubicBezTo>
                      <a:pt x="4761" y="11452"/>
                      <a:pt x="5096" y="10791"/>
                      <a:pt x="5353" y="10095"/>
                    </a:cubicBezTo>
                    <a:cubicBezTo>
                      <a:pt x="5371" y="10043"/>
                      <a:pt x="5388" y="9992"/>
                      <a:pt x="5405" y="9923"/>
                    </a:cubicBezTo>
                    <a:cubicBezTo>
                      <a:pt x="5431" y="9966"/>
                      <a:pt x="5448" y="9992"/>
                      <a:pt x="5457" y="10018"/>
                    </a:cubicBezTo>
                    <a:cubicBezTo>
                      <a:pt x="5749" y="10576"/>
                      <a:pt x="6092" y="11100"/>
                      <a:pt x="6487" y="11598"/>
                    </a:cubicBezTo>
                    <a:cubicBezTo>
                      <a:pt x="6814" y="12028"/>
                      <a:pt x="7218" y="12406"/>
                      <a:pt x="7673" y="12698"/>
                    </a:cubicBezTo>
                    <a:cubicBezTo>
                      <a:pt x="8021" y="12933"/>
                      <a:pt x="8422" y="13060"/>
                      <a:pt x="8840" y="13060"/>
                    </a:cubicBezTo>
                    <a:cubicBezTo>
                      <a:pt x="8866" y="13060"/>
                      <a:pt x="8892" y="13060"/>
                      <a:pt x="8919" y="13059"/>
                    </a:cubicBezTo>
                    <a:cubicBezTo>
                      <a:pt x="9675" y="13016"/>
                      <a:pt x="10251" y="12655"/>
                      <a:pt x="10680" y="12037"/>
                    </a:cubicBezTo>
                    <a:cubicBezTo>
                      <a:pt x="11050" y="11504"/>
                      <a:pt x="11187" y="10894"/>
                      <a:pt x="11247" y="10267"/>
                    </a:cubicBezTo>
                    <a:cubicBezTo>
                      <a:pt x="11264" y="10078"/>
                      <a:pt x="11264" y="9889"/>
                      <a:pt x="11273" y="9683"/>
                    </a:cubicBezTo>
                    <a:cubicBezTo>
                      <a:pt x="11410" y="9829"/>
                      <a:pt x="11522" y="9966"/>
                      <a:pt x="11634" y="10095"/>
                    </a:cubicBezTo>
                    <a:cubicBezTo>
                      <a:pt x="12312" y="10799"/>
                      <a:pt x="13086" y="11418"/>
                      <a:pt x="13919" y="11933"/>
                    </a:cubicBezTo>
                    <a:cubicBezTo>
                      <a:pt x="15096" y="12672"/>
                      <a:pt x="16342" y="13248"/>
                      <a:pt x="17708" y="13549"/>
                    </a:cubicBezTo>
                    <a:cubicBezTo>
                      <a:pt x="18165" y="13658"/>
                      <a:pt x="18632" y="13713"/>
                      <a:pt x="19098" y="13713"/>
                    </a:cubicBezTo>
                    <a:cubicBezTo>
                      <a:pt x="19438" y="13713"/>
                      <a:pt x="19777" y="13684"/>
                      <a:pt x="20113" y="13626"/>
                    </a:cubicBezTo>
                    <a:cubicBezTo>
                      <a:pt x="20302" y="13600"/>
                      <a:pt x="20483" y="13549"/>
                      <a:pt x="20655" y="13480"/>
                    </a:cubicBezTo>
                    <a:cubicBezTo>
                      <a:pt x="20835" y="13411"/>
                      <a:pt x="20930" y="13214"/>
                      <a:pt x="20869" y="13033"/>
                    </a:cubicBezTo>
                    <a:cubicBezTo>
                      <a:pt x="20818" y="12879"/>
                      <a:pt x="20679" y="12775"/>
                      <a:pt x="20521" y="12775"/>
                    </a:cubicBezTo>
                    <a:cubicBezTo>
                      <a:pt x="20494" y="12775"/>
                      <a:pt x="20467" y="12778"/>
                      <a:pt x="20440" y="12784"/>
                    </a:cubicBezTo>
                    <a:cubicBezTo>
                      <a:pt x="20406" y="12784"/>
                      <a:pt x="20371" y="12793"/>
                      <a:pt x="20345" y="12810"/>
                    </a:cubicBezTo>
                    <a:cubicBezTo>
                      <a:pt x="20019" y="12904"/>
                      <a:pt x="19675" y="12956"/>
                      <a:pt x="19340" y="12964"/>
                    </a:cubicBezTo>
                    <a:cubicBezTo>
                      <a:pt x="19313" y="12965"/>
                      <a:pt x="19285" y="12965"/>
                      <a:pt x="19257" y="12965"/>
                    </a:cubicBezTo>
                    <a:cubicBezTo>
                      <a:pt x="18564" y="12965"/>
                      <a:pt x="17879" y="12861"/>
                      <a:pt x="17218" y="12647"/>
                    </a:cubicBezTo>
                    <a:cubicBezTo>
                      <a:pt x="15895" y="12234"/>
                      <a:pt x="14641" y="11598"/>
                      <a:pt x="13524" y="10756"/>
                    </a:cubicBezTo>
                    <a:cubicBezTo>
                      <a:pt x="12862" y="10284"/>
                      <a:pt x="12261" y="9717"/>
                      <a:pt x="11745" y="9081"/>
                    </a:cubicBezTo>
                    <a:cubicBezTo>
                      <a:pt x="11419" y="8695"/>
                      <a:pt x="11178" y="8248"/>
                      <a:pt x="11041" y="7758"/>
                    </a:cubicBezTo>
                    <a:cubicBezTo>
                      <a:pt x="10972" y="7449"/>
                      <a:pt x="10869" y="7148"/>
                      <a:pt x="10757" y="6847"/>
                    </a:cubicBezTo>
                    <a:cubicBezTo>
                      <a:pt x="10319" y="5739"/>
                      <a:pt x="9761" y="4682"/>
                      <a:pt x="9073" y="3712"/>
                    </a:cubicBezTo>
                    <a:cubicBezTo>
                      <a:pt x="8515" y="2870"/>
                      <a:pt x="7845" y="2096"/>
                      <a:pt x="7097" y="1418"/>
                    </a:cubicBezTo>
                    <a:cubicBezTo>
                      <a:pt x="6513" y="911"/>
                      <a:pt x="5886" y="473"/>
                      <a:pt x="5147" y="215"/>
                    </a:cubicBezTo>
                    <a:cubicBezTo>
                      <a:pt x="4762" y="78"/>
                      <a:pt x="4372" y="0"/>
                      <a:pt x="397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3" name="Google Shape;3663;p45"/>
            <p:cNvSpPr/>
            <p:nvPr/>
          </p:nvSpPr>
          <p:spPr>
            <a:xfrm>
              <a:off x="7742209" y="4059454"/>
              <a:ext cx="135051" cy="242050"/>
            </a:xfrm>
            <a:custGeom>
              <a:rect b="b" l="l" r="r" t="t"/>
              <a:pathLst>
                <a:path extrusionOk="0" h="6287" w="3550">
                  <a:moveTo>
                    <a:pt x="2470" y="1"/>
                  </a:moveTo>
                  <a:cubicBezTo>
                    <a:pt x="1803" y="1"/>
                    <a:pt x="1009" y="1000"/>
                    <a:pt x="748" y="1570"/>
                  </a:cubicBezTo>
                  <a:cubicBezTo>
                    <a:pt x="1" y="3030"/>
                    <a:pt x="1015" y="4921"/>
                    <a:pt x="1728" y="6226"/>
                  </a:cubicBezTo>
                  <a:cubicBezTo>
                    <a:pt x="1745" y="6244"/>
                    <a:pt x="1762" y="6252"/>
                    <a:pt x="1779" y="6261"/>
                  </a:cubicBezTo>
                  <a:cubicBezTo>
                    <a:pt x="1796" y="6278"/>
                    <a:pt x="1822" y="6287"/>
                    <a:pt x="1839" y="6287"/>
                  </a:cubicBezTo>
                  <a:cubicBezTo>
                    <a:pt x="1874" y="6287"/>
                    <a:pt x="1882" y="6269"/>
                    <a:pt x="1891" y="6235"/>
                  </a:cubicBezTo>
                  <a:cubicBezTo>
                    <a:pt x="1900" y="6226"/>
                    <a:pt x="1900" y="6218"/>
                    <a:pt x="1891" y="6218"/>
                  </a:cubicBezTo>
                  <a:cubicBezTo>
                    <a:pt x="1925" y="6003"/>
                    <a:pt x="1719" y="5427"/>
                    <a:pt x="1668" y="5324"/>
                  </a:cubicBezTo>
                  <a:cubicBezTo>
                    <a:pt x="1023" y="3692"/>
                    <a:pt x="3549" y="2549"/>
                    <a:pt x="3171" y="685"/>
                  </a:cubicBezTo>
                  <a:cubicBezTo>
                    <a:pt x="3145" y="522"/>
                    <a:pt x="3077" y="376"/>
                    <a:pt x="2973" y="247"/>
                  </a:cubicBezTo>
                  <a:cubicBezTo>
                    <a:pt x="2905" y="170"/>
                    <a:pt x="2836" y="109"/>
                    <a:pt x="2741" y="66"/>
                  </a:cubicBezTo>
                  <a:lnTo>
                    <a:pt x="2733" y="58"/>
                  </a:lnTo>
                  <a:lnTo>
                    <a:pt x="2681" y="41"/>
                  </a:lnTo>
                  <a:lnTo>
                    <a:pt x="2638" y="23"/>
                  </a:lnTo>
                  <a:cubicBezTo>
                    <a:pt x="2583" y="8"/>
                    <a:pt x="2527" y="1"/>
                    <a:pt x="24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5"/>
            <p:cNvSpPr/>
            <p:nvPr/>
          </p:nvSpPr>
          <p:spPr>
            <a:xfrm>
              <a:off x="7652999" y="4078819"/>
              <a:ext cx="148746" cy="226342"/>
            </a:xfrm>
            <a:custGeom>
              <a:rect b="b" l="l" r="r" t="t"/>
              <a:pathLst>
                <a:path extrusionOk="0" h="5879" w="3910">
                  <a:moveTo>
                    <a:pt x="1490" y="1"/>
                  </a:moveTo>
                  <a:cubicBezTo>
                    <a:pt x="1478" y="1"/>
                    <a:pt x="1465" y="1"/>
                    <a:pt x="1452" y="2"/>
                  </a:cubicBezTo>
                  <a:lnTo>
                    <a:pt x="1358" y="2"/>
                  </a:lnTo>
                  <a:cubicBezTo>
                    <a:pt x="1332" y="10"/>
                    <a:pt x="1306" y="19"/>
                    <a:pt x="1280" y="19"/>
                  </a:cubicBezTo>
                  <a:lnTo>
                    <a:pt x="1246" y="27"/>
                  </a:lnTo>
                  <a:cubicBezTo>
                    <a:pt x="0" y="904"/>
                    <a:pt x="963" y="2588"/>
                    <a:pt x="1530" y="3601"/>
                  </a:cubicBezTo>
                  <a:cubicBezTo>
                    <a:pt x="1925" y="4229"/>
                    <a:pt x="2423" y="4787"/>
                    <a:pt x="3016" y="5225"/>
                  </a:cubicBezTo>
                  <a:cubicBezTo>
                    <a:pt x="3196" y="5371"/>
                    <a:pt x="3385" y="5509"/>
                    <a:pt x="3574" y="5638"/>
                  </a:cubicBezTo>
                  <a:cubicBezTo>
                    <a:pt x="3652" y="5689"/>
                    <a:pt x="3729" y="5749"/>
                    <a:pt x="3806" y="5801"/>
                  </a:cubicBezTo>
                  <a:cubicBezTo>
                    <a:pt x="3841" y="5827"/>
                    <a:pt x="3875" y="5852"/>
                    <a:pt x="3909" y="5878"/>
                  </a:cubicBezTo>
                  <a:lnTo>
                    <a:pt x="3909" y="5792"/>
                  </a:lnTo>
                  <a:cubicBezTo>
                    <a:pt x="3909" y="5723"/>
                    <a:pt x="3884" y="5655"/>
                    <a:pt x="3832" y="5612"/>
                  </a:cubicBezTo>
                  <a:cubicBezTo>
                    <a:pt x="3480" y="5113"/>
                    <a:pt x="3076" y="4650"/>
                    <a:pt x="2767" y="4117"/>
                  </a:cubicBezTo>
                  <a:cubicBezTo>
                    <a:pt x="2183" y="3275"/>
                    <a:pt x="2578" y="2244"/>
                    <a:pt x="2509" y="1307"/>
                  </a:cubicBezTo>
                  <a:cubicBezTo>
                    <a:pt x="2391" y="778"/>
                    <a:pt x="2076" y="1"/>
                    <a:pt x="14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5"/>
            <p:cNvSpPr/>
            <p:nvPr/>
          </p:nvSpPr>
          <p:spPr>
            <a:xfrm>
              <a:off x="7606892" y="4202327"/>
              <a:ext cx="189604" cy="113729"/>
            </a:xfrm>
            <a:custGeom>
              <a:rect b="b" l="l" r="r" t="t"/>
              <a:pathLst>
                <a:path extrusionOk="0" h="2954" w="4984">
                  <a:moveTo>
                    <a:pt x="1324" y="0"/>
                  </a:moveTo>
                  <a:cubicBezTo>
                    <a:pt x="1082" y="0"/>
                    <a:pt x="843" y="54"/>
                    <a:pt x="628" y="161"/>
                  </a:cubicBezTo>
                  <a:cubicBezTo>
                    <a:pt x="611" y="161"/>
                    <a:pt x="602" y="170"/>
                    <a:pt x="585" y="179"/>
                  </a:cubicBezTo>
                  <a:cubicBezTo>
                    <a:pt x="542" y="204"/>
                    <a:pt x="499" y="230"/>
                    <a:pt x="456" y="265"/>
                  </a:cubicBezTo>
                  <a:cubicBezTo>
                    <a:pt x="431" y="282"/>
                    <a:pt x="405" y="299"/>
                    <a:pt x="388" y="325"/>
                  </a:cubicBezTo>
                  <a:cubicBezTo>
                    <a:pt x="1" y="677"/>
                    <a:pt x="18" y="1244"/>
                    <a:pt x="723" y="1742"/>
                  </a:cubicBezTo>
                  <a:cubicBezTo>
                    <a:pt x="1771" y="2541"/>
                    <a:pt x="3025" y="2610"/>
                    <a:pt x="4254" y="2816"/>
                  </a:cubicBezTo>
                  <a:cubicBezTo>
                    <a:pt x="4374" y="2833"/>
                    <a:pt x="4477" y="2851"/>
                    <a:pt x="4589" y="2868"/>
                  </a:cubicBezTo>
                  <a:lnTo>
                    <a:pt x="4623" y="2876"/>
                  </a:lnTo>
                  <a:cubicBezTo>
                    <a:pt x="4692" y="2893"/>
                    <a:pt x="4761" y="2902"/>
                    <a:pt x="4838" y="2919"/>
                  </a:cubicBezTo>
                  <a:lnTo>
                    <a:pt x="4984" y="2954"/>
                  </a:lnTo>
                  <a:cubicBezTo>
                    <a:pt x="4812" y="2498"/>
                    <a:pt x="4305" y="2430"/>
                    <a:pt x="3979" y="2129"/>
                  </a:cubicBezTo>
                  <a:cubicBezTo>
                    <a:pt x="3584" y="1820"/>
                    <a:pt x="3206" y="1493"/>
                    <a:pt x="2793" y="1210"/>
                  </a:cubicBezTo>
                  <a:cubicBezTo>
                    <a:pt x="2286" y="874"/>
                    <a:pt x="2149" y="50"/>
                    <a:pt x="1470" y="7"/>
                  </a:cubicBezTo>
                  <a:cubicBezTo>
                    <a:pt x="1421" y="2"/>
                    <a:pt x="1373" y="0"/>
                    <a:pt x="13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5"/>
            <p:cNvSpPr/>
            <p:nvPr/>
          </p:nvSpPr>
          <p:spPr>
            <a:xfrm>
              <a:off x="7621614" y="4212491"/>
              <a:ext cx="161186" cy="100600"/>
            </a:xfrm>
            <a:custGeom>
              <a:rect b="b" l="l" r="r" t="t"/>
              <a:pathLst>
                <a:path extrusionOk="0" h="2613" w="4237">
                  <a:moveTo>
                    <a:pt x="78" y="1"/>
                  </a:moveTo>
                  <a:cubicBezTo>
                    <a:pt x="52" y="18"/>
                    <a:pt x="26" y="35"/>
                    <a:pt x="1" y="61"/>
                  </a:cubicBezTo>
                  <a:cubicBezTo>
                    <a:pt x="52" y="129"/>
                    <a:pt x="95" y="198"/>
                    <a:pt x="147" y="258"/>
                  </a:cubicBezTo>
                  <a:cubicBezTo>
                    <a:pt x="301" y="447"/>
                    <a:pt x="465" y="610"/>
                    <a:pt x="645" y="765"/>
                  </a:cubicBezTo>
                  <a:cubicBezTo>
                    <a:pt x="1014" y="1074"/>
                    <a:pt x="1418" y="1349"/>
                    <a:pt x="1848" y="1573"/>
                  </a:cubicBezTo>
                  <a:cubicBezTo>
                    <a:pt x="2277" y="1805"/>
                    <a:pt x="2715" y="2002"/>
                    <a:pt x="3154" y="2200"/>
                  </a:cubicBezTo>
                  <a:cubicBezTo>
                    <a:pt x="3394" y="2312"/>
                    <a:pt x="3635" y="2432"/>
                    <a:pt x="3875" y="2552"/>
                  </a:cubicBezTo>
                  <a:cubicBezTo>
                    <a:pt x="3987" y="2569"/>
                    <a:pt x="4099" y="2587"/>
                    <a:pt x="4202" y="2604"/>
                  </a:cubicBezTo>
                  <a:lnTo>
                    <a:pt x="4236" y="2612"/>
                  </a:lnTo>
                  <a:cubicBezTo>
                    <a:pt x="3970" y="2466"/>
                    <a:pt x="3686" y="2329"/>
                    <a:pt x="3403" y="2191"/>
                  </a:cubicBezTo>
                  <a:cubicBezTo>
                    <a:pt x="2965" y="1994"/>
                    <a:pt x="2535" y="1788"/>
                    <a:pt x="2105" y="1573"/>
                  </a:cubicBezTo>
                  <a:cubicBezTo>
                    <a:pt x="1676" y="1358"/>
                    <a:pt x="1264" y="1100"/>
                    <a:pt x="877" y="800"/>
                  </a:cubicBezTo>
                  <a:cubicBezTo>
                    <a:pt x="576" y="568"/>
                    <a:pt x="310" y="301"/>
                    <a:pt x="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5"/>
            <p:cNvSpPr/>
            <p:nvPr/>
          </p:nvSpPr>
          <p:spPr>
            <a:xfrm>
              <a:off x="7701351" y="4078858"/>
              <a:ext cx="87308" cy="217025"/>
            </a:xfrm>
            <a:custGeom>
              <a:rect b="b" l="l" r="r" t="t"/>
              <a:pathLst>
                <a:path extrusionOk="0" h="5637" w="2295">
                  <a:moveTo>
                    <a:pt x="87" y="1"/>
                  </a:moveTo>
                  <a:cubicBezTo>
                    <a:pt x="52" y="9"/>
                    <a:pt x="27" y="18"/>
                    <a:pt x="1" y="26"/>
                  </a:cubicBezTo>
                  <a:cubicBezTo>
                    <a:pt x="35" y="104"/>
                    <a:pt x="61" y="181"/>
                    <a:pt x="87" y="267"/>
                  </a:cubicBezTo>
                  <a:cubicBezTo>
                    <a:pt x="156" y="533"/>
                    <a:pt x="207" y="808"/>
                    <a:pt x="216" y="1092"/>
                  </a:cubicBezTo>
                  <a:cubicBezTo>
                    <a:pt x="259" y="1650"/>
                    <a:pt x="224" y="2217"/>
                    <a:pt x="353" y="2767"/>
                  </a:cubicBezTo>
                  <a:cubicBezTo>
                    <a:pt x="482" y="3317"/>
                    <a:pt x="705" y="3832"/>
                    <a:pt x="1015" y="4305"/>
                  </a:cubicBezTo>
                  <a:cubicBezTo>
                    <a:pt x="1229" y="4631"/>
                    <a:pt x="1470" y="4941"/>
                    <a:pt x="1736" y="5224"/>
                  </a:cubicBezTo>
                  <a:cubicBezTo>
                    <a:pt x="1917" y="5370"/>
                    <a:pt x="2106" y="5508"/>
                    <a:pt x="2295" y="5637"/>
                  </a:cubicBezTo>
                  <a:cubicBezTo>
                    <a:pt x="1891" y="5267"/>
                    <a:pt x="1522" y="4846"/>
                    <a:pt x="1204" y="4399"/>
                  </a:cubicBezTo>
                  <a:cubicBezTo>
                    <a:pt x="877" y="3944"/>
                    <a:pt x="637" y="3429"/>
                    <a:pt x="491" y="2887"/>
                  </a:cubicBezTo>
                  <a:cubicBezTo>
                    <a:pt x="422" y="2621"/>
                    <a:pt x="379" y="2337"/>
                    <a:pt x="362" y="2063"/>
                  </a:cubicBezTo>
                  <a:cubicBezTo>
                    <a:pt x="345" y="1779"/>
                    <a:pt x="345" y="1504"/>
                    <a:pt x="327" y="1221"/>
                  </a:cubicBezTo>
                  <a:cubicBezTo>
                    <a:pt x="319" y="800"/>
                    <a:pt x="241" y="387"/>
                    <a:pt x="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5"/>
            <p:cNvSpPr/>
            <p:nvPr/>
          </p:nvSpPr>
          <p:spPr>
            <a:xfrm>
              <a:off x="7788963" y="4060339"/>
              <a:ext cx="56912" cy="241164"/>
            </a:xfrm>
            <a:custGeom>
              <a:rect b="b" l="l" r="r" t="t"/>
              <a:pathLst>
                <a:path extrusionOk="0" h="6264" w="1496">
                  <a:moveTo>
                    <a:pt x="1409" y="0"/>
                  </a:moveTo>
                  <a:cubicBezTo>
                    <a:pt x="1409" y="52"/>
                    <a:pt x="1401" y="104"/>
                    <a:pt x="1401" y="155"/>
                  </a:cubicBezTo>
                  <a:cubicBezTo>
                    <a:pt x="1341" y="430"/>
                    <a:pt x="1238" y="696"/>
                    <a:pt x="1074" y="937"/>
                  </a:cubicBezTo>
                  <a:cubicBezTo>
                    <a:pt x="928" y="1178"/>
                    <a:pt x="756" y="1409"/>
                    <a:pt x="619" y="1659"/>
                  </a:cubicBezTo>
                  <a:cubicBezTo>
                    <a:pt x="490" y="1891"/>
                    <a:pt x="378" y="2140"/>
                    <a:pt x="292" y="2389"/>
                  </a:cubicBezTo>
                  <a:cubicBezTo>
                    <a:pt x="121" y="2896"/>
                    <a:pt x="18" y="3420"/>
                    <a:pt x="9" y="3953"/>
                  </a:cubicBezTo>
                  <a:cubicBezTo>
                    <a:pt x="0" y="4752"/>
                    <a:pt x="181" y="5533"/>
                    <a:pt x="542" y="6246"/>
                  </a:cubicBezTo>
                  <a:cubicBezTo>
                    <a:pt x="567" y="6255"/>
                    <a:pt x="585" y="6264"/>
                    <a:pt x="610" y="6264"/>
                  </a:cubicBezTo>
                  <a:cubicBezTo>
                    <a:pt x="636" y="6264"/>
                    <a:pt x="653" y="6246"/>
                    <a:pt x="662" y="6212"/>
                  </a:cubicBezTo>
                  <a:cubicBezTo>
                    <a:pt x="593" y="6075"/>
                    <a:pt x="533" y="5937"/>
                    <a:pt x="473" y="5800"/>
                  </a:cubicBezTo>
                  <a:cubicBezTo>
                    <a:pt x="258" y="5258"/>
                    <a:pt x="138" y="4674"/>
                    <a:pt x="138" y="4090"/>
                  </a:cubicBezTo>
                  <a:cubicBezTo>
                    <a:pt x="121" y="3291"/>
                    <a:pt x="310" y="2501"/>
                    <a:pt x="688" y="1796"/>
                  </a:cubicBezTo>
                  <a:cubicBezTo>
                    <a:pt x="817" y="1538"/>
                    <a:pt x="980" y="1306"/>
                    <a:pt x="1126" y="1066"/>
                  </a:cubicBezTo>
                  <a:cubicBezTo>
                    <a:pt x="1289" y="834"/>
                    <a:pt x="1409" y="568"/>
                    <a:pt x="1470" y="284"/>
                  </a:cubicBezTo>
                  <a:cubicBezTo>
                    <a:pt x="1487" y="207"/>
                    <a:pt x="1495" y="121"/>
                    <a:pt x="1495" y="35"/>
                  </a:cubicBezTo>
                  <a:lnTo>
                    <a:pt x="1444" y="18"/>
                  </a:lnTo>
                  <a:lnTo>
                    <a:pt x="14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5"/>
            <p:cNvSpPr/>
            <p:nvPr/>
          </p:nvSpPr>
          <p:spPr>
            <a:xfrm>
              <a:off x="7750388" y="4275439"/>
              <a:ext cx="94840" cy="79964"/>
            </a:xfrm>
            <a:custGeom>
              <a:rect b="b" l="l" r="r" t="t"/>
              <a:pathLst>
                <a:path extrusionOk="0" h="2077" w="2493">
                  <a:moveTo>
                    <a:pt x="1719" y="1"/>
                  </a:moveTo>
                  <a:cubicBezTo>
                    <a:pt x="1594" y="1"/>
                    <a:pt x="1539" y="197"/>
                    <a:pt x="1676" y="573"/>
                  </a:cubicBezTo>
                  <a:cubicBezTo>
                    <a:pt x="1513" y="397"/>
                    <a:pt x="1392" y="326"/>
                    <a:pt x="1312" y="326"/>
                  </a:cubicBezTo>
                  <a:cubicBezTo>
                    <a:pt x="1144" y="326"/>
                    <a:pt x="1163" y="643"/>
                    <a:pt x="1367" y="952"/>
                  </a:cubicBezTo>
                  <a:cubicBezTo>
                    <a:pt x="1192" y="838"/>
                    <a:pt x="1048" y="790"/>
                    <a:pt x="941" y="790"/>
                  </a:cubicBezTo>
                  <a:cubicBezTo>
                    <a:pt x="660" y="790"/>
                    <a:pt x="640" y="1124"/>
                    <a:pt x="1014" y="1467"/>
                  </a:cubicBezTo>
                  <a:cubicBezTo>
                    <a:pt x="1" y="1519"/>
                    <a:pt x="928" y="2077"/>
                    <a:pt x="1401" y="2077"/>
                  </a:cubicBezTo>
                  <a:cubicBezTo>
                    <a:pt x="1762" y="1828"/>
                    <a:pt x="2071" y="1450"/>
                    <a:pt x="2415" y="1158"/>
                  </a:cubicBezTo>
                  <a:cubicBezTo>
                    <a:pt x="2492" y="926"/>
                    <a:pt x="2183" y="642"/>
                    <a:pt x="2105" y="410"/>
                  </a:cubicBezTo>
                  <a:cubicBezTo>
                    <a:pt x="1973" y="134"/>
                    <a:pt x="1822" y="1"/>
                    <a:pt x="17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5"/>
            <p:cNvSpPr/>
            <p:nvPr/>
          </p:nvSpPr>
          <p:spPr>
            <a:xfrm>
              <a:off x="7756285" y="4273283"/>
              <a:ext cx="287639" cy="275622"/>
            </a:xfrm>
            <a:custGeom>
              <a:rect b="b" l="l" r="r" t="t"/>
              <a:pathLst>
                <a:path extrusionOk="0" h="7159" w="7561">
                  <a:moveTo>
                    <a:pt x="4298" y="0"/>
                  </a:moveTo>
                  <a:cubicBezTo>
                    <a:pt x="3322" y="0"/>
                    <a:pt x="2306" y="451"/>
                    <a:pt x="1676" y="1265"/>
                  </a:cubicBezTo>
                  <a:cubicBezTo>
                    <a:pt x="0" y="3026"/>
                    <a:pt x="26" y="5810"/>
                    <a:pt x="2767" y="6489"/>
                  </a:cubicBezTo>
                  <a:cubicBezTo>
                    <a:pt x="2890" y="6530"/>
                    <a:pt x="3017" y="6547"/>
                    <a:pt x="3148" y="6547"/>
                  </a:cubicBezTo>
                  <a:cubicBezTo>
                    <a:pt x="3928" y="6547"/>
                    <a:pt x="4824" y="5926"/>
                    <a:pt x="5517" y="5926"/>
                  </a:cubicBezTo>
                  <a:cubicBezTo>
                    <a:pt x="5806" y="5926"/>
                    <a:pt x="6060" y="6035"/>
                    <a:pt x="6255" y="6343"/>
                  </a:cubicBezTo>
                  <a:cubicBezTo>
                    <a:pt x="6513" y="6884"/>
                    <a:pt x="7208" y="6729"/>
                    <a:pt x="7535" y="7159"/>
                  </a:cubicBezTo>
                  <a:cubicBezTo>
                    <a:pt x="7561" y="6841"/>
                    <a:pt x="7243" y="6712"/>
                    <a:pt x="6994" y="6609"/>
                  </a:cubicBezTo>
                  <a:cubicBezTo>
                    <a:pt x="6109" y="6179"/>
                    <a:pt x="6289" y="4985"/>
                    <a:pt x="6719" y="4281"/>
                  </a:cubicBezTo>
                  <a:cubicBezTo>
                    <a:pt x="7123" y="3396"/>
                    <a:pt x="7088" y="2494"/>
                    <a:pt x="6753" y="1617"/>
                  </a:cubicBezTo>
                  <a:cubicBezTo>
                    <a:pt x="6316" y="505"/>
                    <a:pt x="5329" y="0"/>
                    <a:pt x="42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5"/>
            <p:cNvSpPr/>
            <p:nvPr/>
          </p:nvSpPr>
          <p:spPr>
            <a:xfrm>
              <a:off x="7804713" y="4459353"/>
              <a:ext cx="13771" cy="11589"/>
            </a:xfrm>
            <a:custGeom>
              <a:rect b="b" l="l" r="r" t="t"/>
              <a:pathLst>
                <a:path extrusionOk="0" h="301" w="362">
                  <a:moveTo>
                    <a:pt x="290" y="0"/>
                  </a:moveTo>
                  <a:cubicBezTo>
                    <a:pt x="282" y="0"/>
                    <a:pt x="274" y="2"/>
                    <a:pt x="265" y="6"/>
                  </a:cubicBezTo>
                  <a:cubicBezTo>
                    <a:pt x="231" y="15"/>
                    <a:pt x="205" y="41"/>
                    <a:pt x="179" y="58"/>
                  </a:cubicBezTo>
                  <a:cubicBezTo>
                    <a:pt x="162" y="84"/>
                    <a:pt x="136" y="101"/>
                    <a:pt x="119" y="127"/>
                  </a:cubicBezTo>
                  <a:cubicBezTo>
                    <a:pt x="93" y="144"/>
                    <a:pt x="68" y="169"/>
                    <a:pt x="50" y="195"/>
                  </a:cubicBezTo>
                  <a:cubicBezTo>
                    <a:pt x="42" y="204"/>
                    <a:pt x="33" y="212"/>
                    <a:pt x="25" y="230"/>
                  </a:cubicBezTo>
                  <a:cubicBezTo>
                    <a:pt x="25" y="238"/>
                    <a:pt x="16" y="238"/>
                    <a:pt x="16" y="247"/>
                  </a:cubicBezTo>
                  <a:cubicBezTo>
                    <a:pt x="16" y="247"/>
                    <a:pt x="7" y="255"/>
                    <a:pt x="7" y="264"/>
                  </a:cubicBezTo>
                  <a:cubicBezTo>
                    <a:pt x="7" y="264"/>
                    <a:pt x="7" y="273"/>
                    <a:pt x="7" y="273"/>
                  </a:cubicBezTo>
                  <a:cubicBezTo>
                    <a:pt x="0" y="287"/>
                    <a:pt x="11" y="301"/>
                    <a:pt x="24" y="301"/>
                  </a:cubicBezTo>
                  <a:cubicBezTo>
                    <a:pt x="27" y="301"/>
                    <a:pt x="30" y="300"/>
                    <a:pt x="33" y="298"/>
                  </a:cubicBezTo>
                  <a:lnTo>
                    <a:pt x="85" y="298"/>
                  </a:lnTo>
                  <a:cubicBezTo>
                    <a:pt x="93" y="298"/>
                    <a:pt x="102" y="281"/>
                    <a:pt x="119" y="273"/>
                  </a:cubicBezTo>
                  <a:cubicBezTo>
                    <a:pt x="171" y="238"/>
                    <a:pt x="214" y="204"/>
                    <a:pt x="265" y="161"/>
                  </a:cubicBezTo>
                  <a:lnTo>
                    <a:pt x="299" y="135"/>
                  </a:lnTo>
                  <a:cubicBezTo>
                    <a:pt x="308" y="127"/>
                    <a:pt x="308" y="118"/>
                    <a:pt x="317" y="109"/>
                  </a:cubicBezTo>
                  <a:cubicBezTo>
                    <a:pt x="325" y="101"/>
                    <a:pt x="325" y="101"/>
                    <a:pt x="325" y="92"/>
                  </a:cubicBezTo>
                  <a:cubicBezTo>
                    <a:pt x="361" y="49"/>
                    <a:pt x="331" y="0"/>
                    <a:pt x="29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5"/>
            <p:cNvSpPr/>
            <p:nvPr/>
          </p:nvSpPr>
          <p:spPr>
            <a:xfrm>
              <a:off x="7819435" y="4447264"/>
              <a:ext cx="21532" cy="26950"/>
            </a:xfrm>
            <a:custGeom>
              <a:rect b="b" l="l" r="r" t="t"/>
              <a:pathLst>
                <a:path extrusionOk="0" h="700" w="566">
                  <a:moveTo>
                    <a:pt x="546" y="24"/>
                  </a:moveTo>
                  <a:lnTo>
                    <a:pt x="546" y="24"/>
                  </a:lnTo>
                  <a:cubicBezTo>
                    <a:pt x="546" y="24"/>
                    <a:pt x="546" y="24"/>
                    <a:pt x="546" y="24"/>
                  </a:cubicBezTo>
                  <a:lnTo>
                    <a:pt x="546" y="24"/>
                  </a:lnTo>
                  <a:cubicBezTo>
                    <a:pt x="547" y="25"/>
                    <a:pt x="548" y="27"/>
                    <a:pt x="548" y="28"/>
                  </a:cubicBezTo>
                  <a:cubicBezTo>
                    <a:pt x="547" y="25"/>
                    <a:pt x="546" y="24"/>
                    <a:pt x="546" y="24"/>
                  </a:cubicBezTo>
                  <a:close/>
                  <a:moveTo>
                    <a:pt x="502" y="0"/>
                  </a:moveTo>
                  <a:cubicBezTo>
                    <a:pt x="498" y="0"/>
                    <a:pt x="493" y="1"/>
                    <a:pt x="488" y="2"/>
                  </a:cubicBezTo>
                  <a:lnTo>
                    <a:pt x="471" y="2"/>
                  </a:lnTo>
                  <a:cubicBezTo>
                    <a:pt x="462" y="2"/>
                    <a:pt x="454" y="2"/>
                    <a:pt x="445" y="11"/>
                  </a:cubicBezTo>
                  <a:cubicBezTo>
                    <a:pt x="419" y="20"/>
                    <a:pt x="402" y="37"/>
                    <a:pt x="394" y="63"/>
                  </a:cubicBezTo>
                  <a:cubicBezTo>
                    <a:pt x="376" y="88"/>
                    <a:pt x="359" y="123"/>
                    <a:pt x="342" y="148"/>
                  </a:cubicBezTo>
                  <a:cubicBezTo>
                    <a:pt x="308" y="209"/>
                    <a:pt x="273" y="260"/>
                    <a:pt x="239" y="320"/>
                  </a:cubicBezTo>
                  <a:cubicBezTo>
                    <a:pt x="196" y="372"/>
                    <a:pt x="162" y="423"/>
                    <a:pt x="119" y="466"/>
                  </a:cubicBezTo>
                  <a:cubicBezTo>
                    <a:pt x="76" y="518"/>
                    <a:pt x="41" y="578"/>
                    <a:pt x="16" y="638"/>
                  </a:cubicBezTo>
                  <a:cubicBezTo>
                    <a:pt x="0" y="669"/>
                    <a:pt x="26" y="700"/>
                    <a:pt x="50" y="700"/>
                  </a:cubicBezTo>
                  <a:cubicBezTo>
                    <a:pt x="53" y="700"/>
                    <a:pt x="56" y="699"/>
                    <a:pt x="59" y="698"/>
                  </a:cubicBezTo>
                  <a:cubicBezTo>
                    <a:pt x="127" y="681"/>
                    <a:pt x="187" y="638"/>
                    <a:pt x="230" y="587"/>
                  </a:cubicBezTo>
                  <a:cubicBezTo>
                    <a:pt x="282" y="535"/>
                    <a:pt x="333" y="483"/>
                    <a:pt x="376" y="423"/>
                  </a:cubicBezTo>
                  <a:cubicBezTo>
                    <a:pt x="419" y="372"/>
                    <a:pt x="454" y="320"/>
                    <a:pt x="497" y="252"/>
                  </a:cubicBezTo>
                  <a:cubicBezTo>
                    <a:pt x="514" y="226"/>
                    <a:pt x="531" y="191"/>
                    <a:pt x="540" y="166"/>
                  </a:cubicBezTo>
                  <a:cubicBezTo>
                    <a:pt x="557" y="148"/>
                    <a:pt x="565" y="123"/>
                    <a:pt x="565" y="97"/>
                  </a:cubicBezTo>
                  <a:cubicBezTo>
                    <a:pt x="565" y="80"/>
                    <a:pt x="565" y="63"/>
                    <a:pt x="557" y="54"/>
                  </a:cubicBezTo>
                  <a:cubicBezTo>
                    <a:pt x="557" y="54"/>
                    <a:pt x="545" y="24"/>
                    <a:pt x="546" y="24"/>
                  </a:cubicBezTo>
                  <a:lnTo>
                    <a:pt x="546" y="24"/>
                  </a:lnTo>
                  <a:cubicBezTo>
                    <a:pt x="538" y="12"/>
                    <a:pt x="521" y="0"/>
                    <a:pt x="502"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5"/>
            <p:cNvSpPr/>
            <p:nvPr/>
          </p:nvSpPr>
          <p:spPr>
            <a:xfrm>
              <a:off x="7899439" y="4350937"/>
              <a:ext cx="15407" cy="18211"/>
            </a:xfrm>
            <a:custGeom>
              <a:rect b="b" l="l" r="r" t="t"/>
              <a:pathLst>
                <a:path extrusionOk="0" h="473" w="405">
                  <a:moveTo>
                    <a:pt x="303" y="1"/>
                  </a:moveTo>
                  <a:cubicBezTo>
                    <a:pt x="287" y="1"/>
                    <a:pt x="268" y="9"/>
                    <a:pt x="249" y="21"/>
                  </a:cubicBezTo>
                  <a:cubicBezTo>
                    <a:pt x="241" y="30"/>
                    <a:pt x="232" y="47"/>
                    <a:pt x="224" y="56"/>
                  </a:cubicBezTo>
                  <a:cubicBezTo>
                    <a:pt x="206" y="73"/>
                    <a:pt x="198" y="90"/>
                    <a:pt x="189" y="107"/>
                  </a:cubicBezTo>
                  <a:cubicBezTo>
                    <a:pt x="164" y="133"/>
                    <a:pt x="138" y="168"/>
                    <a:pt x="112" y="202"/>
                  </a:cubicBezTo>
                  <a:cubicBezTo>
                    <a:pt x="95" y="236"/>
                    <a:pt x="69" y="271"/>
                    <a:pt x="52" y="305"/>
                  </a:cubicBezTo>
                  <a:cubicBezTo>
                    <a:pt x="26" y="339"/>
                    <a:pt x="26" y="339"/>
                    <a:pt x="17" y="365"/>
                  </a:cubicBezTo>
                  <a:cubicBezTo>
                    <a:pt x="9" y="382"/>
                    <a:pt x="0" y="399"/>
                    <a:pt x="0" y="417"/>
                  </a:cubicBezTo>
                  <a:cubicBezTo>
                    <a:pt x="0" y="445"/>
                    <a:pt x="17" y="473"/>
                    <a:pt x="42" y="473"/>
                  </a:cubicBezTo>
                  <a:cubicBezTo>
                    <a:pt x="48" y="473"/>
                    <a:pt x="54" y="471"/>
                    <a:pt x="60" y="468"/>
                  </a:cubicBezTo>
                  <a:cubicBezTo>
                    <a:pt x="78" y="460"/>
                    <a:pt x="86" y="460"/>
                    <a:pt x="95" y="451"/>
                  </a:cubicBezTo>
                  <a:cubicBezTo>
                    <a:pt x="103" y="451"/>
                    <a:pt x="112" y="442"/>
                    <a:pt x="121" y="434"/>
                  </a:cubicBezTo>
                  <a:cubicBezTo>
                    <a:pt x="138" y="425"/>
                    <a:pt x="146" y="408"/>
                    <a:pt x="164" y="391"/>
                  </a:cubicBezTo>
                  <a:cubicBezTo>
                    <a:pt x="198" y="365"/>
                    <a:pt x="224" y="331"/>
                    <a:pt x="249" y="296"/>
                  </a:cubicBezTo>
                  <a:cubicBezTo>
                    <a:pt x="275" y="262"/>
                    <a:pt x="301" y="236"/>
                    <a:pt x="327" y="210"/>
                  </a:cubicBezTo>
                  <a:cubicBezTo>
                    <a:pt x="353" y="176"/>
                    <a:pt x="404" y="125"/>
                    <a:pt x="395" y="64"/>
                  </a:cubicBezTo>
                  <a:cubicBezTo>
                    <a:pt x="387" y="30"/>
                    <a:pt x="361" y="4"/>
                    <a:pt x="318" y="4"/>
                  </a:cubicBezTo>
                  <a:cubicBezTo>
                    <a:pt x="314" y="2"/>
                    <a:pt x="308" y="1"/>
                    <a:pt x="303"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5"/>
            <p:cNvSpPr/>
            <p:nvPr/>
          </p:nvSpPr>
          <p:spPr>
            <a:xfrm>
              <a:off x="7911841" y="4357713"/>
              <a:ext cx="11831" cy="13899"/>
            </a:xfrm>
            <a:custGeom>
              <a:rect b="b" l="l" r="r" t="t"/>
              <a:pathLst>
                <a:path extrusionOk="0" h="361" w="311">
                  <a:moveTo>
                    <a:pt x="233" y="0"/>
                  </a:moveTo>
                  <a:cubicBezTo>
                    <a:pt x="198" y="0"/>
                    <a:pt x="173" y="9"/>
                    <a:pt x="155" y="34"/>
                  </a:cubicBezTo>
                  <a:cubicBezTo>
                    <a:pt x="147" y="43"/>
                    <a:pt x="138" y="52"/>
                    <a:pt x="138" y="60"/>
                  </a:cubicBezTo>
                  <a:lnTo>
                    <a:pt x="130" y="77"/>
                  </a:lnTo>
                  <a:cubicBezTo>
                    <a:pt x="121" y="86"/>
                    <a:pt x="121" y="103"/>
                    <a:pt x="112" y="112"/>
                  </a:cubicBezTo>
                  <a:cubicBezTo>
                    <a:pt x="104" y="129"/>
                    <a:pt x="104" y="138"/>
                    <a:pt x="95" y="146"/>
                  </a:cubicBezTo>
                  <a:lnTo>
                    <a:pt x="87" y="163"/>
                  </a:lnTo>
                  <a:cubicBezTo>
                    <a:pt x="87" y="172"/>
                    <a:pt x="87" y="172"/>
                    <a:pt x="78" y="181"/>
                  </a:cubicBezTo>
                  <a:lnTo>
                    <a:pt x="78" y="189"/>
                  </a:lnTo>
                  <a:lnTo>
                    <a:pt x="78" y="198"/>
                  </a:lnTo>
                  <a:cubicBezTo>
                    <a:pt x="69" y="206"/>
                    <a:pt x="69" y="215"/>
                    <a:pt x="61" y="223"/>
                  </a:cubicBezTo>
                  <a:lnTo>
                    <a:pt x="35" y="258"/>
                  </a:lnTo>
                  <a:cubicBezTo>
                    <a:pt x="35" y="258"/>
                    <a:pt x="35" y="266"/>
                    <a:pt x="27" y="275"/>
                  </a:cubicBezTo>
                  <a:cubicBezTo>
                    <a:pt x="27" y="275"/>
                    <a:pt x="18" y="284"/>
                    <a:pt x="18" y="292"/>
                  </a:cubicBezTo>
                  <a:cubicBezTo>
                    <a:pt x="1" y="318"/>
                    <a:pt x="27" y="361"/>
                    <a:pt x="61" y="361"/>
                  </a:cubicBezTo>
                  <a:lnTo>
                    <a:pt x="78" y="361"/>
                  </a:lnTo>
                  <a:cubicBezTo>
                    <a:pt x="78" y="352"/>
                    <a:pt x="87" y="352"/>
                    <a:pt x="95" y="352"/>
                  </a:cubicBezTo>
                  <a:lnTo>
                    <a:pt x="104" y="352"/>
                  </a:lnTo>
                  <a:cubicBezTo>
                    <a:pt x="121" y="344"/>
                    <a:pt x="138" y="335"/>
                    <a:pt x="155" y="327"/>
                  </a:cubicBezTo>
                  <a:cubicBezTo>
                    <a:pt x="190" y="301"/>
                    <a:pt x="207" y="284"/>
                    <a:pt x="233" y="258"/>
                  </a:cubicBezTo>
                  <a:cubicBezTo>
                    <a:pt x="250" y="232"/>
                    <a:pt x="276" y="206"/>
                    <a:pt x="284" y="172"/>
                  </a:cubicBezTo>
                  <a:cubicBezTo>
                    <a:pt x="310" y="138"/>
                    <a:pt x="310" y="95"/>
                    <a:pt x="301" y="60"/>
                  </a:cubicBezTo>
                  <a:cubicBezTo>
                    <a:pt x="301" y="52"/>
                    <a:pt x="301" y="52"/>
                    <a:pt x="301" y="52"/>
                  </a:cubicBezTo>
                  <a:cubicBezTo>
                    <a:pt x="293" y="17"/>
                    <a:pt x="258" y="0"/>
                    <a:pt x="23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5"/>
            <p:cNvSpPr/>
            <p:nvPr/>
          </p:nvSpPr>
          <p:spPr>
            <a:xfrm>
              <a:off x="7894037" y="4280598"/>
              <a:ext cx="12934" cy="14438"/>
            </a:xfrm>
            <a:custGeom>
              <a:rect b="b" l="l" r="r" t="t"/>
              <a:pathLst>
                <a:path extrusionOk="0" h="375" w="340">
                  <a:moveTo>
                    <a:pt x="259" y="1"/>
                  </a:moveTo>
                  <a:cubicBezTo>
                    <a:pt x="235" y="1"/>
                    <a:pt x="214" y="10"/>
                    <a:pt x="202" y="27"/>
                  </a:cubicBezTo>
                  <a:cubicBezTo>
                    <a:pt x="177" y="53"/>
                    <a:pt x="159" y="79"/>
                    <a:pt x="151" y="104"/>
                  </a:cubicBezTo>
                  <a:cubicBezTo>
                    <a:pt x="134" y="122"/>
                    <a:pt x="125" y="147"/>
                    <a:pt x="108" y="165"/>
                  </a:cubicBezTo>
                  <a:cubicBezTo>
                    <a:pt x="91" y="190"/>
                    <a:pt x="82" y="208"/>
                    <a:pt x="65" y="233"/>
                  </a:cubicBezTo>
                  <a:lnTo>
                    <a:pt x="48" y="259"/>
                  </a:lnTo>
                  <a:lnTo>
                    <a:pt x="31" y="276"/>
                  </a:lnTo>
                  <a:cubicBezTo>
                    <a:pt x="31" y="285"/>
                    <a:pt x="22" y="293"/>
                    <a:pt x="22" y="302"/>
                  </a:cubicBezTo>
                  <a:cubicBezTo>
                    <a:pt x="0" y="338"/>
                    <a:pt x="28" y="375"/>
                    <a:pt x="62" y="375"/>
                  </a:cubicBezTo>
                  <a:cubicBezTo>
                    <a:pt x="69" y="375"/>
                    <a:pt x="75" y="373"/>
                    <a:pt x="82" y="371"/>
                  </a:cubicBezTo>
                  <a:cubicBezTo>
                    <a:pt x="99" y="371"/>
                    <a:pt x="108" y="362"/>
                    <a:pt x="125" y="354"/>
                  </a:cubicBezTo>
                  <a:lnTo>
                    <a:pt x="168" y="328"/>
                  </a:lnTo>
                  <a:cubicBezTo>
                    <a:pt x="185" y="311"/>
                    <a:pt x="211" y="285"/>
                    <a:pt x="228" y="268"/>
                  </a:cubicBezTo>
                  <a:cubicBezTo>
                    <a:pt x="254" y="242"/>
                    <a:pt x="271" y="216"/>
                    <a:pt x="288" y="190"/>
                  </a:cubicBezTo>
                  <a:cubicBezTo>
                    <a:pt x="314" y="165"/>
                    <a:pt x="323" y="130"/>
                    <a:pt x="331" y="96"/>
                  </a:cubicBezTo>
                  <a:cubicBezTo>
                    <a:pt x="340" y="61"/>
                    <a:pt x="323" y="27"/>
                    <a:pt x="297" y="10"/>
                  </a:cubicBezTo>
                  <a:cubicBezTo>
                    <a:pt x="285" y="4"/>
                    <a:pt x="272" y="1"/>
                    <a:pt x="25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5"/>
            <p:cNvSpPr/>
            <p:nvPr/>
          </p:nvSpPr>
          <p:spPr>
            <a:xfrm>
              <a:off x="7954410" y="4450190"/>
              <a:ext cx="17614" cy="23023"/>
            </a:xfrm>
            <a:custGeom>
              <a:rect b="b" l="l" r="r" t="t"/>
              <a:pathLst>
                <a:path extrusionOk="0" h="598" w="463">
                  <a:moveTo>
                    <a:pt x="413" y="0"/>
                  </a:moveTo>
                  <a:cubicBezTo>
                    <a:pt x="407" y="0"/>
                    <a:pt x="401" y="1"/>
                    <a:pt x="394" y="4"/>
                  </a:cubicBezTo>
                  <a:cubicBezTo>
                    <a:pt x="385" y="4"/>
                    <a:pt x="368" y="12"/>
                    <a:pt x="359" y="21"/>
                  </a:cubicBezTo>
                  <a:cubicBezTo>
                    <a:pt x="351" y="29"/>
                    <a:pt x="351" y="29"/>
                    <a:pt x="342" y="38"/>
                  </a:cubicBezTo>
                  <a:cubicBezTo>
                    <a:pt x="308" y="72"/>
                    <a:pt x="282" y="115"/>
                    <a:pt x="256" y="158"/>
                  </a:cubicBezTo>
                  <a:cubicBezTo>
                    <a:pt x="239" y="201"/>
                    <a:pt x="213" y="244"/>
                    <a:pt x="179" y="287"/>
                  </a:cubicBezTo>
                  <a:cubicBezTo>
                    <a:pt x="153" y="322"/>
                    <a:pt x="128" y="365"/>
                    <a:pt x="93" y="399"/>
                  </a:cubicBezTo>
                  <a:cubicBezTo>
                    <a:pt x="59" y="442"/>
                    <a:pt x="33" y="485"/>
                    <a:pt x="16" y="528"/>
                  </a:cubicBezTo>
                  <a:cubicBezTo>
                    <a:pt x="0" y="566"/>
                    <a:pt x="26" y="598"/>
                    <a:pt x="57" y="598"/>
                  </a:cubicBezTo>
                  <a:cubicBezTo>
                    <a:pt x="60" y="598"/>
                    <a:pt x="64" y="597"/>
                    <a:pt x="67" y="596"/>
                  </a:cubicBezTo>
                  <a:cubicBezTo>
                    <a:pt x="188" y="554"/>
                    <a:pt x="282" y="468"/>
                    <a:pt x="342" y="365"/>
                  </a:cubicBezTo>
                  <a:cubicBezTo>
                    <a:pt x="377" y="313"/>
                    <a:pt x="402" y="270"/>
                    <a:pt x="428" y="218"/>
                  </a:cubicBezTo>
                  <a:cubicBezTo>
                    <a:pt x="454" y="184"/>
                    <a:pt x="463" y="150"/>
                    <a:pt x="463" y="115"/>
                  </a:cubicBezTo>
                  <a:cubicBezTo>
                    <a:pt x="463" y="98"/>
                    <a:pt x="463" y="90"/>
                    <a:pt x="463" y="72"/>
                  </a:cubicBezTo>
                  <a:cubicBezTo>
                    <a:pt x="463" y="55"/>
                    <a:pt x="463" y="38"/>
                    <a:pt x="454" y="21"/>
                  </a:cubicBezTo>
                  <a:cubicBezTo>
                    <a:pt x="441" y="8"/>
                    <a:pt x="429" y="0"/>
                    <a:pt x="41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5"/>
            <p:cNvSpPr/>
            <p:nvPr/>
          </p:nvSpPr>
          <p:spPr>
            <a:xfrm>
              <a:off x="7807946" y="4387666"/>
              <a:ext cx="13087" cy="19096"/>
            </a:xfrm>
            <a:custGeom>
              <a:rect b="b" l="l" r="r" t="t"/>
              <a:pathLst>
                <a:path extrusionOk="0" h="496" w="344">
                  <a:moveTo>
                    <a:pt x="297" y="1"/>
                  </a:moveTo>
                  <a:cubicBezTo>
                    <a:pt x="292" y="1"/>
                    <a:pt x="288" y="2"/>
                    <a:pt x="283" y="4"/>
                  </a:cubicBezTo>
                  <a:cubicBezTo>
                    <a:pt x="275" y="13"/>
                    <a:pt x="266" y="13"/>
                    <a:pt x="257" y="21"/>
                  </a:cubicBezTo>
                  <a:lnTo>
                    <a:pt x="240" y="30"/>
                  </a:lnTo>
                  <a:cubicBezTo>
                    <a:pt x="240" y="30"/>
                    <a:pt x="214" y="55"/>
                    <a:pt x="206" y="64"/>
                  </a:cubicBezTo>
                  <a:cubicBezTo>
                    <a:pt x="197" y="73"/>
                    <a:pt x="197" y="81"/>
                    <a:pt x="189" y="90"/>
                  </a:cubicBezTo>
                  <a:cubicBezTo>
                    <a:pt x="180" y="107"/>
                    <a:pt x="163" y="133"/>
                    <a:pt x="154" y="150"/>
                  </a:cubicBezTo>
                  <a:cubicBezTo>
                    <a:pt x="154" y="150"/>
                    <a:pt x="154" y="167"/>
                    <a:pt x="146" y="167"/>
                  </a:cubicBezTo>
                  <a:lnTo>
                    <a:pt x="137" y="202"/>
                  </a:lnTo>
                  <a:cubicBezTo>
                    <a:pt x="111" y="236"/>
                    <a:pt x="94" y="270"/>
                    <a:pt x="77" y="305"/>
                  </a:cubicBezTo>
                  <a:lnTo>
                    <a:pt x="43" y="365"/>
                  </a:lnTo>
                  <a:lnTo>
                    <a:pt x="34" y="373"/>
                  </a:lnTo>
                  <a:cubicBezTo>
                    <a:pt x="34" y="382"/>
                    <a:pt x="34" y="391"/>
                    <a:pt x="25" y="399"/>
                  </a:cubicBezTo>
                  <a:cubicBezTo>
                    <a:pt x="25" y="405"/>
                    <a:pt x="25" y="407"/>
                    <a:pt x="25" y="407"/>
                  </a:cubicBezTo>
                  <a:cubicBezTo>
                    <a:pt x="25" y="407"/>
                    <a:pt x="24" y="405"/>
                    <a:pt x="21" y="405"/>
                  </a:cubicBezTo>
                  <a:cubicBezTo>
                    <a:pt x="20" y="405"/>
                    <a:pt x="19" y="406"/>
                    <a:pt x="17" y="408"/>
                  </a:cubicBezTo>
                  <a:cubicBezTo>
                    <a:pt x="17" y="416"/>
                    <a:pt x="17" y="416"/>
                    <a:pt x="17" y="416"/>
                  </a:cubicBezTo>
                  <a:cubicBezTo>
                    <a:pt x="17" y="425"/>
                    <a:pt x="17" y="442"/>
                    <a:pt x="8" y="451"/>
                  </a:cubicBezTo>
                  <a:cubicBezTo>
                    <a:pt x="1" y="473"/>
                    <a:pt x="26" y="495"/>
                    <a:pt x="49" y="495"/>
                  </a:cubicBezTo>
                  <a:cubicBezTo>
                    <a:pt x="53" y="495"/>
                    <a:pt x="56" y="495"/>
                    <a:pt x="60" y="494"/>
                  </a:cubicBezTo>
                  <a:cubicBezTo>
                    <a:pt x="68" y="494"/>
                    <a:pt x="77" y="485"/>
                    <a:pt x="86" y="476"/>
                  </a:cubicBezTo>
                  <a:cubicBezTo>
                    <a:pt x="129" y="468"/>
                    <a:pt x="154" y="442"/>
                    <a:pt x="180" y="408"/>
                  </a:cubicBezTo>
                  <a:cubicBezTo>
                    <a:pt x="206" y="373"/>
                    <a:pt x="232" y="339"/>
                    <a:pt x="257" y="305"/>
                  </a:cubicBezTo>
                  <a:cubicBezTo>
                    <a:pt x="283" y="270"/>
                    <a:pt x="300" y="236"/>
                    <a:pt x="318" y="193"/>
                  </a:cubicBezTo>
                  <a:cubicBezTo>
                    <a:pt x="335" y="176"/>
                    <a:pt x="343" y="150"/>
                    <a:pt x="343" y="124"/>
                  </a:cubicBezTo>
                  <a:cubicBezTo>
                    <a:pt x="343" y="124"/>
                    <a:pt x="343" y="116"/>
                    <a:pt x="343" y="116"/>
                  </a:cubicBezTo>
                  <a:lnTo>
                    <a:pt x="343" y="107"/>
                  </a:lnTo>
                  <a:cubicBezTo>
                    <a:pt x="343" y="90"/>
                    <a:pt x="343" y="81"/>
                    <a:pt x="335" y="73"/>
                  </a:cubicBezTo>
                  <a:cubicBezTo>
                    <a:pt x="335" y="55"/>
                    <a:pt x="335" y="38"/>
                    <a:pt x="326" y="21"/>
                  </a:cubicBezTo>
                  <a:cubicBezTo>
                    <a:pt x="320" y="9"/>
                    <a:pt x="309" y="1"/>
                    <a:pt x="297"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5"/>
            <p:cNvSpPr/>
            <p:nvPr/>
          </p:nvSpPr>
          <p:spPr>
            <a:xfrm>
              <a:off x="7988306" y="4357020"/>
              <a:ext cx="14456" cy="14514"/>
            </a:xfrm>
            <a:custGeom>
              <a:rect b="b" l="l" r="r" t="t"/>
              <a:pathLst>
                <a:path extrusionOk="0" h="377" w="380">
                  <a:moveTo>
                    <a:pt x="300" y="0"/>
                  </a:moveTo>
                  <a:cubicBezTo>
                    <a:pt x="288" y="0"/>
                    <a:pt x="277" y="3"/>
                    <a:pt x="267" y="10"/>
                  </a:cubicBezTo>
                  <a:cubicBezTo>
                    <a:pt x="242" y="27"/>
                    <a:pt x="225" y="44"/>
                    <a:pt x="207" y="61"/>
                  </a:cubicBezTo>
                  <a:lnTo>
                    <a:pt x="147" y="138"/>
                  </a:lnTo>
                  <a:cubicBezTo>
                    <a:pt x="130" y="164"/>
                    <a:pt x="113" y="190"/>
                    <a:pt x="87" y="216"/>
                  </a:cubicBezTo>
                  <a:cubicBezTo>
                    <a:pt x="70" y="241"/>
                    <a:pt x="53" y="267"/>
                    <a:pt x="27" y="293"/>
                  </a:cubicBezTo>
                  <a:cubicBezTo>
                    <a:pt x="1" y="332"/>
                    <a:pt x="34" y="376"/>
                    <a:pt x="71" y="376"/>
                  </a:cubicBezTo>
                  <a:cubicBezTo>
                    <a:pt x="82" y="376"/>
                    <a:pt x="94" y="372"/>
                    <a:pt x="104" y="362"/>
                  </a:cubicBezTo>
                  <a:cubicBezTo>
                    <a:pt x="130" y="336"/>
                    <a:pt x="156" y="319"/>
                    <a:pt x="182" y="293"/>
                  </a:cubicBezTo>
                  <a:cubicBezTo>
                    <a:pt x="207" y="276"/>
                    <a:pt x="233" y="250"/>
                    <a:pt x="250" y="233"/>
                  </a:cubicBezTo>
                  <a:cubicBezTo>
                    <a:pt x="276" y="207"/>
                    <a:pt x="302" y="190"/>
                    <a:pt x="328" y="164"/>
                  </a:cubicBezTo>
                  <a:cubicBezTo>
                    <a:pt x="336" y="147"/>
                    <a:pt x="353" y="130"/>
                    <a:pt x="362" y="113"/>
                  </a:cubicBezTo>
                  <a:cubicBezTo>
                    <a:pt x="379" y="87"/>
                    <a:pt x="379" y="44"/>
                    <a:pt x="353" y="18"/>
                  </a:cubicBezTo>
                  <a:cubicBezTo>
                    <a:pt x="337" y="7"/>
                    <a:pt x="318" y="0"/>
                    <a:pt x="30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9" name="Google Shape;3679;p45"/>
            <p:cNvGrpSpPr/>
            <p:nvPr/>
          </p:nvGrpSpPr>
          <p:grpSpPr>
            <a:xfrm>
              <a:off x="7509199" y="3553795"/>
              <a:ext cx="316552" cy="264418"/>
              <a:chOff x="7509199" y="3553795"/>
              <a:chExt cx="316552" cy="264418"/>
            </a:xfrm>
          </p:grpSpPr>
          <p:sp>
            <p:nvSpPr>
              <p:cNvPr id="3680" name="Google Shape;3680;p45"/>
              <p:cNvSpPr/>
              <p:nvPr/>
            </p:nvSpPr>
            <p:spPr>
              <a:xfrm>
                <a:off x="7549143" y="3658091"/>
                <a:ext cx="258803" cy="160121"/>
              </a:xfrm>
              <a:custGeom>
                <a:rect b="b" l="l" r="r" t="t"/>
                <a:pathLst>
                  <a:path extrusionOk="0" h="4159" w="6803">
                    <a:moveTo>
                      <a:pt x="33" y="0"/>
                    </a:moveTo>
                    <a:cubicBezTo>
                      <a:pt x="12" y="0"/>
                      <a:pt x="0" y="29"/>
                      <a:pt x="15" y="44"/>
                    </a:cubicBezTo>
                    <a:cubicBezTo>
                      <a:pt x="230" y="182"/>
                      <a:pt x="462" y="302"/>
                      <a:pt x="686" y="422"/>
                    </a:cubicBezTo>
                    <a:cubicBezTo>
                      <a:pt x="909" y="543"/>
                      <a:pt x="1132" y="672"/>
                      <a:pt x="1347" y="800"/>
                    </a:cubicBezTo>
                    <a:cubicBezTo>
                      <a:pt x="1794" y="1050"/>
                      <a:pt x="2232" y="1307"/>
                      <a:pt x="2679" y="1574"/>
                    </a:cubicBezTo>
                    <a:cubicBezTo>
                      <a:pt x="3555" y="2089"/>
                      <a:pt x="4414" y="2630"/>
                      <a:pt x="5265" y="3197"/>
                    </a:cubicBezTo>
                    <a:cubicBezTo>
                      <a:pt x="5505" y="3361"/>
                      <a:pt x="5746" y="3524"/>
                      <a:pt x="5987" y="3679"/>
                    </a:cubicBezTo>
                    <a:cubicBezTo>
                      <a:pt x="6218" y="3842"/>
                      <a:pt x="6450" y="4005"/>
                      <a:pt x="6700" y="4151"/>
                    </a:cubicBezTo>
                    <a:cubicBezTo>
                      <a:pt x="6708" y="4157"/>
                      <a:pt x="6716" y="4159"/>
                      <a:pt x="6725" y="4159"/>
                    </a:cubicBezTo>
                    <a:cubicBezTo>
                      <a:pt x="6768" y="4159"/>
                      <a:pt x="6803" y="4094"/>
                      <a:pt x="6760" y="4065"/>
                    </a:cubicBezTo>
                    <a:cubicBezTo>
                      <a:pt x="6562" y="3902"/>
                      <a:pt x="6347" y="3756"/>
                      <a:pt x="6133" y="3610"/>
                    </a:cubicBezTo>
                    <a:cubicBezTo>
                      <a:pt x="5918" y="3464"/>
                      <a:pt x="5703" y="3326"/>
                      <a:pt x="5488" y="3180"/>
                    </a:cubicBezTo>
                    <a:cubicBezTo>
                      <a:pt x="5059" y="2905"/>
                      <a:pt x="4629" y="2630"/>
                      <a:pt x="4199" y="2355"/>
                    </a:cubicBezTo>
                    <a:cubicBezTo>
                      <a:pt x="3332" y="1814"/>
                      <a:pt x="2455" y="1299"/>
                      <a:pt x="1562" y="800"/>
                    </a:cubicBezTo>
                    <a:cubicBezTo>
                      <a:pt x="1313" y="663"/>
                      <a:pt x="1064" y="525"/>
                      <a:pt x="806" y="388"/>
                    </a:cubicBezTo>
                    <a:cubicBezTo>
                      <a:pt x="557" y="251"/>
                      <a:pt x="299" y="113"/>
                      <a:pt x="41" y="1"/>
                    </a:cubicBezTo>
                    <a:cubicBezTo>
                      <a:pt x="38" y="0"/>
                      <a:pt x="36" y="0"/>
                      <a:pt x="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5"/>
              <p:cNvSpPr/>
              <p:nvPr/>
            </p:nvSpPr>
            <p:spPr>
              <a:xfrm>
                <a:off x="7593881" y="3604114"/>
                <a:ext cx="227494" cy="206475"/>
              </a:xfrm>
              <a:custGeom>
                <a:rect b="b" l="l" r="r" t="t"/>
                <a:pathLst>
                  <a:path extrusionOk="0" h="5363" w="5980">
                    <a:moveTo>
                      <a:pt x="19" y="1"/>
                    </a:moveTo>
                    <a:cubicBezTo>
                      <a:pt x="11" y="1"/>
                      <a:pt x="1" y="13"/>
                      <a:pt x="8" y="20"/>
                    </a:cubicBezTo>
                    <a:cubicBezTo>
                      <a:pt x="51" y="72"/>
                      <a:pt x="94" y="123"/>
                      <a:pt x="145" y="166"/>
                    </a:cubicBezTo>
                    <a:lnTo>
                      <a:pt x="291" y="304"/>
                    </a:lnTo>
                    <a:cubicBezTo>
                      <a:pt x="386" y="390"/>
                      <a:pt x="480" y="467"/>
                      <a:pt x="575" y="553"/>
                    </a:cubicBezTo>
                    <a:cubicBezTo>
                      <a:pt x="764" y="725"/>
                      <a:pt x="970" y="888"/>
                      <a:pt x="1159" y="1060"/>
                    </a:cubicBezTo>
                    <a:cubicBezTo>
                      <a:pt x="1554" y="1395"/>
                      <a:pt x="1950" y="1738"/>
                      <a:pt x="2336" y="2082"/>
                    </a:cubicBezTo>
                    <a:cubicBezTo>
                      <a:pt x="3109" y="2761"/>
                      <a:pt x="3865" y="3457"/>
                      <a:pt x="4613" y="4161"/>
                    </a:cubicBezTo>
                    <a:cubicBezTo>
                      <a:pt x="4819" y="4359"/>
                      <a:pt x="5025" y="4556"/>
                      <a:pt x="5231" y="4754"/>
                    </a:cubicBezTo>
                    <a:cubicBezTo>
                      <a:pt x="5446" y="4960"/>
                      <a:pt x="5652" y="5166"/>
                      <a:pt x="5876" y="5355"/>
                    </a:cubicBezTo>
                    <a:cubicBezTo>
                      <a:pt x="5884" y="5360"/>
                      <a:pt x="5893" y="5362"/>
                      <a:pt x="5902" y="5362"/>
                    </a:cubicBezTo>
                    <a:cubicBezTo>
                      <a:pt x="5940" y="5362"/>
                      <a:pt x="5980" y="5322"/>
                      <a:pt x="5945" y="5287"/>
                    </a:cubicBezTo>
                    <a:cubicBezTo>
                      <a:pt x="5773" y="5098"/>
                      <a:pt x="5601" y="4909"/>
                      <a:pt x="5412" y="4737"/>
                    </a:cubicBezTo>
                    <a:cubicBezTo>
                      <a:pt x="5223" y="4556"/>
                      <a:pt x="5034" y="4376"/>
                      <a:pt x="4845" y="4196"/>
                    </a:cubicBezTo>
                    <a:cubicBezTo>
                      <a:pt x="4475" y="3843"/>
                      <a:pt x="4097" y="3491"/>
                      <a:pt x="3711" y="3139"/>
                    </a:cubicBezTo>
                    <a:cubicBezTo>
                      <a:pt x="2955" y="2443"/>
                      <a:pt x="2182" y="1756"/>
                      <a:pt x="1400" y="1086"/>
                    </a:cubicBezTo>
                    <a:cubicBezTo>
                      <a:pt x="1185" y="897"/>
                      <a:pt x="953" y="708"/>
                      <a:pt x="730" y="527"/>
                    </a:cubicBezTo>
                    <a:cubicBezTo>
                      <a:pt x="626" y="441"/>
                      <a:pt x="506" y="347"/>
                      <a:pt x="395" y="261"/>
                    </a:cubicBezTo>
                    <a:lnTo>
                      <a:pt x="223" y="132"/>
                    </a:lnTo>
                    <a:cubicBezTo>
                      <a:pt x="154" y="89"/>
                      <a:pt x="94" y="55"/>
                      <a:pt x="25" y="3"/>
                    </a:cubicBezTo>
                    <a:cubicBezTo>
                      <a:pt x="23" y="1"/>
                      <a:pt x="22" y="1"/>
                      <a:pt x="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5"/>
              <p:cNvSpPr/>
              <p:nvPr/>
            </p:nvSpPr>
            <p:spPr>
              <a:xfrm>
                <a:off x="7645543" y="3581168"/>
                <a:ext cx="180207" cy="225379"/>
              </a:xfrm>
              <a:custGeom>
                <a:rect b="b" l="l" r="r" t="t"/>
                <a:pathLst>
                  <a:path extrusionOk="0" h="5854" w="4737">
                    <a:moveTo>
                      <a:pt x="21" y="1"/>
                    </a:moveTo>
                    <a:cubicBezTo>
                      <a:pt x="9" y="1"/>
                      <a:pt x="1" y="19"/>
                      <a:pt x="7" y="32"/>
                    </a:cubicBezTo>
                    <a:cubicBezTo>
                      <a:pt x="42" y="75"/>
                      <a:pt x="76" y="127"/>
                      <a:pt x="119" y="178"/>
                    </a:cubicBezTo>
                    <a:cubicBezTo>
                      <a:pt x="153" y="221"/>
                      <a:pt x="188" y="273"/>
                      <a:pt x="222" y="316"/>
                    </a:cubicBezTo>
                    <a:cubicBezTo>
                      <a:pt x="299" y="410"/>
                      <a:pt x="377" y="505"/>
                      <a:pt x="454" y="590"/>
                    </a:cubicBezTo>
                    <a:cubicBezTo>
                      <a:pt x="617" y="779"/>
                      <a:pt x="781" y="960"/>
                      <a:pt x="935" y="1149"/>
                    </a:cubicBezTo>
                    <a:cubicBezTo>
                      <a:pt x="1245" y="1518"/>
                      <a:pt x="1562" y="1888"/>
                      <a:pt x="1872" y="2266"/>
                    </a:cubicBezTo>
                    <a:cubicBezTo>
                      <a:pt x="2482" y="3013"/>
                      <a:pt x="3083" y="3769"/>
                      <a:pt x="3667" y="4542"/>
                    </a:cubicBezTo>
                    <a:cubicBezTo>
                      <a:pt x="3831" y="4757"/>
                      <a:pt x="3985" y="4972"/>
                      <a:pt x="4148" y="5187"/>
                    </a:cubicBezTo>
                    <a:lnTo>
                      <a:pt x="4398" y="5522"/>
                    </a:lnTo>
                    <a:cubicBezTo>
                      <a:pt x="4475" y="5625"/>
                      <a:pt x="4569" y="5737"/>
                      <a:pt x="4655" y="5840"/>
                    </a:cubicBezTo>
                    <a:cubicBezTo>
                      <a:pt x="4665" y="5850"/>
                      <a:pt x="4676" y="5854"/>
                      <a:pt x="4687" y="5854"/>
                    </a:cubicBezTo>
                    <a:cubicBezTo>
                      <a:pt x="4714" y="5854"/>
                      <a:pt x="4736" y="5827"/>
                      <a:pt x="4724" y="5797"/>
                    </a:cubicBezTo>
                    <a:cubicBezTo>
                      <a:pt x="4655" y="5685"/>
                      <a:pt x="4595" y="5582"/>
                      <a:pt x="4526" y="5479"/>
                    </a:cubicBezTo>
                    <a:cubicBezTo>
                      <a:pt x="4449" y="5384"/>
                      <a:pt x="4380" y="5290"/>
                      <a:pt x="4312" y="5187"/>
                    </a:cubicBezTo>
                    <a:cubicBezTo>
                      <a:pt x="4166" y="4989"/>
                      <a:pt x="4020" y="4800"/>
                      <a:pt x="3873" y="4603"/>
                    </a:cubicBezTo>
                    <a:cubicBezTo>
                      <a:pt x="3581" y="4216"/>
                      <a:pt x="3281" y="3838"/>
                      <a:pt x="2980" y="3451"/>
                    </a:cubicBezTo>
                    <a:cubicBezTo>
                      <a:pt x="2379" y="2695"/>
                      <a:pt x="1760" y="1939"/>
                      <a:pt x="1133" y="1200"/>
                    </a:cubicBezTo>
                    <a:cubicBezTo>
                      <a:pt x="952" y="994"/>
                      <a:pt x="781" y="788"/>
                      <a:pt x="600" y="590"/>
                    </a:cubicBezTo>
                    <a:cubicBezTo>
                      <a:pt x="506" y="487"/>
                      <a:pt x="411" y="393"/>
                      <a:pt x="325" y="290"/>
                    </a:cubicBezTo>
                    <a:cubicBezTo>
                      <a:pt x="274" y="238"/>
                      <a:pt x="231" y="195"/>
                      <a:pt x="188" y="152"/>
                    </a:cubicBezTo>
                    <a:cubicBezTo>
                      <a:pt x="136" y="101"/>
                      <a:pt x="76" y="58"/>
                      <a:pt x="33" y="6"/>
                    </a:cubicBezTo>
                    <a:cubicBezTo>
                      <a:pt x="29" y="2"/>
                      <a:pt x="25" y="1"/>
                      <a:pt x="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5"/>
              <p:cNvSpPr/>
              <p:nvPr/>
            </p:nvSpPr>
            <p:spPr>
              <a:xfrm>
                <a:off x="7702531" y="3611506"/>
                <a:ext cx="48124" cy="45083"/>
              </a:xfrm>
              <a:custGeom>
                <a:rect b="b" l="l" r="r" t="t"/>
                <a:pathLst>
                  <a:path extrusionOk="0" h="1171" w="1265">
                    <a:moveTo>
                      <a:pt x="234" y="1"/>
                    </a:moveTo>
                    <a:cubicBezTo>
                      <a:pt x="59" y="1"/>
                      <a:pt x="1" y="634"/>
                      <a:pt x="185" y="1048"/>
                    </a:cubicBezTo>
                    <a:cubicBezTo>
                      <a:pt x="229" y="1135"/>
                      <a:pt x="303" y="1170"/>
                      <a:pt x="390" y="1170"/>
                    </a:cubicBezTo>
                    <a:cubicBezTo>
                      <a:pt x="639" y="1170"/>
                      <a:pt x="998" y="887"/>
                      <a:pt x="1113" y="722"/>
                    </a:cubicBezTo>
                    <a:cubicBezTo>
                      <a:pt x="1265" y="462"/>
                      <a:pt x="1111" y="322"/>
                      <a:pt x="925" y="322"/>
                    </a:cubicBezTo>
                    <a:cubicBezTo>
                      <a:pt x="785" y="322"/>
                      <a:pt x="625" y="401"/>
                      <a:pt x="563" y="567"/>
                    </a:cubicBezTo>
                    <a:cubicBezTo>
                      <a:pt x="435" y="155"/>
                      <a:pt x="320" y="1"/>
                      <a:pt x="2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5"/>
              <p:cNvSpPr/>
              <p:nvPr/>
            </p:nvSpPr>
            <p:spPr>
              <a:xfrm>
                <a:off x="7772225" y="3696784"/>
                <a:ext cx="41999" cy="43120"/>
              </a:xfrm>
              <a:custGeom>
                <a:rect b="b" l="l" r="r" t="t"/>
                <a:pathLst>
                  <a:path extrusionOk="0" h="1120" w="1104">
                    <a:moveTo>
                      <a:pt x="172" y="1"/>
                    </a:moveTo>
                    <a:cubicBezTo>
                      <a:pt x="1" y="1"/>
                      <a:pt x="2" y="699"/>
                      <a:pt x="28" y="955"/>
                    </a:cubicBezTo>
                    <a:cubicBezTo>
                      <a:pt x="45" y="1070"/>
                      <a:pt x="66" y="1119"/>
                      <a:pt x="127" y="1119"/>
                    </a:cubicBezTo>
                    <a:cubicBezTo>
                      <a:pt x="157" y="1119"/>
                      <a:pt x="197" y="1107"/>
                      <a:pt x="251" y="1084"/>
                    </a:cubicBezTo>
                    <a:cubicBezTo>
                      <a:pt x="871" y="878"/>
                      <a:pt x="1103" y="51"/>
                      <a:pt x="807" y="51"/>
                    </a:cubicBezTo>
                    <a:cubicBezTo>
                      <a:pt x="722" y="51"/>
                      <a:pt x="592" y="120"/>
                      <a:pt x="415" y="294"/>
                    </a:cubicBezTo>
                    <a:cubicBezTo>
                      <a:pt x="309" y="83"/>
                      <a:pt x="230" y="1"/>
                      <a:pt x="1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5"/>
              <p:cNvSpPr/>
              <p:nvPr/>
            </p:nvSpPr>
            <p:spPr>
              <a:xfrm>
                <a:off x="7582088" y="3645348"/>
                <a:ext cx="49912" cy="41388"/>
              </a:xfrm>
              <a:custGeom>
                <a:rect b="b" l="l" r="r" t="t"/>
                <a:pathLst>
                  <a:path extrusionOk="0" h="1075" w="1312">
                    <a:moveTo>
                      <a:pt x="220" y="1"/>
                    </a:moveTo>
                    <a:cubicBezTo>
                      <a:pt x="1" y="1"/>
                      <a:pt x="214" y="737"/>
                      <a:pt x="670" y="1028"/>
                    </a:cubicBezTo>
                    <a:cubicBezTo>
                      <a:pt x="701" y="1060"/>
                      <a:pt x="742" y="1075"/>
                      <a:pt x="782" y="1075"/>
                    </a:cubicBezTo>
                    <a:cubicBezTo>
                      <a:pt x="819" y="1075"/>
                      <a:pt x="856" y="1062"/>
                      <a:pt x="885" y="1037"/>
                    </a:cubicBezTo>
                    <a:cubicBezTo>
                      <a:pt x="1312" y="707"/>
                      <a:pt x="1062" y="109"/>
                      <a:pt x="828" y="109"/>
                    </a:cubicBezTo>
                    <a:cubicBezTo>
                      <a:pt x="751" y="109"/>
                      <a:pt x="676" y="173"/>
                      <a:pt x="627" y="332"/>
                    </a:cubicBezTo>
                    <a:cubicBezTo>
                      <a:pt x="431" y="94"/>
                      <a:pt x="298" y="1"/>
                      <a:pt x="2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5"/>
              <p:cNvSpPr/>
              <p:nvPr/>
            </p:nvSpPr>
            <p:spPr>
              <a:xfrm>
                <a:off x="7603925" y="3553795"/>
                <a:ext cx="54971" cy="42273"/>
              </a:xfrm>
              <a:custGeom>
                <a:rect b="b" l="l" r="r" t="t"/>
                <a:pathLst>
                  <a:path extrusionOk="0" h="1098" w="1445">
                    <a:moveTo>
                      <a:pt x="658" y="0"/>
                    </a:moveTo>
                    <a:cubicBezTo>
                      <a:pt x="513" y="0"/>
                      <a:pt x="475" y="167"/>
                      <a:pt x="723" y="545"/>
                    </a:cubicBezTo>
                    <a:cubicBezTo>
                      <a:pt x="0" y="553"/>
                      <a:pt x="975" y="1098"/>
                      <a:pt x="1363" y="1098"/>
                    </a:cubicBezTo>
                    <a:cubicBezTo>
                      <a:pt x="1395" y="1098"/>
                      <a:pt x="1422" y="1094"/>
                      <a:pt x="1445" y="1087"/>
                    </a:cubicBezTo>
                    <a:cubicBezTo>
                      <a:pt x="1392" y="422"/>
                      <a:pt x="889" y="0"/>
                      <a:pt x="6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5"/>
              <p:cNvSpPr/>
              <p:nvPr/>
            </p:nvSpPr>
            <p:spPr>
              <a:xfrm>
                <a:off x="7509199" y="3636570"/>
                <a:ext cx="54591" cy="32494"/>
              </a:xfrm>
              <a:custGeom>
                <a:rect b="b" l="l" r="r" t="t"/>
                <a:pathLst>
                  <a:path extrusionOk="0" h="844" w="1435">
                    <a:moveTo>
                      <a:pt x="377" y="0"/>
                    </a:moveTo>
                    <a:cubicBezTo>
                      <a:pt x="153" y="0"/>
                      <a:pt x="136" y="185"/>
                      <a:pt x="653" y="535"/>
                    </a:cubicBezTo>
                    <a:cubicBezTo>
                      <a:pt x="1" y="727"/>
                      <a:pt x="324" y="843"/>
                      <a:pt x="748" y="843"/>
                    </a:cubicBezTo>
                    <a:cubicBezTo>
                      <a:pt x="1005" y="843"/>
                      <a:pt x="1299" y="801"/>
                      <a:pt x="1435" y="706"/>
                    </a:cubicBezTo>
                    <a:cubicBezTo>
                      <a:pt x="1128" y="227"/>
                      <a:pt x="625" y="0"/>
                      <a:pt x="3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5"/>
              <p:cNvSpPr/>
              <p:nvPr/>
            </p:nvSpPr>
            <p:spPr>
              <a:xfrm>
                <a:off x="7640141" y="3613239"/>
                <a:ext cx="39526" cy="40502"/>
              </a:xfrm>
              <a:custGeom>
                <a:rect b="b" l="l" r="r" t="t"/>
                <a:pathLst>
                  <a:path extrusionOk="0" h="1052" w="1039">
                    <a:moveTo>
                      <a:pt x="90" y="1"/>
                    </a:moveTo>
                    <a:cubicBezTo>
                      <a:pt x="36" y="1"/>
                      <a:pt x="1" y="61"/>
                      <a:pt x="3" y="221"/>
                    </a:cubicBezTo>
                    <a:cubicBezTo>
                      <a:pt x="35" y="435"/>
                      <a:pt x="257" y="1051"/>
                      <a:pt x="520" y="1051"/>
                    </a:cubicBezTo>
                    <a:cubicBezTo>
                      <a:pt x="542" y="1051"/>
                      <a:pt x="565" y="1047"/>
                      <a:pt x="588" y="1038"/>
                    </a:cubicBezTo>
                    <a:cubicBezTo>
                      <a:pt x="1039" y="764"/>
                      <a:pt x="963" y="166"/>
                      <a:pt x="747" y="166"/>
                    </a:cubicBezTo>
                    <a:cubicBezTo>
                      <a:pt x="671" y="166"/>
                      <a:pt x="578" y="240"/>
                      <a:pt x="484" y="428"/>
                    </a:cubicBezTo>
                    <a:cubicBezTo>
                      <a:pt x="413" y="292"/>
                      <a:pt x="208" y="1"/>
                      <a:pt x="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5"/>
              <p:cNvSpPr/>
              <p:nvPr/>
            </p:nvSpPr>
            <p:spPr>
              <a:xfrm>
                <a:off x="7547508" y="3578743"/>
                <a:ext cx="62694" cy="35997"/>
              </a:xfrm>
              <a:custGeom>
                <a:rect b="b" l="l" r="r" t="t"/>
                <a:pathLst>
                  <a:path extrusionOk="0" h="935" w="1648">
                    <a:moveTo>
                      <a:pt x="878" y="0"/>
                    </a:moveTo>
                    <a:cubicBezTo>
                      <a:pt x="734" y="0"/>
                      <a:pt x="698" y="181"/>
                      <a:pt x="935" y="550"/>
                    </a:cubicBezTo>
                    <a:cubicBezTo>
                      <a:pt x="0" y="590"/>
                      <a:pt x="1122" y="935"/>
                      <a:pt x="1561" y="935"/>
                    </a:cubicBezTo>
                    <a:cubicBezTo>
                      <a:pt x="1594" y="935"/>
                      <a:pt x="1624" y="933"/>
                      <a:pt x="1648" y="928"/>
                    </a:cubicBezTo>
                    <a:cubicBezTo>
                      <a:pt x="1452" y="317"/>
                      <a:pt x="1069" y="0"/>
                      <a:pt x="8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5"/>
              <p:cNvSpPr/>
              <p:nvPr/>
            </p:nvSpPr>
            <p:spPr>
              <a:xfrm>
                <a:off x="7637554" y="3675955"/>
                <a:ext cx="55352" cy="25718"/>
              </a:xfrm>
              <a:custGeom>
                <a:rect b="b" l="l" r="r" t="t"/>
                <a:pathLst>
                  <a:path extrusionOk="0" h="668" w="1455">
                    <a:moveTo>
                      <a:pt x="461" y="1"/>
                    </a:moveTo>
                    <a:cubicBezTo>
                      <a:pt x="121" y="1"/>
                      <a:pt x="0" y="175"/>
                      <a:pt x="621" y="397"/>
                    </a:cubicBezTo>
                    <a:cubicBezTo>
                      <a:pt x="395" y="596"/>
                      <a:pt x="484" y="667"/>
                      <a:pt x="672" y="667"/>
                    </a:cubicBezTo>
                    <a:cubicBezTo>
                      <a:pt x="922" y="667"/>
                      <a:pt x="1347" y="543"/>
                      <a:pt x="1455" y="431"/>
                    </a:cubicBezTo>
                    <a:cubicBezTo>
                      <a:pt x="1171" y="120"/>
                      <a:pt x="741" y="1"/>
                      <a:pt x="4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5"/>
              <p:cNvSpPr/>
              <p:nvPr/>
            </p:nvSpPr>
            <p:spPr>
              <a:xfrm>
                <a:off x="7668292" y="3723888"/>
                <a:ext cx="47819" cy="36267"/>
              </a:xfrm>
              <a:custGeom>
                <a:rect b="b" l="l" r="r" t="t"/>
                <a:pathLst>
                  <a:path extrusionOk="0" h="942" w="1257">
                    <a:moveTo>
                      <a:pt x="697" y="1"/>
                    </a:moveTo>
                    <a:cubicBezTo>
                      <a:pt x="545" y="1"/>
                      <a:pt x="458" y="214"/>
                      <a:pt x="672" y="543"/>
                    </a:cubicBezTo>
                    <a:cubicBezTo>
                      <a:pt x="1" y="634"/>
                      <a:pt x="92" y="941"/>
                      <a:pt x="483" y="941"/>
                    </a:cubicBezTo>
                    <a:cubicBezTo>
                      <a:pt x="572" y="941"/>
                      <a:pt x="677" y="925"/>
                      <a:pt x="793" y="887"/>
                    </a:cubicBezTo>
                    <a:cubicBezTo>
                      <a:pt x="1257" y="741"/>
                      <a:pt x="1205" y="827"/>
                      <a:pt x="1042" y="372"/>
                    </a:cubicBezTo>
                    <a:cubicBezTo>
                      <a:pt x="952" y="112"/>
                      <a:pt x="807" y="1"/>
                      <a:pt x="6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5"/>
              <p:cNvSpPr/>
              <p:nvPr/>
            </p:nvSpPr>
            <p:spPr>
              <a:xfrm>
                <a:off x="7585322" y="3707371"/>
                <a:ext cx="55618" cy="28990"/>
              </a:xfrm>
              <a:custGeom>
                <a:rect b="b" l="l" r="r" t="t"/>
                <a:pathLst>
                  <a:path extrusionOk="0" h="753" w="1462">
                    <a:moveTo>
                      <a:pt x="911" y="1"/>
                    </a:moveTo>
                    <a:cubicBezTo>
                      <a:pt x="382" y="1"/>
                      <a:pt x="0" y="360"/>
                      <a:pt x="539" y="360"/>
                    </a:cubicBezTo>
                    <a:cubicBezTo>
                      <a:pt x="615" y="360"/>
                      <a:pt x="710" y="353"/>
                      <a:pt x="826" y="337"/>
                    </a:cubicBezTo>
                    <a:lnTo>
                      <a:pt x="826" y="337"/>
                    </a:lnTo>
                    <a:cubicBezTo>
                      <a:pt x="594" y="640"/>
                      <a:pt x="596" y="752"/>
                      <a:pt x="699" y="752"/>
                    </a:cubicBezTo>
                    <a:cubicBezTo>
                      <a:pt x="880" y="752"/>
                      <a:pt x="1369" y="410"/>
                      <a:pt x="1461" y="148"/>
                    </a:cubicBezTo>
                    <a:cubicBezTo>
                      <a:pt x="1281" y="41"/>
                      <a:pt x="1088" y="1"/>
                      <a:pt x="9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5"/>
              <p:cNvSpPr/>
              <p:nvPr/>
            </p:nvSpPr>
            <p:spPr>
              <a:xfrm>
                <a:off x="7696102" y="3743561"/>
                <a:ext cx="59575" cy="39308"/>
              </a:xfrm>
              <a:custGeom>
                <a:rect b="b" l="l" r="r" t="t"/>
                <a:pathLst>
                  <a:path extrusionOk="0" h="1021" w="1566">
                    <a:moveTo>
                      <a:pt x="937" y="1"/>
                    </a:moveTo>
                    <a:cubicBezTo>
                      <a:pt x="776" y="1"/>
                      <a:pt x="888" y="523"/>
                      <a:pt x="989" y="685"/>
                    </a:cubicBezTo>
                    <a:cubicBezTo>
                      <a:pt x="985" y="685"/>
                      <a:pt x="981" y="685"/>
                      <a:pt x="977" y="685"/>
                    </a:cubicBezTo>
                    <a:cubicBezTo>
                      <a:pt x="642" y="685"/>
                      <a:pt x="0" y="1021"/>
                      <a:pt x="655" y="1021"/>
                    </a:cubicBezTo>
                    <a:cubicBezTo>
                      <a:pt x="663" y="1021"/>
                      <a:pt x="672" y="1020"/>
                      <a:pt x="680" y="1020"/>
                    </a:cubicBezTo>
                    <a:cubicBezTo>
                      <a:pt x="1376" y="926"/>
                      <a:pt x="1565" y="763"/>
                      <a:pt x="1135" y="135"/>
                    </a:cubicBezTo>
                    <a:cubicBezTo>
                      <a:pt x="1045" y="40"/>
                      <a:pt x="981" y="1"/>
                      <a:pt x="9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5"/>
              <p:cNvSpPr/>
              <p:nvPr/>
            </p:nvSpPr>
            <p:spPr>
              <a:xfrm>
                <a:off x="7707248" y="3681923"/>
                <a:ext cx="44472" cy="25795"/>
              </a:xfrm>
              <a:custGeom>
                <a:rect b="b" l="l" r="r" t="t"/>
                <a:pathLst>
                  <a:path extrusionOk="0" h="670" w="1169">
                    <a:moveTo>
                      <a:pt x="297" y="1"/>
                    </a:moveTo>
                    <a:cubicBezTo>
                      <a:pt x="293" y="1"/>
                      <a:pt x="288" y="1"/>
                      <a:pt x="284" y="1"/>
                    </a:cubicBezTo>
                    <a:cubicBezTo>
                      <a:pt x="1" y="70"/>
                      <a:pt x="353" y="345"/>
                      <a:pt x="473" y="405"/>
                    </a:cubicBezTo>
                    <a:cubicBezTo>
                      <a:pt x="430" y="474"/>
                      <a:pt x="336" y="439"/>
                      <a:pt x="310" y="516"/>
                    </a:cubicBezTo>
                    <a:cubicBezTo>
                      <a:pt x="443" y="618"/>
                      <a:pt x="604" y="670"/>
                      <a:pt x="765" y="670"/>
                    </a:cubicBezTo>
                    <a:cubicBezTo>
                      <a:pt x="905" y="670"/>
                      <a:pt x="1045" y="631"/>
                      <a:pt x="1169" y="551"/>
                    </a:cubicBezTo>
                    <a:cubicBezTo>
                      <a:pt x="897" y="356"/>
                      <a:pt x="668" y="1"/>
                      <a:pt x="2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5" name="Google Shape;3695;p45"/>
            <p:cNvSpPr/>
            <p:nvPr/>
          </p:nvSpPr>
          <p:spPr>
            <a:xfrm>
              <a:off x="7710177" y="3751492"/>
              <a:ext cx="422995" cy="367097"/>
            </a:xfrm>
            <a:custGeom>
              <a:rect b="b" l="l" r="r" t="t"/>
              <a:pathLst>
                <a:path extrusionOk="0" h="9535" w="11119">
                  <a:moveTo>
                    <a:pt x="2871" y="1"/>
                  </a:moveTo>
                  <a:cubicBezTo>
                    <a:pt x="2382" y="1"/>
                    <a:pt x="1898" y="209"/>
                    <a:pt x="1556" y="608"/>
                  </a:cubicBezTo>
                  <a:cubicBezTo>
                    <a:pt x="1" y="2490"/>
                    <a:pt x="4803" y="5376"/>
                    <a:pt x="6341" y="6433"/>
                  </a:cubicBezTo>
                  <a:cubicBezTo>
                    <a:pt x="7853" y="7430"/>
                    <a:pt x="9348" y="8443"/>
                    <a:pt x="10826" y="9492"/>
                  </a:cubicBezTo>
                  <a:cubicBezTo>
                    <a:pt x="10881" y="9521"/>
                    <a:pt x="10921" y="9534"/>
                    <a:pt x="10949" y="9534"/>
                  </a:cubicBezTo>
                  <a:cubicBezTo>
                    <a:pt x="11119" y="9534"/>
                    <a:pt x="10879" y="9078"/>
                    <a:pt x="10783" y="8968"/>
                  </a:cubicBezTo>
                  <a:cubicBezTo>
                    <a:pt x="9881" y="7670"/>
                    <a:pt x="6187" y="2180"/>
                    <a:pt x="3961" y="393"/>
                  </a:cubicBezTo>
                  <a:cubicBezTo>
                    <a:pt x="3640" y="129"/>
                    <a:pt x="3254" y="1"/>
                    <a:pt x="28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5"/>
            <p:cNvSpPr/>
            <p:nvPr/>
          </p:nvSpPr>
          <p:spPr>
            <a:xfrm>
              <a:off x="7963160" y="3963743"/>
              <a:ext cx="38" cy="39"/>
            </a:xfrm>
            <a:custGeom>
              <a:rect b="b" l="l" r="r" t="t"/>
              <a:pathLst>
                <a:path extrusionOk="0" h="1" w="1">
                  <a:moveTo>
                    <a:pt x="1" y="1"/>
                  </a:move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5"/>
            <p:cNvSpPr/>
            <p:nvPr/>
          </p:nvSpPr>
          <p:spPr>
            <a:xfrm>
              <a:off x="7945508" y="3960701"/>
              <a:ext cx="17690" cy="15978"/>
            </a:xfrm>
            <a:custGeom>
              <a:rect b="b" l="l" r="r" t="t"/>
              <a:pathLst>
                <a:path extrusionOk="0" h="415" w="465">
                  <a:moveTo>
                    <a:pt x="410" y="0"/>
                  </a:moveTo>
                  <a:cubicBezTo>
                    <a:pt x="405" y="0"/>
                    <a:pt x="400" y="1"/>
                    <a:pt x="396" y="3"/>
                  </a:cubicBezTo>
                  <a:lnTo>
                    <a:pt x="379" y="3"/>
                  </a:lnTo>
                  <a:cubicBezTo>
                    <a:pt x="353" y="11"/>
                    <a:pt x="336" y="20"/>
                    <a:pt x="319" y="45"/>
                  </a:cubicBezTo>
                  <a:cubicBezTo>
                    <a:pt x="301" y="54"/>
                    <a:pt x="293" y="71"/>
                    <a:pt x="284" y="88"/>
                  </a:cubicBezTo>
                  <a:cubicBezTo>
                    <a:pt x="258" y="123"/>
                    <a:pt x="233" y="149"/>
                    <a:pt x="198" y="174"/>
                  </a:cubicBezTo>
                  <a:lnTo>
                    <a:pt x="190" y="183"/>
                  </a:lnTo>
                  <a:lnTo>
                    <a:pt x="172" y="209"/>
                  </a:lnTo>
                  <a:lnTo>
                    <a:pt x="130" y="243"/>
                  </a:lnTo>
                  <a:lnTo>
                    <a:pt x="78" y="277"/>
                  </a:lnTo>
                  <a:lnTo>
                    <a:pt x="61" y="295"/>
                  </a:lnTo>
                  <a:cubicBezTo>
                    <a:pt x="52" y="303"/>
                    <a:pt x="44" y="312"/>
                    <a:pt x="35" y="320"/>
                  </a:cubicBezTo>
                  <a:cubicBezTo>
                    <a:pt x="1" y="363"/>
                    <a:pt x="35" y="415"/>
                    <a:pt x="87" y="415"/>
                  </a:cubicBezTo>
                  <a:lnTo>
                    <a:pt x="121" y="415"/>
                  </a:lnTo>
                  <a:cubicBezTo>
                    <a:pt x="130" y="415"/>
                    <a:pt x="138" y="406"/>
                    <a:pt x="147" y="406"/>
                  </a:cubicBezTo>
                  <a:cubicBezTo>
                    <a:pt x="172" y="398"/>
                    <a:pt x="190" y="389"/>
                    <a:pt x="215" y="372"/>
                  </a:cubicBezTo>
                  <a:cubicBezTo>
                    <a:pt x="250" y="355"/>
                    <a:pt x="284" y="329"/>
                    <a:pt x="319" y="303"/>
                  </a:cubicBezTo>
                  <a:cubicBezTo>
                    <a:pt x="353" y="269"/>
                    <a:pt x="379" y="234"/>
                    <a:pt x="413" y="200"/>
                  </a:cubicBezTo>
                  <a:cubicBezTo>
                    <a:pt x="422" y="183"/>
                    <a:pt x="439" y="157"/>
                    <a:pt x="456" y="140"/>
                  </a:cubicBezTo>
                  <a:cubicBezTo>
                    <a:pt x="465" y="123"/>
                    <a:pt x="465" y="106"/>
                    <a:pt x="465" y="80"/>
                  </a:cubicBezTo>
                  <a:lnTo>
                    <a:pt x="465" y="63"/>
                  </a:lnTo>
                  <a:lnTo>
                    <a:pt x="465" y="45"/>
                  </a:lnTo>
                  <a:lnTo>
                    <a:pt x="465" y="37"/>
                  </a:lnTo>
                  <a:cubicBezTo>
                    <a:pt x="458" y="16"/>
                    <a:pt x="433" y="0"/>
                    <a:pt x="4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5"/>
            <p:cNvSpPr/>
            <p:nvPr/>
          </p:nvSpPr>
          <p:spPr>
            <a:xfrm>
              <a:off x="7963160" y="3962434"/>
              <a:ext cx="38" cy="693"/>
            </a:xfrm>
            <a:custGeom>
              <a:rect b="b" l="l" r="r" t="t"/>
              <a:pathLst>
                <a:path extrusionOk="0" h="18" w="1">
                  <a:moveTo>
                    <a:pt x="1" y="18"/>
                  </a:moveTo>
                  <a:lnTo>
                    <a:pt x="1" y="18"/>
                  </a:lnTo>
                  <a:cubicBezTo>
                    <a:pt x="1" y="0"/>
                    <a:pt x="1" y="18"/>
                    <a:pt x="1" y="18"/>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5"/>
            <p:cNvSpPr/>
            <p:nvPr/>
          </p:nvSpPr>
          <p:spPr>
            <a:xfrm>
              <a:off x="7929987" y="3961433"/>
              <a:ext cx="12934" cy="14168"/>
            </a:xfrm>
            <a:custGeom>
              <a:rect b="b" l="l" r="r" t="t"/>
              <a:pathLst>
                <a:path extrusionOk="0" h="368" w="340">
                  <a:moveTo>
                    <a:pt x="263" y="1"/>
                  </a:moveTo>
                  <a:cubicBezTo>
                    <a:pt x="254" y="9"/>
                    <a:pt x="237" y="9"/>
                    <a:pt x="228" y="18"/>
                  </a:cubicBezTo>
                  <a:cubicBezTo>
                    <a:pt x="211" y="35"/>
                    <a:pt x="194" y="52"/>
                    <a:pt x="177" y="69"/>
                  </a:cubicBezTo>
                  <a:cubicBezTo>
                    <a:pt x="160" y="87"/>
                    <a:pt x="134" y="112"/>
                    <a:pt x="117" y="147"/>
                  </a:cubicBezTo>
                  <a:cubicBezTo>
                    <a:pt x="91" y="173"/>
                    <a:pt x="99" y="173"/>
                    <a:pt x="91" y="181"/>
                  </a:cubicBezTo>
                  <a:lnTo>
                    <a:pt x="74" y="207"/>
                  </a:lnTo>
                  <a:cubicBezTo>
                    <a:pt x="65" y="215"/>
                    <a:pt x="65" y="215"/>
                    <a:pt x="65" y="224"/>
                  </a:cubicBezTo>
                  <a:lnTo>
                    <a:pt x="56" y="241"/>
                  </a:lnTo>
                  <a:cubicBezTo>
                    <a:pt x="48" y="250"/>
                    <a:pt x="39" y="267"/>
                    <a:pt x="39" y="284"/>
                  </a:cubicBezTo>
                  <a:cubicBezTo>
                    <a:pt x="31" y="301"/>
                    <a:pt x="22" y="310"/>
                    <a:pt x="13" y="327"/>
                  </a:cubicBezTo>
                  <a:cubicBezTo>
                    <a:pt x="0" y="347"/>
                    <a:pt x="18" y="367"/>
                    <a:pt x="38" y="367"/>
                  </a:cubicBezTo>
                  <a:cubicBezTo>
                    <a:pt x="44" y="367"/>
                    <a:pt x="51" y="365"/>
                    <a:pt x="56" y="362"/>
                  </a:cubicBezTo>
                  <a:cubicBezTo>
                    <a:pt x="65" y="353"/>
                    <a:pt x="82" y="344"/>
                    <a:pt x="91" y="336"/>
                  </a:cubicBezTo>
                  <a:cubicBezTo>
                    <a:pt x="108" y="336"/>
                    <a:pt x="125" y="327"/>
                    <a:pt x="142" y="310"/>
                  </a:cubicBezTo>
                  <a:lnTo>
                    <a:pt x="160" y="301"/>
                  </a:lnTo>
                  <a:lnTo>
                    <a:pt x="168" y="284"/>
                  </a:lnTo>
                  <a:cubicBezTo>
                    <a:pt x="194" y="276"/>
                    <a:pt x="202" y="258"/>
                    <a:pt x="220" y="250"/>
                  </a:cubicBezTo>
                  <a:cubicBezTo>
                    <a:pt x="245" y="224"/>
                    <a:pt x="271" y="198"/>
                    <a:pt x="288" y="181"/>
                  </a:cubicBezTo>
                  <a:cubicBezTo>
                    <a:pt x="306" y="164"/>
                    <a:pt x="323" y="147"/>
                    <a:pt x="331" y="130"/>
                  </a:cubicBezTo>
                  <a:cubicBezTo>
                    <a:pt x="340" y="112"/>
                    <a:pt x="340" y="104"/>
                    <a:pt x="340" y="95"/>
                  </a:cubicBezTo>
                  <a:lnTo>
                    <a:pt x="340" y="78"/>
                  </a:lnTo>
                  <a:lnTo>
                    <a:pt x="340" y="61"/>
                  </a:lnTo>
                  <a:cubicBezTo>
                    <a:pt x="340" y="39"/>
                    <a:pt x="321" y="16"/>
                    <a:pt x="293" y="16"/>
                  </a:cubicBezTo>
                  <a:cubicBezTo>
                    <a:pt x="289" y="16"/>
                    <a:pt x="284" y="17"/>
                    <a:pt x="280" y="18"/>
                  </a:cubicBezTo>
                  <a:cubicBezTo>
                    <a:pt x="280" y="9"/>
                    <a:pt x="271" y="9"/>
                    <a:pt x="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5"/>
            <p:cNvSpPr/>
            <p:nvPr/>
          </p:nvSpPr>
          <p:spPr>
            <a:xfrm>
              <a:off x="7931128" y="3868994"/>
              <a:ext cx="14418" cy="13899"/>
            </a:xfrm>
            <a:custGeom>
              <a:rect b="b" l="l" r="r" t="t"/>
              <a:pathLst>
                <a:path extrusionOk="0" h="361" w="379">
                  <a:moveTo>
                    <a:pt x="295" y="1"/>
                  </a:moveTo>
                  <a:cubicBezTo>
                    <a:pt x="287" y="1"/>
                    <a:pt x="281" y="5"/>
                    <a:pt x="276" y="5"/>
                  </a:cubicBezTo>
                  <a:cubicBezTo>
                    <a:pt x="241" y="22"/>
                    <a:pt x="207" y="48"/>
                    <a:pt x="181" y="82"/>
                  </a:cubicBezTo>
                  <a:lnTo>
                    <a:pt x="121" y="142"/>
                  </a:lnTo>
                  <a:cubicBezTo>
                    <a:pt x="104" y="159"/>
                    <a:pt x="78" y="185"/>
                    <a:pt x="61" y="211"/>
                  </a:cubicBezTo>
                  <a:lnTo>
                    <a:pt x="35" y="245"/>
                  </a:lnTo>
                  <a:cubicBezTo>
                    <a:pt x="26" y="254"/>
                    <a:pt x="18" y="262"/>
                    <a:pt x="18" y="271"/>
                  </a:cubicBezTo>
                  <a:cubicBezTo>
                    <a:pt x="9" y="271"/>
                    <a:pt x="9" y="280"/>
                    <a:pt x="9" y="288"/>
                  </a:cubicBezTo>
                  <a:cubicBezTo>
                    <a:pt x="1" y="305"/>
                    <a:pt x="9" y="331"/>
                    <a:pt x="18" y="348"/>
                  </a:cubicBezTo>
                  <a:cubicBezTo>
                    <a:pt x="30" y="354"/>
                    <a:pt x="46" y="361"/>
                    <a:pt x="61" y="361"/>
                  </a:cubicBezTo>
                  <a:cubicBezTo>
                    <a:pt x="67" y="361"/>
                    <a:pt x="73" y="359"/>
                    <a:pt x="78" y="357"/>
                  </a:cubicBezTo>
                  <a:lnTo>
                    <a:pt x="95" y="357"/>
                  </a:lnTo>
                  <a:cubicBezTo>
                    <a:pt x="104" y="357"/>
                    <a:pt x="121" y="348"/>
                    <a:pt x="130" y="340"/>
                  </a:cubicBezTo>
                  <a:lnTo>
                    <a:pt x="164" y="314"/>
                  </a:lnTo>
                  <a:cubicBezTo>
                    <a:pt x="190" y="297"/>
                    <a:pt x="215" y="271"/>
                    <a:pt x="241" y="245"/>
                  </a:cubicBezTo>
                  <a:lnTo>
                    <a:pt x="310" y="185"/>
                  </a:lnTo>
                  <a:cubicBezTo>
                    <a:pt x="319" y="168"/>
                    <a:pt x="327" y="159"/>
                    <a:pt x="336" y="151"/>
                  </a:cubicBezTo>
                  <a:cubicBezTo>
                    <a:pt x="344" y="142"/>
                    <a:pt x="353" y="134"/>
                    <a:pt x="361" y="116"/>
                  </a:cubicBezTo>
                  <a:cubicBezTo>
                    <a:pt x="361" y="116"/>
                    <a:pt x="361" y="108"/>
                    <a:pt x="370" y="108"/>
                  </a:cubicBezTo>
                  <a:cubicBezTo>
                    <a:pt x="370" y="99"/>
                    <a:pt x="370" y="91"/>
                    <a:pt x="379" y="82"/>
                  </a:cubicBezTo>
                  <a:cubicBezTo>
                    <a:pt x="379" y="65"/>
                    <a:pt x="370" y="39"/>
                    <a:pt x="361" y="22"/>
                  </a:cubicBezTo>
                  <a:cubicBezTo>
                    <a:pt x="344" y="13"/>
                    <a:pt x="327" y="5"/>
                    <a:pt x="310" y="5"/>
                  </a:cubicBezTo>
                  <a:cubicBezTo>
                    <a:pt x="304" y="2"/>
                    <a:pt x="299" y="1"/>
                    <a:pt x="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5"/>
            <p:cNvSpPr/>
            <p:nvPr/>
          </p:nvSpPr>
          <p:spPr>
            <a:xfrm>
              <a:off x="7917737" y="3882046"/>
              <a:ext cx="38" cy="39"/>
            </a:xfrm>
            <a:custGeom>
              <a:rect b="b" l="l" r="r" t="t"/>
              <a:pathLst>
                <a:path extrusionOk="0" h="1" w="1">
                  <a:moveTo>
                    <a:pt x="0" y="1"/>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5"/>
            <p:cNvSpPr/>
            <p:nvPr/>
          </p:nvSpPr>
          <p:spPr>
            <a:xfrm>
              <a:off x="7914656" y="3869110"/>
              <a:ext cx="15217" cy="12436"/>
            </a:xfrm>
            <a:custGeom>
              <a:rect b="b" l="l" r="r" t="t"/>
              <a:pathLst>
                <a:path extrusionOk="0" h="323" w="400">
                  <a:moveTo>
                    <a:pt x="324" y="0"/>
                  </a:moveTo>
                  <a:cubicBezTo>
                    <a:pt x="312" y="0"/>
                    <a:pt x="299" y="3"/>
                    <a:pt x="288" y="10"/>
                  </a:cubicBezTo>
                  <a:cubicBezTo>
                    <a:pt x="270" y="10"/>
                    <a:pt x="253" y="10"/>
                    <a:pt x="245" y="27"/>
                  </a:cubicBezTo>
                  <a:lnTo>
                    <a:pt x="235" y="32"/>
                  </a:lnTo>
                  <a:lnTo>
                    <a:pt x="235" y="32"/>
                  </a:lnTo>
                  <a:cubicBezTo>
                    <a:pt x="236" y="31"/>
                    <a:pt x="236" y="29"/>
                    <a:pt x="236" y="27"/>
                  </a:cubicBezTo>
                  <a:lnTo>
                    <a:pt x="236" y="27"/>
                  </a:lnTo>
                  <a:lnTo>
                    <a:pt x="227" y="36"/>
                  </a:lnTo>
                  <a:lnTo>
                    <a:pt x="227" y="36"/>
                  </a:lnTo>
                  <a:lnTo>
                    <a:pt x="235" y="32"/>
                  </a:lnTo>
                  <a:lnTo>
                    <a:pt x="235" y="32"/>
                  </a:lnTo>
                  <a:cubicBezTo>
                    <a:pt x="233" y="39"/>
                    <a:pt x="226" y="45"/>
                    <a:pt x="219" y="45"/>
                  </a:cubicBezTo>
                  <a:cubicBezTo>
                    <a:pt x="210" y="53"/>
                    <a:pt x="202" y="70"/>
                    <a:pt x="193" y="79"/>
                  </a:cubicBezTo>
                  <a:cubicBezTo>
                    <a:pt x="184" y="96"/>
                    <a:pt x="150" y="131"/>
                    <a:pt x="133" y="148"/>
                  </a:cubicBezTo>
                  <a:lnTo>
                    <a:pt x="107" y="182"/>
                  </a:lnTo>
                  <a:lnTo>
                    <a:pt x="107" y="191"/>
                  </a:lnTo>
                  <a:lnTo>
                    <a:pt x="90" y="208"/>
                  </a:lnTo>
                  <a:lnTo>
                    <a:pt x="73" y="216"/>
                  </a:lnTo>
                  <a:lnTo>
                    <a:pt x="64" y="216"/>
                  </a:lnTo>
                  <a:lnTo>
                    <a:pt x="56" y="225"/>
                  </a:lnTo>
                  <a:lnTo>
                    <a:pt x="38" y="242"/>
                  </a:lnTo>
                  <a:cubicBezTo>
                    <a:pt x="0" y="265"/>
                    <a:pt x="23" y="322"/>
                    <a:pt x="65" y="322"/>
                  </a:cubicBezTo>
                  <a:cubicBezTo>
                    <a:pt x="70" y="322"/>
                    <a:pt x="76" y="321"/>
                    <a:pt x="81" y="320"/>
                  </a:cubicBezTo>
                  <a:lnTo>
                    <a:pt x="159" y="320"/>
                  </a:lnTo>
                  <a:cubicBezTo>
                    <a:pt x="193" y="302"/>
                    <a:pt x="219" y="294"/>
                    <a:pt x="245" y="277"/>
                  </a:cubicBezTo>
                  <a:cubicBezTo>
                    <a:pt x="279" y="259"/>
                    <a:pt x="305" y="234"/>
                    <a:pt x="322" y="216"/>
                  </a:cubicBezTo>
                  <a:cubicBezTo>
                    <a:pt x="331" y="199"/>
                    <a:pt x="348" y="191"/>
                    <a:pt x="356" y="182"/>
                  </a:cubicBezTo>
                  <a:lnTo>
                    <a:pt x="365" y="165"/>
                  </a:lnTo>
                  <a:cubicBezTo>
                    <a:pt x="371" y="153"/>
                    <a:pt x="376" y="142"/>
                    <a:pt x="382" y="131"/>
                  </a:cubicBezTo>
                  <a:cubicBezTo>
                    <a:pt x="391" y="122"/>
                    <a:pt x="391" y="113"/>
                    <a:pt x="391" y="96"/>
                  </a:cubicBezTo>
                  <a:cubicBezTo>
                    <a:pt x="399" y="88"/>
                    <a:pt x="391" y="70"/>
                    <a:pt x="391" y="53"/>
                  </a:cubicBezTo>
                  <a:cubicBezTo>
                    <a:pt x="384" y="22"/>
                    <a:pt x="356" y="0"/>
                    <a:pt x="3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5"/>
            <p:cNvSpPr/>
            <p:nvPr/>
          </p:nvSpPr>
          <p:spPr>
            <a:xfrm>
              <a:off x="7916101" y="3878427"/>
              <a:ext cx="38" cy="39"/>
            </a:xfrm>
            <a:custGeom>
              <a:rect b="b" l="l" r="r" t="t"/>
              <a:pathLst>
                <a:path extrusionOk="0" h="1" w="1">
                  <a:moveTo>
                    <a:pt x="0" y="0"/>
                  </a:move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5"/>
            <p:cNvSpPr/>
            <p:nvPr/>
          </p:nvSpPr>
          <p:spPr>
            <a:xfrm>
              <a:off x="8055489" y="4045555"/>
              <a:ext cx="12630" cy="13668"/>
            </a:xfrm>
            <a:custGeom>
              <a:rect b="b" l="l" r="r" t="t"/>
              <a:pathLst>
                <a:path extrusionOk="0" h="355" w="332">
                  <a:moveTo>
                    <a:pt x="268" y="1"/>
                  </a:moveTo>
                  <a:cubicBezTo>
                    <a:pt x="258" y="1"/>
                    <a:pt x="248" y="3"/>
                    <a:pt x="237" y="6"/>
                  </a:cubicBezTo>
                  <a:cubicBezTo>
                    <a:pt x="194" y="15"/>
                    <a:pt x="168" y="41"/>
                    <a:pt x="142" y="75"/>
                  </a:cubicBezTo>
                  <a:lnTo>
                    <a:pt x="91" y="144"/>
                  </a:lnTo>
                  <a:cubicBezTo>
                    <a:pt x="74" y="170"/>
                    <a:pt x="57" y="195"/>
                    <a:pt x="48" y="221"/>
                  </a:cubicBezTo>
                  <a:lnTo>
                    <a:pt x="39" y="238"/>
                  </a:lnTo>
                  <a:cubicBezTo>
                    <a:pt x="31" y="247"/>
                    <a:pt x="31" y="247"/>
                    <a:pt x="31" y="256"/>
                  </a:cubicBezTo>
                  <a:cubicBezTo>
                    <a:pt x="22" y="256"/>
                    <a:pt x="22" y="264"/>
                    <a:pt x="22" y="273"/>
                  </a:cubicBezTo>
                  <a:cubicBezTo>
                    <a:pt x="14" y="273"/>
                    <a:pt x="14" y="281"/>
                    <a:pt x="14" y="290"/>
                  </a:cubicBezTo>
                  <a:cubicBezTo>
                    <a:pt x="1" y="322"/>
                    <a:pt x="26" y="354"/>
                    <a:pt x="54" y="354"/>
                  </a:cubicBezTo>
                  <a:cubicBezTo>
                    <a:pt x="64" y="354"/>
                    <a:pt x="74" y="350"/>
                    <a:pt x="82" y="342"/>
                  </a:cubicBezTo>
                  <a:lnTo>
                    <a:pt x="99" y="342"/>
                  </a:lnTo>
                  <a:cubicBezTo>
                    <a:pt x="108" y="342"/>
                    <a:pt x="108" y="342"/>
                    <a:pt x="117" y="333"/>
                  </a:cubicBezTo>
                  <a:lnTo>
                    <a:pt x="134" y="324"/>
                  </a:lnTo>
                  <a:lnTo>
                    <a:pt x="151" y="307"/>
                  </a:lnTo>
                  <a:cubicBezTo>
                    <a:pt x="168" y="290"/>
                    <a:pt x="194" y="273"/>
                    <a:pt x="220" y="247"/>
                  </a:cubicBezTo>
                  <a:cubicBezTo>
                    <a:pt x="237" y="230"/>
                    <a:pt x="254" y="204"/>
                    <a:pt x="271" y="187"/>
                  </a:cubicBezTo>
                  <a:cubicBezTo>
                    <a:pt x="306" y="161"/>
                    <a:pt x="323" y="127"/>
                    <a:pt x="331" y="84"/>
                  </a:cubicBezTo>
                  <a:cubicBezTo>
                    <a:pt x="331" y="58"/>
                    <a:pt x="323" y="32"/>
                    <a:pt x="306" y="15"/>
                  </a:cubicBezTo>
                  <a:cubicBezTo>
                    <a:pt x="296" y="5"/>
                    <a:pt x="283" y="1"/>
                    <a:pt x="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5"/>
            <p:cNvSpPr/>
            <p:nvPr/>
          </p:nvSpPr>
          <p:spPr>
            <a:xfrm>
              <a:off x="8041946" y="4042129"/>
              <a:ext cx="13087" cy="10780"/>
            </a:xfrm>
            <a:custGeom>
              <a:rect b="b" l="l" r="r" t="t"/>
              <a:pathLst>
                <a:path extrusionOk="0" h="280" w="344">
                  <a:moveTo>
                    <a:pt x="258" y="1"/>
                  </a:moveTo>
                  <a:cubicBezTo>
                    <a:pt x="224" y="10"/>
                    <a:pt x="198" y="18"/>
                    <a:pt x="172" y="44"/>
                  </a:cubicBezTo>
                  <a:lnTo>
                    <a:pt x="112" y="87"/>
                  </a:lnTo>
                  <a:cubicBezTo>
                    <a:pt x="95" y="104"/>
                    <a:pt x="77" y="121"/>
                    <a:pt x="52" y="147"/>
                  </a:cubicBezTo>
                  <a:lnTo>
                    <a:pt x="43" y="156"/>
                  </a:lnTo>
                  <a:cubicBezTo>
                    <a:pt x="43" y="156"/>
                    <a:pt x="34" y="164"/>
                    <a:pt x="34" y="173"/>
                  </a:cubicBezTo>
                  <a:cubicBezTo>
                    <a:pt x="26" y="173"/>
                    <a:pt x="26" y="181"/>
                    <a:pt x="26" y="181"/>
                  </a:cubicBezTo>
                  <a:cubicBezTo>
                    <a:pt x="17" y="190"/>
                    <a:pt x="17" y="199"/>
                    <a:pt x="9" y="199"/>
                  </a:cubicBezTo>
                  <a:cubicBezTo>
                    <a:pt x="0" y="216"/>
                    <a:pt x="0" y="242"/>
                    <a:pt x="9" y="259"/>
                  </a:cubicBezTo>
                  <a:cubicBezTo>
                    <a:pt x="21" y="271"/>
                    <a:pt x="38" y="279"/>
                    <a:pt x="54" y="279"/>
                  </a:cubicBezTo>
                  <a:cubicBezTo>
                    <a:pt x="59" y="279"/>
                    <a:pt x="64" y="278"/>
                    <a:pt x="69" y="276"/>
                  </a:cubicBezTo>
                  <a:lnTo>
                    <a:pt x="86" y="276"/>
                  </a:lnTo>
                  <a:lnTo>
                    <a:pt x="103" y="267"/>
                  </a:lnTo>
                  <a:lnTo>
                    <a:pt x="120" y="267"/>
                  </a:lnTo>
                  <a:lnTo>
                    <a:pt x="138" y="259"/>
                  </a:lnTo>
                  <a:lnTo>
                    <a:pt x="163" y="250"/>
                  </a:lnTo>
                  <a:cubicBezTo>
                    <a:pt x="181" y="242"/>
                    <a:pt x="198" y="233"/>
                    <a:pt x="206" y="224"/>
                  </a:cubicBezTo>
                  <a:cubicBezTo>
                    <a:pt x="232" y="207"/>
                    <a:pt x="249" y="199"/>
                    <a:pt x="266" y="181"/>
                  </a:cubicBezTo>
                  <a:cubicBezTo>
                    <a:pt x="284" y="173"/>
                    <a:pt x="301" y="164"/>
                    <a:pt x="309" y="147"/>
                  </a:cubicBezTo>
                  <a:cubicBezTo>
                    <a:pt x="318" y="138"/>
                    <a:pt x="327" y="130"/>
                    <a:pt x="327" y="113"/>
                  </a:cubicBezTo>
                  <a:lnTo>
                    <a:pt x="335" y="104"/>
                  </a:lnTo>
                  <a:cubicBezTo>
                    <a:pt x="344" y="87"/>
                    <a:pt x="344" y="61"/>
                    <a:pt x="327" y="35"/>
                  </a:cubicBezTo>
                  <a:cubicBezTo>
                    <a:pt x="318" y="18"/>
                    <a:pt x="292" y="10"/>
                    <a:pt x="266" y="10"/>
                  </a:cubicBezTo>
                  <a:lnTo>
                    <a:pt x="25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5"/>
            <p:cNvSpPr/>
            <p:nvPr/>
          </p:nvSpPr>
          <p:spPr>
            <a:xfrm>
              <a:off x="8014822" y="3967939"/>
              <a:ext cx="12782" cy="12282"/>
            </a:xfrm>
            <a:custGeom>
              <a:rect b="b" l="l" r="r" t="t"/>
              <a:pathLst>
                <a:path extrusionOk="0" h="319" w="336">
                  <a:moveTo>
                    <a:pt x="260" y="1"/>
                  </a:moveTo>
                  <a:cubicBezTo>
                    <a:pt x="245" y="1"/>
                    <a:pt x="229" y="5"/>
                    <a:pt x="215" y="12"/>
                  </a:cubicBezTo>
                  <a:cubicBezTo>
                    <a:pt x="189" y="29"/>
                    <a:pt x="172" y="55"/>
                    <a:pt x="155" y="72"/>
                  </a:cubicBezTo>
                  <a:cubicBezTo>
                    <a:pt x="138" y="89"/>
                    <a:pt x="120" y="107"/>
                    <a:pt x="103" y="124"/>
                  </a:cubicBezTo>
                  <a:lnTo>
                    <a:pt x="60" y="184"/>
                  </a:lnTo>
                  <a:lnTo>
                    <a:pt x="34" y="210"/>
                  </a:lnTo>
                  <a:lnTo>
                    <a:pt x="26" y="227"/>
                  </a:lnTo>
                  <a:cubicBezTo>
                    <a:pt x="26" y="235"/>
                    <a:pt x="17" y="235"/>
                    <a:pt x="17" y="244"/>
                  </a:cubicBezTo>
                  <a:cubicBezTo>
                    <a:pt x="0" y="261"/>
                    <a:pt x="0" y="287"/>
                    <a:pt x="17" y="304"/>
                  </a:cubicBezTo>
                  <a:cubicBezTo>
                    <a:pt x="27" y="314"/>
                    <a:pt x="40" y="318"/>
                    <a:pt x="53" y="318"/>
                  </a:cubicBezTo>
                  <a:cubicBezTo>
                    <a:pt x="62" y="318"/>
                    <a:pt x="70" y="316"/>
                    <a:pt x="77" y="313"/>
                  </a:cubicBezTo>
                  <a:cubicBezTo>
                    <a:pt x="86" y="304"/>
                    <a:pt x="86" y="304"/>
                    <a:pt x="95" y="304"/>
                  </a:cubicBezTo>
                  <a:lnTo>
                    <a:pt x="112" y="287"/>
                  </a:lnTo>
                  <a:lnTo>
                    <a:pt x="138" y="278"/>
                  </a:lnTo>
                  <a:lnTo>
                    <a:pt x="198" y="235"/>
                  </a:lnTo>
                  <a:cubicBezTo>
                    <a:pt x="215" y="218"/>
                    <a:pt x="232" y="201"/>
                    <a:pt x="249" y="193"/>
                  </a:cubicBezTo>
                  <a:cubicBezTo>
                    <a:pt x="275" y="175"/>
                    <a:pt x="301" y="150"/>
                    <a:pt x="318" y="132"/>
                  </a:cubicBezTo>
                  <a:cubicBezTo>
                    <a:pt x="335" y="115"/>
                    <a:pt x="335" y="98"/>
                    <a:pt x="335" y="72"/>
                  </a:cubicBezTo>
                  <a:cubicBezTo>
                    <a:pt x="335" y="55"/>
                    <a:pt x="327" y="38"/>
                    <a:pt x="318" y="29"/>
                  </a:cubicBezTo>
                  <a:cubicBezTo>
                    <a:pt x="303" y="9"/>
                    <a:pt x="282" y="1"/>
                    <a:pt x="2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5"/>
            <p:cNvSpPr/>
            <p:nvPr/>
          </p:nvSpPr>
          <p:spPr>
            <a:xfrm>
              <a:off x="7816848" y="3869687"/>
              <a:ext cx="14646" cy="17864"/>
            </a:xfrm>
            <a:custGeom>
              <a:rect b="b" l="l" r="r" t="t"/>
              <a:pathLst>
                <a:path extrusionOk="0" h="464" w="385">
                  <a:moveTo>
                    <a:pt x="314" y="1"/>
                  </a:moveTo>
                  <a:cubicBezTo>
                    <a:pt x="308" y="1"/>
                    <a:pt x="303" y="2"/>
                    <a:pt x="298" y="4"/>
                  </a:cubicBezTo>
                  <a:cubicBezTo>
                    <a:pt x="273" y="12"/>
                    <a:pt x="247" y="30"/>
                    <a:pt x="230" y="55"/>
                  </a:cubicBezTo>
                  <a:cubicBezTo>
                    <a:pt x="221" y="64"/>
                    <a:pt x="204" y="81"/>
                    <a:pt x="195" y="98"/>
                  </a:cubicBezTo>
                  <a:cubicBezTo>
                    <a:pt x="169" y="133"/>
                    <a:pt x="144" y="167"/>
                    <a:pt x="118" y="210"/>
                  </a:cubicBezTo>
                  <a:cubicBezTo>
                    <a:pt x="101" y="244"/>
                    <a:pt x="75" y="270"/>
                    <a:pt x="58" y="305"/>
                  </a:cubicBezTo>
                  <a:cubicBezTo>
                    <a:pt x="41" y="339"/>
                    <a:pt x="41" y="339"/>
                    <a:pt x="32" y="356"/>
                  </a:cubicBezTo>
                  <a:cubicBezTo>
                    <a:pt x="23" y="373"/>
                    <a:pt x="23" y="390"/>
                    <a:pt x="15" y="408"/>
                  </a:cubicBezTo>
                  <a:cubicBezTo>
                    <a:pt x="1" y="436"/>
                    <a:pt x="27" y="464"/>
                    <a:pt x="56" y="464"/>
                  </a:cubicBezTo>
                  <a:cubicBezTo>
                    <a:pt x="62" y="464"/>
                    <a:pt x="69" y="462"/>
                    <a:pt x="75" y="459"/>
                  </a:cubicBezTo>
                  <a:cubicBezTo>
                    <a:pt x="84" y="451"/>
                    <a:pt x="84" y="451"/>
                    <a:pt x="92" y="442"/>
                  </a:cubicBezTo>
                  <a:lnTo>
                    <a:pt x="101" y="433"/>
                  </a:lnTo>
                  <a:cubicBezTo>
                    <a:pt x="101" y="433"/>
                    <a:pt x="118" y="425"/>
                    <a:pt x="127" y="416"/>
                  </a:cubicBezTo>
                  <a:lnTo>
                    <a:pt x="144" y="399"/>
                  </a:lnTo>
                  <a:lnTo>
                    <a:pt x="152" y="390"/>
                  </a:lnTo>
                  <a:lnTo>
                    <a:pt x="169" y="382"/>
                  </a:lnTo>
                  <a:lnTo>
                    <a:pt x="178" y="365"/>
                  </a:lnTo>
                  <a:lnTo>
                    <a:pt x="195" y="348"/>
                  </a:lnTo>
                  <a:cubicBezTo>
                    <a:pt x="212" y="330"/>
                    <a:pt x="230" y="313"/>
                    <a:pt x="238" y="305"/>
                  </a:cubicBezTo>
                  <a:cubicBezTo>
                    <a:pt x="255" y="287"/>
                    <a:pt x="290" y="244"/>
                    <a:pt x="316" y="210"/>
                  </a:cubicBezTo>
                  <a:cubicBezTo>
                    <a:pt x="358" y="176"/>
                    <a:pt x="384" y="124"/>
                    <a:pt x="384" y="73"/>
                  </a:cubicBezTo>
                  <a:cubicBezTo>
                    <a:pt x="384" y="47"/>
                    <a:pt x="376" y="30"/>
                    <a:pt x="350" y="21"/>
                  </a:cubicBezTo>
                  <a:cubicBezTo>
                    <a:pt x="344" y="8"/>
                    <a:pt x="328" y="1"/>
                    <a:pt x="3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5"/>
            <p:cNvSpPr/>
            <p:nvPr/>
          </p:nvSpPr>
          <p:spPr>
            <a:xfrm>
              <a:off x="7807490" y="3865183"/>
              <a:ext cx="16815" cy="15515"/>
            </a:xfrm>
            <a:custGeom>
              <a:rect b="b" l="l" r="r" t="t"/>
              <a:pathLst>
                <a:path extrusionOk="0" h="403" w="442">
                  <a:moveTo>
                    <a:pt x="381" y="1"/>
                  </a:moveTo>
                  <a:cubicBezTo>
                    <a:pt x="338" y="1"/>
                    <a:pt x="295" y="35"/>
                    <a:pt x="269" y="69"/>
                  </a:cubicBezTo>
                  <a:lnTo>
                    <a:pt x="184" y="155"/>
                  </a:lnTo>
                  <a:cubicBezTo>
                    <a:pt x="132" y="207"/>
                    <a:pt x="80" y="267"/>
                    <a:pt x="29" y="327"/>
                  </a:cubicBezTo>
                  <a:cubicBezTo>
                    <a:pt x="0" y="356"/>
                    <a:pt x="37" y="402"/>
                    <a:pt x="75" y="402"/>
                  </a:cubicBezTo>
                  <a:cubicBezTo>
                    <a:pt x="83" y="402"/>
                    <a:pt x="90" y="400"/>
                    <a:pt x="98" y="396"/>
                  </a:cubicBezTo>
                  <a:cubicBezTo>
                    <a:pt x="158" y="344"/>
                    <a:pt x="218" y="301"/>
                    <a:pt x="278" y="250"/>
                  </a:cubicBezTo>
                  <a:cubicBezTo>
                    <a:pt x="304" y="224"/>
                    <a:pt x="338" y="198"/>
                    <a:pt x="364" y="172"/>
                  </a:cubicBezTo>
                  <a:cubicBezTo>
                    <a:pt x="390" y="147"/>
                    <a:pt x="441" y="112"/>
                    <a:pt x="441" y="61"/>
                  </a:cubicBezTo>
                  <a:cubicBezTo>
                    <a:pt x="441" y="52"/>
                    <a:pt x="441" y="52"/>
                    <a:pt x="441" y="44"/>
                  </a:cubicBezTo>
                  <a:cubicBezTo>
                    <a:pt x="441" y="18"/>
                    <a:pt x="424" y="1"/>
                    <a:pt x="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5"/>
            <p:cNvSpPr/>
            <p:nvPr/>
          </p:nvSpPr>
          <p:spPr>
            <a:xfrm>
              <a:off x="7828185" y="3779597"/>
              <a:ext cx="16054" cy="16632"/>
            </a:xfrm>
            <a:custGeom>
              <a:rect b="b" l="l" r="r" t="t"/>
              <a:pathLst>
                <a:path extrusionOk="0" h="432" w="422">
                  <a:moveTo>
                    <a:pt x="342" y="0"/>
                  </a:moveTo>
                  <a:cubicBezTo>
                    <a:pt x="332" y="0"/>
                    <a:pt x="321" y="3"/>
                    <a:pt x="310" y="7"/>
                  </a:cubicBezTo>
                  <a:cubicBezTo>
                    <a:pt x="267" y="24"/>
                    <a:pt x="250" y="67"/>
                    <a:pt x="232" y="110"/>
                  </a:cubicBezTo>
                  <a:lnTo>
                    <a:pt x="224" y="127"/>
                  </a:lnTo>
                  <a:cubicBezTo>
                    <a:pt x="215" y="136"/>
                    <a:pt x="207" y="153"/>
                    <a:pt x="198" y="162"/>
                  </a:cubicBezTo>
                  <a:cubicBezTo>
                    <a:pt x="189" y="179"/>
                    <a:pt x="164" y="205"/>
                    <a:pt x="146" y="230"/>
                  </a:cubicBezTo>
                  <a:cubicBezTo>
                    <a:pt x="129" y="256"/>
                    <a:pt x="103" y="282"/>
                    <a:pt x="86" y="299"/>
                  </a:cubicBezTo>
                  <a:cubicBezTo>
                    <a:pt x="86" y="299"/>
                    <a:pt x="69" y="316"/>
                    <a:pt x="78" y="316"/>
                  </a:cubicBezTo>
                  <a:lnTo>
                    <a:pt x="69" y="316"/>
                  </a:lnTo>
                  <a:lnTo>
                    <a:pt x="52" y="334"/>
                  </a:lnTo>
                  <a:cubicBezTo>
                    <a:pt x="43" y="342"/>
                    <a:pt x="35" y="351"/>
                    <a:pt x="26" y="359"/>
                  </a:cubicBezTo>
                  <a:cubicBezTo>
                    <a:pt x="9" y="376"/>
                    <a:pt x="0" y="394"/>
                    <a:pt x="9" y="411"/>
                  </a:cubicBezTo>
                  <a:cubicBezTo>
                    <a:pt x="15" y="423"/>
                    <a:pt x="31" y="431"/>
                    <a:pt x="45" y="431"/>
                  </a:cubicBezTo>
                  <a:cubicBezTo>
                    <a:pt x="51" y="431"/>
                    <a:pt x="56" y="430"/>
                    <a:pt x="60" y="428"/>
                  </a:cubicBezTo>
                  <a:cubicBezTo>
                    <a:pt x="86" y="419"/>
                    <a:pt x="112" y="411"/>
                    <a:pt x="138" y="394"/>
                  </a:cubicBezTo>
                  <a:cubicBezTo>
                    <a:pt x="172" y="385"/>
                    <a:pt x="198" y="368"/>
                    <a:pt x="224" y="351"/>
                  </a:cubicBezTo>
                  <a:cubicBezTo>
                    <a:pt x="250" y="325"/>
                    <a:pt x="275" y="308"/>
                    <a:pt x="292" y="282"/>
                  </a:cubicBezTo>
                  <a:cubicBezTo>
                    <a:pt x="335" y="239"/>
                    <a:pt x="370" y="187"/>
                    <a:pt x="404" y="136"/>
                  </a:cubicBezTo>
                  <a:cubicBezTo>
                    <a:pt x="421" y="110"/>
                    <a:pt x="421" y="76"/>
                    <a:pt x="413" y="50"/>
                  </a:cubicBezTo>
                  <a:cubicBezTo>
                    <a:pt x="400" y="18"/>
                    <a:pt x="373" y="0"/>
                    <a:pt x="3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5"/>
            <p:cNvSpPr/>
            <p:nvPr/>
          </p:nvSpPr>
          <p:spPr>
            <a:xfrm>
              <a:off x="7820539" y="3770781"/>
              <a:ext cx="16130" cy="16671"/>
            </a:xfrm>
            <a:custGeom>
              <a:rect b="b" l="l" r="r" t="t"/>
              <a:pathLst>
                <a:path extrusionOk="0" h="433" w="424">
                  <a:moveTo>
                    <a:pt x="336" y="1"/>
                  </a:moveTo>
                  <a:cubicBezTo>
                    <a:pt x="329" y="1"/>
                    <a:pt x="321" y="2"/>
                    <a:pt x="313" y="4"/>
                  </a:cubicBezTo>
                  <a:cubicBezTo>
                    <a:pt x="270" y="21"/>
                    <a:pt x="236" y="56"/>
                    <a:pt x="201" y="90"/>
                  </a:cubicBezTo>
                  <a:cubicBezTo>
                    <a:pt x="184" y="124"/>
                    <a:pt x="158" y="150"/>
                    <a:pt x="141" y="176"/>
                  </a:cubicBezTo>
                  <a:cubicBezTo>
                    <a:pt x="115" y="210"/>
                    <a:pt x="98" y="236"/>
                    <a:pt x="72" y="262"/>
                  </a:cubicBezTo>
                  <a:cubicBezTo>
                    <a:pt x="55" y="288"/>
                    <a:pt x="47" y="296"/>
                    <a:pt x="38" y="313"/>
                  </a:cubicBezTo>
                  <a:cubicBezTo>
                    <a:pt x="38" y="322"/>
                    <a:pt x="30" y="331"/>
                    <a:pt x="30" y="331"/>
                  </a:cubicBezTo>
                  <a:cubicBezTo>
                    <a:pt x="30" y="339"/>
                    <a:pt x="28" y="345"/>
                    <a:pt x="27" y="348"/>
                  </a:cubicBezTo>
                  <a:lnTo>
                    <a:pt x="27" y="348"/>
                  </a:lnTo>
                  <a:cubicBezTo>
                    <a:pt x="21" y="350"/>
                    <a:pt x="21" y="356"/>
                    <a:pt x="21" y="356"/>
                  </a:cubicBezTo>
                  <a:cubicBezTo>
                    <a:pt x="0" y="397"/>
                    <a:pt x="34" y="433"/>
                    <a:pt x="66" y="433"/>
                  </a:cubicBezTo>
                  <a:cubicBezTo>
                    <a:pt x="74" y="433"/>
                    <a:pt x="83" y="430"/>
                    <a:pt x="90" y="425"/>
                  </a:cubicBezTo>
                  <a:lnTo>
                    <a:pt x="98" y="416"/>
                  </a:lnTo>
                  <a:lnTo>
                    <a:pt x="124" y="399"/>
                  </a:lnTo>
                  <a:cubicBezTo>
                    <a:pt x="141" y="391"/>
                    <a:pt x="150" y="374"/>
                    <a:pt x="167" y="365"/>
                  </a:cubicBezTo>
                  <a:cubicBezTo>
                    <a:pt x="184" y="356"/>
                    <a:pt x="227" y="313"/>
                    <a:pt x="261" y="288"/>
                  </a:cubicBezTo>
                  <a:cubicBezTo>
                    <a:pt x="287" y="253"/>
                    <a:pt x="313" y="236"/>
                    <a:pt x="339" y="210"/>
                  </a:cubicBezTo>
                  <a:cubicBezTo>
                    <a:pt x="373" y="176"/>
                    <a:pt x="399" y="142"/>
                    <a:pt x="416" y="99"/>
                  </a:cubicBezTo>
                  <a:cubicBezTo>
                    <a:pt x="424" y="46"/>
                    <a:pt x="386" y="1"/>
                    <a:pt x="3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5"/>
            <p:cNvSpPr/>
            <p:nvPr/>
          </p:nvSpPr>
          <p:spPr>
            <a:xfrm>
              <a:off x="7769257" y="3805277"/>
              <a:ext cx="14494" cy="13244"/>
            </a:xfrm>
            <a:custGeom>
              <a:rect b="b" l="l" r="r" t="t"/>
              <a:pathLst>
                <a:path extrusionOk="0" h="344" w="381">
                  <a:moveTo>
                    <a:pt x="300" y="0"/>
                  </a:moveTo>
                  <a:cubicBezTo>
                    <a:pt x="295" y="0"/>
                    <a:pt x="291" y="1"/>
                    <a:pt x="286" y="2"/>
                  </a:cubicBezTo>
                  <a:cubicBezTo>
                    <a:pt x="269" y="2"/>
                    <a:pt x="261" y="2"/>
                    <a:pt x="243" y="19"/>
                  </a:cubicBezTo>
                  <a:cubicBezTo>
                    <a:pt x="235" y="19"/>
                    <a:pt x="226" y="27"/>
                    <a:pt x="218" y="36"/>
                  </a:cubicBezTo>
                  <a:lnTo>
                    <a:pt x="192" y="70"/>
                  </a:lnTo>
                  <a:cubicBezTo>
                    <a:pt x="175" y="96"/>
                    <a:pt x="158" y="113"/>
                    <a:pt x="140" y="139"/>
                  </a:cubicBezTo>
                  <a:cubicBezTo>
                    <a:pt x="123" y="156"/>
                    <a:pt x="106" y="182"/>
                    <a:pt x="89" y="199"/>
                  </a:cubicBezTo>
                  <a:cubicBezTo>
                    <a:pt x="72" y="225"/>
                    <a:pt x="46" y="251"/>
                    <a:pt x="29" y="268"/>
                  </a:cubicBezTo>
                  <a:cubicBezTo>
                    <a:pt x="1" y="303"/>
                    <a:pt x="30" y="344"/>
                    <a:pt x="65" y="344"/>
                  </a:cubicBezTo>
                  <a:cubicBezTo>
                    <a:pt x="73" y="344"/>
                    <a:pt x="81" y="341"/>
                    <a:pt x="89" y="337"/>
                  </a:cubicBezTo>
                  <a:cubicBezTo>
                    <a:pt x="106" y="311"/>
                    <a:pt x="132" y="294"/>
                    <a:pt x="158" y="276"/>
                  </a:cubicBezTo>
                  <a:cubicBezTo>
                    <a:pt x="175" y="259"/>
                    <a:pt x="201" y="251"/>
                    <a:pt x="218" y="234"/>
                  </a:cubicBezTo>
                  <a:cubicBezTo>
                    <a:pt x="243" y="208"/>
                    <a:pt x="269" y="199"/>
                    <a:pt x="286" y="182"/>
                  </a:cubicBezTo>
                  <a:cubicBezTo>
                    <a:pt x="304" y="165"/>
                    <a:pt x="364" y="130"/>
                    <a:pt x="372" y="87"/>
                  </a:cubicBezTo>
                  <a:cubicBezTo>
                    <a:pt x="380" y="40"/>
                    <a:pt x="345" y="0"/>
                    <a:pt x="3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5"/>
            <p:cNvSpPr/>
            <p:nvPr/>
          </p:nvSpPr>
          <p:spPr>
            <a:xfrm>
              <a:off x="8022658" y="3918197"/>
              <a:ext cx="355964" cy="556440"/>
            </a:xfrm>
            <a:custGeom>
              <a:rect b="b" l="l" r="r" t="t"/>
              <a:pathLst>
                <a:path extrusionOk="0" h="14453" w="9357">
                  <a:moveTo>
                    <a:pt x="6177" y="0"/>
                  </a:moveTo>
                  <a:cubicBezTo>
                    <a:pt x="5684" y="0"/>
                    <a:pt x="5221" y="165"/>
                    <a:pt x="4897" y="608"/>
                  </a:cubicBezTo>
                  <a:cubicBezTo>
                    <a:pt x="3591" y="2945"/>
                    <a:pt x="4399" y="5359"/>
                    <a:pt x="2320" y="7636"/>
                  </a:cubicBezTo>
                  <a:cubicBezTo>
                    <a:pt x="1280" y="9105"/>
                    <a:pt x="0" y="11365"/>
                    <a:pt x="1590" y="12911"/>
                  </a:cubicBezTo>
                  <a:cubicBezTo>
                    <a:pt x="1908" y="13195"/>
                    <a:pt x="2260" y="13444"/>
                    <a:pt x="2629" y="13658"/>
                  </a:cubicBezTo>
                  <a:cubicBezTo>
                    <a:pt x="2707" y="13701"/>
                    <a:pt x="2792" y="13744"/>
                    <a:pt x="2870" y="13779"/>
                  </a:cubicBezTo>
                  <a:cubicBezTo>
                    <a:pt x="3506" y="14122"/>
                    <a:pt x="4201" y="14337"/>
                    <a:pt x="4923" y="14423"/>
                  </a:cubicBezTo>
                  <a:cubicBezTo>
                    <a:pt x="4992" y="14432"/>
                    <a:pt x="5061" y="14440"/>
                    <a:pt x="5129" y="14440"/>
                  </a:cubicBezTo>
                  <a:cubicBezTo>
                    <a:pt x="5219" y="14449"/>
                    <a:pt x="5308" y="14453"/>
                    <a:pt x="5397" y="14453"/>
                  </a:cubicBezTo>
                  <a:cubicBezTo>
                    <a:pt x="5865" y="14453"/>
                    <a:pt x="6326" y="14340"/>
                    <a:pt x="6744" y="14131"/>
                  </a:cubicBezTo>
                  <a:cubicBezTo>
                    <a:pt x="8867" y="12559"/>
                    <a:pt x="8411" y="9423"/>
                    <a:pt x="8196" y="7112"/>
                  </a:cubicBezTo>
                  <a:cubicBezTo>
                    <a:pt x="7638" y="5256"/>
                    <a:pt x="9356" y="1364"/>
                    <a:pt x="7930" y="539"/>
                  </a:cubicBezTo>
                  <a:cubicBezTo>
                    <a:pt x="7437" y="250"/>
                    <a:pt x="6785" y="0"/>
                    <a:pt x="61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5"/>
            <p:cNvSpPr/>
            <p:nvPr/>
          </p:nvSpPr>
          <p:spPr>
            <a:xfrm>
              <a:off x="8114151" y="3924511"/>
              <a:ext cx="163278" cy="524524"/>
            </a:xfrm>
            <a:custGeom>
              <a:rect b="b" l="l" r="r" t="t"/>
              <a:pathLst>
                <a:path extrusionOk="0" h="13624" w="4292">
                  <a:moveTo>
                    <a:pt x="4223" y="1"/>
                  </a:moveTo>
                  <a:cubicBezTo>
                    <a:pt x="4216" y="1"/>
                    <a:pt x="4209" y="2"/>
                    <a:pt x="4202" y="6"/>
                  </a:cubicBezTo>
                  <a:cubicBezTo>
                    <a:pt x="4159" y="23"/>
                    <a:pt x="4108" y="49"/>
                    <a:pt x="4056" y="66"/>
                  </a:cubicBezTo>
                  <a:cubicBezTo>
                    <a:pt x="4013" y="101"/>
                    <a:pt x="3961" y="135"/>
                    <a:pt x="3919" y="178"/>
                  </a:cubicBezTo>
                  <a:cubicBezTo>
                    <a:pt x="3841" y="247"/>
                    <a:pt x="3764" y="324"/>
                    <a:pt x="3704" y="401"/>
                  </a:cubicBezTo>
                  <a:cubicBezTo>
                    <a:pt x="3575" y="582"/>
                    <a:pt x="3463" y="771"/>
                    <a:pt x="3386" y="977"/>
                  </a:cubicBezTo>
                  <a:cubicBezTo>
                    <a:pt x="3223" y="1406"/>
                    <a:pt x="3102" y="1862"/>
                    <a:pt x="3025" y="2317"/>
                  </a:cubicBezTo>
                  <a:cubicBezTo>
                    <a:pt x="2802" y="3339"/>
                    <a:pt x="2544" y="4353"/>
                    <a:pt x="2235" y="5358"/>
                  </a:cubicBezTo>
                  <a:cubicBezTo>
                    <a:pt x="1925" y="6372"/>
                    <a:pt x="1582" y="7369"/>
                    <a:pt x="1195" y="8357"/>
                  </a:cubicBezTo>
                  <a:cubicBezTo>
                    <a:pt x="826" y="9293"/>
                    <a:pt x="396" y="10230"/>
                    <a:pt x="181" y="11226"/>
                  </a:cubicBezTo>
                  <a:cubicBezTo>
                    <a:pt x="35" y="11965"/>
                    <a:pt x="1" y="12764"/>
                    <a:pt x="224" y="13494"/>
                  </a:cubicBezTo>
                  <a:cubicBezTo>
                    <a:pt x="302" y="13537"/>
                    <a:pt x="379" y="13580"/>
                    <a:pt x="465" y="13623"/>
                  </a:cubicBezTo>
                  <a:cubicBezTo>
                    <a:pt x="387" y="13409"/>
                    <a:pt x="327" y="13185"/>
                    <a:pt x="293" y="12962"/>
                  </a:cubicBezTo>
                  <a:cubicBezTo>
                    <a:pt x="224" y="12498"/>
                    <a:pt x="233" y="12017"/>
                    <a:pt x="310" y="11553"/>
                  </a:cubicBezTo>
                  <a:cubicBezTo>
                    <a:pt x="473" y="10573"/>
                    <a:pt x="886" y="9646"/>
                    <a:pt x="1255" y="8726"/>
                  </a:cubicBezTo>
                  <a:cubicBezTo>
                    <a:pt x="1642" y="7764"/>
                    <a:pt x="1977" y="6785"/>
                    <a:pt x="2286" y="5797"/>
                  </a:cubicBezTo>
                  <a:cubicBezTo>
                    <a:pt x="2595" y="4800"/>
                    <a:pt x="2862" y="3803"/>
                    <a:pt x="3094" y="2790"/>
                  </a:cubicBezTo>
                  <a:cubicBezTo>
                    <a:pt x="3197" y="2326"/>
                    <a:pt x="3274" y="1853"/>
                    <a:pt x="3412" y="1398"/>
                  </a:cubicBezTo>
                  <a:cubicBezTo>
                    <a:pt x="3532" y="994"/>
                    <a:pt x="3704" y="582"/>
                    <a:pt x="4022" y="298"/>
                  </a:cubicBezTo>
                  <a:cubicBezTo>
                    <a:pt x="4056" y="264"/>
                    <a:pt x="4099" y="229"/>
                    <a:pt x="4133" y="195"/>
                  </a:cubicBezTo>
                  <a:cubicBezTo>
                    <a:pt x="4176" y="169"/>
                    <a:pt x="4219" y="126"/>
                    <a:pt x="4262" y="92"/>
                  </a:cubicBezTo>
                  <a:cubicBezTo>
                    <a:pt x="4292" y="62"/>
                    <a:pt x="4264" y="1"/>
                    <a:pt x="4223"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5"/>
            <p:cNvSpPr/>
            <p:nvPr/>
          </p:nvSpPr>
          <p:spPr>
            <a:xfrm>
              <a:off x="8209942" y="3924280"/>
              <a:ext cx="91226" cy="549896"/>
            </a:xfrm>
            <a:custGeom>
              <a:rect b="b" l="l" r="r" t="t"/>
              <a:pathLst>
                <a:path extrusionOk="0" h="14283" w="2398">
                  <a:moveTo>
                    <a:pt x="1838" y="1"/>
                  </a:moveTo>
                  <a:cubicBezTo>
                    <a:pt x="1807" y="1"/>
                    <a:pt x="1776" y="37"/>
                    <a:pt x="1796" y="64"/>
                  </a:cubicBezTo>
                  <a:cubicBezTo>
                    <a:pt x="2397" y="974"/>
                    <a:pt x="2191" y="2134"/>
                    <a:pt x="1968" y="3131"/>
                  </a:cubicBezTo>
                  <a:cubicBezTo>
                    <a:pt x="1856" y="3646"/>
                    <a:pt x="1710" y="4153"/>
                    <a:pt x="1598" y="4669"/>
                  </a:cubicBezTo>
                  <a:cubicBezTo>
                    <a:pt x="1486" y="5193"/>
                    <a:pt x="1409" y="5717"/>
                    <a:pt x="1383" y="6249"/>
                  </a:cubicBezTo>
                  <a:cubicBezTo>
                    <a:pt x="1332" y="7323"/>
                    <a:pt x="1435" y="8389"/>
                    <a:pt x="1401" y="9454"/>
                  </a:cubicBezTo>
                  <a:cubicBezTo>
                    <a:pt x="1340" y="11146"/>
                    <a:pt x="859" y="12805"/>
                    <a:pt x="0" y="14265"/>
                  </a:cubicBezTo>
                  <a:cubicBezTo>
                    <a:pt x="69" y="14274"/>
                    <a:pt x="138" y="14282"/>
                    <a:pt x="206" y="14282"/>
                  </a:cubicBezTo>
                  <a:cubicBezTo>
                    <a:pt x="490" y="13793"/>
                    <a:pt x="730" y="13268"/>
                    <a:pt x="928" y="12736"/>
                  </a:cubicBezTo>
                  <a:cubicBezTo>
                    <a:pt x="1280" y="11808"/>
                    <a:pt x="1486" y="10837"/>
                    <a:pt x="1555" y="9858"/>
                  </a:cubicBezTo>
                  <a:cubicBezTo>
                    <a:pt x="1632" y="8775"/>
                    <a:pt x="1529" y="7693"/>
                    <a:pt x="1547" y="6610"/>
                  </a:cubicBezTo>
                  <a:cubicBezTo>
                    <a:pt x="1555" y="6069"/>
                    <a:pt x="1607" y="5536"/>
                    <a:pt x="1710" y="5004"/>
                  </a:cubicBezTo>
                  <a:cubicBezTo>
                    <a:pt x="1804" y="4480"/>
                    <a:pt x="1942" y="3964"/>
                    <a:pt x="2071" y="3440"/>
                  </a:cubicBezTo>
                  <a:cubicBezTo>
                    <a:pt x="2200" y="2925"/>
                    <a:pt x="2285" y="2400"/>
                    <a:pt x="2337" y="1868"/>
                  </a:cubicBezTo>
                  <a:cubicBezTo>
                    <a:pt x="2371" y="1344"/>
                    <a:pt x="2337" y="794"/>
                    <a:pt x="2088" y="321"/>
                  </a:cubicBezTo>
                  <a:cubicBezTo>
                    <a:pt x="2028" y="210"/>
                    <a:pt x="1950" y="107"/>
                    <a:pt x="1864" y="12"/>
                  </a:cubicBezTo>
                  <a:cubicBezTo>
                    <a:pt x="1856" y="4"/>
                    <a:pt x="1847" y="1"/>
                    <a:pt x="1838"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5"/>
            <p:cNvSpPr/>
            <p:nvPr/>
          </p:nvSpPr>
          <p:spPr>
            <a:xfrm>
              <a:off x="8254832" y="3858638"/>
              <a:ext cx="48276" cy="75268"/>
            </a:xfrm>
            <a:custGeom>
              <a:rect b="b" l="l" r="r" t="t"/>
              <a:pathLst>
                <a:path extrusionOk="0" h="1955" w="1269">
                  <a:moveTo>
                    <a:pt x="524" y="1"/>
                  </a:moveTo>
                  <a:cubicBezTo>
                    <a:pt x="401" y="1"/>
                    <a:pt x="285" y="20"/>
                    <a:pt x="212" y="85"/>
                  </a:cubicBezTo>
                  <a:cubicBezTo>
                    <a:pt x="178" y="119"/>
                    <a:pt x="152" y="153"/>
                    <a:pt x="143" y="196"/>
                  </a:cubicBezTo>
                  <a:cubicBezTo>
                    <a:pt x="135" y="222"/>
                    <a:pt x="135" y="248"/>
                    <a:pt x="135" y="274"/>
                  </a:cubicBezTo>
                  <a:cubicBezTo>
                    <a:pt x="142" y="673"/>
                    <a:pt x="1" y="1954"/>
                    <a:pt x="558" y="1954"/>
                  </a:cubicBezTo>
                  <a:cubicBezTo>
                    <a:pt x="613" y="1954"/>
                    <a:pt x="675" y="1942"/>
                    <a:pt x="745" y="1915"/>
                  </a:cubicBezTo>
                  <a:cubicBezTo>
                    <a:pt x="1020" y="1726"/>
                    <a:pt x="1269" y="901"/>
                    <a:pt x="1174" y="403"/>
                  </a:cubicBezTo>
                  <a:cubicBezTo>
                    <a:pt x="1166" y="342"/>
                    <a:pt x="1140" y="282"/>
                    <a:pt x="1123" y="222"/>
                  </a:cubicBezTo>
                  <a:cubicBezTo>
                    <a:pt x="1080" y="136"/>
                    <a:pt x="1002" y="59"/>
                    <a:pt x="916" y="33"/>
                  </a:cubicBezTo>
                  <a:cubicBezTo>
                    <a:pt x="808" y="24"/>
                    <a:pt x="661" y="1"/>
                    <a:pt x="5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5"/>
            <p:cNvSpPr/>
            <p:nvPr/>
          </p:nvSpPr>
          <p:spPr>
            <a:xfrm>
              <a:off x="8260576" y="3861872"/>
              <a:ext cx="38956" cy="15746"/>
            </a:xfrm>
            <a:custGeom>
              <a:rect b="b" l="l" r="r" t="t"/>
              <a:pathLst>
                <a:path extrusionOk="0" h="409" w="1024">
                  <a:moveTo>
                    <a:pt x="61" y="1"/>
                  </a:moveTo>
                  <a:cubicBezTo>
                    <a:pt x="35" y="35"/>
                    <a:pt x="9" y="69"/>
                    <a:pt x="1" y="112"/>
                  </a:cubicBezTo>
                  <a:cubicBezTo>
                    <a:pt x="158" y="304"/>
                    <a:pt x="391" y="408"/>
                    <a:pt x="632" y="408"/>
                  </a:cubicBezTo>
                  <a:cubicBezTo>
                    <a:pt x="693" y="408"/>
                    <a:pt x="756" y="401"/>
                    <a:pt x="817" y="387"/>
                  </a:cubicBezTo>
                  <a:cubicBezTo>
                    <a:pt x="886" y="370"/>
                    <a:pt x="954" y="353"/>
                    <a:pt x="1023" y="319"/>
                  </a:cubicBezTo>
                  <a:cubicBezTo>
                    <a:pt x="1015" y="258"/>
                    <a:pt x="989" y="198"/>
                    <a:pt x="972" y="138"/>
                  </a:cubicBezTo>
                  <a:cubicBezTo>
                    <a:pt x="903" y="173"/>
                    <a:pt x="843" y="198"/>
                    <a:pt x="774" y="224"/>
                  </a:cubicBezTo>
                  <a:cubicBezTo>
                    <a:pt x="714" y="236"/>
                    <a:pt x="654" y="242"/>
                    <a:pt x="595" y="242"/>
                  </a:cubicBezTo>
                  <a:cubicBezTo>
                    <a:pt x="527" y="242"/>
                    <a:pt x="460" y="234"/>
                    <a:pt x="396" y="215"/>
                  </a:cubicBezTo>
                  <a:cubicBezTo>
                    <a:pt x="267" y="181"/>
                    <a:pt x="155" y="104"/>
                    <a:pt x="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5"/>
            <p:cNvSpPr/>
            <p:nvPr/>
          </p:nvSpPr>
          <p:spPr>
            <a:xfrm>
              <a:off x="8134085" y="3656859"/>
              <a:ext cx="48238" cy="27951"/>
            </a:xfrm>
            <a:custGeom>
              <a:rect b="b" l="l" r="r" t="t"/>
              <a:pathLst>
                <a:path extrusionOk="0" h="726" w="1268">
                  <a:moveTo>
                    <a:pt x="943" y="1"/>
                  </a:moveTo>
                  <a:cubicBezTo>
                    <a:pt x="710" y="1"/>
                    <a:pt x="324" y="175"/>
                    <a:pt x="1" y="643"/>
                  </a:cubicBezTo>
                  <a:cubicBezTo>
                    <a:pt x="75" y="702"/>
                    <a:pt x="154" y="725"/>
                    <a:pt x="234" y="725"/>
                  </a:cubicBezTo>
                  <a:cubicBezTo>
                    <a:pt x="460" y="725"/>
                    <a:pt x="700" y="543"/>
                    <a:pt x="903" y="454"/>
                  </a:cubicBezTo>
                  <a:cubicBezTo>
                    <a:pt x="1268" y="201"/>
                    <a:pt x="1193" y="1"/>
                    <a:pt x="9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5"/>
            <p:cNvSpPr/>
            <p:nvPr/>
          </p:nvSpPr>
          <p:spPr>
            <a:xfrm>
              <a:off x="8117765" y="3735014"/>
              <a:ext cx="40667" cy="38577"/>
            </a:xfrm>
            <a:custGeom>
              <a:rect b="b" l="l" r="r" t="t"/>
              <a:pathLst>
                <a:path extrusionOk="0" h="1002" w="1069">
                  <a:moveTo>
                    <a:pt x="862" y="1"/>
                  </a:moveTo>
                  <a:cubicBezTo>
                    <a:pt x="836" y="1"/>
                    <a:pt x="808" y="8"/>
                    <a:pt x="782" y="22"/>
                  </a:cubicBezTo>
                  <a:cubicBezTo>
                    <a:pt x="550" y="117"/>
                    <a:pt x="0" y="770"/>
                    <a:pt x="103" y="1002"/>
                  </a:cubicBezTo>
                  <a:cubicBezTo>
                    <a:pt x="396" y="718"/>
                    <a:pt x="877" y="658"/>
                    <a:pt x="1006" y="237"/>
                  </a:cubicBezTo>
                  <a:cubicBezTo>
                    <a:pt x="1068" y="119"/>
                    <a:pt x="973" y="1"/>
                    <a:pt x="8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5"/>
            <p:cNvSpPr/>
            <p:nvPr/>
          </p:nvSpPr>
          <p:spPr>
            <a:xfrm>
              <a:off x="8121683" y="3819868"/>
              <a:ext cx="37282" cy="33457"/>
            </a:xfrm>
            <a:custGeom>
              <a:rect b="b" l="l" r="r" t="t"/>
              <a:pathLst>
                <a:path extrusionOk="0" h="869" w="980">
                  <a:moveTo>
                    <a:pt x="857" y="1"/>
                  </a:moveTo>
                  <a:cubicBezTo>
                    <a:pt x="598" y="1"/>
                    <a:pt x="42" y="694"/>
                    <a:pt x="0" y="868"/>
                  </a:cubicBezTo>
                  <a:cubicBezTo>
                    <a:pt x="361" y="688"/>
                    <a:pt x="808" y="533"/>
                    <a:pt x="980" y="129"/>
                  </a:cubicBezTo>
                  <a:cubicBezTo>
                    <a:pt x="962" y="38"/>
                    <a:pt x="918" y="1"/>
                    <a:pt x="8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5"/>
            <p:cNvSpPr/>
            <p:nvPr/>
          </p:nvSpPr>
          <p:spPr>
            <a:xfrm>
              <a:off x="8127580" y="3888668"/>
              <a:ext cx="45461" cy="36113"/>
            </a:xfrm>
            <a:custGeom>
              <a:rect b="b" l="l" r="r" t="t"/>
              <a:pathLst>
                <a:path extrusionOk="0" h="938" w="1195">
                  <a:moveTo>
                    <a:pt x="833" y="1"/>
                  </a:moveTo>
                  <a:cubicBezTo>
                    <a:pt x="541" y="1"/>
                    <a:pt x="206" y="696"/>
                    <a:pt x="0" y="920"/>
                  </a:cubicBezTo>
                  <a:lnTo>
                    <a:pt x="26" y="937"/>
                  </a:lnTo>
                  <a:cubicBezTo>
                    <a:pt x="309" y="705"/>
                    <a:pt x="1194" y="490"/>
                    <a:pt x="8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5"/>
            <p:cNvSpPr/>
            <p:nvPr/>
          </p:nvSpPr>
          <p:spPr>
            <a:xfrm>
              <a:off x="8101102" y="3641267"/>
              <a:ext cx="30434" cy="38385"/>
            </a:xfrm>
            <a:custGeom>
              <a:rect b="b" l="l" r="r" t="t"/>
              <a:pathLst>
                <a:path extrusionOk="0" h="997" w="800">
                  <a:moveTo>
                    <a:pt x="232" y="0"/>
                  </a:moveTo>
                  <a:lnTo>
                    <a:pt x="232" y="0"/>
                  </a:lnTo>
                  <a:cubicBezTo>
                    <a:pt x="0" y="224"/>
                    <a:pt x="473" y="937"/>
                    <a:pt x="748" y="997"/>
                  </a:cubicBezTo>
                  <a:cubicBezTo>
                    <a:pt x="799" y="782"/>
                    <a:pt x="516" y="17"/>
                    <a:pt x="232"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5"/>
            <p:cNvSpPr/>
            <p:nvPr/>
          </p:nvSpPr>
          <p:spPr>
            <a:xfrm>
              <a:off x="8085086" y="3900564"/>
              <a:ext cx="35988" cy="23331"/>
            </a:xfrm>
            <a:custGeom>
              <a:rect b="b" l="l" r="r" t="t"/>
              <a:pathLst>
                <a:path extrusionOk="0" h="606" w="946">
                  <a:moveTo>
                    <a:pt x="267" y="1"/>
                  </a:moveTo>
                  <a:lnTo>
                    <a:pt x="267" y="1"/>
                  </a:lnTo>
                  <a:cubicBezTo>
                    <a:pt x="0" y="18"/>
                    <a:pt x="241" y="353"/>
                    <a:pt x="378" y="405"/>
                  </a:cubicBezTo>
                  <a:cubicBezTo>
                    <a:pt x="536" y="476"/>
                    <a:pt x="738" y="605"/>
                    <a:pt x="903" y="605"/>
                  </a:cubicBezTo>
                  <a:cubicBezTo>
                    <a:pt x="918" y="605"/>
                    <a:pt x="932" y="604"/>
                    <a:pt x="945" y="602"/>
                  </a:cubicBezTo>
                  <a:cubicBezTo>
                    <a:pt x="842" y="345"/>
                    <a:pt x="567" y="27"/>
                    <a:pt x="2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5"/>
            <p:cNvSpPr/>
            <p:nvPr/>
          </p:nvSpPr>
          <p:spPr>
            <a:xfrm>
              <a:off x="8090298" y="3737825"/>
              <a:ext cx="27505" cy="32147"/>
            </a:xfrm>
            <a:custGeom>
              <a:rect b="b" l="l" r="r" t="t"/>
              <a:pathLst>
                <a:path extrusionOk="0" h="835" w="723">
                  <a:moveTo>
                    <a:pt x="26" y="1"/>
                  </a:moveTo>
                  <a:lnTo>
                    <a:pt x="26" y="1"/>
                  </a:lnTo>
                  <a:cubicBezTo>
                    <a:pt x="1" y="353"/>
                    <a:pt x="344" y="766"/>
                    <a:pt x="722" y="834"/>
                  </a:cubicBezTo>
                  <a:cubicBezTo>
                    <a:pt x="576" y="508"/>
                    <a:pt x="404" y="52"/>
                    <a:pt x="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5"/>
            <p:cNvSpPr/>
            <p:nvPr/>
          </p:nvSpPr>
          <p:spPr>
            <a:xfrm>
              <a:off x="8084934" y="3823872"/>
              <a:ext cx="32526" cy="30454"/>
            </a:xfrm>
            <a:custGeom>
              <a:rect b="b" l="l" r="r" t="t"/>
              <a:pathLst>
                <a:path extrusionOk="0" h="791" w="855">
                  <a:moveTo>
                    <a:pt x="166" y="1"/>
                  </a:moveTo>
                  <a:cubicBezTo>
                    <a:pt x="1" y="1"/>
                    <a:pt x="153" y="412"/>
                    <a:pt x="795" y="790"/>
                  </a:cubicBezTo>
                  <a:cubicBezTo>
                    <a:pt x="846" y="739"/>
                    <a:pt x="855" y="661"/>
                    <a:pt x="820" y="610"/>
                  </a:cubicBezTo>
                  <a:cubicBezTo>
                    <a:pt x="504" y="166"/>
                    <a:pt x="271" y="1"/>
                    <a:pt x="1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5"/>
            <p:cNvSpPr/>
            <p:nvPr/>
          </p:nvSpPr>
          <p:spPr>
            <a:xfrm>
              <a:off x="8114835" y="3619822"/>
              <a:ext cx="30929" cy="349926"/>
            </a:xfrm>
            <a:custGeom>
              <a:rect b="b" l="l" r="r" t="t"/>
              <a:pathLst>
                <a:path extrusionOk="0" h="9089" w="813">
                  <a:moveTo>
                    <a:pt x="789" y="0"/>
                  </a:moveTo>
                  <a:cubicBezTo>
                    <a:pt x="781" y="0"/>
                    <a:pt x="773" y="5"/>
                    <a:pt x="773" y="16"/>
                  </a:cubicBezTo>
                  <a:cubicBezTo>
                    <a:pt x="747" y="85"/>
                    <a:pt x="713" y="153"/>
                    <a:pt x="696" y="222"/>
                  </a:cubicBezTo>
                  <a:cubicBezTo>
                    <a:pt x="670" y="291"/>
                    <a:pt x="644" y="368"/>
                    <a:pt x="627" y="437"/>
                  </a:cubicBezTo>
                  <a:cubicBezTo>
                    <a:pt x="584" y="574"/>
                    <a:pt x="550" y="721"/>
                    <a:pt x="524" y="867"/>
                  </a:cubicBezTo>
                  <a:cubicBezTo>
                    <a:pt x="447" y="1159"/>
                    <a:pt x="387" y="1451"/>
                    <a:pt x="335" y="1743"/>
                  </a:cubicBezTo>
                  <a:cubicBezTo>
                    <a:pt x="232" y="2327"/>
                    <a:pt x="146" y="2920"/>
                    <a:pt x="95" y="3504"/>
                  </a:cubicBezTo>
                  <a:cubicBezTo>
                    <a:pt x="43" y="4097"/>
                    <a:pt x="9" y="4690"/>
                    <a:pt x="9" y="5283"/>
                  </a:cubicBezTo>
                  <a:cubicBezTo>
                    <a:pt x="0" y="5867"/>
                    <a:pt x="26" y="6468"/>
                    <a:pt x="77" y="7061"/>
                  </a:cubicBezTo>
                  <a:cubicBezTo>
                    <a:pt x="120" y="7654"/>
                    <a:pt x="198" y="8238"/>
                    <a:pt x="292" y="8831"/>
                  </a:cubicBezTo>
                  <a:cubicBezTo>
                    <a:pt x="309" y="8899"/>
                    <a:pt x="318" y="8977"/>
                    <a:pt x="335" y="9046"/>
                  </a:cubicBezTo>
                  <a:cubicBezTo>
                    <a:pt x="342" y="9075"/>
                    <a:pt x="369" y="9089"/>
                    <a:pt x="396" y="9089"/>
                  </a:cubicBezTo>
                  <a:cubicBezTo>
                    <a:pt x="432" y="9089"/>
                    <a:pt x="469" y="9064"/>
                    <a:pt x="464" y="9020"/>
                  </a:cubicBezTo>
                  <a:cubicBezTo>
                    <a:pt x="421" y="8728"/>
                    <a:pt x="369" y="8436"/>
                    <a:pt x="326" y="8143"/>
                  </a:cubicBezTo>
                  <a:cubicBezTo>
                    <a:pt x="284" y="7851"/>
                    <a:pt x="258" y="7559"/>
                    <a:pt x="223" y="7267"/>
                  </a:cubicBezTo>
                  <a:cubicBezTo>
                    <a:pt x="172" y="6674"/>
                    <a:pt x="146" y="6090"/>
                    <a:pt x="137" y="5497"/>
                  </a:cubicBezTo>
                  <a:cubicBezTo>
                    <a:pt x="137" y="4913"/>
                    <a:pt x="155" y="4320"/>
                    <a:pt x="206" y="3727"/>
                  </a:cubicBezTo>
                  <a:cubicBezTo>
                    <a:pt x="249" y="3135"/>
                    <a:pt x="326" y="2559"/>
                    <a:pt x="421" y="1975"/>
                  </a:cubicBezTo>
                  <a:cubicBezTo>
                    <a:pt x="516" y="1399"/>
                    <a:pt x="636" y="815"/>
                    <a:pt x="765" y="239"/>
                  </a:cubicBezTo>
                  <a:cubicBezTo>
                    <a:pt x="782" y="162"/>
                    <a:pt x="790" y="93"/>
                    <a:pt x="808" y="25"/>
                  </a:cubicBezTo>
                  <a:cubicBezTo>
                    <a:pt x="813" y="10"/>
                    <a:pt x="800" y="0"/>
                    <a:pt x="7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5"/>
            <p:cNvSpPr/>
            <p:nvPr/>
          </p:nvSpPr>
          <p:spPr>
            <a:xfrm>
              <a:off x="8125601" y="3443223"/>
              <a:ext cx="134708" cy="180911"/>
            </a:xfrm>
            <a:custGeom>
              <a:rect b="b" l="l" r="r" t="t"/>
              <a:pathLst>
                <a:path extrusionOk="0" h="4699" w="3541">
                  <a:moveTo>
                    <a:pt x="3122" y="1"/>
                  </a:moveTo>
                  <a:cubicBezTo>
                    <a:pt x="3100" y="1"/>
                    <a:pt x="3074" y="8"/>
                    <a:pt x="3042" y="24"/>
                  </a:cubicBezTo>
                  <a:cubicBezTo>
                    <a:pt x="3003" y="37"/>
                    <a:pt x="2968" y="95"/>
                    <a:pt x="2924" y="95"/>
                  </a:cubicBezTo>
                  <a:cubicBezTo>
                    <a:pt x="2910" y="95"/>
                    <a:pt x="2895" y="90"/>
                    <a:pt x="2879" y="75"/>
                  </a:cubicBezTo>
                  <a:cubicBezTo>
                    <a:pt x="2842" y="46"/>
                    <a:pt x="2808" y="34"/>
                    <a:pt x="2777" y="34"/>
                  </a:cubicBezTo>
                  <a:cubicBezTo>
                    <a:pt x="2644" y="34"/>
                    <a:pt x="2568" y="266"/>
                    <a:pt x="2526" y="385"/>
                  </a:cubicBezTo>
                  <a:cubicBezTo>
                    <a:pt x="2495" y="369"/>
                    <a:pt x="2467" y="362"/>
                    <a:pt x="2443" y="362"/>
                  </a:cubicBezTo>
                  <a:cubicBezTo>
                    <a:pt x="2306" y="362"/>
                    <a:pt x="2265" y="575"/>
                    <a:pt x="2200" y="677"/>
                  </a:cubicBezTo>
                  <a:cubicBezTo>
                    <a:pt x="2160" y="647"/>
                    <a:pt x="2124" y="634"/>
                    <a:pt x="2092" y="634"/>
                  </a:cubicBezTo>
                  <a:cubicBezTo>
                    <a:pt x="1967" y="634"/>
                    <a:pt x="1903" y="828"/>
                    <a:pt x="1882" y="952"/>
                  </a:cubicBezTo>
                  <a:cubicBezTo>
                    <a:pt x="1853" y="936"/>
                    <a:pt x="1828" y="929"/>
                    <a:pt x="1806" y="929"/>
                  </a:cubicBezTo>
                  <a:cubicBezTo>
                    <a:pt x="1632" y="929"/>
                    <a:pt x="1664" y="1382"/>
                    <a:pt x="1523" y="1382"/>
                  </a:cubicBezTo>
                  <a:cubicBezTo>
                    <a:pt x="1520" y="1382"/>
                    <a:pt x="1516" y="1382"/>
                    <a:pt x="1513" y="1381"/>
                  </a:cubicBezTo>
                  <a:cubicBezTo>
                    <a:pt x="1494" y="1373"/>
                    <a:pt x="1477" y="1369"/>
                    <a:pt x="1463" y="1369"/>
                  </a:cubicBezTo>
                  <a:cubicBezTo>
                    <a:pt x="1418" y="1369"/>
                    <a:pt x="1392" y="1405"/>
                    <a:pt x="1367" y="1450"/>
                  </a:cubicBezTo>
                  <a:cubicBezTo>
                    <a:pt x="1281" y="1587"/>
                    <a:pt x="1401" y="1802"/>
                    <a:pt x="1195" y="1837"/>
                  </a:cubicBezTo>
                  <a:cubicBezTo>
                    <a:pt x="1040" y="1871"/>
                    <a:pt x="1014" y="2069"/>
                    <a:pt x="1066" y="2197"/>
                  </a:cubicBezTo>
                  <a:cubicBezTo>
                    <a:pt x="1060" y="2197"/>
                    <a:pt x="1054" y="2197"/>
                    <a:pt x="1049" y="2197"/>
                  </a:cubicBezTo>
                  <a:cubicBezTo>
                    <a:pt x="811" y="2197"/>
                    <a:pt x="875" y="2373"/>
                    <a:pt x="808" y="2550"/>
                  </a:cubicBezTo>
                  <a:cubicBezTo>
                    <a:pt x="779" y="2538"/>
                    <a:pt x="755" y="2532"/>
                    <a:pt x="734" y="2532"/>
                  </a:cubicBezTo>
                  <a:cubicBezTo>
                    <a:pt x="552" y="2532"/>
                    <a:pt x="699" y="2971"/>
                    <a:pt x="568" y="2971"/>
                  </a:cubicBezTo>
                  <a:cubicBezTo>
                    <a:pt x="473" y="2979"/>
                    <a:pt x="456" y="3134"/>
                    <a:pt x="473" y="3211"/>
                  </a:cubicBezTo>
                  <a:cubicBezTo>
                    <a:pt x="482" y="3443"/>
                    <a:pt x="224" y="3228"/>
                    <a:pt x="439" y="3710"/>
                  </a:cubicBezTo>
                  <a:cubicBezTo>
                    <a:pt x="318" y="3787"/>
                    <a:pt x="190" y="3804"/>
                    <a:pt x="241" y="3984"/>
                  </a:cubicBezTo>
                  <a:cubicBezTo>
                    <a:pt x="241" y="4062"/>
                    <a:pt x="327" y="4130"/>
                    <a:pt x="233" y="4182"/>
                  </a:cubicBezTo>
                  <a:cubicBezTo>
                    <a:pt x="1" y="4319"/>
                    <a:pt x="327" y="4612"/>
                    <a:pt x="490" y="4680"/>
                  </a:cubicBezTo>
                  <a:cubicBezTo>
                    <a:pt x="527" y="4692"/>
                    <a:pt x="585" y="4698"/>
                    <a:pt x="652" y="4698"/>
                  </a:cubicBezTo>
                  <a:cubicBezTo>
                    <a:pt x="884" y="4698"/>
                    <a:pt x="1228" y="4622"/>
                    <a:pt x="1195" y="4423"/>
                  </a:cubicBezTo>
                  <a:cubicBezTo>
                    <a:pt x="1152" y="4345"/>
                    <a:pt x="1263" y="4337"/>
                    <a:pt x="1263" y="4268"/>
                  </a:cubicBezTo>
                  <a:cubicBezTo>
                    <a:pt x="1255" y="3984"/>
                    <a:pt x="1745" y="4096"/>
                    <a:pt x="1418" y="3744"/>
                  </a:cubicBezTo>
                  <a:cubicBezTo>
                    <a:pt x="1659" y="3598"/>
                    <a:pt x="1779" y="3555"/>
                    <a:pt x="1581" y="3297"/>
                  </a:cubicBezTo>
                  <a:cubicBezTo>
                    <a:pt x="1667" y="3168"/>
                    <a:pt x="2028" y="3100"/>
                    <a:pt x="1899" y="2902"/>
                  </a:cubicBezTo>
                  <a:cubicBezTo>
                    <a:pt x="1882" y="2885"/>
                    <a:pt x="1856" y="2868"/>
                    <a:pt x="1865" y="2833"/>
                  </a:cubicBezTo>
                  <a:cubicBezTo>
                    <a:pt x="2045" y="2704"/>
                    <a:pt x="2294" y="2670"/>
                    <a:pt x="2148" y="2404"/>
                  </a:cubicBezTo>
                  <a:cubicBezTo>
                    <a:pt x="2286" y="2335"/>
                    <a:pt x="2733" y="2026"/>
                    <a:pt x="2372" y="1974"/>
                  </a:cubicBezTo>
                  <a:cubicBezTo>
                    <a:pt x="2372" y="1974"/>
                    <a:pt x="2363" y="1957"/>
                    <a:pt x="2355" y="1931"/>
                  </a:cubicBezTo>
                  <a:cubicBezTo>
                    <a:pt x="2655" y="1751"/>
                    <a:pt x="2355" y="1673"/>
                    <a:pt x="2475" y="1544"/>
                  </a:cubicBezTo>
                  <a:cubicBezTo>
                    <a:pt x="2587" y="1459"/>
                    <a:pt x="2819" y="1355"/>
                    <a:pt x="2630" y="1227"/>
                  </a:cubicBezTo>
                  <a:cubicBezTo>
                    <a:pt x="2621" y="1209"/>
                    <a:pt x="2587" y="1209"/>
                    <a:pt x="2604" y="1175"/>
                  </a:cubicBezTo>
                  <a:cubicBezTo>
                    <a:pt x="2715" y="1072"/>
                    <a:pt x="3093" y="969"/>
                    <a:pt x="3033" y="797"/>
                  </a:cubicBezTo>
                  <a:cubicBezTo>
                    <a:pt x="2827" y="591"/>
                    <a:pt x="3540" y="514"/>
                    <a:pt x="3111" y="239"/>
                  </a:cubicBezTo>
                  <a:cubicBezTo>
                    <a:pt x="3211" y="167"/>
                    <a:pt x="3227" y="1"/>
                    <a:pt x="31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5"/>
            <p:cNvSpPr/>
            <p:nvPr/>
          </p:nvSpPr>
          <p:spPr>
            <a:xfrm>
              <a:off x="8137357" y="3602959"/>
              <a:ext cx="8369" cy="11050"/>
            </a:xfrm>
            <a:custGeom>
              <a:rect b="b" l="l" r="r" t="t"/>
              <a:pathLst>
                <a:path extrusionOk="0" h="287" w="220">
                  <a:moveTo>
                    <a:pt x="44" y="1"/>
                  </a:moveTo>
                  <a:cubicBezTo>
                    <a:pt x="30" y="1"/>
                    <a:pt x="16" y="8"/>
                    <a:pt x="1" y="24"/>
                  </a:cubicBezTo>
                  <a:cubicBezTo>
                    <a:pt x="1" y="110"/>
                    <a:pt x="35" y="188"/>
                    <a:pt x="87" y="265"/>
                  </a:cubicBezTo>
                  <a:cubicBezTo>
                    <a:pt x="102" y="280"/>
                    <a:pt x="118" y="287"/>
                    <a:pt x="132" y="287"/>
                  </a:cubicBezTo>
                  <a:cubicBezTo>
                    <a:pt x="183" y="287"/>
                    <a:pt x="219" y="209"/>
                    <a:pt x="173" y="162"/>
                  </a:cubicBezTo>
                  <a:cubicBezTo>
                    <a:pt x="145" y="120"/>
                    <a:pt x="101" y="1"/>
                    <a:pt x="44"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5"/>
            <p:cNvSpPr/>
            <p:nvPr/>
          </p:nvSpPr>
          <p:spPr>
            <a:xfrm>
              <a:off x="8141617" y="3583247"/>
              <a:ext cx="6239" cy="8701"/>
            </a:xfrm>
            <a:custGeom>
              <a:rect b="b" l="l" r="r" t="t"/>
              <a:pathLst>
                <a:path extrusionOk="0" h="226" w="164">
                  <a:moveTo>
                    <a:pt x="45" y="0"/>
                  </a:moveTo>
                  <a:cubicBezTo>
                    <a:pt x="31" y="0"/>
                    <a:pt x="15" y="8"/>
                    <a:pt x="9" y="21"/>
                  </a:cubicBezTo>
                  <a:cubicBezTo>
                    <a:pt x="9" y="30"/>
                    <a:pt x="9" y="38"/>
                    <a:pt x="9" y="47"/>
                  </a:cubicBezTo>
                  <a:cubicBezTo>
                    <a:pt x="1" y="55"/>
                    <a:pt x="1" y="64"/>
                    <a:pt x="9" y="81"/>
                  </a:cubicBezTo>
                  <a:cubicBezTo>
                    <a:pt x="9" y="90"/>
                    <a:pt x="9" y="98"/>
                    <a:pt x="18" y="115"/>
                  </a:cubicBezTo>
                  <a:cubicBezTo>
                    <a:pt x="18" y="124"/>
                    <a:pt x="26" y="133"/>
                    <a:pt x="26" y="150"/>
                  </a:cubicBezTo>
                  <a:cubicBezTo>
                    <a:pt x="35" y="167"/>
                    <a:pt x="43" y="184"/>
                    <a:pt x="61" y="201"/>
                  </a:cubicBezTo>
                  <a:cubicBezTo>
                    <a:pt x="69" y="210"/>
                    <a:pt x="69" y="210"/>
                    <a:pt x="78" y="219"/>
                  </a:cubicBezTo>
                  <a:cubicBezTo>
                    <a:pt x="87" y="223"/>
                    <a:pt x="96" y="225"/>
                    <a:pt x="104" y="225"/>
                  </a:cubicBezTo>
                  <a:cubicBezTo>
                    <a:pt x="129" y="225"/>
                    <a:pt x="151" y="207"/>
                    <a:pt x="164" y="176"/>
                  </a:cubicBezTo>
                  <a:cubicBezTo>
                    <a:pt x="164" y="158"/>
                    <a:pt x="155" y="141"/>
                    <a:pt x="147" y="124"/>
                  </a:cubicBezTo>
                  <a:cubicBezTo>
                    <a:pt x="138" y="107"/>
                    <a:pt x="138" y="90"/>
                    <a:pt x="129" y="73"/>
                  </a:cubicBezTo>
                  <a:cubicBezTo>
                    <a:pt x="112" y="38"/>
                    <a:pt x="86" y="4"/>
                    <a:pt x="52" y="4"/>
                  </a:cubicBezTo>
                  <a:lnTo>
                    <a:pt x="61" y="4"/>
                  </a:lnTo>
                  <a:cubicBezTo>
                    <a:pt x="56" y="1"/>
                    <a:pt x="51" y="0"/>
                    <a:pt x="45"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5"/>
            <p:cNvSpPr/>
            <p:nvPr/>
          </p:nvSpPr>
          <p:spPr>
            <a:xfrm>
              <a:off x="8144889" y="3565730"/>
              <a:ext cx="8864" cy="17825"/>
            </a:xfrm>
            <a:custGeom>
              <a:rect b="b" l="l" r="r" t="t"/>
              <a:pathLst>
                <a:path extrusionOk="0" h="463" w="233">
                  <a:moveTo>
                    <a:pt x="42" y="0"/>
                  </a:moveTo>
                  <a:cubicBezTo>
                    <a:pt x="31" y="0"/>
                    <a:pt x="15" y="8"/>
                    <a:pt x="9" y="21"/>
                  </a:cubicBezTo>
                  <a:cubicBezTo>
                    <a:pt x="0" y="55"/>
                    <a:pt x="0" y="89"/>
                    <a:pt x="9" y="124"/>
                  </a:cubicBezTo>
                  <a:cubicBezTo>
                    <a:pt x="26" y="167"/>
                    <a:pt x="35" y="201"/>
                    <a:pt x="52" y="235"/>
                  </a:cubicBezTo>
                  <a:cubicBezTo>
                    <a:pt x="61" y="270"/>
                    <a:pt x="69" y="304"/>
                    <a:pt x="86" y="339"/>
                  </a:cubicBezTo>
                  <a:cubicBezTo>
                    <a:pt x="95" y="381"/>
                    <a:pt x="112" y="416"/>
                    <a:pt x="138" y="450"/>
                  </a:cubicBezTo>
                  <a:cubicBezTo>
                    <a:pt x="149" y="459"/>
                    <a:pt x="163" y="463"/>
                    <a:pt x="176" y="463"/>
                  </a:cubicBezTo>
                  <a:cubicBezTo>
                    <a:pt x="202" y="463"/>
                    <a:pt x="227" y="447"/>
                    <a:pt x="232" y="424"/>
                  </a:cubicBezTo>
                  <a:cubicBezTo>
                    <a:pt x="232" y="381"/>
                    <a:pt x="224" y="339"/>
                    <a:pt x="207" y="304"/>
                  </a:cubicBezTo>
                  <a:cubicBezTo>
                    <a:pt x="189" y="270"/>
                    <a:pt x="181" y="235"/>
                    <a:pt x="164" y="201"/>
                  </a:cubicBezTo>
                  <a:cubicBezTo>
                    <a:pt x="155" y="167"/>
                    <a:pt x="138" y="132"/>
                    <a:pt x="121" y="89"/>
                  </a:cubicBezTo>
                  <a:cubicBezTo>
                    <a:pt x="112" y="55"/>
                    <a:pt x="95" y="21"/>
                    <a:pt x="52" y="3"/>
                  </a:cubicBezTo>
                  <a:cubicBezTo>
                    <a:pt x="50" y="1"/>
                    <a:pt x="46" y="0"/>
                    <a:pt x="42"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5"/>
            <p:cNvSpPr/>
            <p:nvPr/>
          </p:nvSpPr>
          <p:spPr>
            <a:xfrm>
              <a:off x="8154019" y="3571120"/>
              <a:ext cx="4946" cy="10010"/>
            </a:xfrm>
            <a:custGeom>
              <a:rect b="b" l="l" r="r" t="t"/>
              <a:pathLst>
                <a:path extrusionOk="0" h="260" w="130">
                  <a:moveTo>
                    <a:pt x="18" y="1"/>
                  </a:moveTo>
                  <a:cubicBezTo>
                    <a:pt x="10" y="9"/>
                    <a:pt x="1" y="18"/>
                    <a:pt x="1" y="35"/>
                  </a:cubicBezTo>
                  <a:cubicBezTo>
                    <a:pt x="1" y="35"/>
                    <a:pt x="1" y="44"/>
                    <a:pt x="1" y="44"/>
                  </a:cubicBezTo>
                  <a:cubicBezTo>
                    <a:pt x="1" y="52"/>
                    <a:pt x="1" y="70"/>
                    <a:pt x="1" y="78"/>
                  </a:cubicBezTo>
                  <a:cubicBezTo>
                    <a:pt x="1" y="87"/>
                    <a:pt x="1" y="104"/>
                    <a:pt x="1" y="121"/>
                  </a:cubicBezTo>
                  <a:cubicBezTo>
                    <a:pt x="1" y="147"/>
                    <a:pt x="10" y="164"/>
                    <a:pt x="10" y="181"/>
                  </a:cubicBezTo>
                  <a:cubicBezTo>
                    <a:pt x="10" y="190"/>
                    <a:pt x="18" y="199"/>
                    <a:pt x="18" y="199"/>
                  </a:cubicBezTo>
                  <a:cubicBezTo>
                    <a:pt x="18" y="216"/>
                    <a:pt x="27" y="233"/>
                    <a:pt x="44" y="241"/>
                  </a:cubicBezTo>
                  <a:cubicBezTo>
                    <a:pt x="53" y="254"/>
                    <a:pt x="66" y="260"/>
                    <a:pt x="79" y="260"/>
                  </a:cubicBezTo>
                  <a:cubicBezTo>
                    <a:pt x="102" y="260"/>
                    <a:pt x="124" y="243"/>
                    <a:pt x="130" y="216"/>
                  </a:cubicBezTo>
                  <a:cubicBezTo>
                    <a:pt x="130" y="216"/>
                    <a:pt x="130" y="207"/>
                    <a:pt x="130" y="207"/>
                  </a:cubicBezTo>
                  <a:cubicBezTo>
                    <a:pt x="130" y="199"/>
                    <a:pt x="130" y="199"/>
                    <a:pt x="130" y="190"/>
                  </a:cubicBezTo>
                  <a:cubicBezTo>
                    <a:pt x="130" y="181"/>
                    <a:pt x="130" y="173"/>
                    <a:pt x="130" y="164"/>
                  </a:cubicBezTo>
                  <a:lnTo>
                    <a:pt x="121" y="147"/>
                  </a:lnTo>
                  <a:cubicBezTo>
                    <a:pt x="121" y="130"/>
                    <a:pt x="113" y="113"/>
                    <a:pt x="113" y="104"/>
                  </a:cubicBezTo>
                  <a:cubicBezTo>
                    <a:pt x="104" y="78"/>
                    <a:pt x="95" y="61"/>
                    <a:pt x="87" y="52"/>
                  </a:cubicBezTo>
                  <a:cubicBezTo>
                    <a:pt x="78" y="44"/>
                    <a:pt x="78" y="35"/>
                    <a:pt x="70" y="27"/>
                  </a:cubicBezTo>
                  <a:lnTo>
                    <a:pt x="61" y="27"/>
                  </a:lnTo>
                  <a:lnTo>
                    <a:pt x="61" y="18"/>
                  </a:lnTo>
                  <a:cubicBezTo>
                    <a:pt x="53" y="9"/>
                    <a:pt x="35" y="1"/>
                    <a:pt x="18"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5"/>
            <p:cNvSpPr/>
            <p:nvPr/>
          </p:nvSpPr>
          <p:spPr>
            <a:xfrm>
              <a:off x="8164481" y="3541783"/>
              <a:ext cx="6581" cy="13860"/>
            </a:xfrm>
            <a:custGeom>
              <a:rect b="b" l="l" r="r" t="t"/>
              <a:pathLst>
                <a:path extrusionOk="0" h="360" w="173">
                  <a:moveTo>
                    <a:pt x="65" y="0"/>
                  </a:moveTo>
                  <a:cubicBezTo>
                    <a:pt x="57" y="0"/>
                    <a:pt x="48" y="3"/>
                    <a:pt x="44" y="7"/>
                  </a:cubicBezTo>
                  <a:cubicBezTo>
                    <a:pt x="10" y="58"/>
                    <a:pt x="1" y="119"/>
                    <a:pt x="18" y="179"/>
                  </a:cubicBezTo>
                  <a:cubicBezTo>
                    <a:pt x="18" y="213"/>
                    <a:pt x="27" y="239"/>
                    <a:pt x="35" y="265"/>
                  </a:cubicBezTo>
                  <a:cubicBezTo>
                    <a:pt x="44" y="308"/>
                    <a:pt x="61" y="351"/>
                    <a:pt x="95" y="359"/>
                  </a:cubicBezTo>
                  <a:cubicBezTo>
                    <a:pt x="113" y="359"/>
                    <a:pt x="138" y="359"/>
                    <a:pt x="147" y="342"/>
                  </a:cubicBezTo>
                  <a:cubicBezTo>
                    <a:pt x="173" y="308"/>
                    <a:pt x="164" y="273"/>
                    <a:pt x="156" y="230"/>
                  </a:cubicBezTo>
                  <a:cubicBezTo>
                    <a:pt x="147" y="204"/>
                    <a:pt x="138" y="179"/>
                    <a:pt x="138" y="153"/>
                  </a:cubicBezTo>
                  <a:cubicBezTo>
                    <a:pt x="138" y="153"/>
                    <a:pt x="138" y="144"/>
                    <a:pt x="138" y="144"/>
                  </a:cubicBezTo>
                  <a:lnTo>
                    <a:pt x="138" y="119"/>
                  </a:lnTo>
                  <a:cubicBezTo>
                    <a:pt x="138" y="110"/>
                    <a:pt x="138" y="93"/>
                    <a:pt x="130" y="84"/>
                  </a:cubicBezTo>
                  <a:cubicBezTo>
                    <a:pt x="121" y="58"/>
                    <a:pt x="104" y="33"/>
                    <a:pt x="87" y="7"/>
                  </a:cubicBezTo>
                  <a:cubicBezTo>
                    <a:pt x="83" y="3"/>
                    <a:pt x="74" y="0"/>
                    <a:pt x="65"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5"/>
            <p:cNvSpPr/>
            <p:nvPr/>
          </p:nvSpPr>
          <p:spPr>
            <a:xfrm>
              <a:off x="8173307" y="3538972"/>
              <a:ext cx="4641" cy="11357"/>
            </a:xfrm>
            <a:custGeom>
              <a:rect b="b" l="l" r="r" t="t"/>
              <a:pathLst>
                <a:path extrusionOk="0" h="295" w="122">
                  <a:moveTo>
                    <a:pt x="68" y="0"/>
                  </a:moveTo>
                  <a:cubicBezTo>
                    <a:pt x="53" y="0"/>
                    <a:pt x="39" y="9"/>
                    <a:pt x="35" y="28"/>
                  </a:cubicBezTo>
                  <a:lnTo>
                    <a:pt x="27" y="46"/>
                  </a:lnTo>
                  <a:cubicBezTo>
                    <a:pt x="18" y="54"/>
                    <a:pt x="18" y="71"/>
                    <a:pt x="9" y="80"/>
                  </a:cubicBezTo>
                  <a:cubicBezTo>
                    <a:pt x="9" y="97"/>
                    <a:pt x="1" y="123"/>
                    <a:pt x="1" y="140"/>
                  </a:cubicBezTo>
                  <a:cubicBezTo>
                    <a:pt x="1" y="157"/>
                    <a:pt x="1" y="174"/>
                    <a:pt x="1" y="192"/>
                  </a:cubicBezTo>
                  <a:lnTo>
                    <a:pt x="1" y="226"/>
                  </a:lnTo>
                  <a:cubicBezTo>
                    <a:pt x="1" y="235"/>
                    <a:pt x="1" y="243"/>
                    <a:pt x="1" y="252"/>
                  </a:cubicBezTo>
                  <a:cubicBezTo>
                    <a:pt x="1" y="252"/>
                    <a:pt x="9" y="260"/>
                    <a:pt x="9" y="269"/>
                  </a:cubicBezTo>
                  <a:cubicBezTo>
                    <a:pt x="18" y="286"/>
                    <a:pt x="44" y="295"/>
                    <a:pt x="61" y="295"/>
                  </a:cubicBezTo>
                  <a:cubicBezTo>
                    <a:pt x="78" y="295"/>
                    <a:pt x="95" y="286"/>
                    <a:pt x="104" y="269"/>
                  </a:cubicBezTo>
                  <a:cubicBezTo>
                    <a:pt x="113" y="252"/>
                    <a:pt x="121" y="235"/>
                    <a:pt x="121" y="217"/>
                  </a:cubicBezTo>
                  <a:cubicBezTo>
                    <a:pt x="113" y="209"/>
                    <a:pt x="113" y="200"/>
                    <a:pt x="113" y="192"/>
                  </a:cubicBezTo>
                  <a:lnTo>
                    <a:pt x="113" y="140"/>
                  </a:lnTo>
                  <a:lnTo>
                    <a:pt x="113" y="88"/>
                  </a:lnTo>
                  <a:cubicBezTo>
                    <a:pt x="113" y="63"/>
                    <a:pt x="113" y="63"/>
                    <a:pt x="104" y="54"/>
                  </a:cubicBezTo>
                  <a:lnTo>
                    <a:pt x="104" y="37"/>
                  </a:lnTo>
                  <a:cubicBezTo>
                    <a:pt x="104" y="13"/>
                    <a:pt x="86" y="0"/>
                    <a:pt x="6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5"/>
            <p:cNvSpPr/>
            <p:nvPr/>
          </p:nvSpPr>
          <p:spPr>
            <a:xfrm>
              <a:off x="8175627" y="3506170"/>
              <a:ext cx="4907" cy="14438"/>
            </a:xfrm>
            <a:custGeom>
              <a:rect b="b" l="l" r="r" t="t"/>
              <a:pathLst>
                <a:path extrusionOk="0" h="375" w="129">
                  <a:moveTo>
                    <a:pt x="89" y="1"/>
                  </a:moveTo>
                  <a:cubicBezTo>
                    <a:pt x="77" y="1"/>
                    <a:pt x="66" y="9"/>
                    <a:pt x="60" y="21"/>
                  </a:cubicBezTo>
                  <a:cubicBezTo>
                    <a:pt x="60" y="30"/>
                    <a:pt x="52" y="47"/>
                    <a:pt x="43" y="56"/>
                  </a:cubicBezTo>
                  <a:cubicBezTo>
                    <a:pt x="34" y="73"/>
                    <a:pt x="34" y="81"/>
                    <a:pt x="26" y="99"/>
                  </a:cubicBezTo>
                  <a:cubicBezTo>
                    <a:pt x="17" y="124"/>
                    <a:pt x="17" y="150"/>
                    <a:pt x="9" y="176"/>
                  </a:cubicBezTo>
                  <a:cubicBezTo>
                    <a:pt x="9" y="210"/>
                    <a:pt x="0" y="245"/>
                    <a:pt x="0" y="270"/>
                  </a:cubicBezTo>
                  <a:cubicBezTo>
                    <a:pt x="0" y="279"/>
                    <a:pt x="0" y="288"/>
                    <a:pt x="0" y="296"/>
                  </a:cubicBezTo>
                  <a:cubicBezTo>
                    <a:pt x="0" y="305"/>
                    <a:pt x="0" y="313"/>
                    <a:pt x="0" y="322"/>
                  </a:cubicBezTo>
                  <a:cubicBezTo>
                    <a:pt x="9" y="348"/>
                    <a:pt x="26" y="365"/>
                    <a:pt x="52" y="373"/>
                  </a:cubicBezTo>
                  <a:cubicBezTo>
                    <a:pt x="55" y="374"/>
                    <a:pt x="58" y="374"/>
                    <a:pt x="61" y="374"/>
                  </a:cubicBezTo>
                  <a:cubicBezTo>
                    <a:pt x="105" y="374"/>
                    <a:pt x="120" y="319"/>
                    <a:pt x="120" y="279"/>
                  </a:cubicBezTo>
                  <a:cubicBezTo>
                    <a:pt x="129" y="236"/>
                    <a:pt x="120" y="219"/>
                    <a:pt x="120" y="193"/>
                  </a:cubicBezTo>
                  <a:lnTo>
                    <a:pt x="120" y="116"/>
                  </a:lnTo>
                  <a:lnTo>
                    <a:pt x="129" y="81"/>
                  </a:lnTo>
                  <a:lnTo>
                    <a:pt x="129" y="38"/>
                  </a:lnTo>
                  <a:cubicBezTo>
                    <a:pt x="129" y="21"/>
                    <a:pt x="112" y="4"/>
                    <a:pt x="103" y="4"/>
                  </a:cubicBezTo>
                  <a:cubicBezTo>
                    <a:pt x="99" y="2"/>
                    <a:pt x="94" y="1"/>
                    <a:pt x="8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5"/>
            <p:cNvSpPr/>
            <p:nvPr/>
          </p:nvSpPr>
          <p:spPr>
            <a:xfrm>
              <a:off x="8199480" y="3486535"/>
              <a:ext cx="5897" cy="13360"/>
            </a:xfrm>
            <a:custGeom>
              <a:rect b="b" l="l" r="r" t="t"/>
              <a:pathLst>
                <a:path extrusionOk="0" h="347" w="155">
                  <a:moveTo>
                    <a:pt x="117" y="1"/>
                  </a:moveTo>
                  <a:cubicBezTo>
                    <a:pt x="105" y="1"/>
                    <a:pt x="93" y="6"/>
                    <a:pt x="86" y="16"/>
                  </a:cubicBezTo>
                  <a:cubicBezTo>
                    <a:pt x="78" y="33"/>
                    <a:pt x="69" y="59"/>
                    <a:pt x="52" y="76"/>
                  </a:cubicBezTo>
                  <a:cubicBezTo>
                    <a:pt x="43" y="93"/>
                    <a:pt x="35" y="127"/>
                    <a:pt x="26" y="153"/>
                  </a:cubicBezTo>
                  <a:cubicBezTo>
                    <a:pt x="26" y="170"/>
                    <a:pt x="17" y="196"/>
                    <a:pt x="9" y="213"/>
                  </a:cubicBezTo>
                  <a:cubicBezTo>
                    <a:pt x="0" y="248"/>
                    <a:pt x="0" y="273"/>
                    <a:pt x="9" y="308"/>
                  </a:cubicBezTo>
                  <a:cubicBezTo>
                    <a:pt x="14" y="333"/>
                    <a:pt x="33" y="346"/>
                    <a:pt x="56" y="346"/>
                  </a:cubicBezTo>
                  <a:cubicBezTo>
                    <a:pt x="72" y="346"/>
                    <a:pt x="89" y="339"/>
                    <a:pt x="103" y="325"/>
                  </a:cubicBezTo>
                  <a:cubicBezTo>
                    <a:pt x="120" y="308"/>
                    <a:pt x="129" y="273"/>
                    <a:pt x="138" y="248"/>
                  </a:cubicBezTo>
                  <a:cubicBezTo>
                    <a:pt x="138" y="222"/>
                    <a:pt x="146" y="205"/>
                    <a:pt x="146" y="179"/>
                  </a:cubicBezTo>
                  <a:cubicBezTo>
                    <a:pt x="155" y="153"/>
                    <a:pt x="155" y="127"/>
                    <a:pt x="155" y="102"/>
                  </a:cubicBezTo>
                  <a:cubicBezTo>
                    <a:pt x="155" y="76"/>
                    <a:pt x="155" y="59"/>
                    <a:pt x="155" y="33"/>
                  </a:cubicBezTo>
                  <a:cubicBezTo>
                    <a:pt x="155" y="12"/>
                    <a:pt x="136" y="1"/>
                    <a:pt x="117"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5"/>
            <p:cNvSpPr/>
            <p:nvPr/>
          </p:nvSpPr>
          <p:spPr>
            <a:xfrm>
              <a:off x="8196208" y="3479066"/>
              <a:ext cx="4946" cy="11819"/>
            </a:xfrm>
            <a:custGeom>
              <a:rect b="b" l="l" r="r" t="t"/>
              <a:pathLst>
                <a:path extrusionOk="0" h="307" w="130">
                  <a:moveTo>
                    <a:pt x="116" y="252"/>
                  </a:moveTo>
                  <a:cubicBezTo>
                    <a:pt x="115" y="255"/>
                    <a:pt x="113" y="258"/>
                    <a:pt x="112" y="261"/>
                  </a:cubicBezTo>
                  <a:cubicBezTo>
                    <a:pt x="114" y="256"/>
                    <a:pt x="115" y="254"/>
                    <a:pt x="116" y="252"/>
                  </a:cubicBezTo>
                  <a:close/>
                  <a:moveTo>
                    <a:pt x="90" y="0"/>
                  </a:moveTo>
                  <a:cubicBezTo>
                    <a:pt x="78" y="0"/>
                    <a:pt x="67" y="8"/>
                    <a:pt x="60" y="21"/>
                  </a:cubicBezTo>
                  <a:lnTo>
                    <a:pt x="52" y="38"/>
                  </a:lnTo>
                  <a:cubicBezTo>
                    <a:pt x="52" y="38"/>
                    <a:pt x="52" y="38"/>
                    <a:pt x="43" y="46"/>
                  </a:cubicBezTo>
                  <a:cubicBezTo>
                    <a:pt x="43" y="55"/>
                    <a:pt x="35" y="55"/>
                    <a:pt x="35" y="64"/>
                  </a:cubicBezTo>
                  <a:cubicBezTo>
                    <a:pt x="26" y="89"/>
                    <a:pt x="17" y="107"/>
                    <a:pt x="9" y="132"/>
                  </a:cubicBezTo>
                  <a:cubicBezTo>
                    <a:pt x="9" y="150"/>
                    <a:pt x="0" y="175"/>
                    <a:pt x="0" y="201"/>
                  </a:cubicBezTo>
                  <a:lnTo>
                    <a:pt x="0" y="218"/>
                  </a:lnTo>
                  <a:lnTo>
                    <a:pt x="0" y="244"/>
                  </a:lnTo>
                  <a:cubicBezTo>
                    <a:pt x="0" y="244"/>
                    <a:pt x="0" y="253"/>
                    <a:pt x="0" y="261"/>
                  </a:cubicBezTo>
                  <a:cubicBezTo>
                    <a:pt x="9" y="270"/>
                    <a:pt x="9" y="278"/>
                    <a:pt x="17" y="287"/>
                  </a:cubicBezTo>
                  <a:cubicBezTo>
                    <a:pt x="30" y="300"/>
                    <a:pt x="45" y="306"/>
                    <a:pt x="59" y="306"/>
                  </a:cubicBezTo>
                  <a:cubicBezTo>
                    <a:pt x="73" y="306"/>
                    <a:pt x="86" y="300"/>
                    <a:pt x="95" y="287"/>
                  </a:cubicBezTo>
                  <a:cubicBezTo>
                    <a:pt x="103" y="278"/>
                    <a:pt x="103" y="270"/>
                    <a:pt x="112" y="261"/>
                  </a:cubicBezTo>
                  <a:cubicBezTo>
                    <a:pt x="112" y="256"/>
                    <a:pt x="115" y="251"/>
                    <a:pt x="116" y="251"/>
                  </a:cubicBezTo>
                  <a:lnTo>
                    <a:pt x="116" y="251"/>
                  </a:lnTo>
                  <a:cubicBezTo>
                    <a:pt x="116" y="251"/>
                    <a:pt x="116" y="252"/>
                    <a:pt x="116" y="252"/>
                  </a:cubicBezTo>
                  <a:lnTo>
                    <a:pt x="116" y="252"/>
                  </a:lnTo>
                  <a:cubicBezTo>
                    <a:pt x="121" y="238"/>
                    <a:pt x="121" y="224"/>
                    <a:pt x="121" y="210"/>
                  </a:cubicBezTo>
                  <a:lnTo>
                    <a:pt x="121" y="158"/>
                  </a:lnTo>
                  <a:lnTo>
                    <a:pt x="121" y="132"/>
                  </a:lnTo>
                  <a:lnTo>
                    <a:pt x="121" y="115"/>
                  </a:lnTo>
                  <a:lnTo>
                    <a:pt x="121" y="89"/>
                  </a:lnTo>
                  <a:lnTo>
                    <a:pt x="121" y="81"/>
                  </a:lnTo>
                  <a:lnTo>
                    <a:pt x="121" y="64"/>
                  </a:lnTo>
                  <a:lnTo>
                    <a:pt x="121" y="55"/>
                  </a:lnTo>
                  <a:cubicBezTo>
                    <a:pt x="121" y="55"/>
                    <a:pt x="126" y="44"/>
                    <a:pt x="128" y="44"/>
                  </a:cubicBezTo>
                  <a:cubicBezTo>
                    <a:pt x="129" y="44"/>
                    <a:pt x="129" y="45"/>
                    <a:pt x="129" y="46"/>
                  </a:cubicBezTo>
                  <a:lnTo>
                    <a:pt x="129" y="46"/>
                  </a:lnTo>
                  <a:cubicBezTo>
                    <a:pt x="129" y="29"/>
                    <a:pt x="121" y="12"/>
                    <a:pt x="103" y="4"/>
                  </a:cubicBezTo>
                  <a:cubicBezTo>
                    <a:pt x="99" y="1"/>
                    <a:pt x="94" y="0"/>
                    <a:pt x="9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5"/>
            <p:cNvSpPr/>
            <p:nvPr/>
          </p:nvSpPr>
          <p:spPr>
            <a:xfrm>
              <a:off x="8208306" y="3464667"/>
              <a:ext cx="7532" cy="14361"/>
            </a:xfrm>
            <a:custGeom>
              <a:rect b="b" l="l" r="r" t="t"/>
              <a:pathLst>
                <a:path extrusionOk="0" h="373" w="198">
                  <a:moveTo>
                    <a:pt x="161" y="0"/>
                  </a:moveTo>
                  <a:cubicBezTo>
                    <a:pt x="149" y="0"/>
                    <a:pt x="136" y="8"/>
                    <a:pt x="129" y="25"/>
                  </a:cubicBezTo>
                  <a:cubicBezTo>
                    <a:pt x="112" y="42"/>
                    <a:pt x="103" y="68"/>
                    <a:pt x="86" y="85"/>
                  </a:cubicBezTo>
                  <a:cubicBezTo>
                    <a:pt x="69" y="111"/>
                    <a:pt x="60" y="137"/>
                    <a:pt x="52" y="154"/>
                  </a:cubicBezTo>
                  <a:cubicBezTo>
                    <a:pt x="43" y="180"/>
                    <a:pt x="35" y="206"/>
                    <a:pt x="26" y="231"/>
                  </a:cubicBezTo>
                  <a:cubicBezTo>
                    <a:pt x="17" y="249"/>
                    <a:pt x="9" y="257"/>
                    <a:pt x="9" y="274"/>
                  </a:cubicBezTo>
                  <a:cubicBezTo>
                    <a:pt x="0" y="292"/>
                    <a:pt x="0" y="309"/>
                    <a:pt x="0" y="326"/>
                  </a:cubicBezTo>
                  <a:cubicBezTo>
                    <a:pt x="0" y="343"/>
                    <a:pt x="9" y="360"/>
                    <a:pt x="26" y="369"/>
                  </a:cubicBezTo>
                  <a:lnTo>
                    <a:pt x="43" y="369"/>
                  </a:lnTo>
                  <a:cubicBezTo>
                    <a:pt x="48" y="371"/>
                    <a:pt x="53" y="372"/>
                    <a:pt x="58" y="372"/>
                  </a:cubicBezTo>
                  <a:cubicBezTo>
                    <a:pt x="70" y="372"/>
                    <a:pt x="83" y="366"/>
                    <a:pt x="95" y="360"/>
                  </a:cubicBezTo>
                  <a:cubicBezTo>
                    <a:pt x="103" y="343"/>
                    <a:pt x="112" y="335"/>
                    <a:pt x="120" y="317"/>
                  </a:cubicBezTo>
                  <a:cubicBezTo>
                    <a:pt x="129" y="300"/>
                    <a:pt x="138" y="283"/>
                    <a:pt x="138" y="266"/>
                  </a:cubicBezTo>
                  <a:cubicBezTo>
                    <a:pt x="146" y="257"/>
                    <a:pt x="155" y="223"/>
                    <a:pt x="163" y="197"/>
                  </a:cubicBezTo>
                  <a:cubicBezTo>
                    <a:pt x="172" y="171"/>
                    <a:pt x="181" y="146"/>
                    <a:pt x="189" y="120"/>
                  </a:cubicBezTo>
                  <a:cubicBezTo>
                    <a:pt x="189" y="94"/>
                    <a:pt x="198" y="68"/>
                    <a:pt x="198" y="42"/>
                  </a:cubicBezTo>
                  <a:cubicBezTo>
                    <a:pt x="198" y="17"/>
                    <a:pt x="179" y="0"/>
                    <a:pt x="161"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5"/>
            <p:cNvSpPr/>
            <p:nvPr/>
          </p:nvSpPr>
          <p:spPr>
            <a:xfrm>
              <a:off x="8229077" y="3446380"/>
              <a:ext cx="6962" cy="11011"/>
            </a:xfrm>
            <a:custGeom>
              <a:rect b="b" l="l" r="r" t="t"/>
              <a:pathLst>
                <a:path extrusionOk="0" h="286" w="183">
                  <a:moveTo>
                    <a:pt x="141" y="0"/>
                  </a:moveTo>
                  <a:cubicBezTo>
                    <a:pt x="133" y="0"/>
                    <a:pt x="125" y="3"/>
                    <a:pt x="116" y="11"/>
                  </a:cubicBezTo>
                  <a:cubicBezTo>
                    <a:pt x="47" y="71"/>
                    <a:pt x="4" y="148"/>
                    <a:pt x="4" y="234"/>
                  </a:cubicBezTo>
                  <a:cubicBezTo>
                    <a:pt x="3" y="230"/>
                    <a:pt x="2" y="229"/>
                    <a:pt x="2" y="229"/>
                  </a:cubicBezTo>
                  <a:lnTo>
                    <a:pt x="2" y="229"/>
                  </a:lnTo>
                  <a:cubicBezTo>
                    <a:pt x="0" y="229"/>
                    <a:pt x="11" y="271"/>
                    <a:pt x="18" y="271"/>
                  </a:cubicBezTo>
                  <a:cubicBezTo>
                    <a:pt x="19" y="271"/>
                    <a:pt x="20" y="270"/>
                    <a:pt x="21" y="268"/>
                  </a:cubicBezTo>
                  <a:cubicBezTo>
                    <a:pt x="30" y="285"/>
                    <a:pt x="47" y="285"/>
                    <a:pt x="56" y="285"/>
                  </a:cubicBezTo>
                  <a:cubicBezTo>
                    <a:pt x="99" y="285"/>
                    <a:pt x="133" y="217"/>
                    <a:pt x="141" y="174"/>
                  </a:cubicBezTo>
                  <a:cubicBezTo>
                    <a:pt x="159" y="131"/>
                    <a:pt x="167" y="96"/>
                    <a:pt x="176" y="54"/>
                  </a:cubicBezTo>
                  <a:cubicBezTo>
                    <a:pt x="183" y="40"/>
                    <a:pt x="168" y="0"/>
                    <a:pt x="141"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5"/>
            <p:cNvSpPr/>
            <p:nvPr/>
          </p:nvSpPr>
          <p:spPr>
            <a:xfrm>
              <a:off x="8189323" y="3714494"/>
              <a:ext cx="54515" cy="20636"/>
            </a:xfrm>
            <a:custGeom>
              <a:rect b="b" l="l" r="r" t="t"/>
              <a:pathLst>
                <a:path extrusionOk="0" h="536" w="1433">
                  <a:moveTo>
                    <a:pt x="894" y="0"/>
                  </a:moveTo>
                  <a:cubicBezTo>
                    <a:pt x="662" y="0"/>
                    <a:pt x="340" y="94"/>
                    <a:pt x="1" y="358"/>
                  </a:cubicBezTo>
                  <a:cubicBezTo>
                    <a:pt x="92" y="495"/>
                    <a:pt x="224" y="536"/>
                    <a:pt x="369" y="536"/>
                  </a:cubicBezTo>
                  <a:cubicBezTo>
                    <a:pt x="551" y="536"/>
                    <a:pt x="753" y="471"/>
                    <a:pt x="920" y="452"/>
                  </a:cubicBezTo>
                  <a:cubicBezTo>
                    <a:pt x="1433" y="283"/>
                    <a:pt x="1298" y="0"/>
                    <a:pt x="8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5"/>
            <p:cNvSpPr/>
            <p:nvPr/>
          </p:nvSpPr>
          <p:spPr>
            <a:xfrm>
              <a:off x="8149796" y="3784333"/>
              <a:ext cx="46754" cy="28644"/>
            </a:xfrm>
            <a:custGeom>
              <a:rect b="b" l="l" r="r" t="t"/>
              <a:pathLst>
                <a:path extrusionOk="0" h="744" w="1229">
                  <a:moveTo>
                    <a:pt x="1008" y="0"/>
                  </a:moveTo>
                  <a:cubicBezTo>
                    <a:pt x="996" y="0"/>
                    <a:pt x="984" y="2"/>
                    <a:pt x="971" y="4"/>
                  </a:cubicBezTo>
                  <a:cubicBezTo>
                    <a:pt x="722" y="30"/>
                    <a:pt x="0" y="494"/>
                    <a:pt x="35" y="743"/>
                  </a:cubicBezTo>
                  <a:cubicBezTo>
                    <a:pt x="387" y="554"/>
                    <a:pt x="877" y="631"/>
                    <a:pt x="1126" y="271"/>
                  </a:cubicBezTo>
                  <a:cubicBezTo>
                    <a:pt x="1228" y="168"/>
                    <a:pt x="1142" y="0"/>
                    <a:pt x="10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5"/>
            <p:cNvSpPr/>
            <p:nvPr/>
          </p:nvSpPr>
          <p:spPr>
            <a:xfrm>
              <a:off x="8127884" y="3866492"/>
              <a:ext cx="44091" cy="22561"/>
            </a:xfrm>
            <a:custGeom>
              <a:rect b="b" l="l" r="r" t="t"/>
              <a:pathLst>
                <a:path extrusionOk="0" h="586" w="1159">
                  <a:moveTo>
                    <a:pt x="1012" y="0"/>
                  </a:moveTo>
                  <a:cubicBezTo>
                    <a:pt x="729" y="0"/>
                    <a:pt x="85" y="442"/>
                    <a:pt x="1" y="585"/>
                  </a:cubicBezTo>
                  <a:cubicBezTo>
                    <a:pt x="396" y="516"/>
                    <a:pt x="868" y="499"/>
                    <a:pt x="1143" y="164"/>
                  </a:cubicBezTo>
                  <a:cubicBezTo>
                    <a:pt x="1158" y="47"/>
                    <a:pt x="1104" y="0"/>
                    <a:pt x="10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5"/>
            <p:cNvSpPr/>
            <p:nvPr/>
          </p:nvSpPr>
          <p:spPr>
            <a:xfrm>
              <a:off x="8112857" y="3933636"/>
              <a:ext cx="48390" cy="25872"/>
            </a:xfrm>
            <a:custGeom>
              <a:rect b="b" l="l" r="r" t="t"/>
              <a:pathLst>
                <a:path extrusionOk="0" h="672" w="1272">
                  <a:moveTo>
                    <a:pt x="1005" y="1"/>
                  </a:moveTo>
                  <a:cubicBezTo>
                    <a:pt x="719" y="1"/>
                    <a:pt x="248" y="502"/>
                    <a:pt x="0" y="645"/>
                  </a:cubicBezTo>
                  <a:lnTo>
                    <a:pt x="18" y="671"/>
                  </a:lnTo>
                  <a:cubicBezTo>
                    <a:pt x="361" y="534"/>
                    <a:pt x="1272" y="585"/>
                    <a:pt x="1066" y="10"/>
                  </a:cubicBezTo>
                  <a:cubicBezTo>
                    <a:pt x="1047" y="4"/>
                    <a:pt x="1026" y="1"/>
                    <a:pt x="10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5"/>
            <p:cNvSpPr/>
            <p:nvPr/>
          </p:nvSpPr>
          <p:spPr>
            <a:xfrm>
              <a:off x="8166801" y="3682616"/>
              <a:ext cx="23244" cy="42696"/>
            </a:xfrm>
            <a:custGeom>
              <a:rect b="b" l="l" r="r" t="t"/>
              <a:pathLst>
                <a:path extrusionOk="0" h="1109" w="611">
                  <a:moveTo>
                    <a:pt x="301" y="0"/>
                  </a:moveTo>
                  <a:cubicBezTo>
                    <a:pt x="0" y="155"/>
                    <a:pt x="249" y="971"/>
                    <a:pt x="498" y="1108"/>
                  </a:cubicBezTo>
                  <a:cubicBezTo>
                    <a:pt x="610" y="919"/>
                    <a:pt x="558" y="112"/>
                    <a:pt x="3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5"/>
            <p:cNvSpPr/>
            <p:nvPr/>
          </p:nvSpPr>
          <p:spPr>
            <a:xfrm>
              <a:off x="8079608" y="3926128"/>
              <a:ext cx="27391" cy="30068"/>
            </a:xfrm>
            <a:custGeom>
              <a:rect b="b" l="l" r="r" t="t"/>
              <a:pathLst>
                <a:path extrusionOk="0" h="781" w="720">
                  <a:moveTo>
                    <a:pt x="189" y="1"/>
                  </a:moveTo>
                  <a:cubicBezTo>
                    <a:pt x="0" y="1"/>
                    <a:pt x="126" y="340"/>
                    <a:pt x="230" y="428"/>
                  </a:cubicBezTo>
                  <a:cubicBezTo>
                    <a:pt x="368" y="548"/>
                    <a:pt x="539" y="754"/>
                    <a:pt x="720" y="780"/>
                  </a:cubicBezTo>
                  <a:cubicBezTo>
                    <a:pt x="694" y="505"/>
                    <a:pt x="522" y="119"/>
                    <a:pt x="239" y="7"/>
                  </a:cubicBezTo>
                  <a:cubicBezTo>
                    <a:pt x="220" y="3"/>
                    <a:pt x="204" y="1"/>
                    <a:pt x="1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5"/>
            <p:cNvSpPr/>
            <p:nvPr/>
          </p:nvSpPr>
          <p:spPr>
            <a:xfrm>
              <a:off x="8127580" y="3769587"/>
              <a:ext cx="20619" cy="38731"/>
            </a:xfrm>
            <a:custGeom>
              <a:rect b="b" l="l" r="r" t="t"/>
              <a:pathLst>
                <a:path extrusionOk="0" h="1006" w="542">
                  <a:moveTo>
                    <a:pt x="120" y="1"/>
                  </a:moveTo>
                  <a:cubicBezTo>
                    <a:pt x="0" y="327"/>
                    <a:pt x="198" y="825"/>
                    <a:pt x="541" y="1006"/>
                  </a:cubicBezTo>
                  <a:cubicBezTo>
                    <a:pt x="498" y="645"/>
                    <a:pt x="464" y="164"/>
                    <a:pt x="1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5"/>
            <p:cNvSpPr/>
            <p:nvPr/>
          </p:nvSpPr>
          <p:spPr>
            <a:xfrm>
              <a:off x="8101330" y="3851631"/>
              <a:ext cx="23662" cy="36421"/>
            </a:xfrm>
            <a:custGeom>
              <a:rect b="b" l="l" r="r" t="t"/>
              <a:pathLst>
                <a:path extrusionOk="0" h="946" w="622">
                  <a:moveTo>
                    <a:pt x="134" y="0"/>
                  </a:moveTo>
                  <a:cubicBezTo>
                    <a:pt x="0" y="0"/>
                    <a:pt x="46" y="425"/>
                    <a:pt x="527" y="945"/>
                  </a:cubicBezTo>
                  <a:cubicBezTo>
                    <a:pt x="596" y="894"/>
                    <a:pt x="621" y="851"/>
                    <a:pt x="604" y="774"/>
                  </a:cubicBezTo>
                  <a:cubicBezTo>
                    <a:pt x="418" y="218"/>
                    <a:pt x="230" y="0"/>
                    <a:pt x="1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5"/>
            <p:cNvSpPr/>
            <p:nvPr/>
          </p:nvSpPr>
          <p:spPr>
            <a:xfrm>
              <a:off x="8099923" y="3672875"/>
              <a:ext cx="117894" cy="329791"/>
            </a:xfrm>
            <a:custGeom>
              <a:rect b="b" l="l" r="r" t="t"/>
              <a:pathLst>
                <a:path extrusionOk="0" h="8566" w="3099">
                  <a:moveTo>
                    <a:pt x="3082" y="0"/>
                  </a:moveTo>
                  <a:cubicBezTo>
                    <a:pt x="3078" y="0"/>
                    <a:pt x="3075" y="2"/>
                    <a:pt x="3073" y="4"/>
                  </a:cubicBezTo>
                  <a:cubicBezTo>
                    <a:pt x="3030" y="64"/>
                    <a:pt x="2978" y="116"/>
                    <a:pt x="2935" y="176"/>
                  </a:cubicBezTo>
                  <a:cubicBezTo>
                    <a:pt x="2901" y="236"/>
                    <a:pt x="2849" y="305"/>
                    <a:pt x="2815" y="365"/>
                  </a:cubicBezTo>
                  <a:cubicBezTo>
                    <a:pt x="2729" y="494"/>
                    <a:pt x="2660" y="614"/>
                    <a:pt x="2583" y="743"/>
                  </a:cubicBezTo>
                  <a:cubicBezTo>
                    <a:pt x="2437" y="1001"/>
                    <a:pt x="2291" y="1258"/>
                    <a:pt x="2153" y="1525"/>
                  </a:cubicBezTo>
                  <a:cubicBezTo>
                    <a:pt x="1878" y="2049"/>
                    <a:pt x="1629" y="2599"/>
                    <a:pt x="1397" y="3140"/>
                  </a:cubicBezTo>
                  <a:cubicBezTo>
                    <a:pt x="1174" y="3690"/>
                    <a:pt x="968" y="4248"/>
                    <a:pt x="796" y="4815"/>
                  </a:cubicBezTo>
                  <a:cubicBezTo>
                    <a:pt x="624" y="5374"/>
                    <a:pt x="469" y="5949"/>
                    <a:pt x="340" y="6533"/>
                  </a:cubicBezTo>
                  <a:cubicBezTo>
                    <a:pt x="212" y="7109"/>
                    <a:pt x="109" y="7693"/>
                    <a:pt x="31" y="8286"/>
                  </a:cubicBezTo>
                  <a:cubicBezTo>
                    <a:pt x="23" y="8355"/>
                    <a:pt x="14" y="8432"/>
                    <a:pt x="5" y="8501"/>
                  </a:cubicBezTo>
                  <a:cubicBezTo>
                    <a:pt x="0" y="8540"/>
                    <a:pt x="40" y="8565"/>
                    <a:pt x="77" y="8565"/>
                  </a:cubicBezTo>
                  <a:cubicBezTo>
                    <a:pt x="105" y="8565"/>
                    <a:pt x="131" y="8551"/>
                    <a:pt x="134" y="8518"/>
                  </a:cubicBezTo>
                  <a:cubicBezTo>
                    <a:pt x="177" y="8226"/>
                    <a:pt x="212" y="7934"/>
                    <a:pt x="263" y="7642"/>
                  </a:cubicBezTo>
                  <a:cubicBezTo>
                    <a:pt x="315" y="7350"/>
                    <a:pt x="366" y="7058"/>
                    <a:pt x="426" y="6765"/>
                  </a:cubicBezTo>
                  <a:cubicBezTo>
                    <a:pt x="547" y="6190"/>
                    <a:pt x="684" y="5623"/>
                    <a:pt x="856" y="5056"/>
                  </a:cubicBezTo>
                  <a:cubicBezTo>
                    <a:pt x="1028" y="4489"/>
                    <a:pt x="1217" y="3930"/>
                    <a:pt x="1440" y="3380"/>
                  </a:cubicBezTo>
                  <a:cubicBezTo>
                    <a:pt x="1655" y="2831"/>
                    <a:pt x="1896" y="2298"/>
                    <a:pt x="2162" y="1774"/>
                  </a:cubicBezTo>
                  <a:cubicBezTo>
                    <a:pt x="2420" y="1241"/>
                    <a:pt x="2712" y="726"/>
                    <a:pt x="3004" y="210"/>
                  </a:cubicBezTo>
                  <a:cubicBezTo>
                    <a:pt x="3038" y="141"/>
                    <a:pt x="3064" y="73"/>
                    <a:pt x="3098" y="13"/>
                  </a:cubicBezTo>
                  <a:cubicBezTo>
                    <a:pt x="3098" y="7"/>
                    <a:pt x="3090" y="0"/>
                    <a:pt x="30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5"/>
            <p:cNvSpPr/>
            <p:nvPr/>
          </p:nvSpPr>
          <p:spPr>
            <a:xfrm>
              <a:off x="8201762" y="3530579"/>
              <a:ext cx="171952" cy="150111"/>
            </a:xfrm>
            <a:custGeom>
              <a:rect b="b" l="l" r="r" t="t"/>
              <a:pathLst>
                <a:path extrusionOk="0" h="3899" w="4520">
                  <a:moveTo>
                    <a:pt x="3893" y="0"/>
                  </a:moveTo>
                  <a:cubicBezTo>
                    <a:pt x="3775" y="0"/>
                    <a:pt x="3653" y="176"/>
                    <a:pt x="3583" y="272"/>
                  </a:cubicBezTo>
                  <a:cubicBezTo>
                    <a:pt x="3542" y="234"/>
                    <a:pt x="3505" y="218"/>
                    <a:pt x="3469" y="218"/>
                  </a:cubicBezTo>
                  <a:cubicBezTo>
                    <a:pt x="3354" y="218"/>
                    <a:pt x="3263" y="382"/>
                    <a:pt x="3171" y="461"/>
                  </a:cubicBezTo>
                  <a:cubicBezTo>
                    <a:pt x="3132" y="408"/>
                    <a:pt x="3091" y="387"/>
                    <a:pt x="3050" y="387"/>
                  </a:cubicBezTo>
                  <a:cubicBezTo>
                    <a:pt x="2945" y="387"/>
                    <a:pt x="2842" y="528"/>
                    <a:pt x="2793" y="633"/>
                  </a:cubicBezTo>
                  <a:cubicBezTo>
                    <a:pt x="2759" y="598"/>
                    <a:pt x="2727" y="583"/>
                    <a:pt x="2698" y="583"/>
                  </a:cubicBezTo>
                  <a:cubicBezTo>
                    <a:pt x="2555" y="583"/>
                    <a:pt x="2463" y="941"/>
                    <a:pt x="2341" y="941"/>
                  </a:cubicBezTo>
                  <a:cubicBezTo>
                    <a:pt x="2331" y="941"/>
                    <a:pt x="2321" y="938"/>
                    <a:pt x="2311" y="934"/>
                  </a:cubicBezTo>
                  <a:cubicBezTo>
                    <a:pt x="2289" y="911"/>
                    <a:pt x="2267" y="902"/>
                    <a:pt x="2247" y="902"/>
                  </a:cubicBezTo>
                  <a:cubicBezTo>
                    <a:pt x="2214" y="902"/>
                    <a:pt x="2184" y="927"/>
                    <a:pt x="2157" y="959"/>
                  </a:cubicBezTo>
                  <a:cubicBezTo>
                    <a:pt x="2043" y="1057"/>
                    <a:pt x="2076" y="1279"/>
                    <a:pt x="1903" y="1279"/>
                  </a:cubicBezTo>
                  <a:cubicBezTo>
                    <a:pt x="1893" y="1279"/>
                    <a:pt x="1884" y="1279"/>
                    <a:pt x="1873" y="1277"/>
                  </a:cubicBezTo>
                  <a:cubicBezTo>
                    <a:pt x="1867" y="1277"/>
                    <a:pt x="1860" y="1276"/>
                    <a:pt x="1854" y="1276"/>
                  </a:cubicBezTo>
                  <a:cubicBezTo>
                    <a:pt x="1711" y="1276"/>
                    <a:pt x="1633" y="1455"/>
                    <a:pt x="1650" y="1578"/>
                  </a:cubicBezTo>
                  <a:cubicBezTo>
                    <a:pt x="1607" y="1563"/>
                    <a:pt x="1572" y="1556"/>
                    <a:pt x="1542" y="1556"/>
                  </a:cubicBezTo>
                  <a:cubicBezTo>
                    <a:pt x="1403" y="1556"/>
                    <a:pt x="1397" y="1708"/>
                    <a:pt x="1298" y="1836"/>
                  </a:cubicBezTo>
                  <a:cubicBezTo>
                    <a:pt x="1262" y="1807"/>
                    <a:pt x="1232" y="1794"/>
                    <a:pt x="1207" y="1794"/>
                  </a:cubicBezTo>
                  <a:cubicBezTo>
                    <a:pt x="1065" y="1794"/>
                    <a:pt x="1056" y="2173"/>
                    <a:pt x="959" y="2173"/>
                  </a:cubicBezTo>
                  <a:cubicBezTo>
                    <a:pt x="955" y="2173"/>
                    <a:pt x="950" y="2172"/>
                    <a:pt x="945" y="2171"/>
                  </a:cubicBezTo>
                  <a:cubicBezTo>
                    <a:pt x="940" y="2170"/>
                    <a:pt x="934" y="2169"/>
                    <a:pt x="929" y="2169"/>
                  </a:cubicBezTo>
                  <a:cubicBezTo>
                    <a:pt x="837" y="2169"/>
                    <a:pt x="790" y="2304"/>
                    <a:pt x="782" y="2377"/>
                  </a:cubicBezTo>
                  <a:cubicBezTo>
                    <a:pt x="722" y="2600"/>
                    <a:pt x="542" y="2325"/>
                    <a:pt x="602" y="2841"/>
                  </a:cubicBezTo>
                  <a:cubicBezTo>
                    <a:pt x="464" y="2884"/>
                    <a:pt x="327" y="2858"/>
                    <a:pt x="327" y="3047"/>
                  </a:cubicBezTo>
                  <a:cubicBezTo>
                    <a:pt x="310" y="3124"/>
                    <a:pt x="370" y="3210"/>
                    <a:pt x="267" y="3228"/>
                  </a:cubicBezTo>
                  <a:cubicBezTo>
                    <a:pt x="0" y="3296"/>
                    <a:pt x="232" y="3683"/>
                    <a:pt x="361" y="3786"/>
                  </a:cubicBezTo>
                  <a:cubicBezTo>
                    <a:pt x="442" y="3838"/>
                    <a:pt x="653" y="3898"/>
                    <a:pt x="832" y="3898"/>
                  </a:cubicBezTo>
                  <a:cubicBezTo>
                    <a:pt x="978" y="3898"/>
                    <a:pt x="1102" y="3859"/>
                    <a:pt x="1117" y="3743"/>
                  </a:cubicBezTo>
                  <a:cubicBezTo>
                    <a:pt x="1091" y="3657"/>
                    <a:pt x="1212" y="3683"/>
                    <a:pt x="1220" y="3623"/>
                  </a:cubicBezTo>
                  <a:cubicBezTo>
                    <a:pt x="1306" y="3348"/>
                    <a:pt x="1744" y="3588"/>
                    <a:pt x="1530" y="3159"/>
                  </a:cubicBezTo>
                  <a:cubicBezTo>
                    <a:pt x="1805" y="3099"/>
                    <a:pt x="1925" y="3090"/>
                    <a:pt x="1813" y="2781"/>
                  </a:cubicBezTo>
                  <a:cubicBezTo>
                    <a:pt x="1933" y="2686"/>
                    <a:pt x="2303" y="2729"/>
                    <a:pt x="2234" y="2497"/>
                  </a:cubicBezTo>
                  <a:cubicBezTo>
                    <a:pt x="2226" y="2471"/>
                    <a:pt x="2208" y="2454"/>
                    <a:pt x="2226" y="2420"/>
                  </a:cubicBezTo>
                  <a:cubicBezTo>
                    <a:pt x="2432" y="2351"/>
                    <a:pt x="2681" y="2394"/>
                    <a:pt x="2621" y="2093"/>
                  </a:cubicBezTo>
                  <a:cubicBezTo>
                    <a:pt x="2767" y="2068"/>
                    <a:pt x="3291" y="1896"/>
                    <a:pt x="2956" y="1750"/>
                  </a:cubicBezTo>
                  <a:lnTo>
                    <a:pt x="2956" y="1707"/>
                  </a:lnTo>
                  <a:cubicBezTo>
                    <a:pt x="3291" y="1612"/>
                    <a:pt x="3033" y="1458"/>
                    <a:pt x="3188" y="1363"/>
                  </a:cubicBezTo>
                  <a:cubicBezTo>
                    <a:pt x="3317" y="1320"/>
                    <a:pt x="3574" y="1286"/>
                    <a:pt x="3428" y="1105"/>
                  </a:cubicBezTo>
                  <a:cubicBezTo>
                    <a:pt x="3420" y="1088"/>
                    <a:pt x="3394" y="1080"/>
                    <a:pt x="3420" y="1054"/>
                  </a:cubicBezTo>
                  <a:cubicBezTo>
                    <a:pt x="3557" y="985"/>
                    <a:pt x="3952" y="1002"/>
                    <a:pt x="3944" y="813"/>
                  </a:cubicBezTo>
                  <a:cubicBezTo>
                    <a:pt x="3806" y="564"/>
                    <a:pt x="4519" y="702"/>
                    <a:pt x="4184" y="306"/>
                  </a:cubicBezTo>
                  <a:cubicBezTo>
                    <a:pt x="4311" y="251"/>
                    <a:pt x="4380" y="71"/>
                    <a:pt x="4227" y="71"/>
                  </a:cubicBezTo>
                  <a:cubicBezTo>
                    <a:pt x="4214" y="71"/>
                    <a:pt x="4200" y="72"/>
                    <a:pt x="4184" y="74"/>
                  </a:cubicBezTo>
                  <a:cubicBezTo>
                    <a:pt x="4139" y="74"/>
                    <a:pt x="4100" y="105"/>
                    <a:pt x="4065" y="105"/>
                  </a:cubicBezTo>
                  <a:cubicBezTo>
                    <a:pt x="4047" y="105"/>
                    <a:pt x="4030" y="97"/>
                    <a:pt x="4013" y="74"/>
                  </a:cubicBezTo>
                  <a:cubicBezTo>
                    <a:pt x="3975" y="21"/>
                    <a:pt x="3934" y="0"/>
                    <a:pt x="38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5"/>
            <p:cNvSpPr/>
            <p:nvPr/>
          </p:nvSpPr>
          <p:spPr>
            <a:xfrm>
              <a:off x="8214164" y="3654703"/>
              <a:ext cx="6505" cy="11704"/>
            </a:xfrm>
            <a:custGeom>
              <a:rect b="b" l="l" r="r" t="t"/>
              <a:pathLst>
                <a:path extrusionOk="0" h="304" w="171">
                  <a:moveTo>
                    <a:pt x="60" y="0"/>
                  </a:moveTo>
                  <a:cubicBezTo>
                    <a:pt x="50" y="0"/>
                    <a:pt x="39" y="4"/>
                    <a:pt x="27" y="12"/>
                  </a:cubicBezTo>
                  <a:cubicBezTo>
                    <a:pt x="1" y="98"/>
                    <a:pt x="1" y="184"/>
                    <a:pt x="35" y="270"/>
                  </a:cubicBezTo>
                  <a:cubicBezTo>
                    <a:pt x="51" y="294"/>
                    <a:pt x="71" y="303"/>
                    <a:pt x="90" y="303"/>
                  </a:cubicBezTo>
                  <a:cubicBezTo>
                    <a:pt x="132" y="303"/>
                    <a:pt x="171" y="252"/>
                    <a:pt x="147" y="193"/>
                  </a:cubicBezTo>
                  <a:cubicBezTo>
                    <a:pt x="132" y="148"/>
                    <a:pt x="124" y="0"/>
                    <a:pt x="6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5"/>
            <p:cNvSpPr/>
            <p:nvPr/>
          </p:nvSpPr>
          <p:spPr>
            <a:xfrm>
              <a:off x="8224626" y="3637070"/>
              <a:ext cx="4603" cy="9125"/>
            </a:xfrm>
            <a:custGeom>
              <a:rect b="b" l="l" r="r" t="t"/>
              <a:pathLst>
                <a:path extrusionOk="0" h="237" w="121">
                  <a:moveTo>
                    <a:pt x="48" y="1"/>
                  </a:moveTo>
                  <a:cubicBezTo>
                    <a:pt x="38" y="1"/>
                    <a:pt x="28" y="5"/>
                    <a:pt x="18" y="15"/>
                  </a:cubicBezTo>
                  <a:cubicBezTo>
                    <a:pt x="18" y="15"/>
                    <a:pt x="9" y="23"/>
                    <a:pt x="9" y="32"/>
                  </a:cubicBezTo>
                  <a:cubicBezTo>
                    <a:pt x="1" y="41"/>
                    <a:pt x="1" y="58"/>
                    <a:pt x="1" y="66"/>
                  </a:cubicBezTo>
                  <a:cubicBezTo>
                    <a:pt x="1" y="75"/>
                    <a:pt x="1" y="92"/>
                    <a:pt x="1" y="101"/>
                  </a:cubicBezTo>
                  <a:lnTo>
                    <a:pt x="1" y="135"/>
                  </a:lnTo>
                  <a:cubicBezTo>
                    <a:pt x="1" y="161"/>
                    <a:pt x="9" y="178"/>
                    <a:pt x="18" y="204"/>
                  </a:cubicBezTo>
                  <a:cubicBezTo>
                    <a:pt x="18" y="204"/>
                    <a:pt x="27" y="212"/>
                    <a:pt x="27" y="221"/>
                  </a:cubicBezTo>
                  <a:cubicBezTo>
                    <a:pt x="37" y="232"/>
                    <a:pt x="51" y="237"/>
                    <a:pt x="65" y="237"/>
                  </a:cubicBezTo>
                  <a:cubicBezTo>
                    <a:pt x="84" y="237"/>
                    <a:pt x="102" y="227"/>
                    <a:pt x="112" y="212"/>
                  </a:cubicBezTo>
                  <a:cubicBezTo>
                    <a:pt x="121" y="187"/>
                    <a:pt x="121" y="169"/>
                    <a:pt x="121" y="152"/>
                  </a:cubicBezTo>
                  <a:lnTo>
                    <a:pt x="112" y="101"/>
                  </a:lnTo>
                  <a:cubicBezTo>
                    <a:pt x="104" y="66"/>
                    <a:pt x="95" y="15"/>
                    <a:pt x="61" y="6"/>
                  </a:cubicBezTo>
                  <a:lnTo>
                    <a:pt x="69" y="6"/>
                  </a:lnTo>
                  <a:cubicBezTo>
                    <a:pt x="62" y="3"/>
                    <a:pt x="55" y="1"/>
                    <a:pt x="48"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5"/>
            <p:cNvSpPr/>
            <p:nvPr/>
          </p:nvSpPr>
          <p:spPr>
            <a:xfrm>
              <a:off x="8232463" y="3621593"/>
              <a:ext cx="4946" cy="18364"/>
            </a:xfrm>
            <a:custGeom>
              <a:rect b="b" l="l" r="r" t="t"/>
              <a:pathLst>
                <a:path extrusionOk="0" h="477" w="130">
                  <a:moveTo>
                    <a:pt x="49" y="0"/>
                  </a:moveTo>
                  <a:cubicBezTo>
                    <a:pt x="40" y="0"/>
                    <a:pt x="31" y="4"/>
                    <a:pt x="27" y="13"/>
                  </a:cubicBezTo>
                  <a:cubicBezTo>
                    <a:pt x="10" y="39"/>
                    <a:pt x="1" y="73"/>
                    <a:pt x="1" y="107"/>
                  </a:cubicBezTo>
                  <a:lnTo>
                    <a:pt x="1" y="219"/>
                  </a:lnTo>
                  <a:lnTo>
                    <a:pt x="1" y="331"/>
                  </a:lnTo>
                  <a:cubicBezTo>
                    <a:pt x="1" y="374"/>
                    <a:pt x="10" y="417"/>
                    <a:pt x="27" y="451"/>
                  </a:cubicBezTo>
                  <a:cubicBezTo>
                    <a:pt x="35" y="468"/>
                    <a:pt x="52" y="477"/>
                    <a:pt x="70" y="477"/>
                  </a:cubicBezTo>
                  <a:cubicBezTo>
                    <a:pt x="87" y="477"/>
                    <a:pt x="104" y="468"/>
                    <a:pt x="113" y="451"/>
                  </a:cubicBezTo>
                  <a:cubicBezTo>
                    <a:pt x="130" y="417"/>
                    <a:pt x="130" y="374"/>
                    <a:pt x="130" y="339"/>
                  </a:cubicBezTo>
                  <a:lnTo>
                    <a:pt x="121" y="228"/>
                  </a:lnTo>
                  <a:cubicBezTo>
                    <a:pt x="121" y="185"/>
                    <a:pt x="121" y="150"/>
                    <a:pt x="113" y="116"/>
                  </a:cubicBezTo>
                  <a:cubicBezTo>
                    <a:pt x="113" y="82"/>
                    <a:pt x="104" y="39"/>
                    <a:pt x="78" y="13"/>
                  </a:cubicBezTo>
                  <a:cubicBezTo>
                    <a:pt x="70" y="4"/>
                    <a:pt x="59" y="0"/>
                    <a:pt x="49"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5"/>
            <p:cNvSpPr/>
            <p:nvPr/>
          </p:nvSpPr>
          <p:spPr>
            <a:xfrm>
              <a:off x="8238702" y="3629255"/>
              <a:ext cx="4603" cy="10049"/>
            </a:xfrm>
            <a:custGeom>
              <a:rect b="b" l="l" r="r" t="t"/>
              <a:pathLst>
                <a:path extrusionOk="0" h="261" w="121">
                  <a:moveTo>
                    <a:pt x="75" y="1"/>
                  </a:moveTo>
                  <a:cubicBezTo>
                    <a:pt x="72" y="1"/>
                    <a:pt x="71" y="1"/>
                    <a:pt x="69" y="3"/>
                  </a:cubicBezTo>
                  <a:cubicBezTo>
                    <a:pt x="52" y="3"/>
                    <a:pt x="43" y="12"/>
                    <a:pt x="35" y="20"/>
                  </a:cubicBezTo>
                  <a:lnTo>
                    <a:pt x="26" y="29"/>
                  </a:lnTo>
                  <a:cubicBezTo>
                    <a:pt x="26" y="37"/>
                    <a:pt x="17" y="46"/>
                    <a:pt x="17" y="55"/>
                  </a:cubicBezTo>
                  <a:cubicBezTo>
                    <a:pt x="9" y="72"/>
                    <a:pt x="9" y="89"/>
                    <a:pt x="9" y="106"/>
                  </a:cubicBezTo>
                  <a:cubicBezTo>
                    <a:pt x="0" y="123"/>
                    <a:pt x="0" y="140"/>
                    <a:pt x="0" y="166"/>
                  </a:cubicBezTo>
                  <a:lnTo>
                    <a:pt x="0" y="183"/>
                  </a:lnTo>
                  <a:cubicBezTo>
                    <a:pt x="0" y="201"/>
                    <a:pt x="9" y="218"/>
                    <a:pt x="17" y="235"/>
                  </a:cubicBezTo>
                  <a:cubicBezTo>
                    <a:pt x="26" y="252"/>
                    <a:pt x="43" y="261"/>
                    <a:pt x="60" y="261"/>
                  </a:cubicBezTo>
                  <a:cubicBezTo>
                    <a:pt x="77" y="261"/>
                    <a:pt x="95" y="244"/>
                    <a:pt x="103" y="235"/>
                  </a:cubicBezTo>
                  <a:cubicBezTo>
                    <a:pt x="112" y="226"/>
                    <a:pt x="112" y="218"/>
                    <a:pt x="112" y="218"/>
                  </a:cubicBezTo>
                  <a:cubicBezTo>
                    <a:pt x="120" y="209"/>
                    <a:pt x="120" y="201"/>
                    <a:pt x="112" y="192"/>
                  </a:cubicBezTo>
                  <a:cubicBezTo>
                    <a:pt x="112" y="183"/>
                    <a:pt x="112" y="175"/>
                    <a:pt x="112" y="166"/>
                  </a:cubicBezTo>
                  <a:cubicBezTo>
                    <a:pt x="120" y="149"/>
                    <a:pt x="120" y="132"/>
                    <a:pt x="112" y="123"/>
                  </a:cubicBezTo>
                  <a:cubicBezTo>
                    <a:pt x="112" y="97"/>
                    <a:pt x="112" y="80"/>
                    <a:pt x="103" y="63"/>
                  </a:cubicBezTo>
                  <a:cubicBezTo>
                    <a:pt x="103" y="55"/>
                    <a:pt x="103" y="46"/>
                    <a:pt x="95" y="37"/>
                  </a:cubicBezTo>
                  <a:lnTo>
                    <a:pt x="95" y="29"/>
                  </a:lnTo>
                  <a:lnTo>
                    <a:pt x="95" y="20"/>
                  </a:lnTo>
                  <a:cubicBezTo>
                    <a:pt x="95" y="13"/>
                    <a:pt x="83" y="1"/>
                    <a:pt x="75"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5"/>
            <p:cNvSpPr/>
            <p:nvPr/>
          </p:nvSpPr>
          <p:spPr>
            <a:xfrm>
              <a:off x="8256353" y="3604538"/>
              <a:ext cx="5897" cy="14168"/>
            </a:xfrm>
            <a:custGeom>
              <a:rect b="b" l="l" r="r" t="t"/>
              <a:pathLst>
                <a:path extrusionOk="0" h="368" w="155">
                  <a:moveTo>
                    <a:pt x="95" y="1"/>
                  </a:moveTo>
                  <a:cubicBezTo>
                    <a:pt x="52" y="44"/>
                    <a:pt x="17" y="104"/>
                    <a:pt x="17" y="164"/>
                  </a:cubicBezTo>
                  <a:cubicBezTo>
                    <a:pt x="9" y="190"/>
                    <a:pt x="9" y="224"/>
                    <a:pt x="9" y="250"/>
                  </a:cubicBezTo>
                  <a:cubicBezTo>
                    <a:pt x="0" y="293"/>
                    <a:pt x="9" y="327"/>
                    <a:pt x="43" y="361"/>
                  </a:cubicBezTo>
                  <a:cubicBezTo>
                    <a:pt x="52" y="366"/>
                    <a:pt x="60" y="368"/>
                    <a:pt x="69" y="368"/>
                  </a:cubicBezTo>
                  <a:cubicBezTo>
                    <a:pt x="77" y="368"/>
                    <a:pt x="86" y="366"/>
                    <a:pt x="95" y="361"/>
                  </a:cubicBezTo>
                  <a:cubicBezTo>
                    <a:pt x="138" y="327"/>
                    <a:pt x="146" y="293"/>
                    <a:pt x="146" y="250"/>
                  </a:cubicBezTo>
                  <a:lnTo>
                    <a:pt x="155" y="172"/>
                  </a:lnTo>
                  <a:lnTo>
                    <a:pt x="155" y="164"/>
                  </a:lnTo>
                  <a:lnTo>
                    <a:pt x="155" y="138"/>
                  </a:lnTo>
                  <a:lnTo>
                    <a:pt x="155" y="104"/>
                  </a:lnTo>
                  <a:cubicBezTo>
                    <a:pt x="155" y="69"/>
                    <a:pt x="146" y="44"/>
                    <a:pt x="138" y="18"/>
                  </a:cubicBezTo>
                  <a:cubicBezTo>
                    <a:pt x="129" y="1"/>
                    <a:pt x="112" y="1"/>
                    <a:pt x="95"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5"/>
            <p:cNvSpPr/>
            <p:nvPr/>
          </p:nvSpPr>
          <p:spPr>
            <a:xfrm>
              <a:off x="8265179" y="3604499"/>
              <a:ext cx="6125" cy="11011"/>
            </a:xfrm>
            <a:custGeom>
              <a:rect b="b" l="l" r="r" t="t"/>
              <a:pathLst>
                <a:path extrusionOk="0" h="286" w="161">
                  <a:moveTo>
                    <a:pt x="123" y="1"/>
                  </a:moveTo>
                  <a:cubicBezTo>
                    <a:pt x="112" y="1"/>
                    <a:pt x="101" y="6"/>
                    <a:pt x="95" y="19"/>
                  </a:cubicBezTo>
                  <a:cubicBezTo>
                    <a:pt x="95" y="19"/>
                    <a:pt x="77" y="27"/>
                    <a:pt x="77" y="27"/>
                  </a:cubicBezTo>
                  <a:cubicBezTo>
                    <a:pt x="69" y="36"/>
                    <a:pt x="60" y="45"/>
                    <a:pt x="52" y="53"/>
                  </a:cubicBezTo>
                  <a:cubicBezTo>
                    <a:pt x="43" y="79"/>
                    <a:pt x="34" y="96"/>
                    <a:pt x="26" y="113"/>
                  </a:cubicBezTo>
                  <a:cubicBezTo>
                    <a:pt x="17" y="130"/>
                    <a:pt x="9" y="148"/>
                    <a:pt x="9" y="165"/>
                  </a:cubicBezTo>
                  <a:cubicBezTo>
                    <a:pt x="0" y="173"/>
                    <a:pt x="0" y="182"/>
                    <a:pt x="0" y="191"/>
                  </a:cubicBezTo>
                  <a:cubicBezTo>
                    <a:pt x="0" y="199"/>
                    <a:pt x="0" y="208"/>
                    <a:pt x="0" y="216"/>
                  </a:cubicBezTo>
                  <a:cubicBezTo>
                    <a:pt x="0" y="225"/>
                    <a:pt x="0" y="234"/>
                    <a:pt x="0" y="234"/>
                  </a:cubicBezTo>
                  <a:cubicBezTo>
                    <a:pt x="5" y="244"/>
                    <a:pt x="7" y="252"/>
                    <a:pt x="6" y="252"/>
                  </a:cubicBezTo>
                  <a:cubicBezTo>
                    <a:pt x="5" y="252"/>
                    <a:pt x="3" y="249"/>
                    <a:pt x="0" y="242"/>
                  </a:cubicBezTo>
                  <a:lnTo>
                    <a:pt x="0" y="242"/>
                  </a:lnTo>
                  <a:cubicBezTo>
                    <a:pt x="0" y="259"/>
                    <a:pt x="17" y="277"/>
                    <a:pt x="34" y="285"/>
                  </a:cubicBezTo>
                  <a:cubicBezTo>
                    <a:pt x="60" y="285"/>
                    <a:pt x="77" y="285"/>
                    <a:pt x="95" y="268"/>
                  </a:cubicBezTo>
                  <a:cubicBezTo>
                    <a:pt x="103" y="259"/>
                    <a:pt x="112" y="242"/>
                    <a:pt x="112" y="225"/>
                  </a:cubicBezTo>
                  <a:lnTo>
                    <a:pt x="129" y="199"/>
                  </a:lnTo>
                  <a:cubicBezTo>
                    <a:pt x="129" y="182"/>
                    <a:pt x="138" y="165"/>
                    <a:pt x="138" y="148"/>
                  </a:cubicBezTo>
                  <a:cubicBezTo>
                    <a:pt x="146" y="130"/>
                    <a:pt x="146" y="113"/>
                    <a:pt x="155" y="96"/>
                  </a:cubicBezTo>
                  <a:lnTo>
                    <a:pt x="155" y="62"/>
                  </a:lnTo>
                  <a:lnTo>
                    <a:pt x="155" y="45"/>
                  </a:lnTo>
                  <a:cubicBezTo>
                    <a:pt x="160" y="17"/>
                    <a:pt x="141" y="1"/>
                    <a:pt x="123"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5"/>
            <p:cNvSpPr/>
            <p:nvPr/>
          </p:nvSpPr>
          <p:spPr>
            <a:xfrm>
              <a:off x="8276592" y="3573930"/>
              <a:ext cx="7570" cy="13398"/>
            </a:xfrm>
            <a:custGeom>
              <a:rect b="b" l="l" r="r" t="t"/>
              <a:pathLst>
                <a:path extrusionOk="0" h="348" w="199">
                  <a:moveTo>
                    <a:pt x="156" y="1"/>
                  </a:moveTo>
                  <a:cubicBezTo>
                    <a:pt x="149" y="1"/>
                    <a:pt x="143" y="5"/>
                    <a:pt x="138" y="14"/>
                  </a:cubicBezTo>
                  <a:cubicBezTo>
                    <a:pt x="130" y="22"/>
                    <a:pt x="121" y="31"/>
                    <a:pt x="112" y="40"/>
                  </a:cubicBezTo>
                  <a:lnTo>
                    <a:pt x="78" y="74"/>
                  </a:lnTo>
                  <a:cubicBezTo>
                    <a:pt x="61" y="100"/>
                    <a:pt x="52" y="126"/>
                    <a:pt x="44" y="151"/>
                  </a:cubicBezTo>
                  <a:cubicBezTo>
                    <a:pt x="27" y="177"/>
                    <a:pt x="18" y="203"/>
                    <a:pt x="9" y="237"/>
                  </a:cubicBezTo>
                  <a:cubicBezTo>
                    <a:pt x="1" y="246"/>
                    <a:pt x="1" y="254"/>
                    <a:pt x="1" y="263"/>
                  </a:cubicBezTo>
                  <a:cubicBezTo>
                    <a:pt x="1" y="263"/>
                    <a:pt x="1" y="272"/>
                    <a:pt x="1" y="280"/>
                  </a:cubicBezTo>
                  <a:cubicBezTo>
                    <a:pt x="1" y="306"/>
                    <a:pt x="9" y="332"/>
                    <a:pt x="35" y="340"/>
                  </a:cubicBezTo>
                  <a:cubicBezTo>
                    <a:pt x="43" y="345"/>
                    <a:pt x="51" y="347"/>
                    <a:pt x="58" y="347"/>
                  </a:cubicBezTo>
                  <a:cubicBezTo>
                    <a:pt x="90" y="347"/>
                    <a:pt x="116" y="308"/>
                    <a:pt x="130" y="280"/>
                  </a:cubicBezTo>
                  <a:cubicBezTo>
                    <a:pt x="147" y="237"/>
                    <a:pt x="147" y="229"/>
                    <a:pt x="155" y="194"/>
                  </a:cubicBezTo>
                  <a:cubicBezTo>
                    <a:pt x="164" y="168"/>
                    <a:pt x="173" y="143"/>
                    <a:pt x="181" y="117"/>
                  </a:cubicBezTo>
                  <a:cubicBezTo>
                    <a:pt x="181" y="91"/>
                    <a:pt x="181" y="108"/>
                    <a:pt x="190" y="91"/>
                  </a:cubicBezTo>
                  <a:cubicBezTo>
                    <a:pt x="190" y="74"/>
                    <a:pt x="190" y="65"/>
                    <a:pt x="190" y="48"/>
                  </a:cubicBezTo>
                  <a:cubicBezTo>
                    <a:pt x="198" y="31"/>
                    <a:pt x="190" y="14"/>
                    <a:pt x="181" y="14"/>
                  </a:cubicBezTo>
                  <a:cubicBezTo>
                    <a:pt x="173" y="5"/>
                    <a:pt x="164" y="1"/>
                    <a:pt x="156"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5"/>
            <p:cNvSpPr/>
            <p:nvPr/>
          </p:nvSpPr>
          <p:spPr>
            <a:xfrm>
              <a:off x="8305352" y="3562611"/>
              <a:ext cx="8560" cy="12397"/>
            </a:xfrm>
            <a:custGeom>
              <a:rect b="b" l="l" r="r" t="t"/>
              <a:pathLst>
                <a:path extrusionOk="0" h="322" w="225">
                  <a:moveTo>
                    <a:pt x="185" y="1"/>
                  </a:moveTo>
                  <a:cubicBezTo>
                    <a:pt x="178" y="1"/>
                    <a:pt x="171" y="3"/>
                    <a:pt x="164" y="7"/>
                  </a:cubicBezTo>
                  <a:cubicBezTo>
                    <a:pt x="147" y="24"/>
                    <a:pt x="130" y="41"/>
                    <a:pt x="112" y="59"/>
                  </a:cubicBezTo>
                  <a:cubicBezTo>
                    <a:pt x="104" y="76"/>
                    <a:pt x="87" y="102"/>
                    <a:pt x="70" y="119"/>
                  </a:cubicBezTo>
                  <a:cubicBezTo>
                    <a:pt x="52" y="145"/>
                    <a:pt x="44" y="162"/>
                    <a:pt x="35" y="179"/>
                  </a:cubicBezTo>
                  <a:cubicBezTo>
                    <a:pt x="9" y="205"/>
                    <a:pt x="1" y="230"/>
                    <a:pt x="1" y="265"/>
                  </a:cubicBezTo>
                  <a:cubicBezTo>
                    <a:pt x="1" y="299"/>
                    <a:pt x="27" y="322"/>
                    <a:pt x="60" y="322"/>
                  </a:cubicBezTo>
                  <a:cubicBezTo>
                    <a:pt x="68" y="322"/>
                    <a:pt x="78" y="320"/>
                    <a:pt x="87" y="316"/>
                  </a:cubicBezTo>
                  <a:cubicBezTo>
                    <a:pt x="112" y="299"/>
                    <a:pt x="130" y="273"/>
                    <a:pt x="138" y="248"/>
                  </a:cubicBezTo>
                  <a:cubicBezTo>
                    <a:pt x="155" y="222"/>
                    <a:pt x="164" y="205"/>
                    <a:pt x="173" y="188"/>
                  </a:cubicBezTo>
                  <a:cubicBezTo>
                    <a:pt x="181" y="162"/>
                    <a:pt x="190" y="136"/>
                    <a:pt x="207" y="110"/>
                  </a:cubicBezTo>
                  <a:cubicBezTo>
                    <a:pt x="207" y="93"/>
                    <a:pt x="216" y="67"/>
                    <a:pt x="224" y="50"/>
                  </a:cubicBezTo>
                  <a:cubicBezTo>
                    <a:pt x="224" y="18"/>
                    <a:pt x="205" y="1"/>
                    <a:pt x="185"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5"/>
            <p:cNvSpPr/>
            <p:nvPr/>
          </p:nvSpPr>
          <p:spPr>
            <a:xfrm>
              <a:off x="8305352" y="3554334"/>
              <a:ext cx="6581" cy="10703"/>
            </a:xfrm>
            <a:custGeom>
              <a:rect b="b" l="l" r="r" t="t"/>
              <a:pathLst>
                <a:path extrusionOk="0" h="278" w="173">
                  <a:moveTo>
                    <a:pt x="131" y="1"/>
                  </a:moveTo>
                  <a:cubicBezTo>
                    <a:pt x="123" y="1"/>
                    <a:pt x="117" y="3"/>
                    <a:pt x="112" y="7"/>
                  </a:cubicBezTo>
                  <a:lnTo>
                    <a:pt x="95" y="16"/>
                  </a:lnTo>
                  <a:cubicBezTo>
                    <a:pt x="95" y="25"/>
                    <a:pt x="87" y="25"/>
                    <a:pt x="87" y="33"/>
                  </a:cubicBezTo>
                  <a:cubicBezTo>
                    <a:pt x="78" y="33"/>
                    <a:pt x="78" y="42"/>
                    <a:pt x="70" y="42"/>
                  </a:cubicBezTo>
                  <a:cubicBezTo>
                    <a:pt x="52" y="59"/>
                    <a:pt x="44" y="76"/>
                    <a:pt x="27" y="102"/>
                  </a:cubicBezTo>
                  <a:cubicBezTo>
                    <a:pt x="18" y="119"/>
                    <a:pt x="9" y="136"/>
                    <a:pt x="1" y="162"/>
                  </a:cubicBezTo>
                  <a:cubicBezTo>
                    <a:pt x="1" y="162"/>
                    <a:pt x="1" y="171"/>
                    <a:pt x="1" y="179"/>
                  </a:cubicBezTo>
                  <a:lnTo>
                    <a:pt x="1" y="196"/>
                  </a:lnTo>
                  <a:cubicBezTo>
                    <a:pt x="1" y="205"/>
                    <a:pt x="1" y="214"/>
                    <a:pt x="1" y="222"/>
                  </a:cubicBezTo>
                  <a:cubicBezTo>
                    <a:pt x="1" y="231"/>
                    <a:pt x="1" y="239"/>
                    <a:pt x="9" y="256"/>
                  </a:cubicBezTo>
                  <a:cubicBezTo>
                    <a:pt x="22" y="269"/>
                    <a:pt x="39" y="277"/>
                    <a:pt x="58" y="277"/>
                  </a:cubicBezTo>
                  <a:cubicBezTo>
                    <a:pt x="64" y="277"/>
                    <a:pt x="71" y="276"/>
                    <a:pt x="78" y="274"/>
                  </a:cubicBezTo>
                  <a:cubicBezTo>
                    <a:pt x="87" y="265"/>
                    <a:pt x="95" y="256"/>
                    <a:pt x="104" y="248"/>
                  </a:cubicBezTo>
                  <a:cubicBezTo>
                    <a:pt x="112" y="231"/>
                    <a:pt x="121" y="222"/>
                    <a:pt x="130" y="205"/>
                  </a:cubicBezTo>
                  <a:cubicBezTo>
                    <a:pt x="138" y="188"/>
                    <a:pt x="138" y="171"/>
                    <a:pt x="147" y="153"/>
                  </a:cubicBezTo>
                  <a:lnTo>
                    <a:pt x="155" y="128"/>
                  </a:lnTo>
                  <a:lnTo>
                    <a:pt x="155" y="119"/>
                  </a:lnTo>
                  <a:cubicBezTo>
                    <a:pt x="155" y="110"/>
                    <a:pt x="155" y="110"/>
                    <a:pt x="164" y="102"/>
                  </a:cubicBezTo>
                  <a:lnTo>
                    <a:pt x="164" y="85"/>
                  </a:lnTo>
                  <a:lnTo>
                    <a:pt x="164" y="76"/>
                  </a:lnTo>
                  <a:lnTo>
                    <a:pt x="164" y="59"/>
                  </a:lnTo>
                  <a:cubicBezTo>
                    <a:pt x="173" y="42"/>
                    <a:pt x="173" y="25"/>
                    <a:pt x="155" y="7"/>
                  </a:cubicBezTo>
                  <a:cubicBezTo>
                    <a:pt x="147" y="3"/>
                    <a:pt x="138" y="1"/>
                    <a:pt x="131"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5"/>
            <p:cNvSpPr/>
            <p:nvPr/>
          </p:nvSpPr>
          <p:spPr>
            <a:xfrm>
              <a:off x="8319428" y="3544978"/>
              <a:ext cx="10994" cy="12897"/>
            </a:xfrm>
            <a:custGeom>
              <a:rect b="b" l="l" r="r" t="t"/>
              <a:pathLst>
                <a:path extrusionOk="0" h="335" w="289">
                  <a:moveTo>
                    <a:pt x="240" y="1"/>
                  </a:moveTo>
                  <a:cubicBezTo>
                    <a:pt x="232" y="1"/>
                    <a:pt x="223" y="4"/>
                    <a:pt x="215" y="10"/>
                  </a:cubicBezTo>
                  <a:cubicBezTo>
                    <a:pt x="198" y="27"/>
                    <a:pt x="172" y="44"/>
                    <a:pt x="155" y="61"/>
                  </a:cubicBezTo>
                  <a:cubicBezTo>
                    <a:pt x="138" y="79"/>
                    <a:pt x="121" y="104"/>
                    <a:pt x="103" y="121"/>
                  </a:cubicBezTo>
                  <a:cubicBezTo>
                    <a:pt x="86" y="139"/>
                    <a:pt x="69" y="156"/>
                    <a:pt x="52" y="182"/>
                  </a:cubicBezTo>
                  <a:cubicBezTo>
                    <a:pt x="43" y="199"/>
                    <a:pt x="35" y="207"/>
                    <a:pt x="26" y="216"/>
                  </a:cubicBezTo>
                  <a:cubicBezTo>
                    <a:pt x="17" y="233"/>
                    <a:pt x="9" y="250"/>
                    <a:pt x="0" y="268"/>
                  </a:cubicBezTo>
                  <a:cubicBezTo>
                    <a:pt x="0" y="285"/>
                    <a:pt x="0" y="302"/>
                    <a:pt x="17" y="319"/>
                  </a:cubicBezTo>
                  <a:lnTo>
                    <a:pt x="26" y="328"/>
                  </a:lnTo>
                  <a:cubicBezTo>
                    <a:pt x="35" y="332"/>
                    <a:pt x="45" y="334"/>
                    <a:pt x="56" y="334"/>
                  </a:cubicBezTo>
                  <a:cubicBezTo>
                    <a:pt x="67" y="334"/>
                    <a:pt x="78" y="332"/>
                    <a:pt x="86" y="328"/>
                  </a:cubicBezTo>
                  <a:cubicBezTo>
                    <a:pt x="95" y="319"/>
                    <a:pt x="112" y="310"/>
                    <a:pt x="121" y="293"/>
                  </a:cubicBezTo>
                  <a:cubicBezTo>
                    <a:pt x="129" y="285"/>
                    <a:pt x="146" y="268"/>
                    <a:pt x="155" y="259"/>
                  </a:cubicBezTo>
                  <a:cubicBezTo>
                    <a:pt x="172" y="233"/>
                    <a:pt x="189" y="216"/>
                    <a:pt x="198" y="190"/>
                  </a:cubicBezTo>
                  <a:cubicBezTo>
                    <a:pt x="215" y="173"/>
                    <a:pt x="232" y="156"/>
                    <a:pt x="241" y="130"/>
                  </a:cubicBezTo>
                  <a:cubicBezTo>
                    <a:pt x="249" y="104"/>
                    <a:pt x="267" y="79"/>
                    <a:pt x="275" y="61"/>
                  </a:cubicBezTo>
                  <a:cubicBezTo>
                    <a:pt x="288" y="29"/>
                    <a:pt x="266" y="1"/>
                    <a:pt x="24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5"/>
            <p:cNvSpPr/>
            <p:nvPr/>
          </p:nvSpPr>
          <p:spPr>
            <a:xfrm>
              <a:off x="8345905" y="3533544"/>
              <a:ext cx="8712" cy="9625"/>
            </a:xfrm>
            <a:custGeom>
              <a:rect b="b" l="l" r="r" t="t"/>
              <a:pathLst>
                <a:path extrusionOk="0" h="250" w="229">
                  <a:moveTo>
                    <a:pt x="193" y="0"/>
                  </a:moveTo>
                  <a:cubicBezTo>
                    <a:pt x="187" y="0"/>
                    <a:pt x="180" y="2"/>
                    <a:pt x="172" y="6"/>
                  </a:cubicBezTo>
                  <a:cubicBezTo>
                    <a:pt x="112" y="40"/>
                    <a:pt x="17" y="92"/>
                    <a:pt x="0" y="187"/>
                  </a:cubicBezTo>
                  <a:lnTo>
                    <a:pt x="0" y="221"/>
                  </a:lnTo>
                  <a:cubicBezTo>
                    <a:pt x="0" y="238"/>
                    <a:pt x="17" y="247"/>
                    <a:pt x="35" y="247"/>
                  </a:cubicBezTo>
                  <a:cubicBezTo>
                    <a:pt x="38" y="248"/>
                    <a:pt x="42" y="249"/>
                    <a:pt x="46" y="249"/>
                  </a:cubicBezTo>
                  <a:cubicBezTo>
                    <a:pt x="80" y="249"/>
                    <a:pt x="123" y="191"/>
                    <a:pt x="146" y="161"/>
                  </a:cubicBezTo>
                  <a:cubicBezTo>
                    <a:pt x="172" y="126"/>
                    <a:pt x="189" y="92"/>
                    <a:pt x="206" y="58"/>
                  </a:cubicBezTo>
                  <a:cubicBezTo>
                    <a:pt x="228" y="50"/>
                    <a:pt x="225" y="0"/>
                    <a:pt x="19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5"/>
            <p:cNvSpPr/>
            <p:nvPr/>
          </p:nvSpPr>
          <p:spPr>
            <a:xfrm>
              <a:off x="8203703" y="3782793"/>
              <a:ext cx="54743" cy="20675"/>
            </a:xfrm>
            <a:custGeom>
              <a:rect b="b" l="l" r="r" t="t"/>
              <a:pathLst>
                <a:path extrusionOk="0" h="537" w="1439">
                  <a:moveTo>
                    <a:pt x="896" y="1"/>
                  </a:moveTo>
                  <a:cubicBezTo>
                    <a:pt x="662" y="1"/>
                    <a:pt x="340" y="96"/>
                    <a:pt x="1" y="362"/>
                  </a:cubicBezTo>
                  <a:cubicBezTo>
                    <a:pt x="93" y="497"/>
                    <a:pt x="227" y="537"/>
                    <a:pt x="373" y="537"/>
                  </a:cubicBezTo>
                  <a:cubicBezTo>
                    <a:pt x="554" y="537"/>
                    <a:pt x="754" y="476"/>
                    <a:pt x="920" y="457"/>
                  </a:cubicBezTo>
                  <a:cubicBezTo>
                    <a:pt x="1438" y="288"/>
                    <a:pt x="1302" y="1"/>
                    <a:pt x="8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5"/>
            <p:cNvSpPr/>
            <p:nvPr/>
          </p:nvSpPr>
          <p:spPr>
            <a:xfrm>
              <a:off x="8164176" y="3852709"/>
              <a:ext cx="46374" cy="28721"/>
            </a:xfrm>
            <a:custGeom>
              <a:rect b="b" l="l" r="r" t="t"/>
              <a:pathLst>
                <a:path extrusionOk="0" h="746" w="1219">
                  <a:moveTo>
                    <a:pt x="1015" y="0"/>
                  </a:moveTo>
                  <a:cubicBezTo>
                    <a:pt x="1001" y="0"/>
                    <a:pt x="986" y="2"/>
                    <a:pt x="971" y="7"/>
                  </a:cubicBezTo>
                  <a:cubicBezTo>
                    <a:pt x="722" y="24"/>
                    <a:pt x="0" y="488"/>
                    <a:pt x="35" y="746"/>
                  </a:cubicBezTo>
                  <a:cubicBezTo>
                    <a:pt x="387" y="548"/>
                    <a:pt x="877" y="634"/>
                    <a:pt x="1126" y="273"/>
                  </a:cubicBezTo>
                  <a:cubicBezTo>
                    <a:pt x="1219" y="165"/>
                    <a:pt x="1144" y="0"/>
                    <a:pt x="10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5"/>
            <p:cNvSpPr/>
            <p:nvPr/>
          </p:nvSpPr>
          <p:spPr>
            <a:xfrm>
              <a:off x="8142264" y="3934752"/>
              <a:ext cx="44015" cy="22407"/>
            </a:xfrm>
            <a:custGeom>
              <a:rect b="b" l="l" r="r" t="t"/>
              <a:pathLst>
                <a:path extrusionOk="0" h="582" w="1157">
                  <a:moveTo>
                    <a:pt x="1005" y="1"/>
                  </a:moveTo>
                  <a:cubicBezTo>
                    <a:pt x="718" y="1"/>
                    <a:pt x="85" y="440"/>
                    <a:pt x="1" y="582"/>
                  </a:cubicBezTo>
                  <a:cubicBezTo>
                    <a:pt x="396" y="522"/>
                    <a:pt x="868" y="505"/>
                    <a:pt x="1143" y="170"/>
                  </a:cubicBezTo>
                  <a:cubicBezTo>
                    <a:pt x="1156" y="48"/>
                    <a:pt x="1099" y="1"/>
                    <a:pt x="10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5"/>
            <p:cNvSpPr/>
            <p:nvPr/>
          </p:nvSpPr>
          <p:spPr>
            <a:xfrm>
              <a:off x="8127580" y="4002050"/>
              <a:ext cx="48086" cy="25564"/>
            </a:xfrm>
            <a:custGeom>
              <a:rect b="b" l="l" r="r" t="t"/>
              <a:pathLst>
                <a:path extrusionOk="0" h="664" w="1264">
                  <a:moveTo>
                    <a:pt x="991" y="1"/>
                  </a:moveTo>
                  <a:cubicBezTo>
                    <a:pt x="705" y="1"/>
                    <a:pt x="238" y="503"/>
                    <a:pt x="0" y="638"/>
                  </a:cubicBezTo>
                  <a:lnTo>
                    <a:pt x="17" y="664"/>
                  </a:lnTo>
                  <a:cubicBezTo>
                    <a:pt x="352" y="526"/>
                    <a:pt x="1263" y="578"/>
                    <a:pt x="1057" y="11"/>
                  </a:cubicBezTo>
                  <a:cubicBezTo>
                    <a:pt x="1036" y="4"/>
                    <a:pt x="1014" y="1"/>
                    <a:pt x="9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5"/>
            <p:cNvSpPr/>
            <p:nvPr/>
          </p:nvSpPr>
          <p:spPr>
            <a:xfrm>
              <a:off x="8181181" y="3751069"/>
              <a:ext cx="23244" cy="42696"/>
            </a:xfrm>
            <a:custGeom>
              <a:rect b="b" l="l" r="r" t="t"/>
              <a:pathLst>
                <a:path extrusionOk="0" h="1109" w="611">
                  <a:moveTo>
                    <a:pt x="301" y="1"/>
                  </a:moveTo>
                  <a:cubicBezTo>
                    <a:pt x="0" y="147"/>
                    <a:pt x="258" y="971"/>
                    <a:pt x="498" y="1109"/>
                  </a:cubicBezTo>
                  <a:cubicBezTo>
                    <a:pt x="610" y="920"/>
                    <a:pt x="559" y="104"/>
                    <a:pt x="3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5"/>
            <p:cNvSpPr/>
            <p:nvPr/>
          </p:nvSpPr>
          <p:spPr>
            <a:xfrm>
              <a:off x="8093988" y="3994273"/>
              <a:ext cx="27391" cy="30376"/>
            </a:xfrm>
            <a:custGeom>
              <a:rect b="b" l="l" r="r" t="t"/>
              <a:pathLst>
                <a:path extrusionOk="0" h="789" w="720">
                  <a:moveTo>
                    <a:pt x="190" y="1"/>
                  </a:moveTo>
                  <a:cubicBezTo>
                    <a:pt x="0" y="1"/>
                    <a:pt x="126" y="348"/>
                    <a:pt x="230" y="428"/>
                  </a:cubicBezTo>
                  <a:cubicBezTo>
                    <a:pt x="376" y="548"/>
                    <a:pt x="548" y="754"/>
                    <a:pt x="720" y="789"/>
                  </a:cubicBezTo>
                  <a:cubicBezTo>
                    <a:pt x="694" y="505"/>
                    <a:pt x="531" y="127"/>
                    <a:pt x="239" y="7"/>
                  </a:cubicBezTo>
                  <a:cubicBezTo>
                    <a:pt x="221" y="3"/>
                    <a:pt x="204" y="1"/>
                    <a:pt x="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5"/>
            <p:cNvSpPr/>
            <p:nvPr/>
          </p:nvSpPr>
          <p:spPr>
            <a:xfrm>
              <a:off x="8141960" y="3837732"/>
              <a:ext cx="20619" cy="38731"/>
            </a:xfrm>
            <a:custGeom>
              <a:rect b="b" l="l" r="r" t="t"/>
              <a:pathLst>
                <a:path extrusionOk="0" h="1006" w="542">
                  <a:moveTo>
                    <a:pt x="120" y="1"/>
                  </a:moveTo>
                  <a:cubicBezTo>
                    <a:pt x="0" y="336"/>
                    <a:pt x="206" y="825"/>
                    <a:pt x="541" y="1006"/>
                  </a:cubicBezTo>
                  <a:cubicBezTo>
                    <a:pt x="498" y="645"/>
                    <a:pt x="464" y="164"/>
                    <a:pt x="1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5"/>
            <p:cNvSpPr/>
            <p:nvPr/>
          </p:nvSpPr>
          <p:spPr>
            <a:xfrm>
              <a:off x="8115710" y="3920007"/>
              <a:ext cx="23662" cy="36498"/>
            </a:xfrm>
            <a:custGeom>
              <a:rect b="b" l="l" r="r" t="t"/>
              <a:pathLst>
                <a:path extrusionOk="0" h="948" w="622">
                  <a:moveTo>
                    <a:pt x="133" y="0"/>
                  </a:moveTo>
                  <a:cubicBezTo>
                    <a:pt x="0" y="0"/>
                    <a:pt x="47" y="423"/>
                    <a:pt x="527" y="948"/>
                  </a:cubicBezTo>
                  <a:cubicBezTo>
                    <a:pt x="596" y="896"/>
                    <a:pt x="621" y="845"/>
                    <a:pt x="604" y="776"/>
                  </a:cubicBezTo>
                  <a:cubicBezTo>
                    <a:pt x="417" y="219"/>
                    <a:pt x="229" y="0"/>
                    <a:pt x="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5"/>
            <p:cNvSpPr/>
            <p:nvPr/>
          </p:nvSpPr>
          <p:spPr>
            <a:xfrm>
              <a:off x="8114645" y="3740866"/>
              <a:ext cx="118008" cy="330061"/>
            </a:xfrm>
            <a:custGeom>
              <a:rect b="b" l="l" r="r" t="t"/>
              <a:pathLst>
                <a:path extrusionOk="0" h="8573" w="3102">
                  <a:moveTo>
                    <a:pt x="3080" y="1"/>
                  </a:moveTo>
                  <a:cubicBezTo>
                    <a:pt x="3074" y="1"/>
                    <a:pt x="3069" y="3"/>
                    <a:pt x="3064" y="8"/>
                  </a:cubicBezTo>
                  <a:cubicBezTo>
                    <a:pt x="3021" y="68"/>
                    <a:pt x="2969" y="128"/>
                    <a:pt x="2935" y="188"/>
                  </a:cubicBezTo>
                  <a:cubicBezTo>
                    <a:pt x="2892" y="248"/>
                    <a:pt x="2849" y="309"/>
                    <a:pt x="2806" y="377"/>
                  </a:cubicBezTo>
                  <a:cubicBezTo>
                    <a:pt x="2728" y="498"/>
                    <a:pt x="2651" y="626"/>
                    <a:pt x="2574" y="755"/>
                  </a:cubicBezTo>
                  <a:cubicBezTo>
                    <a:pt x="2428" y="1013"/>
                    <a:pt x="2282" y="1271"/>
                    <a:pt x="2144" y="1537"/>
                  </a:cubicBezTo>
                  <a:cubicBezTo>
                    <a:pt x="1869" y="2061"/>
                    <a:pt x="1620" y="2602"/>
                    <a:pt x="1397" y="3152"/>
                  </a:cubicBezTo>
                  <a:cubicBezTo>
                    <a:pt x="1165" y="3702"/>
                    <a:pt x="967" y="4252"/>
                    <a:pt x="795" y="4819"/>
                  </a:cubicBezTo>
                  <a:cubicBezTo>
                    <a:pt x="615" y="5386"/>
                    <a:pt x="460" y="5962"/>
                    <a:pt x="331" y="6537"/>
                  </a:cubicBezTo>
                  <a:cubicBezTo>
                    <a:pt x="203" y="7113"/>
                    <a:pt x="100" y="7706"/>
                    <a:pt x="22" y="8298"/>
                  </a:cubicBezTo>
                  <a:cubicBezTo>
                    <a:pt x="14" y="8367"/>
                    <a:pt x="5" y="8436"/>
                    <a:pt x="5" y="8513"/>
                  </a:cubicBezTo>
                  <a:cubicBezTo>
                    <a:pt x="0" y="8551"/>
                    <a:pt x="34" y="8573"/>
                    <a:pt x="68" y="8573"/>
                  </a:cubicBezTo>
                  <a:cubicBezTo>
                    <a:pt x="97" y="8573"/>
                    <a:pt x="126" y="8557"/>
                    <a:pt x="134" y="8522"/>
                  </a:cubicBezTo>
                  <a:cubicBezTo>
                    <a:pt x="177" y="8230"/>
                    <a:pt x="211" y="7938"/>
                    <a:pt x="254" y="7646"/>
                  </a:cubicBezTo>
                  <a:cubicBezTo>
                    <a:pt x="306" y="7353"/>
                    <a:pt x="357" y="7070"/>
                    <a:pt x="417" y="6778"/>
                  </a:cubicBezTo>
                  <a:cubicBezTo>
                    <a:pt x="538" y="6202"/>
                    <a:pt x="684" y="5627"/>
                    <a:pt x="847" y="5068"/>
                  </a:cubicBezTo>
                  <a:cubicBezTo>
                    <a:pt x="1019" y="4501"/>
                    <a:pt x="1208" y="3943"/>
                    <a:pt x="1431" y="3393"/>
                  </a:cubicBezTo>
                  <a:cubicBezTo>
                    <a:pt x="1646" y="2843"/>
                    <a:pt x="1887" y="2302"/>
                    <a:pt x="2153" y="1778"/>
                  </a:cubicBezTo>
                  <a:cubicBezTo>
                    <a:pt x="2419" y="1254"/>
                    <a:pt x="2703" y="730"/>
                    <a:pt x="2995" y="223"/>
                  </a:cubicBezTo>
                  <a:cubicBezTo>
                    <a:pt x="3029" y="154"/>
                    <a:pt x="3055" y="85"/>
                    <a:pt x="3089" y="25"/>
                  </a:cubicBezTo>
                  <a:cubicBezTo>
                    <a:pt x="3101" y="13"/>
                    <a:pt x="3092" y="1"/>
                    <a:pt x="30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5"/>
            <p:cNvSpPr/>
            <p:nvPr/>
          </p:nvSpPr>
          <p:spPr>
            <a:xfrm>
              <a:off x="8216143" y="3598840"/>
              <a:ext cx="171952" cy="150189"/>
            </a:xfrm>
            <a:custGeom>
              <a:rect b="b" l="l" r="r" t="t"/>
              <a:pathLst>
                <a:path extrusionOk="0" h="3901" w="4520">
                  <a:moveTo>
                    <a:pt x="3895" y="1"/>
                  </a:moveTo>
                  <a:cubicBezTo>
                    <a:pt x="3776" y="1"/>
                    <a:pt x="3653" y="173"/>
                    <a:pt x="3583" y="269"/>
                  </a:cubicBezTo>
                  <a:cubicBezTo>
                    <a:pt x="3544" y="234"/>
                    <a:pt x="3508" y="220"/>
                    <a:pt x="3474" y="220"/>
                  </a:cubicBezTo>
                  <a:cubicBezTo>
                    <a:pt x="3357" y="220"/>
                    <a:pt x="3266" y="387"/>
                    <a:pt x="3179" y="467"/>
                  </a:cubicBezTo>
                  <a:cubicBezTo>
                    <a:pt x="3138" y="411"/>
                    <a:pt x="3095" y="389"/>
                    <a:pt x="3053" y="389"/>
                  </a:cubicBezTo>
                  <a:cubicBezTo>
                    <a:pt x="2945" y="389"/>
                    <a:pt x="2842" y="533"/>
                    <a:pt x="2793" y="638"/>
                  </a:cubicBezTo>
                  <a:cubicBezTo>
                    <a:pt x="2758" y="603"/>
                    <a:pt x="2727" y="588"/>
                    <a:pt x="2697" y="588"/>
                  </a:cubicBezTo>
                  <a:cubicBezTo>
                    <a:pt x="2555" y="588"/>
                    <a:pt x="2463" y="937"/>
                    <a:pt x="2341" y="937"/>
                  </a:cubicBezTo>
                  <a:cubicBezTo>
                    <a:pt x="2331" y="937"/>
                    <a:pt x="2322" y="935"/>
                    <a:pt x="2311" y="930"/>
                  </a:cubicBezTo>
                  <a:cubicBezTo>
                    <a:pt x="2290" y="909"/>
                    <a:pt x="2270" y="901"/>
                    <a:pt x="2251" y="901"/>
                  </a:cubicBezTo>
                  <a:cubicBezTo>
                    <a:pt x="2216" y="901"/>
                    <a:pt x="2185" y="928"/>
                    <a:pt x="2157" y="956"/>
                  </a:cubicBezTo>
                  <a:cubicBezTo>
                    <a:pt x="2043" y="1054"/>
                    <a:pt x="2083" y="1276"/>
                    <a:pt x="1904" y="1276"/>
                  </a:cubicBezTo>
                  <a:cubicBezTo>
                    <a:pt x="1894" y="1276"/>
                    <a:pt x="1884" y="1275"/>
                    <a:pt x="1873" y="1274"/>
                  </a:cubicBezTo>
                  <a:cubicBezTo>
                    <a:pt x="1867" y="1273"/>
                    <a:pt x="1860" y="1273"/>
                    <a:pt x="1854" y="1273"/>
                  </a:cubicBezTo>
                  <a:cubicBezTo>
                    <a:pt x="1712" y="1273"/>
                    <a:pt x="1642" y="1452"/>
                    <a:pt x="1650" y="1583"/>
                  </a:cubicBezTo>
                  <a:cubicBezTo>
                    <a:pt x="1607" y="1569"/>
                    <a:pt x="1572" y="1562"/>
                    <a:pt x="1542" y="1562"/>
                  </a:cubicBezTo>
                  <a:cubicBezTo>
                    <a:pt x="1403" y="1562"/>
                    <a:pt x="1397" y="1713"/>
                    <a:pt x="1298" y="1841"/>
                  </a:cubicBezTo>
                  <a:cubicBezTo>
                    <a:pt x="1262" y="1812"/>
                    <a:pt x="1233" y="1800"/>
                    <a:pt x="1207" y="1800"/>
                  </a:cubicBezTo>
                  <a:cubicBezTo>
                    <a:pt x="1067" y="1800"/>
                    <a:pt x="1063" y="2178"/>
                    <a:pt x="960" y="2178"/>
                  </a:cubicBezTo>
                  <a:cubicBezTo>
                    <a:pt x="955" y="2178"/>
                    <a:pt x="950" y="2178"/>
                    <a:pt x="945" y="2176"/>
                  </a:cubicBezTo>
                  <a:cubicBezTo>
                    <a:pt x="938" y="2174"/>
                    <a:pt x="931" y="2173"/>
                    <a:pt x="924" y="2173"/>
                  </a:cubicBezTo>
                  <a:cubicBezTo>
                    <a:pt x="842" y="2173"/>
                    <a:pt x="790" y="2303"/>
                    <a:pt x="782" y="2374"/>
                  </a:cubicBezTo>
                  <a:cubicBezTo>
                    <a:pt x="722" y="2606"/>
                    <a:pt x="542" y="2322"/>
                    <a:pt x="602" y="2846"/>
                  </a:cubicBezTo>
                  <a:cubicBezTo>
                    <a:pt x="464" y="2889"/>
                    <a:pt x="335" y="2855"/>
                    <a:pt x="335" y="3044"/>
                  </a:cubicBezTo>
                  <a:cubicBezTo>
                    <a:pt x="310" y="3121"/>
                    <a:pt x="378" y="3216"/>
                    <a:pt x="267" y="3233"/>
                  </a:cubicBezTo>
                  <a:cubicBezTo>
                    <a:pt x="0" y="3302"/>
                    <a:pt x="232" y="3680"/>
                    <a:pt x="361" y="3791"/>
                  </a:cubicBezTo>
                  <a:cubicBezTo>
                    <a:pt x="443" y="3839"/>
                    <a:pt x="658" y="3901"/>
                    <a:pt x="839" y="3901"/>
                  </a:cubicBezTo>
                  <a:cubicBezTo>
                    <a:pt x="981" y="3901"/>
                    <a:pt x="1102" y="3862"/>
                    <a:pt x="1117" y="3748"/>
                  </a:cubicBezTo>
                  <a:cubicBezTo>
                    <a:pt x="1091" y="3654"/>
                    <a:pt x="1212" y="3688"/>
                    <a:pt x="1220" y="3620"/>
                  </a:cubicBezTo>
                  <a:cubicBezTo>
                    <a:pt x="1306" y="3353"/>
                    <a:pt x="1744" y="3594"/>
                    <a:pt x="1530" y="3164"/>
                  </a:cubicBezTo>
                  <a:cubicBezTo>
                    <a:pt x="1805" y="3095"/>
                    <a:pt x="1925" y="3087"/>
                    <a:pt x="1813" y="2786"/>
                  </a:cubicBezTo>
                  <a:cubicBezTo>
                    <a:pt x="1933" y="2683"/>
                    <a:pt x="2303" y="2735"/>
                    <a:pt x="2234" y="2503"/>
                  </a:cubicBezTo>
                  <a:cubicBezTo>
                    <a:pt x="2226" y="2477"/>
                    <a:pt x="2208" y="2460"/>
                    <a:pt x="2226" y="2425"/>
                  </a:cubicBezTo>
                  <a:cubicBezTo>
                    <a:pt x="2432" y="2348"/>
                    <a:pt x="2681" y="2391"/>
                    <a:pt x="2621" y="2090"/>
                  </a:cubicBezTo>
                  <a:cubicBezTo>
                    <a:pt x="2767" y="2073"/>
                    <a:pt x="3291" y="1901"/>
                    <a:pt x="2956" y="1747"/>
                  </a:cubicBezTo>
                  <a:lnTo>
                    <a:pt x="2956" y="1704"/>
                  </a:lnTo>
                  <a:cubicBezTo>
                    <a:pt x="3291" y="1618"/>
                    <a:pt x="3033" y="1455"/>
                    <a:pt x="3188" y="1369"/>
                  </a:cubicBezTo>
                  <a:cubicBezTo>
                    <a:pt x="3317" y="1317"/>
                    <a:pt x="3574" y="1291"/>
                    <a:pt x="3428" y="1102"/>
                  </a:cubicBezTo>
                  <a:cubicBezTo>
                    <a:pt x="3420" y="1094"/>
                    <a:pt x="3394" y="1085"/>
                    <a:pt x="3420" y="1051"/>
                  </a:cubicBezTo>
                  <a:cubicBezTo>
                    <a:pt x="3557" y="982"/>
                    <a:pt x="3944" y="999"/>
                    <a:pt x="3944" y="819"/>
                  </a:cubicBezTo>
                  <a:cubicBezTo>
                    <a:pt x="3806" y="561"/>
                    <a:pt x="4519" y="698"/>
                    <a:pt x="4184" y="303"/>
                  </a:cubicBezTo>
                  <a:cubicBezTo>
                    <a:pt x="4314" y="255"/>
                    <a:pt x="4382" y="69"/>
                    <a:pt x="4218" y="69"/>
                  </a:cubicBezTo>
                  <a:cubicBezTo>
                    <a:pt x="4208" y="69"/>
                    <a:pt x="4196" y="70"/>
                    <a:pt x="4184" y="71"/>
                  </a:cubicBezTo>
                  <a:cubicBezTo>
                    <a:pt x="4144" y="71"/>
                    <a:pt x="4104" y="106"/>
                    <a:pt x="4067" y="106"/>
                  </a:cubicBezTo>
                  <a:cubicBezTo>
                    <a:pt x="4048" y="106"/>
                    <a:pt x="4030" y="97"/>
                    <a:pt x="4013" y="71"/>
                  </a:cubicBezTo>
                  <a:cubicBezTo>
                    <a:pt x="3975" y="21"/>
                    <a:pt x="3935" y="1"/>
                    <a:pt x="38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5"/>
            <p:cNvSpPr/>
            <p:nvPr/>
          </p:nvSpPr>
          <p:spPr>
            <a:xfrm>
              <a:off x="8228887" y="3722925"/>
              <a:ext cx="6505" cy="11781"/>
            </a:xfrm>
            <a:custGeom>
              <a:rect b="b" l="l" r="r" t="t"/>
              <a:pathLst>
                <a:path extrusionOk="0" h="306" w="171">
                  <a:moveTo>
                    <a:pt x="51" y="1"/>
                  </a:moveTo>
                  <a:cubicBezTo>
                    <a:pt x="41" y="1"/>
                    <a:pt x="30" y="4"/>
                    <a:pt x="18" y="10"/>
                  </a:cubicBezTo>
                  <a:cubicBezTo>
                    <a:pt x="0" y="96"/>
                    <a:pt x="0" y="190"/>
                    <a:pt x="35" y="268"/>
                  </a:cubicBezTo>
                  <a:cubicBezTo>
                    <a:pt x="51" y="294"/>
                    <a:pt x="71" y="305"/>
                    <a:pt x="90" y="305"/>
                  </a:cubicBezTo>
                  <a:cubicBezTo>
                    <a:pt x="133" y="305"/>
                    <a:pt x="170" y="252"/>
                    <a:pt x="146" y="199"/>
                  </a:cubicBezTo>
                  <a:cubicBezTo>
                    <a:pt x="124" y="146"/>
                    <a:pt x="121" y="1"/>
                    <a:pt x="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5"/>
            <p:cNvSpPr/>
            <p:nvPr/>
          </p:nvSpPr>
          <p:spPr>
            <a:xfrm>
              <a:off x="8239006" y="3705292"/>
              <a:ext cx="4946" cy="9047"/>
            </a:xfrm>
            <a:custGeom>
              <a:rect b="b" l="l" r="r" t="t"/>
              <a:pathLst>
                <a:path extrusionOk="0" h="235" w="130">
                  <a:moveTo>
                    <a:pt x="55" y="0"/>
                  </a:moveTo>
                  <a:cubicBezTo>
                    <a:pt x="43" y="0"/>
                    <a:pt x="33" y="7"/>
                    <a:pt x="27" y="13"/>
                  </a:cubicBezTo>
                  <a:cubicBezTo>
                    <a:pt x="18" y="21"/>
                    <a:pt x="9" y="30"/>
                    <a:pt x="9" y="38"/>
                  </a:cubicBezTo>
                  <a:cubicBezTo>
                    <a:pt x="9" y="47"/>
                    <a:pt x="1" y="56"/>
                    <a:pt x="1" y="64"/>
                  </a:cubicBezTo>
                  <a:cubicBezTo>
                    <a:pt x="1" y="81"/>
                    <a:pt x="1" y="90"/>
                    <a:pt x="1" y="107"/>
                  </a:cubicBezTo>
                  <a:lnTo>
                    <a:pt x="1" y="141"/>
                  </a:lnTo>
                  <a:cubicBezTo>
                    <a:pt x="1" y="159"/>
                    <a:pt x="9" y="184"/>
                    <a:pt x="18" y="202"/>
                  </a:cubicBezTo>
                  <a:cubicBezTo>
                    <a:pt x="18" y="210"/>
                    <a:pt x="27" y="219"/>
                    <a:pt x="27" y="219"/>
                  </a:cubicBezTo>
                  <a:cubicBezTo>
                    <a:pt x="37" y="230"/>
                    <a:pt x="51" y="234"/>
                    <a:pt x="65" y="234"/>
                  </a:cubicBezTo>
                  <a:cubicBezTo>
                    <a:pt x="85" y="234"/>
                    <a:pt x="106" y="225"/>
                    <a:pt x="121" y="210"/>
                  </a:cubicBezTo>
                  <a:cubicBezTo>
                    <a:pt x="121" y="193"/>
                    <a:pt x="130" y="167"/>
                    <a:pt x="121" y="150"/>
                  </a:cubicBezTo>
                  <a:cubicBezTo>
                    <a:pt x="121" y="133"/>
                    <a:pt x="121" y="116"/>
                    <a:pt x="112" y="98"/>
                  </a:cubicBezTo>
                  <a:cubicBezTo>
                    <a:pt x="104" y="64"/>
                    <a:pt x="104" y="21"/>
                    <a:pt x="61" y="4"/>
                  </a:cubicBezTo>
                  <a:lnTo>
                    <a:pt x="69" y="4"/>
                  </a:lnTo>
                  <a:cubicBezTo>
                    <a:pt x="64" y="1"/>
                    <a:pt x="59" y="0"/>
                    <a:pt x="55"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5"/>
            <p:cNvSpPr/>
            <p:nvPr/>
          </p:nvSpPr>
          <p:spPr>
            <a:xfrm>
              <a:off x="8246843" y="3689700"/>
              <a:ext cx="5288" cy="18750"/>
            </a:xfrm>
            <a:custGeom>
              <a:rect b="b" l="l" r="r" t="t"/>
              <a:pathLst>
                <a:path extrusionOk="0" h="487" w="139">
                  <a:moveTo>
                    <a:pt x="52" y="1"/>
                  </a:moveTo>
                  <a:cubicBezTo>
                    <a:pt x="44" y="1"/>
                    <a:pt x="35" y="5"/>
                    <a:pt x="27" y="14"/>
                  </a:cubicBezTo>
                  <a:cubicBezTo>
                    <a:pt x="10" y="40"/>
                    <a:pt x="1" y="83"/>
                    <a:pt x="1" y="117"/>
                  </a:cubicBezTo>
                  <a:lnTo>
                    <a:pt x="1" y="220"/>
                  </a:lnTo>
                  <a:lnTo>
                    <a:pt x="1" y="332"/>
                  </a:lnTo>
                  <a:cubicBezTo>
                    <a:pt x="1" y="375"/>
                    <a:pt x="10" y="418"/>
                    <a:pt x="27" y="461"/>
                  </a:cubicBezTo>
                  <a:cubicBezTo>
                    <a:pt x="35" y="478"/>
                    <a:pt x="52" y="486"/>
                    <a:pt x="71" y="486"/>
                  </a:cubicBezTo>
                  <a:cubicBezTo>
                    <a:pt x="89" y="486"/>
                    <a:pt x="108" y="478"/>
                    <a:pt x="121" y="461"/>
                  </a:cubicBezTo>
                  <a:cubicBezTo>
                    <a:pt x="130" y="418"/>
                    <a:pt x="138" y="383"/>
                    <a:pt x="130" y="340"/>
                  </a:cubicBezTo>
                  <a:cubicBezTo>
                    <a:pt x="130" y="306"/>
                    <a:pt x="130" y="272"/>
                    <a:pt x="121" y="229"/>
                  </a:cubicBezTo>
                  <a:cubicBezTo>
                    <a:pt x="121" y="194"/>
                    <a:pt x="121" y="151"/>
                    <a:pt x="113" y="125"/>
                  </a:cubicBezTo>
                  <a:cubicBezTo>
                    <a:pt x="113" y="83"/>
                    <a:pt x="104" y="48"/>
                    <a:pt x="78" y="14"/>
                  </a:cubicBezTo>
                  <a:cubicBezTo>
                    <a:pt x="70" y="5"/>
                    <a:pt x="61" y="1"/>
                    <a:pt x="52"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5"/>
            <p:cNvSpPr/>
            <p:nvPr/>
          </p:nvSpPr>
          <p:spPr>
            <a:xfrm>
              <a:off x="8253082" y="3697477"/>
              <a:ext cx="4603" cy="9971"/>
            </a:xfrm>
            <a:custGeom>
              <a:rect b="b" l="l" r="r" t="t"/>
              <a:pathLst>
                <a:path extrusionOk="0" h="259" w="121">
                  <a:moveTo>
                    <a:pt x="65" y="1"/>
                  </a:moveTo>
                  <a:cubicBezTo>
                    <a:pt x="52" y="1"/>
                    <a:pt x="39" y="9"/>
                    <a:pt x="35" y="27"/>
                  </a:cubicBezTo>
                  <a:lnTo>
                    <a:pt x="35" y="35"/>
                  </a:lnTo>
                  <a:cubicBezTo>
                    <a:pt x="26" y="44"/>
                    <a:pt x="26" y="52"/>
                    <a:pt x="17" y="61"/>
                  </a:cubicBezTo>
                  <a:cubicBezTo>
                    <a:pt x="17" y="78"/>
                    <a:pt x="9" y="87"/>
                    <a:pt x="9" y="104"/>
                  </a:cubicBezTo>
                  <a:cubicBezTo>
                    <a:pt x="9" y="130"/>
                    <a:pt x="0" y="147"/>
                    <a:pt x="0" y="164"/>
                  </a:cubicBezTo>
                  <a:cubicBezTo>
                    <a:pt x="0" y="173"/>
                    <a:pt x="0" y="181"/>
                    <a:pt x="0" y="190"/>
                  </a:cubicBezTo>
                  <a:cubicBezTo>
                    <a:pt x="0" y="207"/>
                    <a:pt x="9" y="224"/>
                    <a:pt x="17" y="233"/>
                  </a:cubicBezTo>
                  <a:cubicBezTo>
                    <a:pt x="26" y="250"/>
                    <a:pt x="43" y="259"/>
                    <a:pt x="60" y="259"/>
                  </a:cubicBezTo>
                  <a:cubicBezTo>
                    <a:pt x="78" y="259"/>
                    <a:pt x="95" y="250"/>
                    <a:pt x="103" y="233"/>
                  </a:cubicBezTo>
                  <a:cubicBezTo>
                    <a:pt x="112" y="224"/>
                    <a:pt x="112" y="224"/>
                    <a:pt x="112" y="216"/>
                  </a:cubicBezTo>
                  <a:cubicBezTo>
                    <a:pt x="120" y="207"/>
                    <a:pt x="120" y="198"/>
                    <a:pt x="112" y="190"/>
                  </a:cubicBezTo>
                  <a:lnTo>
                    <a:pt x="112" y="164"/>
                  </a:lnTo>
                  <a:cubicBezTo>
                    <a:pt x="120" y="155"/>
                    <a:pt x="120" y="138"/>
                    <a:pt x="112" y="121"/>
                  </a:cubicBezTo>
                  <a:cubicBezTo>
                    <a:pt x="112" y="104"/>
                    <a:pt x="112" y="87"/>
                    <a:pt x="112" y="70"/>
                  </a:cubicBezTo>
                  <a:cubicBezTo>
                    <a:pt x="103" y="61"/>
                    <a:pt x="103" y="52"/>
                    <a:pt x="95" y="44"/>
                  </a:cubicBezTo>
                  <a:lnTo>
                    <a:pt x="95" y="35"/>
                  </a:lnTo>
                  <a:lnTo>
                    <a:pt x="95" y="27"/>
                  </a:lnTo>
                  <a:cubicBezTo>
                    <a:pt x="90" y="9"/>
                    <a:pt x="78" y="1"/>
                    <a:pt x="65"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5"/>
            <p:cNvSpPr/>
            <p:nvPr/>
          </p:nvSpPr>
          <p:spPr>
            <a:xfrm>
              <a:off x="8270734" y="3672875"/>
              <a:ext cx="5897" cy="13975"/>
            </a:xfrm>
            <a:custGeom>
              <a:rect b="b" l="l" r="r" t="t"/>
              <a:pathLst>
                <a:path extrusionOk="0" h="363" w="155">
                  <a:moveTo>
                    <a:pt x="110" y="0"/>
                  </a:moveTo>
                  <a:cubicBezTo>
                    <a:pt x="105" y="0"/>
                    <a:pt x="100" y="2"/>
                    <a:pt x="95" y="4"/>
                  </a:cubicBezTo>
                  <a:cubicBezTo>
                    <a:pt x="52" y="38"/>
                    <a:pt x="17" y="99"/>
                    <a:pt x="17" y="159"/>
                  </a:cubicBezTo>
                  <a:cubicBezTo>
                    <a:pt x="17" y="184"/>
                    <a:pt x="9" y="219"/>
                    <a:pt x="9" y="245"/>
                  </a:cubicBezTo>
                  <a:cubicBezTo>
                    <a:pt x="0" y="288"/>
                    <a:pt x="17" y="331"/>
                    <a:pt x="43" y="356"/>
                  </a:cubicBezTo>
                  <a:cubicBezTo>
                    <a:pt x="52" y="361"/>
                    <a:pt x="60" y="363"/>
                    <a:pt x="69" y="363"/>
                  </a:cubicBezTo>
                  <a:cubicBezTo>
                    <a:pt x="77" y="363"/>
                    <a:pt x="86" y="361"/>
                    <a:pt x="95" y="356"/>
                  </a:cubicBezTo>
                  <a:cubicBezTo>
                    <a:pt x="146" y="331"/>
                    <a:pt x="146" y="288"/>
                    <a:pt x="146" y="253"/>
                  </a:cubicBezTo>
                  <a:cubicBezTo>
                    <a:pt x="146" y="227"/>
                    <a:pt x="146" y="202"/>
                    <a:pt x="155" y="176"/>
                  </a:cubicBezTo>
                  <a:lnTo>
                    <a:pt x="155" y="159"/>
                  </a:lnTo>
                  <a:lnTo>
                    <a:pt x="155" y="133"/>
                  </a:lnTo>
                  <a:lnTo>
                    <a:pt x="155" y="99"/>
                  </a:lnTo>
                  <a:cubicBezTo>
                    <a:pt x="155" y="73"/>
                    <a:pt x="155" y="38"/>
                    <a:pt x="138" y="13"/>
                  </a:cubicBezTo>
                  <a:cubicBezTo>
                    <a:pt x="132" y="7"/>
                    <a:pt x="121" y="0"/>
                    <a:pt x="11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5"/>
            <p:cNvSpPr/>
            <p:nvPr/>
          </p:nvSpPr>
          <p:spPr>
            <a:xfrm>
              <a:off x="8279559" y="3672683"/>
              <a:ext cx="5897" cy="11088"/>
            </a:xfrm>
            <a:custGeom>
              <a:rect b="b" l="l" r="r" t="t"/>
              <a:pathLst>
                <a:path extrusionOk="0" h="288" w="155">
                  <a:moveTo>
                    <a:pt x="138" y="0"/>
                  </a:moveTo>
                  <a:cubicBezTo>
                    <a:pt x="120" y="0"/>
                    <a:pt x="103" y="0"/>
                    <a:pt x="95" y="18"/>
                  </a:cubicBezTo>
                  <a:cubicBezTo>
                    <a:pt x="95" y="18"/>
                    <a:pt x="86" y="26"/>
                    <a:pt x="77" y="35"/>
                  </a:cubicBezTo>
                  <a:cubicBezTo>
                    <a:pt x="69" y="43"/>
                    <a:pt x="60" y="52"/>
                    <a:pt x="52" y="61"/>
                  </a:cubicBezTo>
                  <a:cubicBezTo>
                    <a:pt x="43" y="78"/>
                    <a:pt x="34" y="95"/>
                    <a:pt x="26" y="121"/>
                  </a:cubicBezTo>
                  <a:cubicBezTo>
                    <a:pt x="17" y="138"/>
                    <a:pt x="9" y="155"/>
                    <a:pt x="9" y="164"/>
                  </a:cubicBezTo>
                  <a:cubicBezTo>
                    <a:pt x="0" y="181"/>
                    <a:pt x="0" y="189"/>
                    <a:pt x="0" y="198"/>
                  </a:cubicBezTo>
                  <a:cubicBezTo>
                    <a:pt x="0" y="207"/>
                    <a:pt x="0" y="215"/>
                    <a:pt x="0" y="224"/>
                  </a:cubicBezTo>
                  <a:cubicBezTo>
                    <a:pt x="0" y="224"/>
                    <a:pt x="0" y="232"/>
                    <a:pt x="0" y="241"/>
                  </a:cubicBezTo>
                  <a:cubicBezTo>
                    <a:pt x="5" y="251"/>
                    <a:pt x="7" y="255"/>
                    <a:pt x="6" y="255"/>
                  </a:cubicBezTo>
                  <a:cubicBezTo>
                    <a:pt x="6" y="255"/>
                    <a:pt x="4" y="253"/>
                    <a:pt x="0" y="250"/>
                  </a:cubicBezTo>
                  <a:lnTo>
                    <a:pt x="0" y="250"/>
                  </a:lnTo>
                  <a:cubicBezTo>
                    <a:pt x="9" y="267"/>
                    <a:pt x="17" y="284"/>
                    <a:pt x="34" y="284"/>
                  </a:cubicBezTo>
                  <a:cubicBezTo>
                    <a:pt x="42" y="286"/>
                    <a:pt x="49" y="288"/>
                    <a:pt x="55" y="288"/>
                  </a:cubicBezTo>
                  <a:cubicBezTo>
                    <a:pt x="70" y="288"/>
                    <a:pt x="82" y="281"/>
                    <a:pt x="95" y="275"/>
                  </a:cubicBezTo>
                  <a:cubicBezTo>
                    <a:pt x="103" y="258"/>
                    <a:pt x="112" y="241"/>
                    <a:pt x="120" y="224"/>
                  </a:cubicBezTo>
                  <a:cubicBezTo>
                    <a:pt x="120" y="215"/>
                    <a:pt x="129" y="207"/>
                    <a:pt x="129" y="207"/>
                  </a:cubicBezTo>
                  <a:cubicBezTo>
                    <a:pt x="129" y="181"/>
                    <a:pt x="138" y="164"/>
                    <a:pt x="146" y="146"/>
                  </a:cubicBezTo>
                  <a:cubicBezTo>
                    <a:pt x="146" y="129"/>
                    <a:pt x="146" y="112"/>
                    <a:pt x="155" y="95"/>
                  </a:cubicBezTo>
                  <a:cubicBezTo>
                    <a:pt x="155" y="86"/>
                    <a:pt x="155" y="69"/>
                    <a:pt x="155" y="61"/>
                  </a:cubicBezTo>
                  <a:lnTo>
                    <a:pt x="155" y="43"/>
                  </a:lnTo>
                  <a:cubicBezTo>
                    <a:pt x="155" y="26"/>
                    <a:pt x="146" y="9"/>
                    <a:pt x="13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5"/>
            <p:cNvSpPr/>
            <p:nvPr/>
          </p:nvSpPr>
          <p:spPr>
            <a:xfrm>
              <a:off x="8290972" y="3642345"/>
              <a:ext cx="7570" cy="13629"/>
            </a:xfrm>
            <a:custGeom>
              <a:rect b="b" l="l" r="r" t="t"/>
              <a:pathLst>
                <a:path extrusionOk="0" h="354" w="199">
                  <a:moveTo>
                    <a:pt x="160" y="1"/>
                  </a:moveTo>
                  <a:cubicBezTo>
                    <a:pt x="151" y="1"/>
                    <a:pt x="143" y="5"/>
                    <a:pt x="138" y="15"/>
                  </a:cubicBezTo>
                  <a:cubicBezTo>
                    <a:pt x="130" y="24"/>
                    <a:pt x="121" y="32"/>
                    <a:pt x="112" y="41"/>
                  </a:cubicBezTo>
                  <a:cubicBezTo>
                    <a:pt x="104" y="50"/>
                    <a:pt x="87" y="67"/>
                    <a:pt x="78" y="75"/>
                  </a:cubicBezTo>
                  <a:cubicBezTo>
                    <a:pt x="70" y="101"/>
                    <a:pt x="52" y="127"/>
                    <a:pt x="44" y="153"/>
                  </a:cubicBezTo>
                  <a:cubicBezTo>
                    <a:pt x="27" y="178"/>
                    <a:pt x="18" y="204"/>
                    <a:pt x="9" y="239"/>
                  </a:cubicBezTo>
                  <a:cubicBezTo>
                    <a:pt x="1" y="247"/>
                    <a:pt x="1" y="256"/>
                    <a:pt x="1" y="264"/>
                  </a:cubicBezTo>
                  <a:cubicBezTo>
                    <a:pt x="1" y="273"/>
                    <a:pt x="1" y="282"/>
                    <a:pt x="1" y="282"/>
                  </a:cubicBezTo>
                  <a:cubicBezTo>
                    <a:pt x="1" y="307"/>
                    <a:pt x="9" y="333"/>
                    <a:pt x="35" y="350"/>
                  </a:cubicBezTo>
                  <a:cubicBezTo>
                    <a:pt x="41" y="353"/>
                    <a:pt x="47" y="354"/>
                    <a:pt x="52" y="354"/>
                  </a:cubicBezTo>
                  <a:cubicBezTo>
                    <a:pt x="87" y="354"/>
                    <a:pt x="115" y="311"/>
                    <a:pt x="130" y="282"/>
                  </a:cubicBezTo>
                  <a:cubicBezTo>
                    <a:pt x="147" y="239"/>
                    <a:pt x="147" y="230"/>
                    <a:pt x="155" y="204"/>
                  </a:cubicBezTo>
                  <a:cubicBezTo>
                    <a:pt x="164" y="178"/>
                    <a:pt x="173" y="144"/>
                    <a:pt x="181" y="118"/>
                  </a:cubicBezTo>
                  <a:cubicBezTo>
                    <a:pt x="190" y="93"/>
                    <a:pt x="181" y="101"/>
                    <a:pt x="190" y="93"/>
                  </a:cubicBezTo>
                  <a:cubicBezTo>
                    <a:pt x="190" y="75"/>
                    <a:pt x="190" y="58"/>
                    <a:pt x="198" y="50"/>
                  </a:cubicBezTo>
                  <a:cubicBezTo>
                    <a:pt x="198" y="32"/>
                    <a:pt x="190" y="15"/>
                    <a:pt x="181" y="7"/>
                  </a:cubicBezTo>
                  <a:cubicBezTo>
                    <a:pt x="174" y="3"/>
                    <a:pt x="167" y="1"/>
                    <a:pt x="16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5"/>
            <p:cNvSpPr/>
            <p:nvPr/>
          </p:nvSpPr>
          <p:spPr>
            <a:xfrm>
              <a:off x="8319732" y="3630949"/>
              <a:ext cx="8788" cy="12397"/>
            </a:xfrm>
            <a:custGeom>
              <a:rect b="b" l="l" r="r" t="t"/>
              <a:pathLst>
                <a:path extrusionOk="0" h="322" w="231">
                  <a:moveTo>
                    <a:pt x="189" y="0"/>
                  </a:moveTo>
                  <a:cubicBezTo>
                    <a:pt x="180" y="0"/>
                    <a:pt x="171" y="3"/>
                    <a:pt x="164" y="11"/>
                  </a:cubicBezTo>
                  <a:cubicBezTo>
                    <a:pt x="147" y="28"/>
                    <a:pt x="130" y="45"/>
                    <a:pt x="113" y="62"/>
                  </a:cubicBezTo>
                  <a:cubicBezTo>
                    <a:pt x="95" y="79"/>
                    <a:pt x="87" y="96"/>
                    <a:pt x="70" y="122"/>
                  </a:cubicBezTo>
                  <a:cubicBezTo>
                    <a:pt x="52" y="139"/>
                    <a:pt x="44" y="157"/>
                    <a:pt x="35" y="182"/>
                  </a:cubicBezTo>
                  <a:cubicBezTo>
                    <a:pt x="9" y="208"/>
                    <a:pt x="1" y="234"/>
                    <a:pt x="1" y="260"/>
                  </a:cubicBezTo>
                  <a:cubicBezTo>
                    <a:pt x="1" y="297"/>
                    <a:pt x="24" y="321"/>
                    <a:pt x="53" y="321"/>
                  </a:cubicBezTo>
                  <a:cubicBezTo>
                    <a:pt x="64" y="321"/>
                    <a:pt x="75" y="318"/>
                    <a:pt x="87" y="311"/>
                  </a:cubicBezTo>
                  <a:cubicBezTo>
                    <a:pt x="113" y="294"/>
                    <a:pt x="130" y="268"/>
                    <a:pt x="138" y="242"/>
                  </a:cubicBezTo>
                  <a:cubicBezTo>
                    <a:pt x="155" y="225"/>
                    <a:pt x="164" y="208"/>
                    <a:pt x="173" y="182"/>
                  </a:cubicBezTo>
                  <a:cubicBezTo>
                    <a:pt x="181" y="165"/>
                    <a:pt x="198" y="131"/>
                    <a:pt x="207" y="114"/>
                  </a:cubicBezTo>
                  <a:cubicBezTo>
                    <a:pt x="216" y="88"/>
                    <a:pt x="216" y="71"/>
                    <a:pt x="224" y="45"/>
                  </a:cubicBezTo>
                  <a:cubicBezTo>
                    <a:pt x="230" y="20"/>
                    <a:pt x="210" y="0"/>
                    <a:pt x="189"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5"/>
            <p:cNvSpPr/>
            <p:nvPr/>
          </p:nvSpPr>
          <p:spPr>
            <a:xfrm>
              <a:off x="8319428" y="3622710"/>
              <a:ext cx="7076" cy="10780"/>
            </a:xfrm>
            <a:custGeom>
              <a:rect b="b" l="l" r="r" t="t"/>
              <a:pathLst>
                <a:path extrusionOk="0" h="280" w="186">
                  <a:moveTo>
                    <a:pt x="141" y="1"/>
                  </a:moveTo>
                  <a:cubicBezTo>
                    <a:pt x="134" y="1"/>
                    <a:pt x="127" y="3"/>
                    <a:pt x="121" y="10"/>
                  </a:cubicBezTo>
                  <a:cubicBezTo>
                    <a:pt x="112" y="10"/>
                    <a:pt x="112" y="18"/>
                    <a:pt x="103" y="18"/>
                  </a:cubicBezTo>
                  <a:cubicBezTo>
                    <a:pt x="103" y="27"/>
                    <a:pt x="95" y="27"/>
                    <a:pt x="95" y="27"/>
                  </a:cubicBezTo>
                  <a:cubicBezTo>
                    <a:pt x="86" y="36"/>
                    <a:pt x="86" y="44"/>
                    <a:pt x="78" y="44"/>
                  </a:cubicBezTo>
                  <a:cubicBezTo>
                    <a:pt x="60" y="61"/>
                    <a:pt x="52" y="78"/>
                    <a:pt x="43" y="104"/>
                  </a:cubicBezTo>
                  <a:cubicBezTo>
                    <a:pt x="26" y="121"/>
                    <a:pt x="17" y="139"/>
                    <a:pt x="9" y="164"/>
                  </a:cubicBezTo>
                  <a:cubicBezTo>
                    <a:pt x="9" y="164"/>
                    <a:pt x="9" y="173"/>
                    <a:pt x="0" y="182"/>
                  </a:cubicBezTo>
                  <a:cubicBezTo>
                    <a:pt x="0" y="182"/>
                    <a:pt x="0" y="199"/>
                    <a:pt x="0" y="199"/>
                  </a:cubicBezTo>
                  <a:cubicBezTo>
                    <a:pt x="0" y="207"/>
                    <a:pt x="0" y="216"/>
                    <a:pt x="0" y="225"/>
                  </a:cubicBezTo>
                  <a:cubicBezTo>
                    <a:pt x="0" y="233"/>
                    <a:pt x="9" y="242"/>
                    <a:pt x="17" y="250"/>
                  </a:cubicBezTo>
                  <a:cubicBezTo>
                    <a:pt x="24" y="270"/>
                    <a:pt x="45" y="279"/>
                    <a:pt x="66" y="279"/>
                  </a:cubicBezTo>
                  <a:cubicBezTo>
                    <a:pt x="73" y="279"/>
                    <a:pt x="80" y="278"/>
                    <a:pt x="86" y="276"/>
                  </a:cubicBezTo>
                  <a:cubicBezTo>
                    <a:pt x="95" y="267"/>
                    <a:pt x="103" y="259"/>
                    <a:pt x="112" y="250"/>
                  </a:cubicBezTo>
                  <a:cubicBezTo>
                    <a:pt x="121" y="233"/>
                    <a:pt x="129" y="216"/>
                    <a:pt x="129" y="207"/>
                  </a:cubicBezTo>
                  <a:lnTo>
                    <a:pt x="146" y="156"/>
                  </a:lnTo>
                  <a:lnTo>
                    <a:pt x="163" y="130"/>
                  </a:lnTo>
                  <a:cubicBezTo>
                    <a:pt x="163" y="121"/>
                    <a:pt x="163" y="113"/>
                    <a:pt x="172" y="104"/>
                  </a:cubicBezTo>
                  <a:cubicBezTo>
                    <a:pt x="172" y="104"/>
                    <a:pt x="172" y="96"/>
                    <a:pt x="172" y="96"/>
                  </a:cubicBezTo>
                  <a:lnTo>
                    <a:pt x="172" y="78"/>
                  </a:lnTo>
                  <a:cubicBezTo>
                    <a:pt x="172" y="78"/>
                    <a:pt x="172" y="70"/>
                    <a:pt x="172" y="70"/>
                  </a:cubicBezTo>
                  <a:cubicBezTo>
                    <a:pt x="172" y="70"/>
                    <a:pt x="172" y="53"/>
                    <a:pt x="172" y="53"/>
                  </a:cubicBezTo>
                  <a:cubicBezTo>
                    <a:pt x="185" y="27"/>
                    <a:pt x="164" y="1"/>
                    <a:pt x="141"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5"/>
            <p:cNvSpPr/>
            <p:nvPr/>
          </p:nvSpPr>
          <p:spPr>
            <a:xfrm>
              <a:off x="8333808" y="3613316"/>
              <a:ext cx="11223" cy="12936"/>
            </a:xfrm>
            <a:custGeom>
              <a:rect b="b" l="l" r="r" t="t"/>
              <a:pathLst>
                <a:path extrusionOk="0" h="336" w="295">
                  <a:moveTo>
                    <a:pt x="244" y="1"/>
                  </a:moveTo>
                  <a:cubicBezTo>
                    <a:pt x="234" y="1"/>
                    <a:pt x="224" y="4"/>
                    <a:pt x="215" y="13"/>
                  </a:cubicBezTo>
                  <a:cubicBezTo>
                    <a:pt x="198" y="30"/>
                    <a:pt x="181" y="39"/>
                    <a:pt x="155" y="65"/>
                  </a:cubicBezTo>
                  <a:cubicBezTo>
                    <a:pt x="138" y="82"/>
                    <a:pt x="121" y="99"/>
                    <a:pt x="103" y="116"/>
                  </a:cubicBezTo>
                  <a:cubicBezTo>
                    <a:pt x="86" y="133"/>
                    <a:pt x="69" y="159"/>
                    <a:pt x="60" y="176"/>
                  </a:cubicBezTo>
                  <a:cubicBezTo>
                    <a:pt x="43" y="194"/>
                    <a:pt x="35" y="202"/>
                    <a:pt x="26" y="219"/>
                  </a:cubicBezTo>
                  <a:cubicBezTo>
                    <a:pt x="17" y="237"/>
                    <a:pt x="9" y="245"/>
                    <a:pt x="9" y="262"/>
                  </a:cubicBezTo>
                  <a:cubicBezTo>
                    <a:pt x="0" y="280"/>
                    <a:pt x="9" y="305"/>
                    <a:pt x="17" y="314"/>
                  </a:cubicBezTo>
                  <a:lnTo>
                    <a:pt x="26" y="322"/>
                  </a:lnTo>
                  <a:cubicBezTo>
                    <a:pt x="39" y="331"/>
                    <a:pt x="50" y="335"/>
                    <a:pt x="59" y="335"/>
                  </a:cubicBezTo>
                  <a:cubicBezTo>
                    <a:pt x="69" y="335"/>
                    <a:pt x="78" y="331"/>
                    <a:pt x="86" y="322"/>
                  </a:cubicBezTo>
                  <a:cubicBezTo>
                    <a:pt x="103" y="314"/>
                    <a:pt x="112" y="305"/>
                    <a:pt x="121" y="297"/>
                  </a:cubicBezTo>
                  <a:cubicBezTo>
                    <a:pt x="138" y="280"/>
                    <a:pt x="146" y="271"/>
                    <a:pt x="155" y="254"/>
                  </a:cubicBezTo>
                  <a:cubicBezTo>
                    <a:pt x="163" y="245"/>
                    <a:pt x="189" y="211"/>
                    <a:pt x="198" y="194"/>
                  </a:cubicBezTo>
                  <a:cubicBezTo>
                    <a:pt x="215" y="168"/>
                    <a:pt x="232" y="151"/>
                    <a:pt x="241" y="125"/>
                  </a:cubicBezTo>
                  <a:cubicBezTo>
                    <a:pt x="258" y="108"/>
                    <a:pt x="267" y="82"/>
                    <a:pt x="275" y="56"/>
                  </a:cubicBezTo>
                  <a:cubicBezTo>
                    <a:pt x="294" y="31"/>
                    <a:pt x="271" y="1"/>
                    <a:pt x="244"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5"/>
            <p:cNvSpPr/>
            <p:nvPr/>
          </p:nvSpPr>
          <p:spPr>
            <a:xfrm>
              <a:off x="8360286" y="3601689"/>
              <a:ext cx="8750" cy="9625"/>
            </a:xfrm>
            <a:custGeom>
              <a:rect b="b" l="l" r="r" t="t"/>
              <a:pathLst>
                <a:path extrusionOk="0" h="250" w="230">
                  <a:moveTo>
                    <a:pt x="193" y="0"/>
                  </a:moveTo>
                  <a:cubicBezTo>
                    <a:pt x="187" y="0"/>
                    <a:pt x="180" y="2"/>
                    <a:pt x="172" y="6"/>
                  </a:cubicBezTo>
                  <a:cubicBezTo>
                    <a:pt x="112" y="40"/>
                    <a:pt x="17" y="100"/>
                    <a:pt x="0" y="186"/>
                  </a:cubicBezTo>
                  <a:cubicBezTo>
                    <a:pt x="0" y="197"/>
                    <a:pt x="0" y="214"/>
                    <a:pt x="0" y="221"/>
                  </a:cubicBezTo>
                  <a:cubicBezTo>
                    <a:pt x="9" y="238"/>
                    <a:pt x="26" y="246"/>
                    <a:pt x="35" y="246"/>
                  </a:cubicBezTo>
                  <a:cubicBezTo>
                    <a:pt x="40" y="249"/>
                    <a:pt x="45" y="249"/>
                    <a:pt x="50" y="249"/>
                  </a:cubicBezTo>
                  <a:cubicBezTo>
                    <a:pt x="90" y="249"/>
                    <a:pt x="132" y="199"/>
                    <a:pt x="155" y="169"/>
                  </a:cubicBezTo>
                  <a:cubicBezTo>
                    <a:pt x="181" y="135"/>
                    <a:pt x="198" y="92"/>
                    <a:pt x="215" y="57"/>
                  </a:cubicBezTo>
                  <a:cubicBezTo>
                    <a:pt x="229" y="50"/>
                    <a:pt x="226" y="0"/>
                    <a:pt x="19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5"/>
            <p:cNvSpPr/>
            <p:nvPr/>
          </p:nvSpPr>
          <p:spPr>
            <a:xfrm>
              <a:off x="7594832" y="3917658"/>
              <a:ext cx="622642" cy="309347"/>
            </a:xfrm>
            <a:custGeom>
              <a:rect b="b" l="l" r="r" t="t"/>
              <a:pathLst>
                <a:path extrusionOk="0" h="8035" w="16367">
                  <a:moveTo>
                    <a:pt x="3182" y="0"/>
                  </a:moveTo>
                  <a:cubicBezTo>
                    <a:pt x="2629" y="0"/>
                    <a:pt x="2086" y="203"/>
                    <a:pt x="1572" y="717"/>
                  </a:cubicBezTo>
                  <a:cubicBezTo>
                    <a:pt x="1461" y="820"/>
                    <a:pt x="1375" y="940"/>
                    <a:pt x="1306" y="1069"/>
                  </a:cubicBezTo>
                  <a:cubicBezTo>
                    <a:pt x="0" y="3500"/>
                    <a:pt x="6925" y="7143"/>
                    <a:pt x="9098" y="7581"/>
                  </a:cubicBezTo>
                  <a:cubicBezTo>
                    <a:pt x="10252" y="7808"/>
                    <a:pt x="11500" y="8035"/>
                    <a:pt x="12721" y="8035"/>
                  </a:cubicBezTo>
                  <a:cubicBezTo>
                    <a:pt x="13674" y="8035"/>
                    <a:pt x="14611" y="7897"/>
                    <a:pt x="15473" y="7512"/>
                  </a:cubicBezTo>
                  <a:cubicBezTo>
                    <a:pt x="16152" y="7160"/>
                    <a:pt x="16367" y="6103"/>
                    <a:pt x="15705" y="5648"/>
                  </a:cubicBezTo>
                  <a:cubicBezTo>
                    <a:pt x="13085" y="4505"/>
                    <a:pt x="10250" y="3904"/>
                    <a:pt x="7732" y="2409"/>
                  </a:cubicBezTo>
                  <a:cubicBezTo>
                    <a:pt x="6416" y="1640"/>
                    <a:pt x="4757" y="0"/>
                    <a:pt x="31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5"/>
            <p:cNvSpPr/>
            <p:nvPr/>
          </p:nvSpPr>
          <p:spPr>
            <a:xfrm>
              <a:off x="8153677" y="4129986"/>
              <a:ext cx="96171" cy="93286"/>
            </a:xfrm>
            <a:custGeom>
              <a:rect b="b" l="l" r="r" t="t"/>
              <a:pathLst>
                <a:path extrusionOk="0" h="2423" w="2528">
                  <a:moveTo>
                    <a:pt x="969" y="0"/>
                  </a:moveTo>
                  <a:cubicBezTo>
                    <a:pt x="734" y="0"/>
                    <a:pt x="1241" y="1021"/>
                    <a:pt x="1256" y="1173"/>
                  </a:cubicBezTo>
                  <a:cubicBezTo>
                    <a:pt x="1050" y="1147"/>
                    <a:pt x="912" y="932"/>
                    <a:pt x="697" y="889"/>
                  </a:cubicBezTo>
                  <a:cubicBezTo>
                    <a:pt x="595" y="861"/>
                    <a:pt x="520" y="849"/>
                    <a:pt x="467" y="849"/>
                  </a:cubicBezTo>
                  <a:cubicBezTo>
                    <a:pt x="100" y="849"/>
                    <a:pt x="856" y="1459"/>
                    <a:pt x="1007" y="1602"/>
                  </a:cubicBezTo>
                  <a:cubicBezTo>
                    <a:pt x="809" y="1660"/>
                    <a:pt x="1" y="2423"/>
                    <a:pt x="446" y="2423"/>
                  </a:cubicBezTo>
                  <a:cubicBezTo>
                    <a:pt x="465" y="2423"/>
                    <a:pt x="485" y="2421"/>
                    <a:pt x="508" y="2418"/>
                  </a:cubicBezTo>
                  <a:cubicBezTo>
                    <a:pt x="941" y="2369"/>
                    <a:pt x="1244" y="1763"/>
                    <a:pt x="1474" y="1763"/>
                  </a:cubicBezTo>
                  <a:cubicBezTo>
                    <a:pt x="1481" y="1763"/>
                    <a:pt x="1489" y="1764"/>
                    <a:pt x="1496" y="1765"/>
                  </a:cubicBezTo>
                  <a:cubicBezTo>
                    <a:pt x="1566" y="1775"/>
                    <a:pt x="1637" y="1780"/>
                    <a:pt x="1707" y="1780"/>
                  </a:cubicBezTo>
                  <a:cubicBezTo>
                    <a:pt x="1888" y="1780"/>
                    <a:pt x="2068" y="1748"/>
                    <a:pt x="2235" y="1680"/>
                  </a:cubicBezTo>
                  <a:cubicBezTo>
                    <a:pt x="2398" y="1645"/>
                    <a:pt x="2527" y="1267"/>
                    <a:pt x="2304" y="1267"/>
                  </a:cubicBezTo>
                  <a:cubicBezTo>
                    <a:pt x="2217" y="1273"/>
                    <a:pt x="2141" y="1277"/>
                    <a:pt x="2074" y="1277"/>
                  </a:cubicBezTo>
                  <a:cubicBezTo>
                    <a:pt x="1228" y="1277"/>
                    <a:pt x="1921" y="781"/>
                    <a:pt x="1101" y="56"/>
                  </a:cubicBezTo>
                  <a:cubicBezTo>
                    <a:pt x="1043" y="17"/>
                    <a:pt x="1000" y="0"/>
                    <a:pt x="9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5"/>
            <p:cNvSpPr/>
            <p:nvPr/>
          </p:nvSpPr>
          <p:spPr>
            <a:xfrm>
              <a:off x="7661749" y="3947650"/>
              <a:ext cx="18755" cy="21483"/>
            </a:xfrm>
            <a:custGeom>
              <a:rect b="b" l="l" r="r" t="t"/>
              <a:pathLst>
                <a:path extrusionOk="0" h="558" w="493">
                  <a:moveTo>
                    <a:pt x="398" y="1"/>
                  </a:moveTo>
                  <a:cubicBezTo>
                    <a:pt x="270" y="1"/>
                    <a:pt x="30" y="334"/>
                    <a:pt x="2" y="410"/>
                  </a:cubicBezTo>
                  <a:cubicBezTo>
                    <a:pt x="0" y="516"/>
                    <a:pt x="30" y="557"/>
                    <a:pt x="76" y="557"/>
                  </a:cubicBezTo>
                  <a:cubicBezTo>
                    <a:pt x="214" y="557"/>
                    <a:pt x="492" y="189"/>
                    <a:pt x="466" y="67"/>
                  </a:cubicBezTo>
                  <a:cubicBezTo>
                    <a:pt x="453" y="20"/>
                    <a:pt x="429" y="1"/>
                    <a:pt x="3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5"/>
            <p:cNvSpPr/>
            <p:nvPr/>
          </p:nvSpPr>
          <p:spPr>
            <a:xfrm>
              <a:off x="8104031" y="4140496"/>
              <a:ext cx="24233" cy="10511"/>
            </a:xfrm>
            <a:custGeom>
              <a:rect b="b" l="l" r="r" t="t"/>
              <a:pathLst>
                <a:path extrusionOk="0" h="273" w="637">
                  <a:moveTo>
                    <a:pt x="96" y="1"/>
                  </a:moveTo>
                  <a:cubicBezTo>
                    <a:pt x="70" y="1"/>
                    <a:pt x="46" y="8"/>
                    <a:pt x="26" y="32"/>
                  </a:cubicBezTo>
                  <a:cubicBezTo>
                    <a:pt x="1" y="49"/>
                    <a:pt x="1" y="84"/>
                    <a:pt x="18" y="109"/>
                  </a:cubicBezTo>
                  <a:lnTo>
                    <a:pt x="18" y="118"/>
                  </a:lnTo>
                  <a:cubicBezTo>
                    <a:pt x="52" y="152"/>
                    <a:pt x="95" y="178"/>
                    <a:pt x="147" y="187"/>
                  </a:cubicBezTo>
                  <a:lnTo>
                    <a:pt x="284" y="221"/>
                  </a:lnTo>
                  <a:lnTo>
                    <a:pt x="421" y="255"/>
                  </a:lnTo>
                  <a:lnTo>
                    <a:pt x="499" y="273"/>
                  </a:lnTo>
                  <a:lnTo>
                    <a:pt x="576" y="273"/>
                  </a:lnTo>
                  <a:cubicBezTo>
                    <a:pt x="610" y="264"/>
                    <a:pt x="628" y="247"/>
                    <a:pt x="636" y="212"/>
                  </a:cubicBezTo>
                  <a:cubicBezTo>
                    <a:pt x="636" y="187"/>
                    <a:pt x="628" y="161"/>
                    <a:pt x="602" y="152"/>
                  </a:cubicBezTo>
                  <a:cubicBezTo>
                    <a:pt x="559" y="118"/>
                    <a:pt x="516" y="101"/>
                    <a:pt x="464" y="92"/>
                  </a:cubicBezTo>
                  <a:lnTo>
                    <a:pt x="327" y="58"/>
                  </a:lnTo>
                  <a:lnTo>
                    <a:pt x="190" y="15"/>
                  </a:lnTo>
                  <a:cubicBezTo>
                    <a:pt x="157" y="10"/>
                    <a:pt x="125" y="1"/>
                    <a:pt x="96"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5"/>
            <p:cNvSpPr/>
            <p:nvPr/>
          </p:nvSpPr>
          <p:spPr>
            <a:xfrm>
              <a:off x="8089309" y="4148966"/>
              <a:ext cx="23929" cy="9664"/>
            </a:xfrm>
            <a:custGeom>
              <a:rect b="b" l="l" r="r" t="t"/>
              <a:pathLst>
                <a:path extrusionOk="0" h="251" w="629">
                  <a:moveTo>
                    <a:pt x="87" y="1"/>
                  </a:moveTo>
                  <a:cubicBezTo>
                    <a:pt x="78" y="1"/>
                    <a:pt x="70" y="1"/>
                    <a:pt x="61" y="10"/>
                  </a:cubicBezTo>
                  <a:cubicBezTo>
                    <a:pt x="27" y="10"/>
                    <a:pt x="1" y="44"/>
                    <a:pt x="9" y="78"/>
                  </a:cubicBezTo>
                  <a:cubicBezTo>
                    <a:pt x="18" y="87"/>
                    <a:pt x="18" y="95"/>
                    <a:pt x="18" y="95"/>
                  </a:cubicBezTo>
                  <a:cubicBezTo>
                    <a:pt x="35" y="130"/>
                    <a:pt x="52" y="147"/>
                    <a:pt x="78" y="164"/>
                  </a:cubicBezTo>
                  <a:cubicBezTo>
                    <a:pt x="104" y="173"/>
                    <a:pt x="121" y="181"/>
                    <a:pt x="147" y="190"/>
                  </a:cubicBezTo>
                  <a:cubicBezTo>
                    <a:pt x="190" y="207"/>
                    <a:pt x="241" y="224"/>
                    <a:pt x="293" y="242"/>
                  </a:cubicBezTo>
                  <a:cubicBezTo>
                    <a:pt x="345" y="250"/>
                    <a:pt x="396" y="250"/>
                    <a:pt x="448" y="250"/>
                  </a:cubicBezTo>
                  <a:lnTo>
                    <a:pt x="516" y="250"/>
                  </a:lnTo>
                  <a:cubicBezTo>
                    <a:pt x="542" y="242"/>
                    <a:pt x="568" y="233"/>
                    <a:pt x="594" y="224"/>
                  </a:cubicBezTo>
                  <a:cubicBezTo>
                    <a:pt x="628" y="216"/>
                    <a:pt x="628" y="156"/>
                    <a:pt x="594" y="156"/>
                  </a:cubicBezTo>
                  <a:cubicBezTo>
                    <a:pt x="568" y="147"/>
                    <a:pt x="551" y="130"/>
                    <a:pt x="525" y="130"/>
                  </a:cubicBezTo>
                  <a:cubicBezTo>
                    <a:pt x="499" y="121"/>
                    <a:pt x="482" y="113"/>
                    <a:pt x="456" y="113"/>
                  </a:cubicBezTo>
                  <a:lnTo>
                    <a:pt x="327" y="70"/>
                  </a:lnTo>
                  <a:cubicBezTo>
                    <a:pt x="284" y="61"/>
                    <a:pt x="241" y="44"/>
                    <a:pt x="207" y="35"/>
                  </a:cubicBezTo>
                  <a:cubicBezTo>
                    <a:pt x="181" y="18"/>
                    <a:pt x="156" y="10"/>
                    <a:pt x="130" y="1"/>
                  </a:cubicBezTo>
                  <a:lnTo>
                    <a:pt x="130" y="1"/>
                  </a:lnTo>
                  <a:cubicBezTo>
                    <a:pt x="133" y="4"/>
                    <a:pt x="134" y="5"/>
                    <a:pt x="133" y="5"/>
                  </a:cubicBezTo>
                  <a:cubicBezTo>
                    <a:pt x="133" y="5"/>
                    <a:pt x="127" y="1"/>
                    <a:pt x="121"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5"/>
            <p:cNvSpPr/>
            <p:nvPr/>
          </p:nvSpPr>
          <p:spPr>
            <a:xfrm>
              <a:off x="7859228" y="4041166"/>
              <a:ext cx="31081" cy="18326"/>
            </a:xfrm>
            <a:custGeom>
              <a:rect b="b" l="l" r="r" t="t"/>
              <a:pathLst>
                <a:path extrusionOk="0" h="476" w="817">
                  <a:moveTo>
                    <a:pt x="78" y="0"/>
                  </a:moveTo>
                  <a:cubicBezTo>
                    <a:pt x="26" y="9"/>
                    <a:pt x="1" y="52"/>
                    <a:pt x="18" y="103"/>
                  </a:cubicBezTo>
                  <a:cubicBezTo>
                    <a:pt x="43" y="172"/>
                    <a:pt x="138" y="198"/>
                    <a:pt x="198" y="232"/>
                  </a:cubicBezTo>
                  <a:lnTo>
                    <a:pt x="396" y="327"/>
                  </a:lnTo>
                  <a:cubicBezTo>
                    <a:pt x="464" y="361"/>
                    <a:pt x="542" y="404"/>
                    <a:pt x="593" y="421"/>
                  </a:cubicBezTo>
                  <a:cubicBezTo>
                    <a:pt x="633" y="441"/>
                    <a:pt x="697" y="476"/>
                    <a:pt x="748" y="476"/>
                  </a:cubicBezTo>
                  <a:cubicBezTo>
                    <a:pt x="764" y="476"/>
                    <a:pt x="779" y="472"/>
                    <a:pt x="791" y="464"/>
                  </a:cubicBezTo>
                  <a:cubicBezTo>
                    <a:pt x="808" y="464"/>
                    <a:pt x="817" y="447"/>
                    <a:pt x="817" y="430"/>
                  </a:cubicBezTo>
                  <a:cubicBezTo>
                    <a:pt x="808" y="370"/>
                    <a:pt x="731" y="335"/>
                    <a:pt x="671" y="292"/>
                  </a:cubicBezTo>
                  <a:cubicBezTo>
                    <a:pt x="611" y="258"/>
                    <a:pt x="542" y="224"/>
                    <a:pt x="482" y="189"/>
                  </a:cubicBezTo>
                  <a:lnTo>
                    <a:pt x="284" y="78"/>
                  </a:lnTo>
                  <a:lnTo>
                    <a:pt x="198" y="35"/>
                  </a:lnTo>
                  <a:cubicBezTo>
                    <a:pt x="164" y="9"/>
                    <a:pt x="121" y="0"/>
                    <a:pt x="7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5"/>
            <p:cNvSpPr/>
            <p:nvPr/>
          </p:nvSpPr>
          <p:spPr>
            <a:xfrm>
              <a:off x="7841272" y="4044785"/>
              <a:ext cx="27086" cy="16286"/>
            </a:xfrm>
            <a:custGeom>
              <a:rect b="b" l="l" r="r" t="t"/>
              <a:pathLst>
                <a:path extrusionOk="0" h="423" w="712">
                  <a:moveTo>
                    <a:pt x="69" y="1"/>
                  </a:moveTo>
                  <a:cubicBezTo>
                    <a:pt x="26" y="1"/>
                    <a:pt x="0" y="44"/>
                    <a:pt x="17" y="87"/>
                  </a:cubicBezTo>
                  <a:cubicBezTo>
                    <a:pt x="52" y="147"/>
                    <a:pt x="103" y="190"/>
                    <a:pt x="163" y="207"/>
                  </a:cubicBezTo>
                  <a:lnTo>
                    <a:pt x="318" y="293"/>
                  </a:lnTo>
                  <a:cubicBezTo>
                    <a:pt x="421" y="353"/>
                    <a:pt x="533" y="396"/>
                    <a:pt x="653" y="422"/>
                  </a:cubicBezTo>
                  <a:cubicBezTo>
                    <a:pt x="656" y="422"/>
                    <a:pt x="658" y="423"/>
                    <a:pt x="661" y="423"/>
                  </a:cubicBezTo>
                  <a:cubicBezTo>
                    <a:pt x="698" y="423"/>
                    <a:pt x="711" y="368"/>
                    <a:pt x="687" y="344"/>
                  </a:cubicBezTo>
                  <a:cubicBezTo>
                    <a:pt x="601" y="267"/>
                    <a:pt x="498" y="198"/>
                    <a:pt x="395" y="138"/>
                  </a:cubicBezTo>
                  <a:lnTo>
                    <a:pt x="249" y="61"/>
                  </a:lnTo>
                  <a:cubicBezTo>
                    <a:pt x="198" y="18"/>
                    <a:pt x="129" y="1"/>
                    <a:pt x="6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5"/>
            <p:cNvSpPr/>
            <p:nvPr/>
          </p:nvSpPr>
          <p:spPr>
            <a:xfrm>
              <a:off x="7951062" y="4166368"/>
              <a:ext cx="26858" cy="14091"/>
            </a:xfrm>
            <a:custGeom>
              <a:rect b="b" l="l" r="r" t="t"/>
              <a:pathLst>
                <a:path extrusionOk="0" h="366" w="706">
                  <a:moveTo>
                    <a:pt x="82" y="0"/>
                  </a:moveTo>
                  <a:cubicBezTo>
                    <a:pt x="69" y="0"/>
                    <a:pt x="57" y="4"/>
                    <a:pt x="44" y="13"/>
                  </a:cubicBezTo>
                  <a:cubicBezTo>
                    <a:pt x="18" y="13"/>
                    <a:pt x="1" y="39"/>
                    <a:pt x="1" y="73"/>
                  </a:cubicBezTo>
                  <a:cubicBezTo>
                    <a:pt x="1" y="99"/>
                    <a:pt x="9" y="133"/>
                    <a:pt x="35" y="150"/>
                  </a:cubicBezTo>
                  <a:cubicBezTo>
                    <a:pt x="121" y="219"/>
                    <a:pt x="216" y="271"/>
                    <a:pt x="319" y="305"/>
                  </a:cubicBezTo>
                  <a:cubicBezTo>
                    <a:pt x="379" y="331"/>
                    <a:pt x="430" y="339"/>
                    <a:pt x="490" y="357"/>
                  </a:cubicBezTo>
                  <a:cubicBezTo>
                    <a:pt x="516" y="357"/>
                    <a:pt x="542" y="365"/>
                    <a:pt x="568" y="365"/>
                  </a:cubicBezTo>
                  <a:cubicBezTo>
                    <a:pt x="594" y="365"/>
                    <a:pt x="619" y="365"/>
                    <a:pt x="645" y="357"/>
                  </a:cubicBezTo>
                  <a:cubicBezTo>
                    <a:pt x="688" y="357"/>
                    <a:pt x="705" y="296"/>
                    <a:pt x="662" y="271"/>
                  </a:cubicBezTo>
                  <a:cubicBezTo>
                    <a:pt x="636" y="262"/>
                    <a:pt x="619" y="245"/>
                    <a:pt x="594" y="236"/>
                  </a:cubicBezTo>
                  <a:lnTo>
                    <a:pt x="525" y="211"/>
                  </a:lnTo>
                  <a:cubicBezTo>
                    <a:pt x="473" y="193"/>
                    <a:pt x="430" y="176"/>
                    <a:pt x="387" y="159"/>
                  </a:cubicBezTo>
                  <a:cubicBezTo>
                    <a:pt x="344" y="133"/>
                    <a:pt x="301" y="116"/>
                    <a:pt x="258" y="90"/>
                  </a:cubicBezTo>
                  <a:cubicBezTo>
                    <a:pt x="207" y="64"/>
                    <a:pt x="164" y="39"/>
                    <a:pt x="121" y="13"/>
                  </a:cubicBezTo>
                  <a:cubicBezTo>
                    <a:pt x="108" y="4"/>
                    <a:pt x="95" y="0"/>
                    <a:pt x="82"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5"/>
            <p:cNvSpPr/>
            <p:nvPr/>
          </p:nvSpPr>
          <p:spPr>
            <a:xfrm>
              <a:off x="7725889" y="3940951"/>
              <a:ext cx="19630" cy="10857"/>
            </a:xfrm>
            <a:custGeom>
              <a:rect b="b" l="l" r="r" t="t"/>
              <a:pathLst>
                <a:path extrusionOk="0" h="282" w="516">
                  <a:moveTo>
                    <a:pt x="103" y="0"/>
                  </a:moveTo>
                  <a:cubicBezTo>
                    <a:pt x="69" y="0"/>
                    <a:pt x="26" y="17"/>
                    <a:pt x="17" y="60"/>
                  </a:cubicBezTo>
                  <a:cubicBezTo>
                    <a:pt x="0" y="95"/>
                    <a:pt x="17" y="137"/>
                    <a:pt x="52" y="155"/>
                  </a:cubicBezTo>
                  <a:cubicBezTo>
                    <a:pt x="86" y="172"/>
                    <a:pt x="129" y="189"/>
                    <a:pt x="163" y="206"/>
                  </a:cubicBezTo>
                  <a:cubicBezTo>
                    <a:pt x="198" y="215"/>
                    <a:pt x="232" y="232"/>
                    <a:pt x="267" y="241"/>
                  </a:cubicBezTo>
                  <a:cubicBezTo>
                    <a:pt x="301" y="258"/>
                    <a:pt x="344" y="266"/>
                    <a:pt x="378" y="275"/>
                  </a:cubicBezTo>
                  <a:cubicBezTo>
                    <a:pt x="395" y="279"/>
                    <a:pt x="413" y="281"/>
                    <a:pt x="429" y="281"/>
                  </a:cubicBezTo>
                  <a:cubicBezTo>
                    <a:pt x="445" y="281"/>
                    <a:pt x="460" y="279"/>
                    <a:pt x="473" y="275"/>
                  </a:cubicBezTo>
                  <a:cubicBezTo>
                    <a:pt x="507" y="275"/>
                    <a:pt x="516" y="249"/>
                    <a:pt x="499" y="215"/>
                  </a:cubicBezTo>
                  <a:cubicBezTo>
                    <a:pt x="490" y="180"/>
                    <a:pt x="447" y="163"/>
                    <a:pt x="421" y="146"/>
                  </a:cubicBezTo>
                  <a:cubicBezTo>
                    <a:pt x="395" y="129"/>
                    <a:pt x="361" y="112"/>
                    <a:pt x="327" y="95"/>
                  </a:cubicBezTo>
                  <a:lnTo>
                    <a:pt x="232" y="52"/>
                  </a:lnTo>
                  <a:cubicBezTo>
                    <a:pt x="189" y="34"/>
                    <a:pt x="146" y="17"/>
                    <a:pt x="10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5"/>
            <p:cNvSpPr/>
            <p:nvPr/>
          </p:nvSpPr>
          <p:spPr>
            <a:xfrm>
              <a:off x="7703330" y="4034198"/>
              <a:ext cx="19554" cy="15015"/>
            </a:xfrm>
            <a:custGeom>
              <a:rect b="b" l="l" r="r" t="t"/>
              <a:pathLst>
                <a:path extrusionOk="0" h="390" w="514">
                  <a:moveTo>
                    <a:pt x="69" y="1"/>
                  </a:moveTo>
                  <a:cubicBezTo>
                    <a:pt x="43" y="1"/>
                    <a:pt x="18" y="1"/>
                    <a:pt x="9" y="18"/>
                  </a:cubicBezTo>
                  <a:cubicBezTo>
                    <a:pt x="0" y="35"/>
                    <a:pt x="0" y="61"/>
                    <a:pt x="18" y="70"/>
                  </a:cubicBezTo>
                  <a:cubicBezTo>
                    <a:pt x="26" y="95"/>
                    <a:pt x="35" y="121"/>
                    <a:pt x="61" y="138"/>
                  </a:cubicBezTo>
                  <a:cubicBezTo>
                    <a:pt x="78" y="147"/>
                    <a:pt x="95" y="164"/>
                    <a:pt x="112" y="181"/>
                  </a:cubicBezTo>
                  <a:lnTo>
                    <a:pt x="215" y="259"/>
                  </a:lnTo>
                  <a:cubicBezTo>
                    <a:pt x="258" y="284"/>
                    <a:pt x="301" y="310"/>
                    <a:pt x="344" y="336"/>
                  </a:cubicBezTo>
                  <a:lnTo>
                    <a:pt x="404" y="370"/>
                  </a:lnTo>
                  <a:lnTo>
                    <a:pt x="430" y="379"/>
                  </a:lnTo>
                  <a:lnTo>
                    <a:pt x="447" y="387"/>
                  </a:lnTo>
                  <a:lnTo>
                    <a:pt x="464" y="387"/>
                  </a:lnTo>
                  <a:cubicBezTo>
                    <a:pt x="468" y="389"/>
                    <a:pt x="471" y="389"/>
                    <a:pt x="475" y="389"/>
                  </a:cubicBezTo>
                  <a:cubicBezTo>
                    <a:pt x="496" y="389"/>
                    <a:pt x="514" y="367"/>
                    <a:pt x="499" y="344"/>
                  </a:cubicBezTo>
                  <a:lnTo>
                    <a:pt x="499" y="336"/>
                  </a:lnTo>
                  <a:cubicBezTo>
                    <a:pt x="490" y="327"/>
                    <a:pt x="490" y="319"/>
                    <a:pt x="490" y="319"/>
                  </a:cubicBezTo>
                  <a:cubicBezTo>
                    <a:pt x="482" y="301"/>
                    <a:pt x="473" y="293"/>
                    <a:pt x="456" y="284"/>
                  </a:cubicBezTo>
                  <a:cubicBezTo>
                    <a:pt x="447" y="267"/>
                    <a:pt x="430" y="250"/>
                    <a:pt x="413" y="233"/>
                  </a:cubicBezTo>
                  <a:cubicBezTo>
                    <a:pt x="378" y="207"/>
                    <a:pt x="336" y="181"/>
                    <a:pt x="301" y="147"/>
                  </a:cubicBezTo>
                  <a:cubicBezTo>
                    <a:pt x="267" y="121"/>
                    <a:pt x="232" y="95"/>
                    <a:pt x="198" y="70"/>
                  </a:cubicBezTo>
                  <a:cubicBezTo>
                    <a:pt x="164" y="35"/>
                    <a:pt x="112" y="9"/>
                    <a:pt x="69"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5"/>
            <p:cNvSpPr/>
            <p:nvPr/>
          </p:nvSpPr>
          <p:spPr>
            <a:xfrm>
              <a:off x="7685678" y="4034891"/>
              <a:ext cx="21114" cy="17440"/>
            </a:xfrm>
            <a:custGeom>
              <a:rect b="b" l="l" r="r" t="t"/>
              <a:pathLst>
                <a:path extrusionOk="0" h="453" w="555">
                  <a:moveTo>
                    <a:pt x="61" y="1"/>
                  </a:moveTo>
                  <a:cubicBezTo>
                    <a:pt x="37" y="1"/>
                    <a:pt x="14" y="7"/>
                    <a:pt x="9" y="26"/>
                  </a:cubicBezTo>
                  <a:cubicBezTo>
                    <a:pt x="1" y="69"/>
                    <a:pt x="35" y="112"/>
                    <a:pt x="61" y="146"/>
                  </a:cubicBezTo>
                  <a:cubicBezTo>
                    <a:pt x="121" y="206"/>
                    <a:pt x="181" y="258"/>
                    <a:pt x="258" y="309"/>
                  </a:cubicBezTo>
                  <a:cubicBezTo>
                    <a:pt x="327" y="361"/>
                    <a:pt x="396" y="404"/>
                    <a:pt x="473" y="447"/>
                  </a:cubicBezTo>
                  <a:cubicBezTo>
                    <a:pt x="480" y="451"/>
                    <a:pt x="488" y="453"/>
                    <a:pt x="495" y="453"/>
                  </a:cubicBezTo>
                  <a:cubicBezTo>
                    <a:pt x="529" y="453"/>
                    <a:pt x="555" y="408"/>
                    <a:pt x="533" y="387"/>
                  </a:cubicBezTo>
                  <a:cubicBezTo>
                    <a:pt x="464" y="309"/>
                    <a:pt x="396" y="232"/>
                    <a:pt x="318" y="172"/>
                  </a:cubicBezTo>
                  <a:cubicBezTo>
                    <a:pt x="258" y="103"/>
                    <a:pt x="190" y="52"/>
                    <a:pt x="112" y="9"/>
                  </a:cubicBezTo>
                  <a:cubicBezTo>
                    <a:pt x="101" y="5"/>
                    <a:pt x="81" y="1"/>
                    <a:pt x="61"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5"/>
            <p:cNvSpPr/>
            <p:nvPr/>
          </p:nvSpPr>
          <p:spPr>
            <a:xfrm>
              <a:off x="7550703" y="3575393"/>
              <a:ext cx="880189" cy="1031146"/>
            </a:xfrm>
            <a:custGeom>
              <a:rect b="b" l="l" r="r" t="t"/>
              <a:pathLst>
                <a:path extrusionOk="0" h="26783" w="23137">
                  <a:moveTo>
                    <a:pt x="9365" y="1101"/>
                  </a:moveTo>
                  <a:cubicBezTo>
                    <a:pt x="9416" y="1161"/>
                    <a:pt x="9451" y="1222"/>
                    <a:pt x="9477" y="1290"/>
                  </a:cubicBezTo>
                  <a:cubicBezTo>
                    <a:pt x="9726" y="1806"/>
                    <a:pt x="10035" y="2287"/>
                    <a:pt x="10387" y="2734"/>
                  </a:cubicBezTo>
                  <a:cubicBezTo>
                    <a:pt x="10422" y="2777"/>
                    <a:pt x="10439" y="2828"/>
                    <a:pt x="10430" y="2880"/>
                  </a:cubicBezTo>
                  <a:cubicBezTo>
                    <a:pt x="10387" y="3232"/>
                    <a:pt x="10336" y="3584"/>
                    <a:pt x="10250" y="3936"/>
                  </a:cubicBezTo>
                  <a:cubicBezTo>
                    <a:pt x="10250" y="3962"/>
                    <a:pt x="10250" y="3988"/>
                    <a:pt x="10224" y="4005"/>
                  </a:cubicBezTo>
                  <a:cubicBezTo>
                    <a:pt x="10190" y="3997"/>
                    <a:pt x="10172" y="3971"/>
                    <a:pt x="10155" y="3945"/>
                  </a:cubicBezTo>
                  <a:cubicBezTo>
                    <a:pt x="9812" y="3567"/>
                    <a:pt x="9485" y="3163"/>
                    <a:pt x="9184" y="2751"/>
                  </a:cubicBezTo>
                  <a:cubicBezTo>
                    <a:pt x="9159" y="2716"/>
                    <a:pt x="9142" y="2665"/>
                    <a:pt x="9150" y="2622"/>
                  </a:cubicBezTo>
                  <a:cubicBezTo>
                    <a:pt x="9253" y="2132"/>
                    <a:pt x="9313" y="1625"/>
                    <a:pt x="9348" y="1127"/>
                  </a:cubicBezTo>
                  <a:cubicBezTo>
                    <a:pt x="9348" y="1118"/>
                    <a:pt x="9356" y="1118"/>
                    <a:pt x="9365" y="1101"/>
                  </a:cubicBezTo>
                  <a:close/>
                  <a:moveTo>
                    <a:pt x="8411" y="1900"/>
                  </a:moveTo>
                  <a:lnTo>
                    <a:pt x="8411" y="1909"/>
                  </a:lnTo>
                  <a:cubicBezTo>
                    <a:pt x="8480" y="2003"/>
                    <a:pt x="8532" y="2089"/>
                    <a:pt x="8583" y="2167"/>
                  </a:cubicBezTo>
                  <a:cubicBezTo>
                    <a:pt x="8695" y="2338"/>
                    <a:pt x="8806" y="2502"/>
                    <a:pt x="8918" y="2656"/>
                  </a:cubicBezTo>
                  <a:cubicBezTo>
                    <a:pt x="8952" y="2699"/>
                    <a:pt x="8961" y="2751"/>
                    <a:pt x="8952" y="2802"/>
                  </a:cubicBezTo>
                  <a:cubicBezTo>
                    <a:pt x="8858" y="3206"/>
                    <a:pt x="8763" y="3593"/>
                    <a:pt x="8652" y="3988"/>
                  </a:cubicBezTo>
                  <a:cubicBezTo>
                    <a:pt x="8652" y="4014"/>
                    <a:pt x="8643" y="4048"/>
                    <a:pt x="8617" y="4057"/>
                  </a:cubicBezTo>
                  <a:cubicBezTo>
                    <a:pt x="8592" y="4057"/>
                    <a:pt x="8583" y="4022"/>
                    <a:pt x="8566" y="4005"/>
                  </a:cubicBezTo>
                  <a:cubicBezTo>
                    <a:pt x="8377" y="3756"/>
                    <a:pt x="8205" y="3498"/>
                    <a:pt x="8042" y="3223"/>
                  </a:cubicBezTo>
                  <a:cubicBezTo>
                    <a:pt x="8016" y="3198"/>
                    <a:pt x="8007" y="3155"/>
                    <a:pt x="8016" y="3120"/>
                  </a:cubicBezTo>
                  <a:cubicBezTo>
                    <a:pt x="8153" y="2725"/>
                    <a:pt x="8282" y="2330"/>
                    <a:pt x="8411" y="1900"/>
                  </a:cubicBezTo>
                  <a:close/>
                  <a:moveTo>
                    <a:pt x="9107" y="2923"/>
                  </a:moveTo>
                  <a:cubicBezTo>
                    <a:pt x="9210" y="3060"/>
                    <a:pt x="9305" y="3180"/>
                    <a:pt x="9391" y="3301"/>
                  </a:cubicBezTo>
                  <a:cubicBezTo>
                    <a:pt x="9623" y="3601"/>
                    <a:pt x="9863" y="3885"/>
                    <a:pt x="10121" y="4160"/>
                  </a:cubicBezTo>
                  <a:cubicBezTo>
                    <a:pt x="10164" y="4203"/>
                    <a:pt x="10181" y="4263"/>
                    <a:pt x="10164" y="4314"/>
                  </a:cubicBezTo>
                  <a:cubicBezTo>
                    <a:pt x="10069" y="4692"/>
                    <a:pt x="9983" y="5070"/>
                    <a:pt x="9889" y="5449"/>
                  </a:cubicBezTo>
                  <a:cubicBezTo>
                    <a:pt x="9880" y="5474"/>
                    <a:pt x="9872" y="5509"/>
                    <a:pt x="9855" y="5509"/>
                  </a:cubicBezTo>
                  <a:cubicBezTo>
                    <a:pt x="9853" y="5510"/>
                    <a:pt x="9851" y="5510"/>
                    <a:pt x="9849" y="5510"/>
                  </a:cubicBezTo>
                  <a:cubicBezTo>
                    <a:pt x="9834" y="5510"/>
                    <a:pt x="9818" y="5481"/>
                    <a:pt x="9803" y="5466"/>
                  </a:cubicBezTo>
                  <a:cubicBezTo>
                    <a:pt x="9451" y="5088"/>
                    <a:pt x="9124" y="4701"/>
                    <a:pt x="8798" y="4297"/>
                  </a:cubicBezTo>
                  <a:cubicBezTo>
                    <a:pt x="8772" y="4271"/>
                    <a:pt x="8755" y="4229"/>
                    <a:pt x="8772" y="4194"/>
                  </a:cubicBezTo>
                  <a:cubicBezTo>
                    <a:pt x="8892" y="3790"/>
                    <a:pt x="8987" y="3378"/>
                    <a:pt x="9081" y="2974"/>
                  </a:cubicBezTo>
                  <a:cubicBezTo>
                    <a:pt x="9090" y="2957"/>
                    <a:pt x="9099" y="2940"/>
                    <a:pt x="9107" y="2923"/>
                  </a:cubicBezTo>
                  <a:close/>
                  <a:moveTo>
                    <a:pt x="10612" y="3007"/>
                  </a:moveTo>
                  <a:cubicBezTo>
                    <a:pt x="10638" y="3007"/>
                    <a:pt x="10647" y="3036"/>
                    <a:pt x="10662" y="3052"/>
                  </a:cubicBezTo>
                  <a:cubicBezTo>
                    <a:pt x="11075" y="3524"/>
                    <a:pt x="11530" y="3962"/>
                    <a:pt x="12002" y="4366"/>
                  </a:cubicBezTo>
                  <a:cubicBezTo>
                    <a:pt x="12028" y="4392"/>
                    <a:pt x="12054" y="4409"/>
                    <a:pt x="12054" y="4452"/>
                  </a:cubicBezTo>
                  <a:lnTo>
                    <a:pt x="12054" y="4460"/>
                  </a:lnTo>
                  <a:cubicBezTo>
                    <a:pt x="12020" y="4667"/>
                    <a:pt x="11994" y="4881"/>
                    <a:pt x="11959" y="5088"/>
                  </a:cubicBezTo>
                  <a:cubicBezTo>
                    <a:pt x="11934" y="5234"/>
                    <a:pt x="11908" y="5380"/>
                    <a:pt x="11882" y="5526"/>
                  </a:cubicBezTo>
                  <a:cubicBezTo>
                    <a:pt x="11877" y="5568"/>
                    <a:pt x="11867" y="5588"/>
                    <a:pt x="11851" y="5588"/>
                  </a:cubicBezTo>
                  <a:cubicBezTo>
                    <a:pt x="11837" y="5588"/>
                    <a:pt x="11819" y="5575"/>
                    <a:pt x="11796" y="5552"/>
                  </a:cubicBezTo>
                  <a:cubicBezTo>
                    <a:pt x="11384" y="5191"/>
                    <a:pt x="10997" y="4787"/>
                    <a:pt x="10593" y="4409"/>
                  </a:cubicBezTo>
                  <a:cubicBezTo>
                    <a:pt x="10422" y="4246"/>
                    <a:pt x="10370" y="4091"/>
                    <a:pt x="10447" y="3859"/>
                  </a:cubicBezTo>
                  <a:cubicBezTo>
                    <a:pt x="10508" y="3601"/>
                    <a:pt x="10559" y="3344"/>
                    <a:pt x="10585" y="3077"/>
                  </a:cubicBezTo>
                  <a:cubicBezTo>
                    <a:pt x="10585" y="3052"/>
                    <a:pt x="10568" y="3026"/>
                    <a:pt x="10602" y="3009"/>
                  </a:cubicBezTo>
                  <a:cubicBezTo>
                    <a:pt x="10606" y="3008"/>
                    <a:pt x="10609" y="3007"/>
                    <a:pt x="10612" y="3007"/>
                  </a:cubicBezTo>
                  <a:close/>
                  <a:moveTo>
                    <a:pt x="12459" y="2749"/>
                  </a:moveTo>
                  <a:cubicBezTo>
                    <a:pt x="12478" y="2749"/>
                    <a:pt x="12486" y="2769"/>
                    <a:pt x="12501" y="2777"/>
                  </a:cubicBezTo>
                  <a:cubicBezTo>
                    <a:pt x="12922" y="3163"/>
                    <a:pt x="13377" y="3515"/>
                    <a:pt x="13850" y="3825"/>
                  </a:cubicBezTo>
                  <a:cubicBezTo>
                    <a:pt x="13910" y="3868"/>
                    <a:pt x="13953" y="3928"/>
                    <a:pt x="13944" y="3997"/>
                  </a:cubicBezTo>
                  <a:cubicBezTo>
                    <a:pt x="13953" y="4478"/>
                    <a:pt x="13936" y="4967"/>
                    <a:pt x="13927" y="5449"/>
                  </a:cubicBezTo>
                  <a:cubicBezTo>
                    <a:pt x="13927" y="5500"/>
                    <a:pt x="13918" y="5552"/>
                    <a:pt x="13910" y="5612"/>
                  </a:cubicBezTo>
                  <a:cubicBezTo>
                    <a:pt x="13875" y="5603"/>
                    <a:pt x="13841" y="5586"/>
                    <a:pt x="13815" y="5560"/>
                  </a:cubicBezTo>
                  <a:cubicBezTo>
                    <a:pt x="13308" y="5191"/>
                    <a:pt x="12810" y="4796"/>
                    <a:pt x="12312" y="4409"/>
                  </a:cubicBezTo>
                  <a:cubicBezTo>
                    <a:pt x="12269" y="4375"/>
                    <a:pt x="12243" y="4323"/>
                    <a:pt x="12252" y="4271"/>
                  </a:cubicBezTo>
                  <a:cubicBezTo>
                    <a:pt x="12303" y="3842"/>
                    <a:pt x="12355" y="3421"/>
                    <a:pt x="12415" y="2991"/>
                  </a:cubicBezTo>
                  <a:cubicBezTo>
                    <a:pt x="12415" y="2905"/>
                    <a:pt x="12423" y="2828"/>
                    <a:pt x="12449" y="2751"/>
                  </a:cubicBezTo>
                  <a:cubicBezTo>
                    <a:pt x="12453" y="2750"/>
                    <a:pt x="12456" y="2749"/>
                    <a:pt x="12459" y="2749"/>
                  </a:cubicBezTo>
                  <a:close/>
                  <a:moveTo>
                    <a:pt x="7939" y="3387"/>
                  </a:moveTo>
                  <a:lnTo>
                    <a:pt x="8111" y="3653"/>
                  </a:lnTo>
                  <a:cubicBezTo>
                    <a:pt x="8239" y="3851"/>
                    <a:pt x="8377" y="4040"/>
                    <a:pt x="8523" y="4220"/>
                  </a:cubicBezTo>
                  <a:cubicBezTo>
                    <a:pt x="8557" y="4246"/>
                    <a:pt x="8566" y="4297"/>
                    <a:pt x="8549" y="4332"/>
                  </a:cubicBezTo>
                  <a:cubicBezTo>
                    <a:pt x="8403" y="4796"/>
                    <a:pt x="8239" y="5251"/>
                    <a:pt x="8068" y="5698"/>
                  </a:cubicBezTo>
                  <a:cubicBezTo>
                    <a:pt x="8059" y="5715"/>
                    <a:pt x="8050" y="5723"/>
                    <a:pt x="8042" y="5732"/>
                  </a:cubicBezTo>
                  <a:cubicBezTo>
                    <a:pt x="7913" y="5474"/>
                    <a:pt x="7793" y="5225"/>
                    <a:pt x="7681" y="4967"/>
                  </a:cubicBezTo>
                  <a:cubicBezTo>
                    <a:pt x="7621" y="4839"/>
                    <a:pt x="7561" y="4701"/>
                    <a:pt x="7501" y="4572"/>
                  </a:cubicBezTo>
                  <a:cubicBezTo>
                    <a:pt x="7483" y="4538"/>
                    <a:pt x="7475" y="4495"/>
                    <a:pt x="7492" y="4460"/>
                  </a:cubicBezTo>
                  <a:cubicBezTo>
                    <a:pt x="7638" y="4117"/>
                    <a:pt x="7784" y="3773"/>
                    <a:pt x="7913" y="3421"/>
                  </a:cubicBezTo>
                  <a:cubicBezTo>
                    <a:pt x="7922" y="3404"/>
                    <a:pt x="7930" y="3395"/>
                    <a:pt x="7939" y="3387"/>
                  </a:cubicBezTo>
                  <a:close/>
                  <a:moveTo>
                    <a:pt x="7389" y="4744"/>
                  </a:moveTo>
                  <a:cubicBezTo>
                    <a:pt x="7501" y="5002"/>
                    <a:pt x="7612" y="5242"/>
                    <a:pt x="7724" y="5483"/>
                  </a:cubicBezTo>
                  <a:cubicBezTo>
                    <a:pt x="7793" y="5629"/>
                    <a:pt x="7870" y="5766"/>
                    <a:pt x="7939" y="5912"/>
                  </a:cubicBezTo>
                  <a:cubicBezTo>
                    <a:pt x="7956" y="5947"/>
                    <a:pt x="7964" y="5990"/>
                    <a:pt x="7947" y="6024"/>
                  </a:cubicBezTo>
                  <a:cubicBezTo>
                    <a:pt x="7844" y="6282"/>
                    <a:pt x="7741" y="6548"/>
                    <a:pt x="7647" y="6806"/>
                  </a:cubicBezTo>
                  <a:cubicBezTo>
                    <a:pt x="7638" y="6815"/>
                    <a:pt x="7629" y="6823"/>
                    <a:pt x="7629" y="6832"/>
                  </a:cubicBezTo>
                  <a:cubicBezTo>
                    <a:pt x="7604" y="6832"/>
                    <a:pt x="7604" y="6815"/>
                    <a:pt x="7595" y="6797"/>
                  </a:cubicBezTo>
                  <a:cubicBezTo>
                    <a:pt x="7397" y="6419"/>
                    <a:pt x="7200" y="6033"/>
                    <a:pt x="7045" y="5629"/>
                  </a:cubicBezTo>
                  <a:cubicBezTo>
                    <a:pt x="7019" y="5577"/>
                    <a:pt x="7019" y="5509"/>
                    <a:pt x="7054" y="5457"/>
                  </a:cubicBezTo>
                  <a:cubicBezTo>
                    <a:pt x="7148" y="5251"/>
                    <a:pt x="7243" y="5045"/>
                    <a:pt x="7337" y="4830"/>
                  </a:cubicBezTo>
                  <a:cubicBezTo>
                    <a:pt x="7346" y="4796"/>
                    <a:pt x="7363" y="4770"/>
                    <a:pt x="7389" y="4744"/>
                  </a:cubicBezTo>
                  <a:close/>
                  <a:moveTo>
                    <a:pt x="14136" y="4022"/>
                  </a:moveTo>
                  <a:cubicBezTo>
                    <a:pt x="14154" y="4022"/>
                    <a:pt x="14172" y="4044"/>
                    <a:pt x="14185" y="4057"/>
                  </a:cubicBezTo>
                  <a:cubicBezTo>
                    <a:pt x="14631" y="4349"/>
                    <a:pt x="15087" y="4615"/>
                    <a:pt x="15568" y="4856"/>
                  </a:cubicBezTo>
                  <a:cubicBezTo>
                    <a:pt x="15688" y="4916"/>
                    <a:pt x="15817" y="4967"/>
                    <a:pt x="15946" y="5019"/>
                  </a:cubicBezTo>
                  <a:cubicBezTo>
                    <a:pt x="15997" y="5036"/>
                    <a:pt x="16040" y="5088"/>
                    <a:pt x="16032" y="5148"/>
                  </a:cubicBezTo>
                  <a:cubicBezTo>
                    <a:pt x="16049" y="5577"/>
                    <a:pt x="16092" y="5998"/>
                    <a:pt x="16101" y="6428"/>
                  </a:cubicBezTo>
                  <a:lnTo>
                    <a:pt x="16101" y="6823"/>
                  </a:lnTo>
                  <a:cubicBezTo>
                    <a:pt x="16101" y="6886"/>
                    <a:pt x="16101" y="6910"/>
                    <a:pt x="16081" y="6910"/>
                  </a:cubicBezTo>
                  <a:cubicBezTo>
                    <a:pt x="16069" y="6910"/>
                    <a:pt x="16048" y="6900"/>
                    <a:pt x="16015" y="6883"/>
                  </a:cubicBezTo>
                  <a:cubicBezTo>
                    <a:pt x="15396" y="6583"/>
                    <a:pt x="14803" y="6247"/>
                    <a:pt x="14245" y="5861"/>
                  </a:cubicBezTo>
                  <a:cubicBezTo>
                    <a:pt x="14133" y="5809"/>
                    <a:pt x="14064" y="5689"/>
                    <a:pt x="14082" y="5560"/>
                  </a:cubicBezTo>
                  <a:cubicBezTo>
                    <a:pt x="14116" y="5079"/>
                    <a:pt x="14107" y="4589"/>
                    <a:pt x="14107" y="4100"/>
                  </a:cubicBezTo>
                  <a:cubicBezTo>
                    <a:pt x="14107" y="4074"/>
                    <a:pt x="14090" y="4048"/>
                    <a:pt x="14116" y="4031"/>
                  </a:cubicBezTo>
                  <a:cubicBezTo>
                    <a:pt x="14123" y="4024"/>
                    <a:pt x="14129" y="4022"/>
                    <a:pt x="14136" y="4022"/>
                  </a:cubicBezTo>
                  <a:close/>
                  <a:moveTo>
                    <a:pt x="12234" y="4566"/>
                  </a:moveTo>
                  <a:cubicBezTo>
                    <a:pt x="12249" y="4566"/>
                    <a:pt x="12268" y="4584"/>
                    <a:pt x="12286" y="4598"/>
                  </a:cubicBezTo>
                  <a:cubicBezTo>
                    <a:pt x="12776" y="4985"/>
                    <a:pt x="13265" y="5371"/>
                    <a:pt x="13772" y="5741"/>
                  </a:cubicBezTo>
                  <a:cubicBezTo>
                    <a:pt x="13807" y="5758"/>
                    <a:pt x="13832" y="5784"/>
                    <a:pt x="13867" y="5801"/>
                  </a:cubicBezTo>
                  <a:cubicBezTo>
                    <a:pt x="13901" y="5818"/>
                    <a:pt x="13910" y="5861"/>
                    <a:pt x="13901" y="5904"/>
                  </a:cubicBezTo>
                  <a:cubicBezTo>
                    <a:pt x="13884" y="6273"/>
                    <a:pt x="13850" y="6660"/>
                    <a:pt x="13815" y="7046"/>
                  </a:cubicBezTo>
                  <a:cubicBezTo>
                    <a:pt x="13815" y="7080"/>
                    <a:pt x="13807" y="7092"/>
                    <a:pt x="13795" y="7092"/>
                  </a:cubicBezTo>
                  <a:cubicBezTo>
                    <a:pt x="13784" y="7092"/>
                    <a:pt x="13771" y="7084"/>
                    <a:pt x="13755" y="7072"/>
                  </a:cubicBezTo>
                  <a:cubicBezTo>
                    <a:pt x="13171" y="6668"/>
                    <a:pt x="12604" y="6239"/>
                    <a:pt x="12054" y="5784"/>
                  </a:cubicBezTo>
                  <a:cubicBezTo>
                    <a:pt x="12028" y="5758"/>
                    <a:pt x="12020" y="5723"/>
                    <a:pt x="12028" y="5689"/>
                  </a:cubicBezTo>
                  <a:cubicBezTo>
                    <a:pt x="12097" y="5328"/>
                    <a:pt x="12157" y="4976"/>
                    <a:pt x="12200" y="4624"/>
                  </a:cubicBezTo>
                  <a:cubicBezTo>
                    <a:pt x="12208" y="4580"/>
                    <a:pt x="12220" y="4566"/>
                    <a:pt x="12234" y="4566"/>
                  </a:cubicBezTo>
                  <a:close/>
                  <a:moveTo>
                    <a:pt x="10348" y="4404"/>
                  </a:moveTo>
                  <a:cubicBezTo>
                    <a:pt x="10360" y="4404"/>
                    <a:pt x="10375" y="4414"/>
                    <a:pt x="10396" y="4435"/>
                  </a:cubicBezTo>
                  <a:cubicBezTo>
                    <a:pt x="10843" y="4899"/>
                    <a:pt x="11298" y="5345"/>
                    <a:pt x="11779" y="5766"/>
                  </a:cubicBezTo>
                  <a:cubicBezTo>
                    <a:pt x="11805" y="5792"/>
                    <a:pt x="11822" y="5809"/>
                    <a:pt x="11822" y="5844"/>
                  </a:cubicBezTo>
                  <a:lnTo>
                    <a:pt x="11822" y="5852"/>
                  </a:lnTo>
                  <a:cubicBezTo>
                    <a:pt x="11788" y="6016"/>
                    <a:pt x="11753" y="6187"/>
                    <a:pt x="11728" y="6351"/>
                  </a:cubicBezTo>
                  <a:cubicBezTo>
                    <a:pt x="11676" y="6626"/>
                    <a:pt x="11616" y="6892"/>
                    <a:pt x="11564" y="7158"/>
                  </a:cubicBezTo>
                  <a:cubicBezTo>
                    <a:pt x="11559" y="7197"/>
                    <a:pt x="11552" y="7214"/>
                    <a:pt x="11537" y="7214"/>
                  </a:cubicBezTo>
                  <a:cubicBezTo>
                    <a:pt x="11526" y="7214"/>
                    <a:pt x="11510" y="7203"/>
                    <a:pt x="11487" y="7184"/>
                  </a:cubicBezTo>
                  <a:cubicBezTo>
                    <a:pt x="10989" y="6720"/>
                    <a:pt x="10516" y="6230"/>
                    <a:pt x="10052" y="5732"/>
                  </a:cubicBezTo>
                  <a:cubicBezTo>
                    <a:pt x="10026" y="5706"/>
                    <a:pt x="10009" y="5663"/>
                    <a:pt x="10026" y="5629"/>
                  </a:cubicBezTo>
                  <a:cubicBezTo>
                    <a:pt x="10121" y="5234"/>
                    <a:pt x="10215" y="4847"/>
                    <a:pt x="10310" y="4460"/>
                  </a:cubicBezTo>
                  <a:cubicBezTo>
                    <a:pt x="10320" y="4425"/>
                    <a:pt x="10330" y="4404"/>
                    <a:pt x="10348" y="4404"/>
                  </a:cubicBezTo>
                  <a:close/>
                  <a:moveTo>
                    <a:pt x="16235" y="5148"/>
                  </a:moveTo>
                  <a:cubicBezTo>
                    <a:pt x="16247" y="5148"/>
                    <a:pt x="16264" y="5154"/>
                    <a:pt x="16290" y="5165"/>
                  </a:cubicBezTo>
                  <a:cubicBezTo>
                    <a:pt x="16719" y="5345"/>
                    <a:pt x="17157" y="5509"/>
                    <a:pt x="17604" y="5646"/>
                  </a:cubicBezTo>
                  <a:cubicBezTo>
                    <a:pt x="17647" y="5663"/>
                    <a:pt x="17681" y="5680"/>
                    <a:pt x="17681" y="5732"/>
                  </a:cubicBezTo>
                  <a:cubicBezTo>
                    <a:pt x="17716" y="6333"/>
                    <a:pt x="17750" y="6943"/>
                    <a:pt x="17784" y="7545"/>
                  </a:cubicBezTo>
                  <a:cubicBezTo>
                    <a:pt x="17784" y="7617"/>
                    <a:pt x="17784" y="7642"/>
                    <a:pt x="17757" y="7642"/>
                  </a:cubicBezTo>
                  <a:cubicBezTo>
                    <a:pt x="17742" y="7642"/>
                    <a:pt x="17718" y="7634"/>
                    <a:pt x="17681" y="7622"/>
                  </a:cubicBezTo>
                  <a:cubicBezTo>
                    <a:pt x="17235" y="7450"/>
                    <a:pt x="16805" y="7261"/>
                    <a:pt x="16375" y="7064"/>
                  </a:cubicBezTo>
                  <a:cubicBezTo>
                    <a:pt x="16307" y="7038"/>
                    <a:pt x="16264" y="6969"/>
                    <a:pt x="16272" y="6892"/>
                  </a:cubicBezTo>
                  <a:lnTo>
                    <a:pt x="16272" y="6325"/>
                  </a:lnTo>
                  <a:cubicBezTo>
                    <a:pt x="16255" y="5998"/>
                    <a:pt x="16229" y="5612"/>
                    <a:pt x="16221" y="5217"/>
                  </a:cubicBezTo>
                  <a:cubicBezTo>
                    <a:pt x="16215" y="5171"/>
                    <a:pt x="16213" y="5148"/>
                    <a:pt x="16235" y="5148"/>
                  </a:cubicBezTo>
                  <a:close/>
                  <a:moveTo>
                    <a:pt x="8695" y="4460"/>
                  </a:moveTo>
                  <a:cubicBezTo>
                    <a:pt x="8729" y="4478"/>
                    <a:pt x="8755" y="4503"/>
                    <a:pt x="8772" y="4529"/>
                  </a:cubicBezTo>
                  <a:cubicBezTo>
                    <a:pt x="9090" y="4924"/>
                    <a:pt x="9416" y="5311"/>
                    <a:pt x="9769" y="5680"/>
                  </a:cubicBezTo>
                  <a:cubicBezTo>
                    <a:pt x="9794" y="5715"/>
                    <a:pt x="9820" y="5741"/>
                    <a:pt x="9812" y="5792"/>
                  </a:cubicBezTo>
                  <a:cubicBezTo>
                    <a:pt x="9648" y="6419"/>
                    <a:pt x="9494" y="7055"/>
                    <a:pt x="9339" y="7682"/>
                  </a:cubicBezTo>
                  <a:cubicBezTo>
                    <a:pt x="9339" y="7699"/>
                    <a:pt x="9339" y="7708"/>
                    <a:pt x="9331" y="7717"/>
                  </a:cubicBezTo>
                  <a:cubicBezTo>
                    <a:pt x="9305" y="7717"/>
                    <a:pt x="9296" y="7699"/>
                    <a:pt x="9279" y="7682"/>
                  </a:cubicBezTo>
                  <a:cubicBezTo>
                    <a:pt x="8884" y="7158"/>
                    <a:pt x="8532" y="6617"/>
                    <a:pt x="8205" y="6050"/>
                  </a:cubicBezTo>
                  <a:cubicBezTo>
                    <a:pt x="8171" y="5990"/>
                    <a:pt x="8171" y="5921"/>
                    <a:pt x="8196" y="5861"/>
                  </a:cubicBezTo>
                  <a:cubicBezTo>
                    <a:pt x="8351" y="5414"/>
                    <a:pt x="8514" y="4967"/>
                    <a:pt x="8669" y="4521"/>
                  </a:cubicBezTo>
                  <a:cubicBezTo>
                    <a:pt x="8678" y="4503"/>
                    <a:pt x="8686" y="4486"/>
                    <a:pt x="8695" y="4460"/>
                  </a:cubicBezTo>
                  <a:close/>
                  <a:moveTo>
                    <a:pt x="17870" y="5738"/>
                  </a:moveTo>
                  <a:cubicBezTo>
                    <a:pt x="17884" y="5738"/>
                    <a:pt x="17905" y="5746"/>
                    <a:pt x="17939" y="5758"/>
                  </a:cubicBezTo>
                  <a:cubicBezTo>
                    <a:pt x="18223" y="5844"/>
                    <a:pt x="18515" y="5921"/>
                    <a:pt x="18798" y="5981"/>
                  </a:cubicBezTo>
                  <a:cubicBezTo>
                    <a:pt x="18850" y="5981"/>
                    <a:pt x="18884" y="6016"/>
                    <a:pt x="18884" y="6067"/>
                  </a:cubicBezTo>
                  <a:cubicBezTo>
                    <a:pt x="18979" y="6591"/>
                    <a:pt x="19056" y="7124"/>
                    <a:pt x="19116" y="7648"/>
                  </a:cubicBezTo>
                  <a:cubicBezTo>
                    <a:pt x="19133" y="7768"/>
                    <a:pt x="19150" y="7880"/>
                    <a:pt x="19159" y="8026"/>
                  </a:cubicBezTo>
                  <a:cubicBezTo>
                    <a:pt x="19170" y="8065"/>
                    <a:pt x="19159" y="8083"/>
                    <a:pt x="19131" y="8083"/>
                  </a:cubicBezTo>
                  <a:cubicBezTo>
                    <a:pt x="19117" y="8083"/>
                    <a:pt x="19097" y="8078"/>
                    <a:pt x="19073" y="8069"/>
                  </a:cubicBezTo>
                  <a:cubicBezTo>
                    <a:pt x="18721" y="7966"/>
                    <a:pt x="18377" y="7863"/>
                    <a:pt x="18034" y="7742"/>
                  </a:cubicBezTo>
                  <a:cubicBezTo>
                    <a:pt x="17991" y="7725"/>
                    <a:pt x="17956" y="7717"/>
                    <a:pt x="17956" y="7656"/>
                  </a:cubicBezTo>
                  <a:cubicBezTo>
                    <a:pt x="17922" y="7055"/>
                    <a:pt x="17888" y="6437"/>
                    <a:pt x="17853" y="5835"/>
                  </a:cubicBezTo>
                  <a:cubicBezTo>
                    <a:pt x="17848" y="5763"/>
                    <a:pt x="17846" y="5738"/>
                    <a:pt x="17870" y="5738"/>
                  </a:cubicBezTo>
                  <a:close/>
                  <a:moveTo>
                    <a:pt x="14082" y="5964"/>
                  </a:moveTo>
                  <a:lnTo>
                    <a:pt x="14082" y="5973"/>
                  </a:lnTo>
                  <a:cubicBezTo>
                    <a:pt x="14086" y="5971"/>
                    <a:pt x="14091" y="5971"/>
                    <a:pt x="14095" y="5971"/>
                  </a:cubicBezTo>
                  <a:cubicBezTo>
                    <a:pt x="14121" y="5971"/>
                    <a:pt x="14137" y="5992"/>
                    <a:pt x="14159" y="6007"/>
                  </a:cubicBezTo>
                  <a:cubicBezTo>
                    <a:pt x="14743" y="6402"/>
                    <a:pt x="15362" y="6763"/>
                    <a:pt x="16006" y="7064"/>
                  </a:cubicBezTo>
                  <a:cubicBezTo>
                    <a:pt x="16066" y="7089"/>
                    <a:pt x="16109" y="7150"/>
                    <a:pt x="16101" y="7210"/>
                  </a:cubicBezTo>
                  <a:cubicBezTo>
                    <a:pt x="16083" y="7579"/>
                    <a:pt x="16092" y="7949"/>
                    <a:pt x="16075" y="8318"/>
                  </a:cubicBezTo>
                  <a:cubicBezTo>
                    <a:pt x="16075" y="8367"/>
                    <a:pt x="16068" y="8389"/>
                    <a:pt x="16045" y="8389"/>
                  </a:cubicBezTo>
                  <a:cubicBezTo>
                    <a:pt x="16032" y="8389"/>
                    <a:pt x="16014" y="8382"/>
                    <a:pt x="15989" y="8370"/>
                  </a:cubicBezTo>
                  <a:cubicBezTo>
                    <a:pt x="15319" y="8034"/>
                    <a:pt x="14666" y="7665"/>
                    <a:pt x="14039" y="7261"/>
                  </a:cubicBezTo>
                  <a:cubicBezTo>
                    <a:pt x="13996" y="7236"/>
                    <a:pt x="13970" y="7210"/>
                    <a:pt x="13978" y="7150"/>
                  </a:cubicBezTo>
                  <a:cubicBezTo>
                    <a:pt x="14004" y="6763"/>
                    <a:pt x="14039" y="6376"/>
                    <a:pt x="14064" y="5981"/>
                  </a:cubicBezTo>
                  <a:cubicBezTo>
                    <a:pt x="14073" y="5981"/>
                    <a:pt x="14073" y="5973"/>
                    <a:pt x="14082" y="5964"/>
                  </a:cubicBezTo>
                  <a:close/>
                  <a:moveTo>
                    <a:pt x="19098" y="6045"/>
                  </a:moveTo>
                  <a:cubicBezTo>
                    <a:pt x="19108" y="6045"/>
                    <a:pt x="19119" y="6046"/>
                    <a:pt x="19133" y="6050"/>
                  </a:cubicBezTo>
                  <a:cubicBezTo>
                    <a:pt x="19460" y="6127"/>
                    <a:pt x="19786" y="6179"/>
                    <a:pt x="20121" y="6205"/>
                  </a:cubicBezTo>
                  <a:cubicBezTo>
                    <a:pt x="20276" y="6213"/>
                    <a:pt x="20328" y="6282"/>
                    <a:pt x="20362" y="6411"/>
                  </a:cubicBezTo>
                  <a:cubicBezTo>
                    <a:pt x="20559" y="7055"/>
                    <a:pt x="20723" y="7708"/>
                    <a:pt x="20834" y="8370"/>
                  </a:cubicBezTo>
                  <a:cubicBezTo>
                    <a:pt x="20843" y="8387"/>
                    <a:pt x="20843" y="8404"/>
                    <a:pt x="20843" y="8421"/>
                  </a:cubicBezTo>
                  <a:cubicBezTo>
                    <a:pt x="20848" y="8457"/>
                    <a:pt x="20833" y="8467"/>
                    <a:pt x="20814" y="8467"/>
                  </a:cubicBezTo>
                  <a:cubicBezTo>
                    <a:pt x="20798" y="8467"/>
                    <a:pt x="20778" y="8460"/>
                    <a:pt x="20766" y="8455"/>
                  </a:cubicBezTo>
                  <a:cubicBezTo>
                    <a:pt x="20431" y="8395"/>
                    <a:pt x="20096" y="8335"/>
                    <a:pt x="19769" y="8249"/>
                  </a:cubicBezTo>
                  <a:cubicBezTo>
                    <a:pt x="19649" y="8215"/>
                    <a:pt x="19529" y="8181"/>
                    <a:pt x="19408" y="8155"/>
                  </a:cubicBezTo>
                  <a:cubicBezTo>
                    <a:pt x="19365" y="8155"/>
                    <a:pt x="19331" y="8120"/>
                    <a:pt x="19331" y="8077"/>
                  </a:cubicBezTo>
                  <a:cubicBezTo>
                    <a:pt x="19279" y="7416"/>
                    <a:pt x="19176" y="6763"/>
                    <a:pt x="19065" y="6119"/>
                  </a:cubicBezTo>
                  <a:cubicBezTo>
                    <a:pt x="19058" y="6071"/>
                    <a:pt x="19062" y="6045"/>
                    <a:pt x="19098" y="6045"/>
                  </a:cubicBezTo>
                  <a:close/>
                  <a:moveTo>
                    <a:pt x="6908" y="5775"/>
                  </a:moveTo>
                  <a:lnTo>
                    <a:pt x="6908" y="5784"/>
                  </a:lnTo>
                  <a:cubicBezTo>
                    <a:pt x="6934" y="5792"/>
                    <a:pt x="6934" y="5809"/>
                    <a:pt x="6942" y="5818"/>
                  </a:cubicBezTo>
                  <a:cubicBezTo>
                    <a:pt x="7114" y="6222"/>
                    <a:pt x="7312" y="6608"/>
                    <a:pt x="7509" y="6986"/>
                  </a:cubicBezTo>
                  <a:cubicBezTo>
                    <a:pt x="7535" y="7029"/>
                    <a:pt x="7535" y="7072"/>
                    <a:pt x="7518" y="7115"/>
                  </a:cubicBezTo>
                  <a:cubicBezTo>
                    <a:pt x="7320" y="7579"/>
                    <a:pt x="7114" y="8052"/>
                    <a:pt x="6891" y="8507"/>
                  </a:cubicBezTo>
                  <a:cubicBezTo>
                    <a:pt x="6882" y="8524"/>
                    <a:pt x="6873" y="8541"/>
                    <a:pt x="6865" y="8550"/>
                  </a:cubicBezTo>
                  <a:cubicBezTo>
                    <a:pt x="6830" y="8541"/>
                    <a:pt x="6822" y="8507"/>
                    <a:pt x="6813" y="8481"/>
                  </a:cubicBezTo>
                  <a:cubicBezTo>
                    <a:pt x="6598" y="8069"/>
                    <a:pt x="6409" y="7639"/>
                    <a:pt x="6220" y="7210"/>
                  </a:cubicBezTo>
                  <a:cubicBezTo>
                    <a:pt x="6195" y="7150"/>
                    <a:pt x="6195" y="7081"/>
                    <a:pt x="6229" y="7029"/>
                  </a:cubicBezTo>
                  <a:cubicBezTo>
                    <a:pt x="6452" y="6651"/>
                    <a:pt x="6659" y="6256"/>
                    <a:pt x="6856" y="5861"/>
                  </a:cubicBezTo>
                  <a:cubicBezTo>
                    <a:pt x="6873" y="5827"/>
                    <a:pt x="6882" y="5792"/>
                    <a:pt x="6908" y="5775"/>
                  </a:cubicBezTo>
                  <a:close/>
                  <a:moveTo>
                    <a:pt x="21524" y="6237"/>
                  </a:moveTo>
                  <a:cubicBezTo>
                    <a:pt x="21569" y="6237"/>
                    <a:pt x="21612" y="6262"/>
                    <a:pt x="21642" y="6299"/>
                  </a:cubicBezTo>
                  <a:cubicBezTo>
                    <a:pt x="22029" y="6729"/>
                    <a:pt x="22166" y="7253"/>
                    <a:pt x="22166" y="7820"/>
                  </a:cubicBezTo>
                  <a:cubicBezTo>
                    <a:pt x="22157" y="8026"/>
                    <a:pt x="22097" y="8232"/>
                    <a:pt x="21986" y="8421"/>
                  </a:cubicBezTo>
                  <a:cubicBezTo>
                    <a:pt x="21949" y="8523"/>
                    <a:pt x="21851" y="8582"/>
                    <a:pt x="21749" y="8582"/>
                  </a:cubicBezTo>
                  <a:cubicBezTo>
                    <a:pt x="21731" y="8582"/>
                    <a:pt x="21712" y="8580"/>
                    <a:pt x="21694" y="8576"/>
                  </a:cubicBezTo>
                  <a:cubicBezTo>
                    <a:pt x="21496" y="8550"/>
                    <a:pt x="21307" y="8533"/>
                    <a:pt x="21118" y="8516"/>
                  </a:cubicBezTo>
                  <a:cubicBezTo>
                    <a:pt x="21058" y="8507"/>
                    <a:pt x="21032" y="8481"/>
                    <a:pt x="21023" y="8421"/>
                  </a:cubicBezTo>
                  <a:cubicBezTo>
                    <a:pt x="20903" y="7717"/>
                    <a:pt x="20740" y="7021"/>
                    <a:pt x="20517" y="6333"/>
                  </a:cubicBezTo>
                  <a:cubicBezTo>
                    <a:pt x="20496" y="6278"/>
                    <a:pt x="20497" y="6251"/>
                    <a:pt x="20543" y="6251"/>
                  </a:cubicBezTo>
                  <a:cubicBezTo>
                    <a:pt x="20554" y="6251"/>
                    <a:pt x="20568" y="6253"/>
                    <a:pt x="20585" y="6256"/>
                  </a:cubicBezTo>
                  <a:lnTo>
                    <a:pt x="20860" y="6256"/>
                  </a:lnTo>
                  <a:cubicBezTo>
                    <a:pt x="20946" y="6263"/>
                    <a:pt x="21034" y="6267"/>
                    <a:pt x="21123" y="6267"/>
                  </a:cubicBezTo>
                  <a:cubicBezTo>
                    <a:pt x="21250" y="6267"/>
                    <a:pt x="21379" y="6259"/>
                    <a:pt x="21505" y="6239"/>
                  </a:cubicBezTo>
                  <a:cubicBezTo>
                    <a:pt x="21511" y="6238"/>
                    <a:pt x="21518" y="6237"/>
                    <a:pt x="21524" y="6237"/>
                  </a:cubicBezTo>
                  <a:close/>
                  <a:moveTo>
                    <a:pt x="11988" y="5971"/>
                  </a:moveTo>
                  <a:cubicBezTo>
                    <a:pt x="12000" y="5971"/>
                    <a:pt x="12015" y="5980"/>
                    <a:pt x="12037" y="5998"/>
                  </a:cubicBezTo>
                  <a:cubicBezTo>
                    <a:pt x="12587" y="6445"/>
                    <a:pt x="13162" y="6875"/>
                    <a:pt x="13746" y="7270"/>
                  </a:cubicBezTo>
                  <a:cubicBezTo>
                    <a:pt x="13781" y="7287"/>
                    <a:pt x="13798" y="7330"/>
                    <a:pt x="13789" y="7373"/>
                  </a:cubicBezTo>
                  <a:cubicBezTo>
                    <a:pt x="13772" y="7562"/>
                    <a:pt x="13755" y="7777"/>
                    <a:pt x="13738" y="7992"/>
                  </a:cubicBezTo>
                  <a:cubicBezTo>
                    <a:pt x="13712" y="8284"/>
                    <a:pt x="13678" y="8584"/>
                    <a:pt x="13652" y="8885"/>
                  </a:cubicBezTo>
                  <a:cubicBezTo>
                    <a:pt x="13643" y="8911"/>
                    <a:pt x="13661" y="8945"/>
                    <a:pt x="13626" y="8954"/>
                  </a:cubicBezTo>
                  <a:cubicBezTo>
                    <a:pt x="13621" y="8957"/>
                    <a:pt x="13616" y="8959"/>
                    <a:pt x="13612" y="8959"/>
                  </a:cubicBezTo>
                  <a:cubicBezTo>
                    <a:pt x="13593" y="8959"/>
                    <a:pt x="13578" y="8935"/>
                    <a:pt x="13557" y="8928"/>
                  </a:cubicBezTo>
                  <a:cubicBezTo>
                    <a:pt x="12930" y="8455"/>
                    <a:pt x="12320" y="7957"/>
                    <a:pt x="11745" y="7425"/>
                  </a:cubicBezTo>
                  <a:cubicBezTo>
                    <a:pt x="11710" y="7399"/>
                    <a:pt x="11693" y="7356"/>
                    <a:pt x="11702" y="7313"/>
                  </a:cubicBezTo>
                  <a:cubicBezTo>
                    <a:pt x="11788" y="6883"/>
                    <a:pt x="11874" y="6454"/>
                    <a:pt x="11959" y="6024"/>
                  </a:cubicBezTo>
                  <a:cubicBezTo>
                    <a:pt x="11965" y="5989"/>
                    <a:pt x="11972" y="5971"/>
                    <a:pt x="11988" y="5971"/>
                  </a:cubicBezTo>
                  <a:close/>
                  <a:moveTo>
                    <a:pt x="8076" y="6196"/>
                  </a:moveTo>
                  <a:lnTo>
                    <a:pt x="8076" y="6205"/>
                  </a:lnTo>
                  <a:cubicBezTo>
                    <a:pt x="8102" y="6205"/>
                    <a:pt x="8111" y="6222"/>
                    <a:pt x="8111" y="6239"/>
                  </a:cubicBezTo>
                  <a:cubicBezTo>
                    <a:pt x="8446" y="6806"/>
                    <a:pt x="8806" y="7356"/>
                    <a:pt x="9210" y="7880"/>
                  </a:cubicBezTo>
                  <a:cubicBezTo>
                    <a:pt x="9253" y="7931"/>
                    <a:pt x="9270" y="8000"/>
                    <a:pt x="9245" y="8069"/>
                  </a:cubicBezTo>
                  <a:cubicBezTo>
                    <a:pt x="9167" y="8352"/>
                    <a:pt x="9099" y="8644"/>
                    <a:pt x="9021" y="8928"/>
                  </a:cubicBezTo>
                  <a:cubicBezTo>
                    <a:pt x="9021" y="8954"/>
                    <a:pt x="9004" y="8980"/>
                    <a:pt x="8995" y="9005"/>
                  </a:cubicBezTo>
                  <a:cubicBezTo>
                    <a:pt x="8970" y="9005"/>
                    <a:pt x="8961" y="8980"/>
                    <a:pt x="8952" y="8962"/>
                  </a:cubicBezTo>
                  <a:cubicBezTo>
                    <a:pt x="8532" y="8387"/>
                    <a:pt x="8145" y="7785"/>
                    <a:pt x="7784" y="7158"/>
                  </a:cubicBezTo>
                  <a:cubicBezTo>
                    <a:pt x="7741" y="7098"/>
                    <a:pt x="7741" y="7012"/>
                    <a:pt x="7775" y="6943"/>
                  </a:cubicBezTo>
                  <a:cubicBezTo>
                    <a:pt x="7870" y="6729"/>
                    <a:pt x="7947" y="6497"/>
                    <a:pt x="8042" y="6273"/>
                  </a:cubicBezTo>
                  <a:cubicBezTo>
                    <a:pt x="8050" y="6247"/>
                    <a:pt x="8059" y="6222"/>
                    <a:pt x="8076" y="6196"/>
                  </a:cubicBezTo>
                  <a:close/>
                  <a:moveTo>
                    <a:pt x="16296" y="7214"/>
                  </a:moveTo>
                  <a:cubicBezTo>
                    <a:pt x="16307" y="7214"/>
                    <a:pt x="16321" y="7218"/>
                    <a:pt x="16341" y="7227"/>
                  </a:cubicBezTo>
                  <a:cubicBezTo>
                    <a:pt x="16796" y="7450"/>
                    <a:pt x="17260" y="7639"/>
                    <a:pt x="17724" y="7811"/>
                  </a:cubicBezTo>
                  <a:cubicBezTo>
                    <a:pt x="17767" y="7828"/>
                    <a:pt x="17793" y="7854"/>
                    <a:pt x="17793" y="7906"/>
                  </a:cubicBezTo>
                  <a:lnTo>
                    <a:pt x="17793" y="8498"/>
                  </a:lnTo>
                  <a:lnTo>
                    <a:pt x="17819" y="8498"/>
                  </a:lnTo>
                  <a:lnTo>
                    <a:pt x="17819" y="8507"/>
                  </a:lnTo>
                  <a:cubicBezTo>
                    <a:pt x="17819" y="8696"/>
                    <a:pt x="17810" y="8894"/>
                    <a:pt x="17819" y="9083"/>
                  </a:cubicBezTo>
                  <a:cubicBezTo>
                    <a:pt x="17819" y="9131"/>
                    <a:pt x="17815" y="9154"/>
                    <a:pt x="17784" y="9154"/>
                  </a:cubicBezTo>
                  <a:cubicBezTo>
                    <a:pt x="17772" y="9154"/>
                    <a:pt x="17755" y="9150"/>
                    <a:pt x="17733" y="9143"/>
                  </a:cubicBezTo>
                  <a:cubicBezTo>
                    <a:pt x="17252" y="8945"/>
                    <a:pt x="16779" y="8748"/>
                    <a:pt x="16315" y="8533"/>
                  </a:cubicBezTo>
                  <a:cubicBezTo>
                    <a:pt x="16264" y="8516"/>
                    <a:pt x="16238" y="8473"/>
                    <a:pt x="16247" y="8421"/>
                  </a:cubicBezTo>
                  <a:cubicBezTo>
                    <a:pt x="16255" y="8043"/>
                    <a:pt x="16264" y="7665"/>
                    <a:pt x="16264" y="7278"/>
                  </a:cubicBezTo>
                  <a:cubicBezTo>
                    <a:pt x="16270" y="7233"/>
                    <a:pt x="16275" y="7214"/>
                    <a:pt x="16296" y="7214"/>
                  </a:cubicBezTo>
                  <a:close/>
                  <a:moveTo>
                    <a:pt x="9974" y="5911"/>
                  </a:moveTo>
                  <a:cubicBezTo>
                    <a:pt x="9996" y="5911"/>
                    <a:pt x="10011" y="5940"/>
                    <a:pt x="10026" y="5955"/>
                  </a:cubicBezTo>
                  <a:cubicBezTo>
                    <a:pt x="10482" y="6445"/>
                    <a:pt x="10954" y="6926"/>
                    <a:pt x="11453" y="7382"/>
                  </a:cubicBezTo>
                  <a:cubicBezTo>
                    <a:pt x="11487" y="7407"/>
                    <a:pt x="11504" y="7459"/>
                    <a:pt x="11487" y="7502"/>
                  </a:cubicBezTo>
                  <a:cubicBezTo>
                    <a:pt x="11332" y="8206"/>
                    <a:pt x="11143" y="8894"/>
                    <a:pt x="10954" y="9590"/>
                  </a:cubicBezTo>
                  <a:cubicBezTo>
                    <a:pt x="10945" y="9622"/>
                    <a:pt x="10936" y="9637"/>
                    <a:pt x="10922" y="9637"/>
                  </a:cubicBezTo>
                  <a:cubicBezTo>
                    <a:pt x="10911" y="9637"/>
                    <a:pt x="10897" y="9626"/>
                    <a:pt x="10877" y="9607"/>
                  </a:cubicBezTo>
                  <a:cubicBezTo>
                    <a:pt x="10396" y="9074"/>
                    <a:pt x="9932" y="8533"/>
                    <a:pt x="9494" y="7957"/>
                  </a:cubicBezTo>
                  <a:cubicBezTo>
                    <a:pt x="9478" y="7941"/>
                    <a:pt x="9469" y="7918"/>
                    <a:pt x="9468" y="7888"/>
                  </a:cubicBezTo>
                  <a:lnTo>
                    <a:pt x="9468" y="7888"/>
                  </a:lnTo>
                  <a:cubicBezTo>
                    <a:pt x="9520" y="7673"/>
                    <a:pt x="9580" y="7459"/>
                    <a:pt x="9631" y="7236"/>
                  </a:cubicBezTo>
                  <a:cubicBezTo>
                    <a:pt x="9726" y="6815"/>
                    <a:pt x="9829" y="6402"/>
                    <a:pt x="9932" y="5981"/>
                  </a:cubicBezTo>
                  <a:cubicBezTo>
                    <a:pt x="9941" y="5955"/>
                    <a:pt x="9932" y="5921"/>
                    <a:pt x="9966" y="5912"/>
                  </a:cubicBezTo>
                  <a:cubicBezTo>
                    <a:pt x="9969" y="5912"/>
                    <a:pt x="9972" y="5911"/>
                    <a:pt x="9974" y="5911"/>
                  </a:cubicBezTo>
                  <a:close/>
                  <a:moveTo>
                    <a:pt x="17997" y="7924"/>
                  </a:moveTo>
                  <a:cubicBezTo>
                    <a:pt x="18007" y="7924"/>
                    <a:pt x="18019" y="7926"/>
                    <a:pt x="18034" y="7931"/>
                  </a:cubicBezTo>
                  <a:cubicBezTo>
                    <a:pt x="18394" y="8060"/>
                    <a:pt x="18755" y="8163"/>
                    <a:pt x="19125" y="8258"/>
                  </a:cubicBezTo>
                  <a:cubicBezTo>
                    <a:pt x="19159" y="8266"/>
                    <a:pt x="19185" y="8301"/>
                    <a:pt x="19185" y="8335"/>
                  </a:cubicBezTo>
                  <a:cubicBezTo>
                    <a:pt x="19219" y="8765"/>
                    <a:pt x="19254" y="9186"/>
                    <a:pt x="19271" y="9615"/>
                  </a:cubicBezTo>
                  <a:cubicBezTo>
                    <a:pt x="19271" y="9654"/>
                    <a:pt x="19266" y="9673"/>
                    <a:pt x="19242" y="9673"/>
                  </a:cubicBezTo>
                  <a:cubicBezTo>
                    <a:pt x="19234" y="9673"/>
                    <a:pt x="19224" y="9671"/>
                    <a:pt x="19211" y="9667"/>
                  </a:cubicBezTo>
                  <a:cubicBezTo>
                    <a:pt x="18815" y="9538"/>
                    <a:pt x="18429" y="9409"/>
                    <a:pt x="18042" y="9263"/>
                  </a:cubicBezTo>
                  <a:cubicBezTo>
                    <a:pt x="17991" y="9246"/>
                    <a:pt x="17991" y="9220"/>
                    <a:pt x="17991" y="9169"/>
                  </a:cubicBezTo>
                  <a:lnTo>
                    <a:pt x="17991" y="8576"/>
                  </a:lnTo>
                  <a:lnTo>
                    <a:pt x="17973" y="8576"/>
                  </a:lnTo>
                  <a:cubicBezTo>
                    <a:pt x="17973" y="8378"/>
                    <a:pt x="17973" y="8181"/>
                    <a:pt x="17965" y="7983"/>
                  </a:cubicBezTo>
                  <a:cubicBezTo>
                    <a:pt x="17965" y="7940"/>
                    <a:pt x="17974" y="7924"/>
                    <a:pt x="17997" y="7924"/>
                  </a:cubicBezTo>
                  <a:close/>
                  <a:moveTo>
                    <a:pt x="6066" y="7337"/>
                  </a:moveTo>
                  <a:cubicBezTo>
                    <a:pt x="6068" y="7337"/>
                    <a:pt x="6071" y="7338"/>
                    <a:pt x="6074" y="7339"/>
                  </a:cubicBezTo>
                  <a:cubicBezTo>
                    <a:pt x="6100" y="7339"/>
                    <a:pt x="6100" y="7382"/>
                    <a:pt x="6117" y="7407"/>
                  </a:cubicBezTo>
                  <a:cubicBezTo>
                    <a:pt x="6298" y="7837"/>
                    <a:pt x="6504" y="8266"/>
                    <a:pt x="6719" y="8696"/>
                  </a:cubicBezTo>
                  <a:cubicBezTo>
                    <a:pt x="6753" y="8739"/>
                    <a:pt x="6753" y="8799"/>
                    <a:pt x="6719" y="8851"/>
                  </a:cubicBezTo>
                  <a:cubicBezTo>
                    <a:pt x="6564" y="9143"/>
                    <a:pt x="6418" y="9435"/>
                    <a:pt x="6263" y="9736"/>
                  </a:cubicBezTo>
                  <a:cubicBezTo>
                    <a:pt x="6255" y="9761"/>
                    <a:pt x="6229" y="9796"/>
                    <a:pt x="6203" y="9813"/>
                  </a:cubicBezTo>
                  <a:cubicBezTo>
                    <a:pt x="6100" y="9590"/>
                    <a:pt x="5980" y="9366"/>
                    <a:pt x="5868" y="9151"/>
                  </a:cubicBezTo>
                  <a:cubicBezTo>
                    <a:pt x="5739" y="8876"/>
                    <a:pt x="5610" y="8602"/>
                    <a:pt x="5473" y="8335"/>
                  </a:cubicBezTo>
                  <a:cubicBezTo>
                    <a:pt x="5447" y="8292"/>
                    <a:pt x="5447" y="8232"/>
                    <a:pt x="5482" y="8189"/>
                  </a:cubicBezTo>
                  <a:cubicBezTo>
                    <a:pt x="5679" y="7931"/>
                    <a:pt x="5851" y="7665"/>
                    <a:pt x="6023" y="7390"/>
                  </a:cubicBezTo>
                  <a:cubicBezTo>
                    <a:pt x="6031" y="7374"/>
                    <a:pt x="6038" y="7337"/>
                    <a:pt x="6066" y="7337"/>
                  </a:cubicBezTo>
                  <a:close/>
                  <a:moveTo>
                    <a:pt x="19403" y="8332"/>
                  </a:moveTo>
                  <a:cubicBezTo>
                    <a:pt x="19418" y="8332"/>
                    <a:pt x="19439" y="8336"/>
                    <a:pt x="19468" y="8344"/>
                  </a:cubicBezTo>
                  <a:cubicBezTo>
                    <a:pt x="19907" y="8464"/>
                    <a:pt x="20353" y="8559"/>
                    <a:pt x="20809" y="8636"/>
                  </a:cubicBezTo>
                  <a:cubicBezTo>
                    <a:pt x="20860" y="8636"/>
                    <a:pt x="20903" y="8679"/>
                    <a:pt x="20903" y="8730"/>
                  </a:cubicBezTo>
                  <a:cubicBezTo>
                    <a:pt x="20980" y="9177"/>
                    <a:pt x="21041" y="9632"/>
                    <a:pt x="21092" y="10079"/>
                  </a:cubicBezTo>
                  <a:cubicBezTo>
                    <a:pt x="21099" y="10127"/>
                    <a:pt x="21090" y="10142"/>
                    <a:pt x="21060" y="10142"/>
                  </a:cubicBezTo>
                  <a:cubicBezTo>
                    <a:pt x="21052" y="10142"/>
                    <a:pt x="21043" y="10141"/>
                    <a:pt x="21032" y="10139"/>
                  </a:cubicBezTo>
                  <a:cubicBezTo>
                    <a:pt x="20517" y="10036"/>
                    <a:pt x="20010" y="9907"/>
                    <a:pt x="19511" y="9753"/>
                  </a:cubicBezTo>
                  <a:cubicBezTo>
                    <a:pt x="19468" y="9744"/>
                    <a:pt x="19443" y="9710"/>
                    <a:pt x="19443" y="9675"/>
                  </a:cubicBezTo>
                  <a:cubicBezTo>
                    <a:pt x="19434" y="9254"/>
                    <a:pt x="19400" y="8842"/>
                    <a:pt x="19374" y="8447"/>
                  </a:cubicBezTo>
                  <a:cubicBezTo>
                    <a:pt x="19368" y="8361"/>
                    <a:pt x="19366" y="8332"/>
                    <a:pt x="19403" y="8332"/>
                  </a:cubicBezTo>
                  <a:close/>
                  <a:moveTo>
                    <a:pt x="21121" y="8686"/>
                  </a:moveTo>
                  <a:cubicBezTo>
                    <a:pt x="21127" y="8686"/>
                    <a:pt x="21135" y="8686"/>
                    <a:pt x="21144" y="8687"/>
                  </a:cubicBezTo>
                  <a:cubicBezTo>
                    <a:pt x="21401" y="8722"/>
                    <a:pt x="21659" y="8748"/>
                    <a:pt x="21917" y="8748"/>
                  </a:cubicBezTo>
                  <a:cubicBezTo>
                    <a:pt x="21960" y="8748"/>
                    <a:pt x="22003" y="8773"/>
                    <a:pt x="22029" y="8816"/>
                  </a:cubicBezTo>
                  <a:cubicBezTo>
                    <a:pt x="22226" y="9134"/>
                    <a:pt x="22338" y="9512"/>
                    <a:pt x="22346" y="9890"/>
                  </a:cubicBezTo>
                  <a:cubicBezTo>
                    <a:pt x="22338" y="10002"/>
                    <a:pt x="22321" y="10114"/>
                    <a:pt x="22312" y="10225"/>
                  </a:cubicBezTo>
                  <a:cubicBezTo>
                    <a:pt x="22304" y="10277"/>
                    <a:pt x="22286" y="10294"/>
                    <a:pt x="22235" y="10294"/>
                  </a:cubicBezTo>
                  <a:cubicBezTo>
                    <a:pt x="21926" y="10285"/>
                    <a:pt x="21625" y="10251"/>
                    <a:pt x="21333" y="10200"/>
                  </a:cubicBezTo>
                  <a:cubicBezTo>
                    <a:pt x="21290" y="10200"/>
                    <a:pt x="21255" y="10165"/>
                    <a:pt x="21264" y="10122"/>
                  </a:cubicBezTo>
                  <a:cubicBezTo>
                    <a:pt x="21212" y="9667"/>
                    <a:pt x="21152" y="9212"/>
                    <a:pt x="21075" y="8765"/>
                  </a:cubicBezTo>
                  <a:cubicBezTo>
                    <a:pt x="21067" y="8712"/>
                    <a:pt x="21073" y="8686"/>
                    <a:pt x="21121" y="8686"/>
                  </a:cubicBezTo>
                  <a:close/>
                  <a:moveTo>
                    <a:pt x="13977" y="7434"/>
                  </a:moveTo>
                  <a:cubicBezTo>
                    <a:pt x="13991" y="7434"/>
                    <a:pt x="14012" y="7446"/>
                    <a:pt x="14047" y="7467"/>
                  </a:cubicBezTo>
                  <a:cubicBezTo>
                    <a:pt x="14271" y="7605"/>
                    <a:pt x="14494" y="7742"/>
                    <a:pt x="14726" y="7880"/>
                  </a:cubicBezTo>
                  <a:cubicBezTo>
                    <a:pt x="15138" y="8120"/>
                    <a:pt x="15559" y="8352"/>
                    <a:pt x="15989" y="8567"/>
                  </a:cubicBezTo>
                  <a:cubicBezTo>
                    <a:pt x="16023" y="8584"/>
                    <a:pt x="16083" y="8602"/>
                    <a:pt x="16066" y="8670"/>
                  </a:cubicBezTo>
                  <a:cubicBezTo>
                    <a:pt x="16040" y="9186"/>
                    <a:pt x="15980" y="9718"/>
                    <a:pt x="15912" y="10234"/>
                  </a:cubicBezTo>
                  <a:cubicBezTo>
                    <a:pt x="15903" y="10294"/>
                    <a:pt x="15894" y="10337"/>
                    <a:pt x="15894" y="10406"/>
                  </a:cubicBezTo>
                  <a:cubicBezTo>
                    <a:pt x="15890" y="10448"/>
                    <a:pt x="15880" y="10462"/>
                    <a:pt x="15864" y="10462"/>
                  </a:cubicBezTo>
                  <a:cubicBezTo>
                    <a:pt x="15850" y="10462"/>
                    <a:pt x="15832" y="10452"/>
                    <a:pt x="15808" y="10440"/>
                  </a:cubicBezTo>
                  <a:cubicBezTo>
                    <a:pt x="15130" y="10036"/>
                    <a:pt x="14485" y="9598"/>
                    <a:pt x="13841" y="9134"/>
                  </a:cubicBezTo>
                  <a:cubicBezTo>
                    <a:pt x="13807" y="9108"/>
                    <a:pt x="13798" y="9074"/>
                    <a:pt x="13807" y="9040"/>
                  </a:cubicBezTo>
                  <a:cubicBezTo>
                    <a:pt x="13858" y="8541"/>
                    <a:pt x="13910" y="8034"/>
                    <a:pt x="13944" y="7536"/>
                  </a:cubicBezTo>
                  <a:lnTo>
                    <a:pt x="13944" y="7519"/>
                  </a:lnTo>
                  <a:cubicBezTo>
                    <a:pt x="13954" y="7459"/>
                    <a:pt x="13958" y="7434"/>
                    <a:pt x="13977" y="7434"/>
                  </a:cubicBezTo>
                  <a:close/>
                  <a:moveTo>
                    <a:pt x="7655" y="7261"/>
                  </a:moveTo>
                  <a:cubicBezTo>
                    <a:pt x="7810" y="7545"/>
                    <a:pt x="7964" y="7803"/>
                    <a:pt x="8128" y="8052"/>
                  </a:cubicBezTo>
                  <a:cubicBezTo>
                    <a:pt x="8368" y="8430"/>
                    <a:pt x="8626" y="8799"/>
                    <a:pt x="8884" y="9169"/>
                  </a:cubicBezTo>
                  <a:cubicBezTo>
                    <a:pt x="8918" y="9203"/>
                    <a:pt x="8935" y="9254"/>
                    <a:pt x="8918" y="9306"/>
                  </a:cubicBezTo>
                  <a:cubicBezTo>
                    <a:pt x="8746" y="9890"/>
                    <a:pt x="8540" y="10457"/>
                    <a:pt x="8317" y="11024"/>
                  </a:cubicBezTo>
                  <a:cubicBezTo>
                    <a:pt x="8317" y="11033"/>
                    <a:pt x="8308" y="11041"/>
                    <a:pt x="8300" y="11050"/>
                  </a:cubicBezTo>
                  <a:cubicBezTo>
                    <a:pt x="8265" y="11041"/>
                    <a:pt x="8257" y="11007"/>
                    <a:pt x="8239" y="10981"/>
                  </a:cubicBezTo>
                  <a:cubicBezTo>
                    <a:pt x="7784" y="10294"/>
                    <a:pt x="7380" y="9572"/>
                    <a:pt x="6994" y="8842"/>
                  </a:cubicBezTo>
                  <a:cubicBezTo>
                    <a:pt x="6968" y="8808"/>
                    <a:pt x="6959" y="8756"/>
                    <a:pt x="6976" y="8713"/>
                  </a:cubicBezTo>
                  <a:cubicBezTo>
                    <a:pt x="7208" y="8258"/>
                    <a:pt x="7415" y="7785"/>
                    <a:pt x="7621" y="7313"/>
                  </a:cubicBezTo>
                  <a:cubicBezTo>
                    <a:pt x="7629" y="7296"/>
                    <a:pt x="7638" y="7287"/>
                    <a:pt x="7655" y="7261"/>
                  </a:cubicBezTo>
                  <a:close/>
                  <a:moveTo>
                    <a:pt x="9424" y="8162"/>
                  </a:moveTo>
                  <a:cubicBezTo>
                    <a:pt x="9446" y="8162"/>
                    <a:pt x="9460" y="8192"/>
                    <a:pt x="9468" y="8215"/>
                  </a:cubicBezTo>
                  <a:cubicBezTo>
                    <a:pt x="9898" y="8765"/>
                    <a:pt x="10353" y="9297"/>
                    <a:pt x="10834" y="9804"/>
                  </a:cubicBezTo>
                  <a:cubicBezTo>
                    <a:pt x="10851" y="9830"/>
                    <a:pt x="10886" y="9856"/>
                    <a:pt x="10868" y="9899"/>
                  </a:cubicBezTo>
                  <a:cubicBezTo>
                    <a:pt x="10817" y="10088"/>
                    <a:pt x="10765" y="10277"/>
                    <a:pt x="10714" y="10457"/>
                  </a:cubicBezTo>
                  <a:cubicBezTo>
                    <a:pt x="10662" y="10646"/>
                    <a:pt x="10602" y="10827"/>
                    <a:pt x="10550" y="11016"/>
                  </a:cubicBezTo>
                  <a:cubicBezTo>
                    <a:pt x="10542" y="11041"/>
                    <a:pt x="10550" y="11084"/>
                    <a:pt x="10516" y="11093"/>
                  </a:cubicBezTo>
                  <a:cubicBezTo>
                    <a:pt x="10513" y="11094"/>
                    <a:pt x="10510" y="11094"/>
                    <a:pt x="10508" y="11094"/>
                  </a:cubicBezTo>
                  <a:cubicBezTo>
                    <a:pt x="10480" y="11094"/>
                    <a:pt x="10472" y="11056"/>
                    <a:pt x="10456" y="11033"/>
                  </a:cubicBezTo>
                  <a:cubicBezTo>
                    <a:pt x="10026" y="10500"/>
                    <a:pt x="9640" y="9942"/>
                    <a:pt x="9245" y="9383"/>
                  </a:cubicBezTo>
                  <a:cubicBezTo>
                    <a:pt x="9159" y="9272"/>
                    <a:pt x="9133" y="9134"/>
                    <a:pt x="9176" y="9005"/>
                  </a:cubicBezTo>
                  <a:cubicBezTo>
                    <a:pt x="9262" y="8748"/>
                    <a:pt x="9322" y="8490"/>
                    <a:pt x="9391" y="8224"/>
                  </a:cubicBezTo>
                  <a:cubicBezTo>
                    <a:pt x="9391" y="8206"/>
                    <a:pt x="9382" y="8172"/>
                    <a:pt x="9416" y="8163"/>
                  </a:cubicBezTo>
                  <a:cubicBezTo>
                    <a:pt x="9419" y="8162"/>
                    <a:pt x="9422" y="8162"/>
                    <a:pt x="9424" y="8162"/>
                  </a:cubicBezTo>
                  <a:close/>
                  <a:moveTo>
                    <a:pt x="16259" y="8706"/>
                  </a:moveTo>
                  <a:cubicBezTo>
                    <a:pt x="16271" y="8706"/>
                    <a:pt x="16287" y="8712"/>
                    <a:pt x="16307" y="8722"/>
                  </a:cubicBezTo>
                  <a:cubicBezTo>
                    <a:pt x="16779" y="8945"/>
                    <a:pt x="17260" y="9143"/>
                    <a:pt x="17742" y="9332"/>
                  </a:cubicBezTo>
                  <a:cubicBezTo>
                    <a:pt x="17793" y="9340"/>
                    <a:pt x="17819" y="9392"/>
                    <a:pt x="17810" y="9443"/>
                  </a:cubicBezTo>
                  <a:lnTo>
                    <a:pt x="17810" y="9727"/>
                  </a:lnTo>
                  <a:cubicBezTo>
                    <a:pt x="17784" y="10268"/>
                    <a:pt x="17733" y="10818"/>
                    <a:pt x="17699" y="11359"/>
                  </a:cubicBezTo>
                  <a:cubicBezTo>
                    <a:pt x="17699" y="11409"/>
                    <a:pt x="17688" y="11430"/>
                    <a:pt x="17665" y="11430"/>
                  </a:cubicBezTo>
                  <a:cubicBezTo>
                    <a:pt x="17652" y="11430"/>
                    <a:pt x="17634" y="11423"/>
                    <a:pt x="17613" y="11411"/>
                  </a:cubicBezTo>
                  <a:cubicBezTo>
                    <a:pt x="17106" y="11162"/>
                    <a:pt x="16599" y="10895"/>
                    <a:pt x="16109" y="10620"/>
                  </a:cubicBezTo>
                  <a:cubicBezTo>
                    <a:pt x="16058" y="10595"/>
                    <a:pt x="16040" y="10543"/>
                    <a:pt x="16049" y="10500"/>
                  </a:cubicBezTo>
                  <a:cubicBezTo>
                    <a:pt x="16135" y="9925"/>
                    <a:pt x="16195" y="9349"/>
                    <a:pt x="16229" y="8765"/>
                  </a:cubicBezTo>
                  <a:cubicBezTo>
                    <a:pt x="16229" y="8722"/>
                    <a:pt x="16239" y="8706"/>
                    <a:pt x="16259" y="8706"/>
                  </a:cubicBezTo>
                  <a:close/>
                  <a:moveTo>
                    <a:pt x="11659" y="7595"/>
                  </a:moveTo>
                  <a:cubicBezTo>
                    <a:pt x="11669" y="7595"/>
                    <a:pt x="11683" y="7604"/>
                    <a:pt x="11702" y="7622"/>
                  </a:cubicBezTo>
                  <a:cubicBezTo>
                    <a:pt x="11822" y="7725"/>
                    <a:pt x="11934" y="7820"/>
                    <a:pt x="12045" y="7923"/>
                  </a:cubicBezTo>
                  <a:cubicBezTo>
                    <a:pt x="12527" y="8344"/>
                    <a:pt x="13025" y="8756"/>
                    <a:pt x="13549" y="9134"/>
                  </a:cubicBezTo>
                  <a:cubicBezTo>
                    <a:pt x="13583" y="9160"/>
                    <a:pt x="13626" y="9177"/>
                    <a:pt x="13609" y="9237"/>
                  </a:cubicBezTo>
                  <a:lnTo>
                    <a:pt x="13618" y="9246"/>
                  </a:lnTo>
                  <a:cubicBezTo>
                    <a:pt x="13557" y="9736"/>
                    <a:pt x="13489" y="10217"/>
                    <a:pt x="13403" y="10706"/>
                  </a:cubicBezTo>
                  <a:cubicBezTo>
                    <a:pt x="13343" y="11041"/>
                    <a:pt x="13283" y="11368"/>
                    <a:pt x="13214" y="11694"/>
                  </a:cubicBezTo>
                  <a:cubicBezTo>
                    <a:pt x="13204" y="11735"/>
                    <a:pt x="13193" y="11755"/>
                    <a:pt x="13176" y="11755"/>
                  </a:cubicBezTo>
                  <a:cubicBezTo>
                    <a:pt x="13164" y="11755"/>
                    <a:pt x="13149" y="11746"/>
                    <a:pt x="13128" y="11729"/>
                  </a:cubicBezTo>
                  <a:cubicBezTo>
                    <a:pt x="12423" y="11145"/>
                    <a:pt x="11753" y="10526"/>
                    <a:pt x="11118" y="9864"/>
                  </a:cubicBezTo>
                  <a:cubicBezTo>
                    <a:pt x="11083" y="9839"/>
                    <a:pt x="11066" y="9787"/>
                    <a:pt x="11083" y="9744"/>
                  </a:cubicBezTo>
                  <a:cubicBezTo>
                    <a:pt x="11281" y="9048"/>
                    <a:pt x="11478" y="8352"/>
                    <a:pt x="11633" y="7639"/>
                  </a:cubicBezTo>
                  <a:cubicBezTo>
                    <a:pt x="11638" y="7610"/>
                    <a:pt x="11646" y="7595"/>
                    <a:pt x="11659" y="7595"/>
                  </a:cubicBezTo>
                  <a:close/>
                  <a:moveTo>
                    <a:pt x="5323" y="8434"/>
                  </a:moveTo>
                  <a:cubicBezTo>
                    <a:pt x="5337" y="8434"/>
                    <a:pt x="5347" y="8457"/>
                    <a:pt x="5370" y="8507"/>
                  </a:cubicBezTo>
                  <a:cubicBezTo>
                    <a:pt x="5602" y="8988"/>
                    <a:pt x="5834" y="9469"/>
                    <a:pt x="6083" y="9942"/>
                  </a:cubicBezTo>
                  <a:cubicBezTo>
                    <a:pt x="6109" y="9976"/>
                    <a:pt x="6109" y="10028"/>
                    <a:pt x="6083" y="10071"/>
                  </a:cubicBezTo>
                  <a:cubicBezTo>
                    <a:pt x="5756" y="10646"/>
                    <a:pt x="5439" y="11222"/>
                    <a:pt x="5086" y="11789"/>
                  </a:cubicBezTo>
                  <a:cubicBezTo>
                    <a:pt x="5078" y="11806"/>
                    <a:pt x="5069" y="11823"/>
                    <a:pt x="5052" y="11823"/>
                  </a:cubicBezTo>
                  <a:cubicBezTo>
                    <a:pt x="5026" y="11815"/>
                    <a:pt x="5026" y="11789"/>
                    <a:pt x="5009" y="11763"/>
                  </a:cubicBezTo>
                  <a:cubicBezTo>
                    <a:pt x="4717" y="11145"/>
                    <a:pt x="4442" y="10517"/>
                    <a:pt x="4193" y="9882"/>
                  </a:cubicBezTo>
                  <a:cubicBezTo>
                    <a:pt x="4158" y="9821"/>
                    <a:pt x="4176" y="9761"/>
                    <a:pt x="4219" y="9718"/>
                  </a:cubicBezTo>
                  <a:cubicBezTo>
                    <a:pt x="4588" y="9332"/>
                    <a:pt x="4932" y="8911"/>
                    <a:pt x="5267" y="8490"/>
                  </a:cubicBezTo>
                  <a:cubicBezTo>
                    <a:pt x="5295" y="8453"/>
                    <a:pt x="5310" y="8434"/>
                    <a:pt x="5323" y="8434"/>
                  </a:cubicBezTo>
                  <a:close/>
                  <a:moveTo>
                    <a:pt x="18014" y="9444"/>
                  </a:moveTo>
                  <a:cubicBezTo>
                    <a:pt x="18028" y="9444"/>
                    <a:pt x="18046" y="9450"/>
                    <a:pt x="18068" y="9461"/>
                  </a:cubicBezTo>
                  <a:cubicBezTo>
                    <a:pt x="18446" y="9598"/>
                    <a:pt x="18815" y="9727"/>
                    <a:pt x="19202" y="9839"/>
                  </a:cubicBezTo>
                  <a:cubicBezTo>
                    <a:pt x="19254" y="9847"/>
                    <a:pt x="19288" y="9899"/>
                    <a:pt x="19288" y="9950"/>
                  </a:cubicBezTo>
                  <a:cubicBezTo>
                    <a:pt x="19297" y="10303"/>
                    <a:pt x="19297" y="10646"/>
                    <a:pt x="19297" y="10999"/>
                  </a:cubicBezTo>
                  <a:cubicBezTo>
                    <a:pt x="19297" y="11351"/>
                    <a:pt x="19297" y="11703"/>
                    <a:pt x="19297" y="12047"/>
                  </a:cubicBezTo>
                  <a:cubicBezTo>
                    <a:pt x="19297" y="12095"/>
                    <a:pt x="19292" y="12122"/>
                    <a:pt x="19263" y="12122"/>
                  </a:cubicBezTo>
                  <a:cubicBezTo>
                    <a:pt x="19251" y="12122"/>
                    <a:pt x="19234" y="12117"/>
                    <a:pt x="19211" y="12107"/>
                  </a:cubicBezTo>
                  <a:cubicBezTo>
                    <a:pt x="18781" y="11935"/>
                    <a:pt x="18351" y="11746"/>
                    <a:pt x="17931" y="11557"/>
                  </a:cubicBezTo>
                  <a:cubicBezTo>
                    <a:pt x="17888" y="11540"/>
                    <a:pt x="17853" y="11497"/>
                    <a:pt x="17862" y="11454"/>
                  </a:cubicBezTo>
                  <a:cubicBezTo>
                    <a:pt x="17896" y="11059"/>
                    <a:pt x="17922" y="10672"/>
                    <a:pt x="17948" y="10285"/>
                  </a:cubicBezTo>
                  <a:cubicBezTo>
                    <a:pt x="17965" y="10028"/>
                    <a:pt x="17973" y="9779"/>
                    <a:pt x="17973" y="9521"/>
                  </a:cubicBezTo>
                  <a:cubicBezTo>
                    <a:pt x="17973" y="9469"/>
                    <a:pt x="17985" y="9444"/>
                    <a:pt x="18014" y="9444"/>
                  </a:cubicBezTo>
                  <a:close/>
                  <a:moveTo>
                    <a:pt x="6856" y="8980"/>
                  </a:moveTo>
                  <a:cubicBezTo>
                    <a:pt x="6891" y="9005"/>
                    <a:pt x="6899" y="9040"/>
                    <a:pt x="6916" y="9074"/>
                  </a:cubicBezTo>
                  <a:cubicBezTo>
                    <a:pt x="7303" y="9804"/>
                    <a:pt x="7724" y="10517"/>
                    <a:pt x="8188" y="11205"/>
                  </a:cubicBezTo>
                  <a:cubicBezTo>
                    <a:pt x="8214" y="11239"/>
                    <a:pt x="8222" y="11299"/>
                    <a:pt x="8205" y="11342"/>
                  </a:cubicBezTo>
                  <a:cubicBezTo>
                    <a:pt x="8059" y="11694"/>
                    <a:pt x="7930" y="12047"/>
                    <a:pt x="7784" y="12407"/>
                  </a:cubicBezTo>
                  <a:cubicBezTo>
                    <a:pt x="7775" y="12433"/>
                    <a:pt x="7775" y="12468"/>
                    <a:pt x="7750" y="12476"/>
                  </a:cubicBezTo>
                  <a:cubicBezTo>
                    <a:pt x="7715" y="12476"/>
                    <a:pt x="7707" y="12442"/>
                    <a:pt x="7698" y="12416"/>
                  </a:cubicBezTo>
                  <a:cubicBezTo>
                    <a:pt x="7226" y="11651"/>
                    <a:pt x="6762" y="10887"/>
                    <a:pt x="6349" y="10088"/>
                  </a:cubicBezTo>
                  <a:cubicBezTo>
                    <a:pt x="6324" y="10045"/>
                    <a:pt x="6324" y="10002"/>
                    <a:pt x="6341" y="9959"/>
                  </a:cubicBezTo>
                  <a:cubicBezTo>
                    <a:pt x="6513" y="9650"/>
                    <a:pt x="6667" y="9332"/>
                    <a:pt x="6830" y="9014"/>
                  </a:cubicBezTo>
                  <a:cubicBezTo>
                    <a:pt x="6839" y="9005"/>
                    <a:pt x="6848" y="8988"/>
                    <a:pt x="6856" y="8980"/>
                  </a:cubicBezTo>
                  <a:close/>
                  <a:moveTo>
                    <a:pt x="19504" y="9926"/>
                  </a:moveTo>
                  <a:cubicBezTo>
                    <a:pt x="19517" y="9926"/>
                    <a:pt x="19533" y="9929"/>
                    <a:pt x="19554" y="9933"/>
                  </a:cubicBezTo>
                  <a:cubicBezTo>
                    <a:pt x="20035" y="10088"/>
                    <a:pt x="20525" y="10208"/>
                    <a:pt x="21023" y="10303"/>
                  </a:cubicBezTo>
                  <a:cubicBezTo>
                    <a:pt x="21084" y="10320"/>
                    <a:pt x="21118" y="10337"/>
                    <a:pt x="21127" y="10414"/>
                  </a:cubicBezTo>
                  <a:cubicBezTo>
                    <a:pt x="21152" y="10775"/>
                    <a:pt x="21195" y="11145"/>
                    <a:pt x="21221" y="11514"/>
                  </a:cubicBezTo>
                  <a:cubicBezTo>
                    <a:pt x="21255" y="11926"/>
                    <a:pt x="21281" y="12330"/>
                    <a:pt x="21281" y="12743"/>
                  </a:cubicBezTo>
                  <a:cubicBezTo>
                    <a:pt x="21281" y="12814"/>
                    <a:pt x="21281" y="12840"/>
                    <a:pt x="21254" y="12840"/>
                  </a:cubicBezTo>
                  <a:cubicBezTo>
                    <a:pt x="21239" y="12840"/>
                    <a:pt x="21215" y="12832"/>
                    <a:pt x="21178" y="12820"/>
                  </a:cubicBezTo>
                  <a:cubicBezTo>
                    <a:pt x="20628" y="12639"/>
                    <a:pt x="20087" y="12442"/>
                    <a:pt x="19546" y="12244"/>
                  </a:cubicBezTo>
                  <a:cubicBezTo>
                    <a:pt x="19486" y="12236"/>
                    <a:pt x="19451" y="12176"/>
                    <a:pt x="19460" y="12115"/>
                  </a:cubicBezTo>
                  <a:cubicBezTo>
                    <a:pt x="19477" y="11772"/>
                    <a:pt x="19477" y="11419"/>
                    <a:pt x="19460" y="11076"/>
                  </a:cubicBezTo>
                  <a:cubicBezTo>
                    <a:pt x="19460" y="10724"/>
                    <a:pt x="19460" y="10371"/>
                    <a:pt x="19460" y="10002"/>
                  </a:cubicBezTo>
                  <a:cubicBezTo>
                    <a:pt x="19460" y="9946"/>
                    <a:pt x="19469" y="9926"/>
                    <a:pt x="19504" y="9926"/>
                  </a:cubicBezTo>
                  <a:close/>
                  <a:moveTo>
                    <a:pt x="21349" y="10376"/>
                  </a:moveTo>
                  <a:cubicBezTo>
                    <a:pt x="21361" y="10376"/>
                    <a:pt x="21375" y="10377"/>
                    <a:pt x="21393" y="10380"/>
                  </a:cubicBezTo>
                  <a:cubicBezTo>
                    <a:pt x="21702" y="10431"/>
                    <a:pt x="22020" y="10466"/>
                    <a:pt x="22338" y="10474"/>
                  </a:cubicBezTo>
                  <a:cubicBezTo>
                    <a:pt x="22389" y="10474"/>
                    <a:pt x="22407" y="10509"/>
                    <a:pt x="22432" y="10543"/>
                  </a:cubicBezTo>
                  <a:cubicBezTo>
                    <a:pt x="22553" y="10775"/>
                    <a:pt x="22639" y="11024"/>
                    <a:pt x="22673" y="11291"/>
                  </a:cubicBezTo>
                  <a:cubicBezTo>
                    <a:pt x="22707" y="11557"/>
                    <a:pt x="22725" y="11823"/>
                    <a:pt x="22716" y="12090"/>
                  </a:cubicBezTo>
                  <a:cubicBezTo>
                    <a:pt x="22733" y="12373"/>
                    <a:pt x="22699" y="12657"/>
                    <a:pt x="22613" y="12932"/>
                  </a:cubicBezTo>
                  <a:cubicBezTo>
                    <a:pt x="22559" y="13094"/>
                    <a:pt x="22543" y="13143"/>
                    <a:pt x="22458" y="13143"/>
                  </a:cubicBezTo>
                  <a:cubicBezTo>
                    <a:pt x="22422" y="13143"/>
                    <a:pt x="22373" y="13133"/>
                    <a:pt x="22304" y="13121"/>
                  </a:cubicBezTo>
                  <a:cubicBezTo>
                    <a:pt x="22037" y="13069"/>
                    <a:pt x="21779" y="13000"/>
                    <a:pt x="21530" y="12932"/>
                  </a:cubicBezTo>
                  <a:cubicBezTo>
                    <a:pt x="21487" y="12923"/>
                    <a:pt x="21453" y="12880"/>
                    <a:pt x="21462" y="12837"/>
                  </a:cubicBezTo>
                  <a:cubicBezTo>
                    <a:pt x="21444" y="12279"/>
                    <a:pt x="21410" y="11729"/>
                    <a:pt x="21367" y="11170"/>
                  </a:cubicBezTo>
                  <a:cubicBezTo>
                    <a:pt x="21350" y="10938"/>
                    <a:pt x="21324" y="10706"/>
                    <a:pt x="21298" y="10474"/>
                  </a:cubicBezTo>
                  <a:cubicBezTo>
                    <a:pt x="21291" y="10410"/>
                    <a:pt x="21290" y="10376"/>
                    <a:pt x="21349" y="10376"/>
                  </a:cubicBezTo>
                  <a:close/>
                  <a:moveTo>
                    <a:pt x="9056" y="9452"/>
                  </a:moveTo>
                  <a:cubicBezTo>
                    <a:pt x="9090" y="9452"/>
                    <a:pt x="9099" y="9478"/>
                    <a:pt x="9107" y="9495"/>
                  </a:cubicBezTo>
                  <a:cubicBezTo>
                    <a:pt x="9528" y="10096"/>
                    <a:pt x="9958" y="10698"/>
                    <a:pt x="10413" y="11273"/>
                  </a:cubicBezTo>
                  <a:cubicBezTo>
                    <a:pt x="10439" y="11299"/>
                    <a:pt x="10456" y="11342"/>
                    <a:pt x="10439" y="11385"/>
                  </a:cubicBezTo>
                  <a:cubicBezTo>
                    <a:pt x="10267" y="11978"/>
                    <a:pt x="10078" y="12562"/>
                    <a:pt x="9863" y="13146"/>
                  </a:cubicBezTo>
                  <a:cubicBezTo>
                    <a:pt x="9863" y="13154"/>
                    <a:pt x="9856" y="13162"/>
                    <a:pt x="9842" y="13183"/>
                  </a:cubicBezTo>
                  <a:lnTo>
                    <a:pt x="9842" y="13183"/>
                  </a:lnTo>
                  <a:cubicBezTo>
                    <a:pt x="9749" y="13057"/>
                    <a:pt x="9656" y="12947"/>
                    <a:pt x="9562" y="12837"/>
                  </a:cubicBezTo>
                  <a:cubicBezTo>
                    <a:pt x="9193" y="12339"/>
                    <a:pt x="8832" y="11840"/>
                    <a:pt x="8471" y="11334"/>
                  </a:cubicBezTo>
                  <a:cubicBezTo>
                    <a:pt x="8428" y="11282"/>
                    <a:pt x="8420" y="11213"/>
                    <a:pt x="8446" y="11153"/>
                  </a:cubicBezTo>
                  <a:cubicBezTo>
                    <a:pt x="8660" y="10612"/>
                    <a:pt x="8867" y="10062"/>
                    <a:pt x="9038" y="9495"/>
                  </a:cubicBezTo>
                  <a:cubicBezTo>
                    <a:pt x="9047" y="9478"/>
                    <a:pt x="9047" y="9461"/>
                    <a:pt x="9056" y="9452"/>
                  </a:cubicBezTo>
                  <a:close/>
                  <a:moveTo>
                    <a:pt x="4014" y="9953"/>
                  </a:moveTo>
                  <a:cubicBezTo>
                    <a:pt x="4030" y="9953"/>
                    <a:pt x="4041" y="9973"/>
                    <a:pt x="4055" y="10011"/>
                  </a:cubicBezTo>
                  <a:cubicBezTo>
                    <a:pt x="4322" y="10672"/>
                    <a:pt x="4605" y="11316"/>
                    <a:pt x="4915" y="11961"/>
                  </a:cubicBezTo>
                  <a:cubicBezTo>
                    <a:pt x="4940" y="11987"/>
                    <a:pt x="4940" y="12029"/>
                    <a:pt x="4915" y="12064"/>
                  </a:cubicBezTo>
                  <a:cubicBezTo>
                    <a:pt x="4674" y="12450"/>
                    <a:pt x="4451" y="12828"/>
                    <a:pt x="4193" y="13198"/>
                  </a:cubicBezTo>
                  <a:cubicBezTo>
                    <a:pt x="4184" y="13215"/>
                    <a:pt x="4176" y="13224"/>
                    <a:pt x="4176" y="13232"/>
                  </a:cubicBezTo>
                  <a:cubicBezTo>
                    <a:pt x="4141" y="13224"/>
                    <a:pt x="4124" y="13189"/>
                    <a:pt x="4116" y="13164"/>
                  </a:cubicBezTo>
                  <a:cubicBezTo>
                    <a:pt x="3780" y="12382"/>
                    <a:pt x="3497" y="11591"/>
                    <a:pt x="3231" y="10784"/>
                  </a:cubicBezTo>
                  <a:cubicBezTo>
                    <a:pt x="3205" y="10732"/>
                    <a:pt x="3231" y="10655"/>
                    <a:pt x="3282" y="10620"/>
                  </a:cubicBezTo>
                  <a:cubicBezTo>
                    <a:pt x="3514" y="10423"/>
                    <a:pt x="3746" y="10217"/>
                    <a:pt x="3961" y="9993"/>
                  </a:cubicBezTo>
                  <a:cubicBezTo>
                    <a:pt x="3984" y="9966"/>
                    <a:pt x="4000" y="9953"/>
                    <a:pt x="4014" y="9953"/>
                  </a:cubicBezTo>
                  <a:close/>
                  <a:moveTo>
                    <a:pt x="13781" y="9315"/>
                  </a:moveTo>
                  <a:cubicBezTo>
                    <a:pt x="13807" y="9315"/>
                    <a:pt x="13841" y="9332"/>
                    <a:pt x="13867" y="9358"/>
                  </a:cubicBezTo>
                  <a:cubicBezTo>
                    <a:pt x="14485" y="9813"/>
                    <a:pt x="15130" y="10234"/>
                    <a:pt x="15791" y="10620"/>
                  </a:cubicBezTo>
                  <a:cubicBezTo>
                    <a:pt x="15860" y="10663"/>
                    <a:pt x="15860" y="10706"/>
                    <a:pt x="15851" y="10775"/>
                  </a:cubicBezTo>
                  <a:cubicBezTo>
                    <a:pt x="15714" y="11548"/>
                    <a:pt x="15534" y="12313"/>
                    <a:pt x="15310" y="13060"/>
                  </a:cubicBezTo>
                  <a:cubicBezTo>
                    <a:pt x="15293" y="13112"/>
                    <a:pt x="15284" y="13146"/>
                    <a:pt x="15276" y="13206"/>
                  </a:cubicBezTo>
                  <a:cubicBezTo>
                    <a:pt x="15265" y="13243"/>
                    <a:pt x="15251" y="13261"/>
                    <a:pt x="15232" y="13261"/>
                  </a:cubicBezTo>
                  <a:cubicBezTo>
                    <a:pt x="15220" y="13261"/>
                    <a:pt x="15206" y="13254"/>
                    <a:pt x="15190" y="13241"/>
                  </a:cubicBezTo>
                  <a:cubicBezTo>
                    <a:pt x="14992" y="13103"/>
                    <a:pt x="14803" y="12975"/>
                    <a:pt x="14614" y="12846"/>
                  </a:cubicBezTo>
                  <a:cubicBezTo>
                    <a:pt x="14202" y="12562"/>
                    <a:pt x="13807" y="12261"/>
                    <a:pt x="13411" y="11952"/>
                  </a:cubicBezTo>
                  <a:cubicBezTo>
                    <a:pt x="13360" y="11926"/>
                    <a:pt x="13343" y="11866"/>
                    <a:pt x="13360" y="11815"/>
                  </a:cubicBezTo>
                  <a:cubicBezTo>
                    <a:pt x="13532" y="11024"/>
                    <a:pt x="13669" y="10225"/>
                    <a:pt x="13755" y="9426"/>
                  </a:cubicBezTo>
                  <a:cubicBezTo>
                    <a:pt x="13764" y="9383"/>
                    <a:pt x="13772" y="9349"/>
                    <a:pt x="13781" y="9315"/>
                  </a:cubicBezTo>
                  <a:close/>
                  <a:moveTo>
                    <a:pt x="11026" y="10037"/>
                  </a:moveTo>
                  <a:cubicBezTo>
                    <a:pt x="11039" y="10037"/>
                    <a:pt x="11057" y="10047"/>
                    <a:pt x="11083" y="10071"/>
                  </a:cubicBezTo>
                  <a:cubicBezTo>
                    <a:pt x="11710" y="10732"/>
                    <a:pt x="12389" y="11351"/>
                    <a:pt x="13102" y="11926"/>
                  </a:cubicBezTo>
                  <a:cubicBezTo>
                    <a:pt x="13128" y="11944"/>
                    <a:pt x="13154" y="11969"/>
                    <a:pt x="13145" y="12012"/>
                  </a:cubicBezTo>
                  <a:lnTo>
                    <a:pt x="13145" y="12004"/>
                  </a:lnTo>
                  <a:cubicBezTo>
                    <a:pt x="13076" y="12244"/>
                    <a:pt x="13025" y="12476"/>
                    <a:pt x="12947" y="12717"/>
                  </a:cubicBezTo>
                  <a:cubicBezTo>
                    <a:pt x="12870" y="12975"/>
                    <a:pt x="12784" y="13224"/>
                    <a:pt x="12707" y="13481"/>
                  </a:cubicBezTo>
                  <a:cubicBezTo>
                    <a:pt x="12693" y="13524"/>
                    <a:pt x="12681" y="13543"/>
                    <a:pt x="12664" y="13543"/>
                  </a:cubicBezTo>
                  <a:cubicBezTo>
                    <a:pt x="12649" y="13543"/>
                    <a:pt x="12631" y="13530"/>
                    <a:pt x="12604" y="13507"/>
                  </a:cubicBezTo>
                  <a:cubicBezTo>
                    <a:pt x="11959" y="12871"/>
                    <a:pt x="11358" y="12201"/>
                    <a:pt x="10800" y="11497"/>
                  </a:cubicBezTo>
                  <a:cubicBezTo>
                    <a:pt x="10688" y="11377"/>
                    <a:pt x="10654" y="11205"/>
                    <a:pt x="10714" y="11050"/>
                  </a:cubicBezTo>
                  <a:cubicBezTo>
                    <a:pt x="10817" y="10741"/>
                    <a:pt x="10903" y="10423"/>
                    <a:pt x="10989" y="10105"/>
                  </a:cubicBezTo>
                  <a:cubicBezTo>
                    <a:pt x="10999" y="10063"/>
                    <a:pt x="11006" y="10037"/>
                    <a:pt x="11026" y="10037"/>
                  </a:cubicBezTo>
                  <a:close/>
                  <a:moveTo>
                    <a:pt x="16039" y="10778"/>
                  </a:moveTo>
                  <a:cubicBezTo>
                    <a:pt x="16051" y="10778"/>
                    <a:pt x="16066" y="10787"/>
                    <a:pt x="16083" y="10801"/>
                  </a:cubicBezTo>
                  <a:cubicBezTo>
                    <a:pt x="16582" y="11084"/>
                    <a:pt x="17097" y="11351"/>
                    <a:pt x="17613" y="11600"/>
                  </a:cubicBezTo>
                  <a:cubicBezTo>
                    <a:pt x="17681" y="11626"/>
                    <a:pt x="17681" y="11677"/>
                    <a:pt x="17673" y="11729"/>
                  </a:cubicBezTo>
                  <a:lnTo>
                    <a:pt x="17673" y="11737"/>
                  </a:lnTo>
                  <a:cubicBezTo>
                    <a:pt x="17587" y="12596"/>
                    <a:pt x="17467" y="13464"/>
                    <a:pt x="17286" y="14315"/>
                  </a:cubicBezTo>
                  <a:cubicBezTo>
                    <a:pt x="17280" y="14361"/>
                    <a:pt x="17267" y="14380"/>
                    <a:pt x="17241" y="14380"/>
                  </a:cubicBezTo>
                  <a:cubicBezTo>
                    <a:pt x="17228" y="14380"/>
                    <a:pt x="17212" y="14375"/>
                    <a:pt x="17192" y="14366"/>
                  </a:cubicBezTo>
                  <a:cubicBezTo>
                    <a:pt x="16599" y="14074"/>
                    <a:pt x="16023" y="13765"/>
                    <a:pt x="15465" y="13413"/>
                  </a:cubicBezTo>
                  <a:cubicBezTo>
                    <a:pt x="15422" y="13395"/>
                    <a:pt x="15396" y="13335"/>
                    <a:pt x="15422" y="13292"/>
                  </a:cubicBezTo>
                  <a:cubicBezTo>
                    <a:pt x="15594" y="12657"/>
                    <a:pt x="15783" y="12012"/>
                    <a:pt x="15912" y="11368"/>
                  </a:cubicBezTo>
                  <a:cubicBezTo>
                    <a:pt x="15946" y="11196"/>
                    <a:pt x="15980" y="11016"/>
                    <a:pt x="16006" y="10835"/>
                  </a:cubicBezTo>
                  <a:cubicBezTo>
                    <a:pt x="16011" y="10795"/>
                    <a:pt x="16022" y="10778"/>
                    <a:pt x="16039" y="10778"/>
                  </a:cubicBezTo>
                  <a:close/>
                  <a:moveTo>
                    <a:pt x="8353" y="11470"/>
                  </a:moveTo>
                  <a:cubicBezTo>
                    <a:pt x="8379" y="11470"/>
                    <a:pt x="8387" y="11500"/>
                    <a:pt x="8403" y="11523"/>
                  </a:cubicBezTo>
                  <a:cubicBezTo>
                    <a:pt x="8832" y="12133"/>
                    <a:pt x="9270" y="12734"/>
                    <a:pt x="9726" y="13318"/>
                  </a:cubicBezTo>
                  <a:cubicBezTo>
                    <a:pt x="9751" y="13344"/>
                    <a:pt x="9769" y="13370"/>
                    <a:pt x="9769" y="13395"/>
                  </a:cubicBezTo>
                  <a:cubicBezTo>
                    <a:pt x="9769" y="13413"/>
                    <a:pt x="9760" y="13438"/>
                    <a:pt x="9751" y="13447"/>
                  </a:cubicBezTo>
                  <a:cubicBezTo>
                    <a:pt x="9614" y="13816"/>
                    <a:pt x="9451" y="14177"/>
                    <a:pt x="9288" y="14538"/>
                  </a:cubicBezTo>
                  <a:cubicBezTo>
                    <a:pt x="9270" y="14577"/>
                    <a:pt x="9257" y="14594"/>
                    <a:pt x="9244" y="14594"/>
                  </a:cubicBezTo>
                  <a:cubicBezTo>
                    <a:pt x="9230" y="14594"/>
                    <a:pt x="9215" y="14577"/>
                    <a:pt x="9193" y="14547"/>
                  </a:cubicBezTo>
                  <a:cubicBezTo>
                    <a:pt x="8746" y="13963"/>
                    <a:pt x="8308" y="13370"/>
                    <a:pt x="7904" y="12751"/>
                  </a:cubicBezTo>
                  <a:cubicBezTo>
                    <a:pt x="7870" y="12708"/>
                    <a:pt x="7861" y="12648"/>
                    <a:pt x="7887" y="12605"/>
                  </a:cubicBezTo>
                  <a:cubicBezTo>
                    <a:pt x="8025" y="12244"/>
                    <a:pt x="8162" y="11892"/>
                    <a:pt x="8308" y="11540"/>
                  </a:cubicBezTo>
                  <a:cubicBezTo>
                    <a:pt x="8317" y="11514"/>
                    <a:pt x="8317" y="11471"/>
                    <a:pt x="8343" y="11471"/>
                  </a:cubicBezTo>
                  <a:cubicBezTo>
                    <a:pt x="8346" y="11470"/>
                    <a:pt x="8350" y="11470"/>
                    <a:pt x="8353" y="11470"/>
                  </a:cubicBezTo>
                  <a:close/>
                  <a:moveTo>
                    <a:pt x="6212" y="10200"/>
                  </a:moveTo>
                  <a:cubicBezTo>
                    <a:pt x="6315" y="10380"/>
                    <a:pt x="6392" y="10535"/>
                    <a:pt x="6478" y="10698"/>
                  </a:cubicBezTo>
                  <a:cubicBezTo>
                    <a:pt x="6839" y="11351"/>
                    <a:pt x="7217" y="11987"/>
                    <a:pt x="7612" y="12622"/>
                  </a:cubicBezTo>
                  <a:cubicBezTo>
                    <a:pt x="7647" y="12665"/>
                    <a:pt x="7655" y="12717"/>
                    <a:pt x="7638" y="12768"/>
                  </a:cubicBezTo>
                  <a:cubicBezTo>
                    <a:pt x="7354" y="13430"/>
                    <a:pt x="7062" y="14083"/>
                    <a:pt x="6745" y="14727"/>
                  </a:cubicBezTo>
                  <a:cubicBezTo>
                    <a:pt x="6727" y="14744"/>
                    <a:pt x="6719" y="14762"/>
                    <a:pt x="6710" y="14779"/>
                  </a:cubicBezTo>
                  <a:cubicBezTo>
                    <a:pt x="6667" y="14770"/>
                    <a:pt x="6659" y="14727"/>
                    <a:pt x="6641" y="14701"/>
                  </a:cubicBezTo>
                  <a:cubicBezTo>
                    <a:pt x="6100" y="13868"/>
                    <a:pt x="5610" y="13000"/>
                    <a:pt x="5172" y="12107"/>
                  </a:cubicBezTo>
                  <a:cubicBezTo>
                    <a:pt x="5147" y="12064"/>
                    <a:pt x="5147" y="12012"/>
                    <a:pt x="5172" y="11969"/>
                  </a:cubicBezTo>
                  <a:cubicBezTo>
                    <a:pt x="5525" y="11402"/>
                    <a:pt x="5860" y="10827"/>
                    <a:pt x="6177" y="10251"/>
                  </a:cubicBezTo>
                  <a:cubicBezTo>
                    <a:pt x="6186" y="10234"/>
                    <a:pt x="6203" y="10217"/>
                    <a:pt x="6212" y="10200"/>
                  </a:cubicBezTo>
                  <a:close/>
                  <a:moveTo>
                    <a:pt x="3048" y="10826"/>
                  </a:moveTo>
                  <a:cubicBezTo>
                    <a:pt x="3063" y="10826"/>
                    <a:pt x="3075" y="10841"/>
                    <a:pt x="3085" y="10878"/>
                  </a:cubicBezTo>
                  <a:cubicBezTo>
                    <a:pt x="3351" y="11720"/>
                    <a:pt x="3660" y="12536"/>
                    <a:pt x="4012" y="13344"/>
                  </a:cubicBezTo>
                  <a:cubicBezTo>
                    <a:pt x="4038" y="13404"/>
                    <a:pt x="4012" y="13438"/>
                    <a:pt x="3987" y="13481"/>
                  </a:cubicBezTo>
                  <a:cubicBezTo>
                    <a:pt x="3626" y="13945"/>
                    <a:pt x="3231" y="14383"/>
                    <a:pt x="2810" y="14796"/>
                  </a:cubicBezTo>
                  <a:cubicBezTo>
                    <a:pt x="2767" y="14839"/>
                    <a:pt x="2741" y="14865"/>
                    <a:pt x="2689" y="14916"/>
                  </a:cubicBezTo>
                  <a:cubicBezTo>
                    <a:pt x="2670" y="14939"/>
                    <a:pt x="2654" y="14952"/>
                    <a:pt x="2640" y="14952"/>
                  </a:cubicBezTo>
                  <a:cubicBezTo>
                    <a:pt x="2623" y="14952"/>
                    <a:pt x="2609" y="14933"/>
                    <a:pt x="2595" y="14890"/>
                  </a:cubicBezTo>
                  <a:cubicBezTo>
                    <a:pt x="2500" y="14590"/>
                    <a:pt x="2397" y="14280"/>
                    <a:pt x="2311" y="13963"/>
                  </a:cubicBezTo>
                  <a:cubicBezTo>
                    <a:pt x="2114" y="13267"/>
                    <a:pt x="1959" y="12554"/>
                    <a:pt x="1822" y="11840"/>
                  </a:cubicBezTo>
                  <a:cubicBezTo>
                    <a:pt x="1804" y="11798"/>
                    <a:pt x="1822" y="11755"/>
                    <a:pt x="1865" y="11737"/>
                  </a:cubicBezTo>
                  <a:cubicBezTo>
                    <a:pt x="2251" y="11462"/>
                    <a:pt x="2638" y="11162"/>
                    <a:pt x="2999" y="10852"/>
                  </a:cubicBezTo>
                  <a:cubicBezTo>
                    <a:pt x="3018" y="10837"/>
                    <a:pt x="3034" y="10826"/>
                    <a:pt x="3048" y="10826"/>
                  </a:cubicBezTo>
                  <a:close/>
                  <a:moveTo>
                    <a:pt x="17876" y="11726"/>
                  </a:moveTo>
                  <a:cubicBezTo>
                    <a:pt x="17885" y="11726"/>
                    <a:pt x="17898" y="11730"/>
                    <a:pt x="17913" y="11737"/>
                  </a:cubicBezTo>
                  <a:cubicBezTo>
                    <a:pt x="18343" y="11944"/>
                    <a:pt x="18781" y="12124"/>
                    <a:pt x="19219" y="12304"/>
                  </a:cubicBezTo>
                  <a:cubicBezTo>
                    <a:pt x="19279" y="12330"/>
                    <a:pt x="19279" y="12330"/>
                    <a:pt x="19279" y="12450"/>
                  </a:cubicBezTo>
                  <a:cubicBezTo>
                    <a:pt x="19245" y="13121"/>
                    <a:pt x="19202" y="13774"/>
                    <a:pt x="19125" y="14426"/>
                  </a:cubicBezTo>
                  <a:cubicBezTo>
                    <a:pt x="19099" y="14641"/>
                    <a:pt x="19065" y="14847"/>
                    <a:pt x="19047" y="15062"/>
                  </a:cubicBezTo>
                  <a:cubicBezTo>
                    <a:pt x="19041" y="15113"/>
                    <a:pt x="19030" y="15144"/>
                    <a:pt x="18994" y="15144"/>
                  </a:cubicBezTo>
                  <a:cubicBezTo>
                    <a:pt x="18981" y="15144"/>
                    <a:pt x="18965" y="15140"/>
                    <a:pt x="18944" y="15131"/>
                  </a:cubicBezTo>
                  <a:cubicBezTo>
                    <a:pt x="18463" y="14942"/>
                    <a:pt x="17982" y="14744"/>
                    <a:pt x="17510" y="14521"/>
                  </a:cubicBezTo>
                  <a:cubicBezTo>
                    <a:pt x="17458" y="14512"/>
                    <a:pt x="17424" y="14444"/>
                    <a:pt x="17449" y="14392"/>
                  </a:cubicBezTo>
                  <a:cubicBezTo>
                    <a:pt x="17613" y="13645"/>
                    <a:pt x="17716" y="12880"/>
                    <a:pt x="17810" y="12124"/>
                  </a:cubicBezTo>
                  <a:cubicBezTo>
                    <a:pt x="17819" y="12012"/>
                    <a:pt x="17827" y="11892"/>
                    <a:pt x="17836" y="11789"/>
                  </a:cubicBezTo>
                  <a:cubicBezTo>
                    <a:pt x="17842" y="11747"/>
                    <a:pt x="17852" y="11726"/>
                    <a:pt x="17876" y="11726"/>
                  </a:cubicBezTo>
                  <a:close/>
                  <a:moveTo>
                    <a:pt x="13314" y="12109"/>
                  </a:moveTo>
                  <a:cubicBezTo>
                    <a:pt x="13326" y="12109"/>
                    <a:pt x="13340" y="12116"/>
                    <a:pt x="13360" y="12133"/>
                  </a:cubicBezTo>
                  <a:cubicBezTo>
                    <a:pt x="13936" y="12588"/>
                    <a:pt x="14528" y="13017"/>
                    <a:pt x="15138" y="13413"/>
                  </a:cubicBezTo>
                  <a:cubicBezTo>
                    <a:pt x="15164" y="13430"/>
                    <a:pt x="15198" y="13438"/>
                    <a:pt x="15190" y="13490"/>
                  </a:cubicBezTo>
                  <a:cubicBezTo>
                    <a:pt x="15190" y="13507"/>
                    <a:pt x="15181" y="13524"/>
                    <a:pt x="15181" y="13542"/>
                  </a:cubicBezTo>
                  <a:cubicBezTo>
                    <a:pt x="15027" y="14074"/>
                    <a:pt x="14855" y="14598"/>
                    <a:pt x="14683" y="15122"/>
                  </a:cubicBezTo>
                  <a:cubicBezTo>
                    <a:pt x="14667" y="15164"/>
                    <a:pt x="14652" y="15187"/>
                    <a:pt x="14629" y="15187"/>
                  </a:cubicBezTo>
                  <a:cubicBezTo>
                    <a:pt x="14613" y="15187"/>
                    <a:pt x="14595" y="15177"/>
                    <a:pt x="14571" y="15157"/>
                  </a:cubicBezTo>
                  <a:cubicBezTo>
                    <a:pt x="13996" y="14710"/>
                    <a:pt x="13429" y="14263"/>
                    <a:pt x="12887" y="13765"/>
                  </a:cubicBezTo>
                  <a:cubicBezTo>
                    <a:pt x="12836" y="13731"/>
                    <a:pt x="12819" y="13653"/>
                    <a:pt x="12844" y="13593"/>
                  </a:cubicBezTo>
                  <a:cubicBezTo>
                    <a:pt x="13016" y="13129"/>
                    <a:pt x="13162" y="12648"/>
                    <a:pt x="13274" y="12167"/>
                  </a:cubicBezTo>
                  <a:cubicBezTo>
                    <a:pt x="13285" y="12129"/>
                    <a:pt x="13295" y="12109"/>
                    <a:pt x="13314" y="12109"/>
                  </a:cubicBezTo>
                  <a:close/>
                  <a:moveTo>
                    <a:pt x="10585" y="11505"/>
                  </a:moveTo>
                  <a:lnTo>
                    <a:pt x="10593" y="11514"/>
                  </a:lnTo>
                  <a:cubicBezTo>
                    <a:pt x="10619" y="11531"/>
                    <a:pt x="10645" y="11557"/>
                    <a:pt x="10662" y="11583"/>
                  </a:cubicBezTo>
                  <a:cubicBezTo>
                    <a:pt x="11238" y="12330"/>
                    <a:pt x="11865" y="13026"/>
                    <a:pt x="12552" y="13679"/>
                  </a:cubicBezTo>
                  <a:cubicBezTo>
                    <a:pt x="12595" y="13713"/>
                    <a:pt x="12604" y="13765"/>
                    <a:pt x="12587" y="13816"/>
                  </a:cubicBezTo>
                  <a:cubicBezTo>
                    <a:pt x="12389" y="14332"/>
                    <a:pt x="12209" y="14847"/>
                    <a:pt x="11994" y="15363"/>
                  </a:cubicBezTo>
                  <a:cubicBezTo>
                    <a:pt x="11979" y="15402"/>
                    <a:pt x="11964" y="15422"/>
                    <a:pt x="11943" y="15422"/>
                  </a:cubicBezTo>
                  <a:cubicBezTo>
                    <a:pt x="11927" y="15422"/>
                    <a:pt x="11908" y="15411"/>
                    <a:pt x="11882" y="15389"/>
                  </a:cubicBezTo>
                  <a:cubicBezTo>
                    <a:pt x="11221" y="14770"/>
                    <a:pt x="10602" y="14109"/>
                    <a:pt x="10018" y="13404"/>
                  </a:cubicBezTo>
                  <a:cubicBezTo>
                    <a:pt x="9992" y="13378"/>
                    <a:pt x="9975" y="13335"/>
                    <a:pt x="9992" y="13292"/>
                  </a:cubicBezTo>
                  <a:cubicBezTo>
                    <a:pt x="10207" y="12717"/>
                    <a:pt x="10396" y="12133"/>
                    <a:pt x="10568" y="11548"/>
                  </a:cubicBezTo>
                  <a:cubicBezTo>
                    <a:pt x="10576" y="11531"/>
                    <a:pt x="10585" y="11523"/>
                    <a:pt x="10585" y="11505"/>
                  </a:cubicBezTo>
                  <a:close/>
                  <a:moveTo>
                    <a:pt x="19484" y="12411"/>
                  </a:moveTo>
                  <a:cubicBezTo>
                    <a:pt x="19497" y="12411"/>
                    <a:pt x="19514" y="12416"/>
                    <a:pt x="19537" y="12425"/>
                  </a:cubicBezTo>
                  <a:cubicBezTo>
                    <a:pt x="20087" y="12631"/>
                    <a:pt x="20645" y="12837"/>
                    <a:pt x="21221" y="13009"/>
                  </a:cubicBezTo>
                  <a:cubicBezTo>
                    <a:pt x="21273" y="13017"/>
                    <a:pt x="21307" y="13069"/>
                    <a:pt x="21298" y="13121"/>
                  </a:cubicBezTo>
                  <a:lnTo>
                    <a:pt x="21298" y="13894"/>
                  </a:lnTo>
                  <a:cubicBezTo>
                    <a:pt x="21281" y="14495"/>
                    <a:pt x="21264" y="15140"/>
                    <a:pt x="21187" y="15784"/>
                  </a:cubicBezTo>
                  <a:cubicBezTo>
                    <a:pt x="21180" y="15823"/>
                    <a:pt x="21174" y="15842"/>
                    <a:pt x="21146" y="15842"/>
                  </a:cubicBezTo>
                  <a:cubicBezTo>
                    <a:pt x="21136" y="15842"/>
                    <a:pt x="21124" y="15840"/>
                    <a:pt x="21109" y="15835"/>
                  </a:cubicBezTo>
                  <a:cubicBezTo>
                    <a:pt x="20482" y="15672"/>
                    <a:pt x="19864" y="15466"/>
                    <a:pt x="19245" y="15243"/>
                  </a:cubicBezTo>
                  <a:cubicBezTo>
                    <a:pt x="19185" y="15217"/>
                    <a:pt x="19193" y="15174"/>
                    <a:pt x="19202" y="15131"/>
                  </a:cubicBezTo>
                  <a:cubicBezTo>
                    <a:pt x="19236" y="14873"/>
                    <a:pt x="19271" y="14615"/>
                    <a:pt x="19297" y="14349"/>
                  </a:cubicBezTo>
                  <a:cubicBezTo>
                    <a:pt x="19348" y="13963"/>
                    <a:pt x="19382" y="13576"/>
                    <a:pt x="19408" y="13189"/>
                  </a:cubicBezTo>
                  <a:cubicBezTo>
                    <a:pt x="19417" y="12957"/>
                    <a:pt x="19434" y="12717"/>
                    <a:pt x="19443" y="12476"/>
                  </a:cubicBezTo>
                  <a:cubicBezTo>
                    <a:pt x="19448" y="12430"/>
                    <a:pt x="19458" y="12411"/>
                    <a:pt x="19484" y="12411"/>
                  </a:cubicBezTo>
                  <a:close/>
                  <a:moveTo>
                    <a:pt x="1638" y="11886"/>
                  </a:moveTo>
                  <a:cubicBezTo>
                    <a:pt x="1667" y="11886"/>
                    <a:pt x="1667" y="11931"/>
                    <a:pt x="1667" y="11952"/>
                  </a:cubicBezTo>
                  <a:cubicBezTo>
                    <a:pt x="1719" y="12184"/>
                    <a:pt x="1761" y="12416"/>
                    <a:pt x="1813" y="12648"/>
                  </a:cubicBezTo>
                  <a:cubicBezTo>
                    <a:pt x="1985" y="13456"/>
                    <a:pt x="2200" y="14246"/>
                    <a:pt x="2466" y="15028"/>
                  </a:cubicBezTo>
                  <a:cubicBezTo>
                    <a:pt x="2492" y="15071"/>
                    <a:pt x="2475" y="15122"/>
                    <a:pt x="2440" y="15157"/>
                  </a:cubicBezTo>
                  <a:cubicBezTo>
                    <a:pt x="2079" y="15500"/>
                    <a:pt x="1693" y="15818"/>
                    <a:pt x="1280" y="16110"/>
                  </a:cubicBezTo>
                  <a:cubicBezTo>
                    <a:pt x="1256" y="16131"/>
                    <a:pt x="1237" y="16144"/>
                    <a:pt x="1219" y="16144"/>
                  </a:cubicBezTo>
                  <a:cubicBezTo>
                    <a:pt x="1200" y="16144"/>
                    <a:pt x="1182" y="16129"/>
                    <a:pt x="1160" y="16093"/>
                  </a:cubicBezTo>
                  <a:cubicBezTo>
                    <a:pt x="825" y="15621"/>
                    <a:pt x="653" y="15054"/>
                    <a:pt x="670" y="14469"/>
                  </a:cubicBezTo>
                  <a:lnTo>
                    <a:pt x="670" y="14469"/>
                  </a:lnTo>
                  <a:lnTo>
                    <a:pt x="670" y="14478"/>
                  </a:lnTo>
                  <a:cubicBezTo>
                    <a:pt x="670" y="13877"/>
                    <a:pt x="756" y="13275"/>
                    <a:pt x="928" y="12700"/>
                  </a:cubicBezTo>
                  <a:cubicBezTo>
                    <a:pt x="997" y="12485"/>
                    <a:pt x="1117" y="12279"/>
                    <a:pt x="1272" y="12107"/>
                  </a:cubicBezTo>
                  <a:cubicBezTo>
                    <a:pt x="1375" y="12021"/>
                    <a:pt x="1495" y="11952"/>
                    <a:pt x="1615" y="11892"/>
                  </a:cubicBezTo>
                  <a:cubicBezTo>
                    <a:pt x="1624" y="11888"/>
                    <a:pt x="1632" y="11886"/>
                    <a:pt x="1638" y="11886"/>
                  </a:cubicBezTo>
                  <a:close/>
                  <a:moveTo>
                    <a:pt x="21502" y="13106"/>
                  </a:moveTo>
                  <a:cubicBezTo>
                    <a:pt x="21512" y="13106"/>
                    <a:pt x="21524" y="13108"/>
                    <a:pt x="21539" y="13112"/>
                  </a:cubicBezTo>
                  <a:cubicBezTo>
                    <a:pt x="21865" y="13206"/>
                    <a:pt x="22200" y="13284"/>
                    <a:pt x="22544" y="13335"/>
                  </a:cubicBezTo>
                  <a:cubicBezTo>
                    <a:pt x="22596" y="13344"/>
                    <a:pt x="22613" y="13378"/>
                    <a:pt x="22630" y="13413"/>
                  </a:cubicBezTo>
                  <a:cubicBezTo>
                    <a:pt x="22716" y="13610"/>
                    <a:pt x="22776" y="13825"/>
                    <a:pt x="22802" y="14040"/>
                  </a:cubicBezTo>
                  <a:cubicBezTo>
                    <a:pt x="22853" y="14401"/>
                    <a:pt x="22888" y="14770"/>
                    <a:pt x="22896" y="15131"/>
                  </a:cubicBezTo>
                  <a:cubicBezTo>
                    <a:pt x="22914" y="15423"/>
                    <a:pt x="22896" y="15724"/>
                    <a:pt x="22845" y="16007"/>
                  </a:cubicBezTo>
                  <a:cubicBezTo>
                    <a:pt x="22836" y="16050"/>
                    <a:pt x="22828" y="16076"/>
                    <a:pt x="22819" y="16128"/>
                  </a:cubicBezTo>
                  <a:cubicBezTo>
                    <a:pt x="22812" y="16168"/>
                    <a:pt x="22795" y="16182"/>
                    <a:pt x="22763" y="16182"/>
                  </a:cubicBezTo>
                  <a:cubicBezTo>
                    <a:pt x="22754" y="16182"/>
                    <a:pt x="22744" y="16181"/>
                    <a:pt x="22733" y="16179"/>
                  </a:cubicBezTo>
                  <a:cubicBezTo>
                    <a:pt x="22295" y="16110"/>
                    <a:pt x="21874" y="16024"/>
                    <a:pt x="21444" y="15930"/>
                  </a:cubicBezTo>
                  <a:cubicBezTo>
                    <a:pt x="21367" y="15913"/>
                    <a:pt x="21350" y="15887"/>
                    <a:pt x="21358" y="15801"/>
                  </a:cubicBezTo>
                  <a:cubicBezTo>
                    <a:pt x="21401" y="15440"/>
                    <a:pt x="21427" y="15079"/>
                    <a:pt x="21436" y="14719"/>
                  </a:cubicBezTo>
                  <a:cubicBezTo>
                    <a:pt x="21462" y="14203"/>
                    <a:pt x="21487" y="13688"/>
                    <a:pt x="21462" y="13172"/>
                  </a:cubicBezTo>
                  <a:cubicBezTo>
                    <a:pt x="21462" y="13127"/>
                    <a:pt x="21471" y="13106"/>
                    <a:pt x="21502" y="13106"/>
                  </a:cubicBezTo>
                  <a:close/>
                  <a:moveTo>
                    <a:pt x="5026" y="12218"/>
                  </a:moveTo>
                  <a:cubicBezTo>
                    <a:pt x="5052" y="12236"/>
                    <a:pt x="5069" y="12261"/>
                    <a:pt x="5078" y="12296"/>
                  </a:cubicBezTo>
                  <a:cubicBezTo>
                    <a:pt x="5525" y="13189"/>
                    <a:pt x="6023" y="14066"/>
                    <a:pt x="6573" y="14899"/>
                  </a:cubicBezTo>
                  <a:cubicBezTo>
                    <a:pt x="6598" y="14933"/>
                    <a:pt x="6607" y="14985"/>
                    <a:pt x="6590" y="15028"/>
                  </a:cubicBezTo>
                  <a:cubicBezTo>
                    <a:pt x="6332" y="15526"/>
                    <a:pt x="6074" y="16016"/>
                    <a:pt x="5791" y="16488"/>
                  </a:cubicBezTo>
                  <a:cubicBezTo>
                    <a:pt x="5782" y="16506"/>
                    <a:pt x="5774" y="16514"/>
                    <a:pt x="5748" y="16540"/>
                  </a:cubicBezTo>
                  <a:cubicBezTo>
                    <a:pt x="5585" y="16239"/>
                    <a:pt x="5430" y="15947"/>
                    <a:pt x="5284" y="15655"/>
                  </a:cubicBezTo>
                  <a:cubicBezTo>
                    <a:pt x="4932" y="14951"/>
                    <a:pt x="4597" y="14237"/>
                    <a:pt x="4279" y="13524"/>
                  </a:cubicBezTo>
                  <a:cubicBezTo>
                    <a:pt x="4244" y="13473"/>
                    <a:pt x="4253" y="13404"/>
                    <a:pt x="4287" y="13353"/>
                  </a:cubicBezTo>
                  <a:cubicBezTo>
                    <a:pt x="4537" y="13017"/>
                    <a:pt x="4751" y="12657"/>
                    <a:pt x="4966" y="12313"/>
                  </a:cubicBezTo>
                  <a:cubicBezTo>
                    <a:pt x="4983" y="12279"/>
                    <a:pt x="5000" y="12253"/>
                    <a:pt x="5026" y="12218"/>
                  </a:cubicBezTo>
                  <a:close/>
                  <a:moveTo>
                    <a:pt x="15370" y="13559"/>
                  </a:moveTo>
                  <a:cubicBezTo>
                    <a:pt x="15387" y="13576"/>
                    <a:pt x="15405" y="13585"/>
                    <a:pt x="15430" y="13593"/>
                  </a:cubicBezTo>
                  <a:cubicBezTo>
                    <a:pt x="15980" y="13937"/>
                    <a:pt x="16556" y="14255"/>
                    <a:pt x="17149" y="14530"/>
                  </a:cubicBezTo>
                  <a:cubicBezTo>
                    <a:pt x="17209" y="14547"/>
                    <a:pt x="17243" y="14615"/>
                    <a:pt x="17209" y="14667"/>
                  </a:cubicBezTo>
                  <a:cubicBezTo>
                    <a:pt x="17063" y="15286"/>
                    <a:pt x="16882" y="15887"/>
                    <a:pt x="16693" y="16488"/>
                  </a:cubicBezTo>
                  <a:cubicBezTo>
                    <a:pt x="16684" y="16526"/>
                    <a:pt x="16672" y="16540"/>
                    <a:pt x="16654" y="16540"/>
                  </a:cubicBezTo>
                  <a:cubicBezTo>
                    <a:pt x="16638" y="16540"/>
                    <a:pt x="16618" y="16530"/>
                    <a:pt x="16590" y="16514"/>
                  </a:cubicBezTo>
                  <a:cubicBezTo>
                    <a:pt x="15997" y="16153"/>
                    <a:pt x="15405" y="15775"/>
                    <a:pt x="14846" y="15363"/>
                  </a:cubicBezTo>
                  <a:cubicBezTo>
                    <a:pt x="14803" y="15337"/>
                    <a:pt x="14786" y="15286"/>
                    <a:pt x="14803" y="15243"/>
                  </a:cubicBezTo>
                  <a:cubicBezTo>
                    <a:pt x="14992" y="14710"/>
                    <a:pt x="15164" y="14169"/>
                    <a:pt x="15327" y="13627"/>
                  </a:cubicBezTo>
                  <a:cubicBezTo>
                    <a:pt x="15336" y="13602"/>
                    <a:pt x="15336" y="13567"/>
                    <a:pt x="15370" y="13559"/>
                  </a:cubicBezTo>
                  <a:close/>
                  <a:moveTo>
                    <a:pt x="7775" y="12897"/>
                  </a:moveTo>
                  <a:cubicBezTo>
                    <a:pt x="7801" y="12906"/>
                    <a:pt x="7818" y="12923"/>
                    <a:pt x="7818" y="12932"/>
                  </a:cubicBezTo>
                  <a:cubicBezTo>
                    <a:pt x="8222" y="13559"/>
                    <a:pt x="8669" y="14160"/>
                    <a:pt x="9124" y="14744"/>
                  </a:cubicBezTo>
                  <a:cubicBezTo>
                    <a:pt x="9159" y="14779"/>
                    <a:pt x="9159" y="14830"/>
                    <a:pt x="9133" y="14865"/>
                  </a:cubicBezTo>
                  <a:cubicBezTo>
                    <a:pt x="8832" y="15509"/>
                    <a:pt x="8514" y="16153"/>
                    <a:pt x="8179" y="16780"/>
                  </a:cubicBezTo>
                  <a:cubicBezTo>
                    <a:pt x="8161" y="16812"/>
                    <a:pt x="8148" y="16827"/>
                    <a:pt x="8134" y="16827"/>
                  </a:cubicBezTo>
                  <a:cubicBezTo>
                    <a:pt x="8120" y="16827"/>
                    <a:pt x="8105" y="16814"/>
                    <a:pt x="8085" y="16789"/>
                  </a:cubicBezTo>
                  <a:cubicBezTo>
                    <a:pt x="7647" y="16222"/>
                    <a:pt x="7243" y="15621"/>
                    <a:pt x="6848" y="15019"/>
                  </a:cubicBezTo>
                  <a:cubicBezTo>
                    <a:pt x="6822" y="14985"/>
                    <a:pt x="6822" y="14933"/>
                    <a:pt x="6848" y="14899"/>
                  </a:cubicBezTo>
                  <a:cubicBezTo>
                    <a:pt x="7174" y="14263"/>
                    <a:pt x="7458" y="13610"/>
                    <a:pt x="7741" y="12966"/>
                  </a:cubicBezTo>
                  <a:cubicBezTo>
                    <a:pt x="7750" y="12940"/>
                    <a:pt x="7750" y="12906"/>
                    <a:pt x="7775" y="12897"/>
                  </a:cubicBezTo>
                  <a:close/>
                  <a:moveTo>
                    <a:pt x="9914" y="13570"/>
                  </a:moveTo>
                  <a:cubicBezTo>
                    <a:pt x="9927" y="13570"/>
                    <a:pt x="9943" y="13583"/>
                    <a:pt x="9966" y="13610"/>
                  </a:cubicBezTo>
                  <a:cubicBezTo>
                    <a:pt x="10542" y="14306"/>
                    <a:pt x="11160" y="14959"/>
                    <a:pt x="11831" y="15569"/>
                  </a:cubicBezTo>
                  <a:cubicBezTo>
                    <a:pt x="11865" y="15595"/>
                    <a:pt x="11882" y="15646"/>
                    <a:pt x="11856" y="15689"/>
                  </a:cubicBezTo>
                  <a:cubicBezTo>
                    <a:pt x="11667" y="16119"/>
                    <a:pt x="11478" y="16540"/>
                    <a:pt x="11264" y="16961"/>
                  </a:cubicBezTo>
                  <a:cubicBezTo>
                    <a:pt x="11255" y="16978"/>
                    <a:pt x="11238" y="16995"/>
                    <a:pt x="11229" y="17012"/>
                  </a:cubicBezTo>
                  <a:cubicBezTo>
                    <a:pt x="11195" y="17004"/>
                    <a:pt x="11178" y="16978"/>
                    <a:pt x="11160" y="16961"/>
                  </a:cubicBezTo>
                  <a:cubicBezTo>
                    <a:pt x="10800" y="16549"/>
                    <a:pt x="10447" y="16136"/>
                    <a:pt x="10104" y="15707"/>
                  </a:cubicBezTo>
                  <a:cubicBezTo>
                    <a:pt x="9880" y="15423"/>
                    <a:pt x="9657" y="15140"/>
                    <a:pt x="9425" y="14856"/>
                  </a:cubicBezTo>
                  <a:cubicBezTo>
                    <a:pt x="9382" y="14813"/>
                    <a:pt x="9373" y="14753"/>
                    <a:pt x="9408" y="14701"/>
                  </a:cubicBezTo>
                  <a:cubicBezTo>
                    <a:pt x="9571" y="14349"/>
                    <a:pt x="9726" y="13997"/>
                    <a:pt x="9872" y="13627"/>
                  </a:cubicBezTo>
                  <a:cubicBezTo>
                    <a:pt x="9886" y="13590"/>
                    <a:pt x="9898" y="13570"/>
                    <a:pt x="9914" y="13570"/>
                  </a:cubicBezTo>
                  <a:close/>
                  <a:moveTo>
                    <a:pt x="12756" y="13894"/>
                  </a:moveTo>
                  <a:cubicBezTo>
                    <a:pt x="12769" y="13894"/>
                    <a:pt x="12786" y="13904"/>
                    <a:pt x="12810" y="13928"/>
                  </a:cubicBezTo>
                  <a:cubicBezTo>
                    <a:pt x="13351" y="14418"/>
                    <a:pt x="13927" y="14873"/>
                    <a:pt x="14503" y="15320"/>
                  </a:cubicBezTo>
                  <a:cubicBezTo>
                    <a:pt x="14571" y="15363"/>
                    <a:pt x="14571" y="15363"/>
                    <a:pt x="14571" y="15397"/>
                  </a:cubicBezTo>
                  <a:lnTo>
                    <a:pt x="14571" y="15406"/>
                  </a:lnTo>
                  <a:cubicBezTo>
                    <a:pt x="14571" y="15414"/>
                    <a:pt x="14563" y="15440"/>
                    <a:pt x="14554" y="15440"/>
                  </a:cubicBezTo>
                  <a:cubicBezTo>
                    <a:pt x="14365" y="15973"/>
                    <a:pt x="14176" y="16497"/>
                    <a:pt x="13978" y="17021"/>
                  </a:cubicBezTo>
                  <a:cubicBezTo>
                    <a:pt x="13963" y="17066"/>
                    <a:pt x="13948" y="17088"/>
                    <a:pt x="13925" y="17088"/>
                  </a:cubicBezTo>
                  <a:cubicBezTo>
                    <a:pt x="13908" y="17088"/>
                    <a:pt x="13887" y="17077"/>
                    <a:pt x="13858" y="17055"/>
                  </a:cubicBezTo>
                  <a:cubicBezTo>
                    <a:pt x="13283" y="16600"/>
                    <a:pt x="12716" y="16128"/>
                    <a:pt x="12157" y="15629"/>
                  </a:cubicBezTo>
                  <a:cubicBezTo>
                    <a:pt x="12114" y="15603"/>
                    <a:pt x="12097" y="15543"/>
                    <a:pt x="12123" y="15492"/>
                  </a:cubicBezTo>
                  <a:cubicBezTo>
                    <a:pt x="12338" y="14985"/>
                    <a:pt x="12527" y="14469"/>
                    <a:pt x="12716" y="13954"/>
                  </a:cubicBezTo>
                  <a:cubicBezTo>
                    <a:pt x="12726" y="13918"/>
                    <a:pt x="12736" y="13894"/>
                    <a:pt x="12756" y="13894"/>
                  </a:cubicBezTo>
                  <a:close/>
                  <a:moveTo>
                    <a:pt x="17418" y="14675"/>
                  </a:moveTo>
                  <a:cubicBezTo>
                    <a:pt x="17430" y="14675"/>
                    <a:pt x="17446" y="14681"/>
                    <a:pt x="17467" y="14693"/>
                  </a:cubicBezTo>
                  <a:cubicBezTo>
                    <a:pt x="17939" y="14925"/>
                    <a:pt x="18429" y="15114"/>
                    <a:pt x="18927" y="15303"/>
                  </a:cubicBezTo>
                  <a:cubicBezTo>
                    <a:pt x="18961" y="15320"/>
                    <a:pt x="19013" y="15320"/>
                    <a:pt x="18996" y="15389"/>
                  </a:cubicBezTo>
                  <a:cubicBezTo>
                    <a:pt x="18953" y="15689"/>
                    <a:pt x="18893" y="15990"/>
                    <a:pt x="18824" y="16282"/>
                  </a:cubicBezTo>
                  <a:cubicBezTo>
                    <a:pt x="18730" y="16669"/>
                    <a:pt x="18626" y="17055"/>
                    <a:pt x="18515" y="17433"/>
                  </a:cubicBezTo>
                  <a:cubicBezTo>
                    <a:pt x="18504" y="17482"/>
                    <a:pt x="18486" y="17500"/>
                    <a:pt x="18459" y="17500"/>
                  </a:cubicBezTo>
                  <a:cubicBezTo>
                    <a:pt x="18444" y="17500"/>
                    <a:pt x="18425" y="17494"/>
                    <a:pt x="18403" y="17485"/>
                  </a:cubicBezTo>
                  <a:cubicBezTo>
                    <a:pt x="17888" y="17236"/>
                    <a:pt x="17389" y="16969"/>
                    <a:pt x="16891" y="16695"/>
                  </a:cubicBezTo>
                  <a:cubicBezTo>
                    <a:pt x="16831" y="16660"/>
                    <a:pt x="16822" y="16626"/>
                    <a:pt x="16848" y="16566"/>
                  </a:cubicBezTo>
                  <a:cubicBezTo>
                    <a:pt x="17046" y="15964"/>
                    <a:pt x="17226" y="15354"/>
                    <a:pt x="17372" y="14736"/>
                  </a:cubicBezTo>
                  <a:cubicBezTo>
                    <a:pt x="17383" y="14696"/>
                    <a:pt x="17395" y="14675"/>
                    <a:pt x="17418" y="14675"/>
                  </a:cubicBezTo>
                  <a:close/>
                  <a:moveTo>
                    <a:pt x="19210" y="15421"/>
                  </a:moveTo>
                  <a:cubicBezTo>
                    <a:pt x="19237" y="15421"/>
                    <a:pt x="19277" y="15435"/>
                    <a:pt x="19340" y="15457"/>
                  </a:cubicBezTo>
                  <a:cubicBezTo>
                    <a:pt x="19915" y="15664"/>
                    <a:pt x="20482" y="15853"/>
                    <a:pt x="21075" y="16007"/>
                  </a:cubicBezTo>
                  <a:cubicBezTo>
                    <a:pt x="21152" y="16024"/>
                    <a:pt x="21152" y="16024"/>
                    <a:pt x="21152" y="16110"/>
                  </a:cubicBezTo>
                  <a:cubicBezTo>
                    <a:pt x="21109" y="16480"/>
                    <a:pt x="21058" y="16858"/>
                    <a:pt x="20998" y="17219"/>
                  </a:cubicBezTo>
                  <a:cubicBezTo>
                    <a:pt x="20946" y="17562"/>
                    <a:pt x="20886" y="17906"/>
                    <a:pt x="20817" y="18250"/>
                  </a:cubicBezTo>
                  <a:cubicBezTo>
                    <a:pt x="20804" y="18308"/>
                    <a:pt x="20787" y="18337"/>
                    <a:pt x="20746" y="18337"/>
                  </a:cubicBezTo>
                  <a:cubicBezTo>
                    <a:pt x="20732" y="18337"/>
                    <a:pt x="20716" y="18333"/>
                    <a:pt x="20697" y="18327"/>
                  </a:cubicBezTo>
                  <a:cubicBezTo>
                    <a:pt x="20027" y="18138"/>
                    <a:pt x="19374" y="17906"/>
                    <a:pt x="18747" y="17631"/>
                  </a:cubicBezTo>
                  <a:cubicBezTo>
                    <a:pt x="18669" y="17605"/>
                    <a:pt x="18652" y="17571"/>
                    <a:pt x="18669" y="17485"/>
                  </a:cubicBezTo>
                  <a:cubicBezTo>
                    <a:pt x="18867" y="16858"/>
                    <a:pt x="19022" y="16222"/>
                    <a:pt x="19142" y="15578"/>
                  </a:cubicBezTo>
                  <a:cubicBezTo>
                    <a:pt x="19158" y="15463"/>
                    <a:pt x="19164" y="15421"/>
                    <a:pt x="19210" y="15421"/>
                  </a:cubicBezTo>
                  <a:close/>
                  <a:moveTo>
                    <a:pt x="4124" y="13602"/>
                  </a:moveTo>
                  <a:cubicBezTo>
                    <a:pt x="4236" y="13842"/>
                    <a:pt x="4339" y="14074"/>
                    <a:pt x="4442" y="14306"/>
                  </a:cubicBezTo>
                  <a:cubicBezTo>
                    <a:pt x="4811" y="15097"/>
                    <a:pt x="5189" y="15887"/>
                    <a:pt x="5619" y="16652"/>
                  </a:cubicBezTo>
                  <a:cubicBezTo>
                    <a:pt x="5645" y="16695"/>
                    <a:pt x="5636" y="16746"/>
                    <a:pt x="5610" y="16780"/>
                  </a:cubicBezTo>
                  <a:cubicBezTo>
                    <a:pt x="5241" y="17348"/>
                    <a:pt x="4837" y="17897"/>
                    <a:pt x="4399" y="18413"/>
                  </a:cubicBezTo>
                  <a:cubicBezTo>
                    <a:pt x="4383" y="18433"/>
                    <a:pt x="4368" y="18444"/>
                    <a:pt x="4355" y="18444"/>
                  </a:cubicBezTo>
                  <a:cubicBezTo>
                    <a:pt x="4340" y="18444"/>
                    <a:pt x="4327" y="18431"/>
                    <a:pt x="4313" y="18404"/>
                  </a:cubicBezTo>
                  <a:cubicBezTo>
                    <a:pt x="3660" y="17408"/>
                    <a:pt x="3128" y="16334"/>
                    <a:pt x="2715" y="15225"/>
                  </a:cubicBezTo>
                  <a:cubicBezTo>
                    <a:pt x="2698" y="15182"/>
                    <a:pt x="2707" y="15140"/>
                    <a:pt x="2741" y="15114"/>
                  </a:cubicBezTo>
                  <a:cubicBezTo>
                    <a:pt x="3231" y="14650"/>
                    <a:pt x="3686" y="14152"/>
                    <a:pt x="4098" y="13619"/>
                  </a:cubicBezTo>
                  <a:cubicBezTo>
                    <a:pt x="4107" y="13610"/>
                    <a:pt x="4116" y="13610"/>
                    <a:pt x="4124" y="13602"/>
                  </a:cubicBezTo>
                  <a:close/>
                  <a:moveTo>
                    <a:pt x="14752" y="15500"/>
                  </a:moveTo>
                  <a:lnTo>
                    <a:pt x="14803" y="15543"/>
                  </a:lnTo>
                  <a:cubicBezTo>
                    <a:pt x="15370" y="15947"/>
                    <a:pt x="15946" y="16334"/>
                    <a:pt x="16547" y="16686"/>
                  </a:cubicBezTo>
                  <a:cubicBezTo>
                    <a:pt x="16599" y="16712"/>
                    <a:pt x="16616" y="16763"/>
                    <a:pt x="16590" y="16815"/>
                  </a:cubicBezTo>
                  <a:cubicBezTo>
                    <a:pt x="16401" y="17356"/>
                    <a:pt x="16178" y="17889"/>
                    <a:pt x="15946" y="18421"/>
                  </a:cubicBezTo>
                  <a:cubicBezTo>
                    <a:pt x="15930" y="18458"/>
                    <a:pt x="15914" y="18476"/>
                    <a:pt x="15890" y="18476"/>
                  </a:cubicBezTo>
                  <a:cubicBezTo>
                    <a:pt x="15875" y="18476"/>
                    <a:pt x="15857" y="18469"/>
                    <a:pt x="15834" y="18456"/>
                  </a:cubicBezTo>
                  <a:cubicBezTo>
                    <a:pt x="15259" y="18086"/>
                    <a:pt x="14692" y="17691"/>
                    <a:pt x="14150" y="17270"/>
                  </a:cubicBezTo>
                  <a:cubicBezTo>
                    <a:pt x="14099" y="17253"/>
                    <a:pt x="14090" y="17193"/>
                    <a:pt x="14107" y="17150"/>
                  </a:cubicBezTo>
                  <a:cubicBezTo>
                    <a:pt x="14322" y="16634"/>
                    <a:pt x="14503" y="16102"/>
                    <a:pt x="14692" y="15569"/>
                  </a:cubicBezTo>
                  <a:cubicBezTo>
                    <a:pt x="14709" y="15543"/>
                    <a:pt x="14700" y="15500"/>
                    <a:pt x="14752" y="15500"/>
                  </a:cubicBezTo>
                  <a:close/>
                  <a:moveTo>
                    <a:pt x="6727" y="15157"/>
                  </a:moveTo>
                  <a:cubicBezTo>
                    <a:pt x="6762" y="15200"/>
                    <a:pt x="6796" y="15243"/>
                    <a:pt x="6822" y="15294"/>
                  </a:cubicBezTo>
                  <a:cubicBezTo>
                    <a:pt x="7200" y="15861"/>
                    <a:pt x="7586" y="16420"/>
                    <a:pt x="8007" y="16952"/>
                  </a:cubicBezTo>
                  <a:cubicBezTo>
                    <a:pt x="8042" y="16987"/>
                    <a:pt x="8050" y="17047"/>
                    <a:pt x="8016" y="17090"/>
                  </a:cubicBezTo>
                  <a:cubicBezTo>
                    <a:pt x="7733" y="17605"/>
                    <a:pt x="7432" y="18095"/>
                    <a:pt x="7131" y="18593"/>
                  </a:cubicBezTo>
                  <a:cubicBezTo>
                    <a:pt x="7110" y="18624"/>
                    <a:pt x="7095" y="18636"/>
                    <a:pt x="7082" y="18636"/>
                  </a:cubicBezTo>
                  <a:cubicBezTo>
                    <a:pt x="7063" y="18636"/>
                    <a:pt x="7049" y="18610"/>
                    <a:pt x="7028" y="18585"/>
                  </a:cubicBezTo>
                  <a:cubicBezTo>
                    <a:pt x="6659" y="18086"/>
                    <a:pt x="6315" y="17562"/>
                    <a:pt x="6014" y="17021"/>
                  </a:cubicBezTo>
                  <a:cubicBezTo>
                    <a:pt x="5963" y="16918"/>
                    <a:pt x="5877" y="16832"/>
                    <a:pt x="5868" y="16729"/>
                  </a:cubicBezTo>
                  <a:cubicBezTo>
                    <a:pt x="5860" y="16626"/>
                    <a:pt x="5963" y="16540"/>
                    <a:pt x="6014" y="16445"/>
                  </a:cubicBezTo>
                  <a:cubicBezTo>
                    <a:pt x="6246" y="16050"/>
                    <a:pt x="6452" y="15646"/>
                    <a:pt x="6667" y="15243"/>
                  </a:cubicBezTo>
                  <a:cubicBezTo>
                    <a:pt x="6684" y="15217"/>
                    <a:pt x="6693" y="15174"/>
                    <a:pt x="6727" y="15157"/>
                  </a:cubicBezTo>
                  <a:close/>
                  <a:moveTo>
                    <a:pt x="21396" y="16088"/>
                  </a:moveTo>
                  <a:cubicBezTo>
                    <a:pt x="21407" y="16088"/>
                    <a:pt x="21420" y="16090"/>
                    <a:pt x="21436" y="16093"/>
                  </a:cubicBezTo>
                  <a:cubicBezTo>
                    <a:pt x="21857" y="16196"/>
                    <a:pt x="22286" y="16282"/>
                    <a:pt x="22725" y="16342"/>
                  </a:cubicBezTo>
                  <a:cubicBezTo>
                    <a:pt x="22776" y="16351"/>
                    <a:pt x="22819" y="16385"/>
                    <a:pt x="22828" y="16445"/>
                  </a:cubicBezTo>
                  <a:cubicBezTo>
                    <a:pt x="22914" y="16729"/>
                    <a:pt x="22956" y="17012"/>
                    <a:pt x="22956" y="17313"/>
                  </a:cubicBezTo>
                  <a:cubicBezTo>
                    <a:pt x="22956" y="17597"/>
                    <a:pt x="22914" y="17889"/>
                    <a:pt x="22836" y="18164"/>
                  </a:cubicBezTo>
                  <a:cubicBezTo>
                    <a:pt x="22793" y="18310"/>
                    <a:pt x="22716" y="18439"/>
                    <a:pt x="22596" y="18533"/>
                  </a:cubicBezTo>
                  <a:lnTo>
                    <a:pt x="22578" y="18550"/>
                  </a:lnTo>
                  <a:cubicBezTo>
                    <a:pt x="22552" y="18629"/>
                    <a:pt x="22500" y="18647"/>
                    <a:pt x="22442" y="18647"/>
                  </a:cubicBezTo>
                  <a:cubicBezTo>
                    <a:pt x="22406" y="18647"/>
                    <a:pt x="22366" y="18640"/>
                    <a:pt x="22329" y="18636"/>
                  </a:cubicBezTo>
                  <a:cubicBezTo>
                    <a:pt x="21900" y="18585"/>
                    <a:pt x="21470" y="18516"/>
                    <a:pt x="21041" y="18413"/>
                  </a:cubicBezTo>
                  <a:cubicBezTo>
                    <a:pt x="20989" y="18396"/>
                    <a:pt x="20972" y="18378"/>
                    <a:pt x="20989" y="18318"/>
                  </a:cubicBezTo>
                  <a:cubicBezTo>
                    <a:pt x="21135" y="17614"/>
                    <a:pt x="21238" y="16892"/>
                    <a:pt x="21324" y="16170"/>
                  </a:cubicBezTo>
                  <a:cubicBezTo>
                    <a:pt x="21338" y="16116"/>
                    <a:pt x="21352" y="16088"/>
                    <a:pt x="21396" y="16088"/>
                  </a:cubicBezTo>
                  <a:close/>
                  <a:moveTo>
                    <a:pt x="12039" y="15768"/>
                  </a:moveTo>
                  <a:cubicBezTo>
                    <a:pt x="12050" y="15768"/>
                    <a:pt x="12063" y="15776"/>
                    <a:pt x="12080" y="15792"/>
                  </a:cubicBezTo>
                  <a:cubicBezTo>
                    <a:pt x="12647" y="16299"/>
                    <a:pt x="13231" y="16780"/>
                    <a:pt x="13824" y="17244"/>
                  </a:cubicBezTo>
                  <a:cubicBezTo>
                    <a:pt x="13867" y="17262"/>
                    <a:pt x="13875" y="17313"/>
                    <a:pt x="13850" y="17348"/>
                  </a:cubicBezTo>
                  <a:cubicBezTo>
                    <a:pt x="13626" y="17863"/>
                    <a:pt x="13386" y="18370"/>
                    <a:pt x="13137" y="18877"/>
                  </a:cubicBezTo>
                  <a:cubicBezTo>
                    <a:pt x="13128" y="18903"/>
                    <a:pt x="13128" y="18928"/>
                    <a:pt x="13094" y="18928"/>
                  </a:cubicBezTo>
                  <a:cubicBezTo>
                    <a:pt x="13076" y="18920"/>
                    <a:pt x="13068" y="18911"/>
                    <a:pt x="13051" y="18903"/>
                  </a:cubicBezTo>
                  <a:cubicBezTo>
                    <a:pt x="12475" y="18361"/>
                    <a:pt x="11917" y="17811"/>
                    <a:pt x="11392" y="17219"/>
                  </a:cubicBezTo>
                  <a:cubicBezTo>
                    <a:pt x="11358" y="17193"/>
                    <a:pt x="11358" y="17150"/>
                    <a:pt x="11375" y="17116"/>
                  </a:cubicBezTo>
                  <a:cubicBezTo>
                    <a:pt x="11599" y="16686"/>
                    <a:pt x="11805" y="16256"/>
                    <a:pt x="11994" y="15818"/>
                  </a:cubicBezTo>
                  <a:cubicBezTo>
                    <a:pt x="12010" y="15787"/>
                    <a:pt x="12022" y="15768"/>
                    <a:pt x="12039" y="15768"/>
                  </a:cubicBezTo>
                  <a:close/>
                  <a:moveTo>
                    <a:pt x="9288" y="14968"/>
                  </a:moveTo>
                  <a:cubicBezTo>
                    <a:pt x="9322" y="14985"/>
                    <a:pt x="9339" y="15019"/>
                    <a:pt x="9365" y="15045"/>
                  </a:cubicBezTo>
                  <a:cubicBezTo>
                    <a:pt x="9915" y="15750"/>
                    <a:pt x="10490" y="16445"/>
                    <a:pt x="11083" y="17124"/>
                  </a:cubicBezTo>
                  <a:cubicBezTo>
                    <a:pt x="11126" y="17158"/>
                    <a:pt x="11135" y="17227"/>
                    <a:pt x="11100" y="17279"/>
                  </a:cubicBezTo>
                  <a:cubicBezTo>
                    <a:pt x="10791" y="17837"/>
                    <a:pt x="10482" y="18396"/>
                    <a:pt x="10155" y="18954"/>
                  </a:cubicBezTo>
                  <a:cubicBezTo>
                    <a:pt x="10136" y="18988"/>
                    <a:pt x="10122" y="19009"/>
                    <a:pt x="10102" y="19009"/>
                  </a:cubicBezTo>
                  <a:cubicBezTo>
                    <a:pt x="10087" y="19009"/>
                    <a:pt x="10069" y="18997"/>
                    <a:pt x="10044" y="18971"/>
                  </a:cubicBezTo>
                  <a:cubicBezTo>
                    <a:pt x="9434" y="18361"/>
                    <a:pt x="8858" y="17734"/>
                    <a:pt x="8317" y="17064"/>
                  </a:cubicBezTo>
                  <a:cubicBezTo>
                    <a:pt x="8274" y="17038"/>
                    <a:pt x="8265" y="16978"/>
                    <a:pt x="8291" y="16935"/>
                  </a:cubicBezTo>
                  <a:cubicBezTo>
                    <a:pt x="8635" y="16299"/>
                    <a:pt x="8952" y="15655"/>
                    <a:pt x="9262" y="15002"/>
                  </a:cubicBezTo>
                  <a:cubicBezTo>
                    <a:pt x="9270" y="14993"/>
                    <a:pt x="9279" y="14976"/>
                    <a:pt x="9288" y="14968"/>
                  </a:cubicBezTo>
                  <a:close/>
                  <a:moveTo>
                    <a:pt x="16782" y="16838"/>
                  </a:moveTo>
                  <a:cubicBezTo>
                    <a:pt x="16795" y="16838"/>
                    <a:pt x="16811" y="16845"/>
                    <a:pt x="16831" y="16858"/>
                  </a:cubicBezTo>
                  <a:cubicBezTo>
                    <a:pt x="17338" y="17141"/>
                    <a:pt x="17853" y="17416"/>
                    <a:pt x="18377" y="17665"/>
                  </a:cubicBezTo>
                  <a:cubicBezTo>
                    <a:pt x="18403" y="17674"/>
                    <a:pt x="18429" y="17683"/>
                    <a:pt x="18429" y="17717"/>
                  </a:cubicBezTo>
                  <a:lnTo>
                    <a:pt x="18437" y="17717"/>
                  </a:lnTo>
                  <a:cubicBezTo>
                    <a:pt x="18429" y="17734"/>
                    <a:pt x="18420" y="17751"/>
                    <a:pt x="18420" y="17768"/>
                  </a:cubicBezTo>
                  <a:cubicBezTo>
                    <a:pt x="18248" y="18353"/>
                    <a:pt x="18068" y="18920"/>
                    <a:pt x="17853" y="19487"/>
                  </a:cubicBezTo>
                  <a:cubicBezTo>
                    <a:pt x="17835" y="19529"/>
                    <a:pt x="17822" y="19554"/>
                    <a:pt x="17792" y="19554"/>
                  </a:cubicBezTo>
                  <a:cubicBezTo>
                    <a:pt x="17779" y="19554"/>
                    <a:pt x="17763" y="19549"/>
                    <a:pt x="17742" y="19538"/>
                  </a:cubicBezTo>
                  <a:cubicBezTo>
                    <a:pt x="17183" y="19263"/>
                    <a:pt x="16642" y="18963"/>
                    <a:pt x="16118" y="18636"/>
                  </a:cubicBezTo>
                  <a:cubicBezTo>
                    <a:pt x="16066" y="18619"/>
                    <a:pt x="16049" y="18559"/>
                    <a:pt x="16083" y="18516"/>
                  </a:cubicBezTo>
                  <a:cubicBezTo>
                    <a:pt x="16324" y="17983"/>
                    <a:pt x="16547" y="17442"/>
                    <a:pt x="16736" y="16892"/>
                  </a:cubicBezTo>
                  <a:cubicBezTo>
                    <a:pt x="16747" y="16855"/>
                    <a:pt x="16761" y="16838"/>
                    <a:pt x="16782" y="16838"/>
                  </a:cubicBezTo>
                  <a:close/>
                  <a:moveTo>
                    <a:pt x="2552" y="15308"/>
                  </a:moveTo>
                  <a:cubicBezTo>
                    <a:pt x="2568" y="15308"/>
                    <a:pt x="2576" y="15333"/>
                    <a:pt x="2595" y="15389"/>
                  </a:cubicBezTo>
                  <a:cubicBezTo>
                    <a:pt x="3007" y="16480"/>
                    <a:pt x="3540" y="17537"/>
                    <a:pt x="4184" y="18516"/>
                  </a:cubicBezTo>
                  <a:cubicBezTo>
                    <a:pt x="4227" y="18567"/>
                    <a:pt x="4219" y="18645"/>
                    <a:pt x="4167" y="18688"/>
                  </a:cubicBezTo>
                  <a:cubicBezTo>
                    <a:pt x="3652" y="19281"/>
                    <a:pt x="3076" y="19822"/>
                    <a:pt x="2526" y="20389"/>
                  </a:cubicBezTo>
                  <a:cubicBezTo>
                    <a:pt x="2502" y="20413"/>
                    <a:pt x="2482" y="20422"/>
                    <a:pt x="2465" y="20422"/>
                  </a:cubicBezTo>
                  <a:cubicBezTo>
                    <a:pt x="2437" y="20422"/>
                    <a:pt x="2415" y="20401"/>
                    <a:pt x="2389" y="20380"/>
                  </a:cubicBezTo>
                  <a:cubicBezTo>
                    <a:pt x="2054" y="20114"/>
                    <a:pt x="1796" y="19753"/>
                    <a:pt x="1633" y="19358"/>
                  </a:cubicBezTo>
                  <a:cubicBezTo>
                    <a:pt x="1444" y="18868"/>
                    <a:pt x="1323" y="18361"/>
                    <a:pt x="1280" y="17837"/>
                  </a:cubicBezTo>
                  <a:cubicBezTo>
                    <a:pt x="1237" y="17442"/>
                    <a:pt x="1203" y="17038"/>
                    <a:pt x="1186" y="16583"/>
                  </a:cubicBezTo>
                  <a:cubicBezTo>
                    <a:pt x="1160" y="16454"/>
                    <a:pt x="1237" y="16342"/>
                    <a:pt x="1401" y="16248"/>
                  </a:cubicBezTo>
                  <a:cubicBezTo>
                    <a:pt x="1779" y="15981"/>
                    <a:pt x="2148" y="15681"/>
                    <a:pt x="2483" y="15363"/>
                  </a:cubicBezTo>
                  <a:cubicBezTo>
                    <a:pt x="2519" y="15327"/>
                    <a:pt x="2538" y="15308"/>
                    <a:pt x="2552" y="15308"/>
                  </a:cubicBezTo>
                  <a:close/>
                  <a:moveTo>
                    <a:pt x="14030" y="17408"/>
                  </a:moveTo>
                  <a:lnTo>
                    <a:pt x="14082" y="17442"/>
                  </a:lnTo>
                  <a:cubicBezTo>
                    <a:pt x="14631" y="17854"/>
                    <a:pt x="15190" y="18250"/>
                    <a:pt x="15774" y="18610"/>
                  </a:cubicBezTo>
                  <a:cubicBezTo>
                    <a:pt x="15826" y="18645"/>
                    <a:pt x="15834" y="18671"/>
                    <a:pt x="15808" y="18731"/>
                  </a:cubicBezTo>
                  <a:cubicBezTo>
                    <a:pt x="15542" y="19298"/>
                    <a:pt x="15233" y="19839"/>
                    <a:pt x="14932" y="20389"/>
                  </a:cubicBezTo>
                  <a:cubicBezTo>
                    <a:pt x="14916" y="20422"/>
                    <a:pt x="14899" y="20433"/>
                    <a:pt x="14883" y="20433"/>
                  </a:cubicBezTo>
                  <a:cubicBezTo>
                    <a:pt x="14865" y="20433"/>
                    <a:pt x="14847" y="20419"/>
                    <a:pt x="14829" y="20406"/>
                  </a:cubicBezTo>
                  <a:cubicBezTo>
                    <a:pt x="14425" y="20097"/>
                    <a:pt x="14039" y="19770"/>
                    <a:pt x="13652" y="19435"/>
                  </a:cubicBezTo>
                  <a:cubicBezTo>
                    <a:pt x="13532" y="19332"/>
                    <a:pt x="13411" y="19220"/>
                    <a:pt x="13291" y="19117"/>
                  </a:cubicBezTo>
                  <a:cubicBezTo>
                    <a:pt x="13248" y="19092"/>
                    <a:pt x="13240" y="19031"/>
                    <a:pt x="13265" y="18997"/>
                  </a:cubicBezTo>
                  <a:cubicBezTo>
                    <a:pt x="13515" y="18490"/>
                    <a:pt x="13755" y="17975"/>
                    <a:pt x="13978" y="17459"/>
                  </a:cubicBezTo>
                  <a:cubicBezTo>
                    <a:pt x="13996" y="17442"/>
                    <a:pt x="13996" y="17408"/>
                    <a:pt x="14030" y="17408"/>
                  </a:cubicBezTo>
                  <a:close/>
                  <a:moveTo>
                    <a:pt x="18631" y="17777"/>
                  </a:moveTo>
                  <a:cubicBezTo>
                    <a:pt x="18647" y="17777"/>
                    <a:pt x="18667" y="17783"/>
                    <a:pt x="18695" y="17794"/>
                  </a:cubicBezTo>
                  <a:cubicBezTo>
                    <a:pt x="19331" y="18078"/>
                    <a:pt x="19992" y="18318"/>
                    <a:pt x="20663" y="18499"/>
                  </a:cubicBezTo>
                  <a:cubicBezTo>
                    <a:pt x="20706" y="18507"/>
                    <a:pt x="20766" y="18499"/>
                    <a:pt x="20757" y="18576"/>
                  </a:cubicBezTo>
                  <a:cubicBezTo>
                    <a:pt x="20688" y="18808"/>
                    <a:pt x="20628" y="19049"/>
                    <a:pt x="20559" y="19281"/>
                  </a:cubicBezTo>
                  <a:cubicBezTo>
                    <a:pt x="20439" y="19650"/>
                    <a:pt x="20319" y="20028"/>
                    <a:pt x="20199" y="20406"/>
                  </a:cubicBezTo>
                  <a:cubicBezTo>
                    <a:pt x="20180" y="20455"/>
                    <a:pt x="20162" y="20478"/>
                    <a:pt x="20129" y="20478"/>
                  </a:cubicBezTo>
                  <a:cubicBezTo>
                    <a:pt x="20115" y="20478"/>
                    <a:pt x="20098" y="20474"/>
                    <a:pt x="20078" y="20466"/>
                  </a:cubicBezTo>
                  <a:cubicBezTo>
                    <a:pt x="19391" y="20243"/>
                    <a:pt x="18712" y="19985"/>
                    <a:pt x="18059" y="19684"/>
                  </a:cubicBezTo>
                  <a:cubicBezTo>
                    <a:pt x="17999" y="19659"/>
                    <a:pt x="17982" y="19633"/>
                    <a:pt x="18008" y="19564"/>
                  </a:cubicBezTo>
                  <a:cubicBezTo>
                    <a:pt x="18223" y="19006"/>
                    <a:pt x="18412" y="18439"/>
                    <a:pt x="18566" y="17854"/>
                  </a:cubicBezTo>
                  <a:cubicBezTo>
                    <a:pt x="18584" y="17802"/>
                    <a:pt x="18597" y="17777"/>
                    <a:pt x="18631" y="17777"/>
                  </a:cubicBezTo>
                  <a:close/>
                  <a:moveTo>
                    <a:pt x="5747" y="16909"/>
                  </a:moveTo>
                  <a:cubicBezTo>
                    <a:pt x="5761" y="16909"/>
                    <a:pt x="5774" y="16927"/>
                    <a:pt x="5791" y="16961"/>
                  </a:cubicBezTo>
                  <a:cubicBezTo>
                    <a:pt x="6023" y="17390"/>
                    <a:pt x="6281" y="17811"/>
                    <a:pt x="6555" y="18207"/>
                  </a:cubicBezTo>
                  <a:cubicBezTo>
                    <a:pt x="6676" y="18396"/>
                    <a:pt x="6813" y="18567"/>
                    <a:pt x="6942" y="18748"/>
                  </a:cubicBezTo>
                  <a:cubicBezTo>
                    <a:pt x="6976" y="18782"/>
                    <a:pt x="6976" y="18842"/>
                    <a:pt x="6951" y="18885"/>
                  </a:cubicBezTo>
                  <a:cubicBezTo>
                    <a:pt x="6607" y="19418"/>
                    <a:pt x="6263" y="19942"/>
                    <a:pt x="5877" y="20449"/>
                  </a:cubicBezTo>
                  <a:cubicBezTo>
                    <a:pt x="5860" y="20466"/>
                    <a:pt x="5851" y="20501"/>
                    <a:pt x="5817" y="20501"/>
                  </a:cubicBezTo>
                  <a:lnTo>
                    <a:pt x="5765" y="20440"/>
                  </a:lnTo>
                  <a:cubicBezTo>
                    <a:pt x="5378" y="19959"/>
                    <a:pt x="5018" y="19452"/>
                    <a:pt x="4674" y="18937"/>
                  </a:cubicBezTo>
                  <a:cubicBezTo>
                    <a:pt x="4614" y="18860"/>
                    <a:pt x="4562" y="18774"/>
                    <a:pt x="4502" y="18688"/>
                  </a:cubicBezTo>
                  <a:cubicBezTo>
                    <a:pt x="4459" y="18653"/>
                    <a:pt x="4468" y="18585"/>
                    <a:pt x="4511" y="18550"/>
                  </a:cubicBezTo>
                  <a:cubicBezTo>
                    <a:pt x="4846" y="18147"/>
                    <a:pt x="5172" y="17726"/>
                    <a:pt x="5482" y="17296"/>
                  </a:cubicBezTo>
                  <a:cubicBezTo>
                    <a:pt x="5550" y="17184"/>
                    <a:pt x="5628" y="17073"/>
                    <a:pt x="5696" y="16961"/>
                  </a:cubicBezTo>
                  <a:cubicBezTo>
                    <a:pt x="5718" y="16927"/>
                    <a:pt x="5733" y="16909"/>
                    <a:pt x="5747" y="16909"/>
                  </a:cubicBezTo>
                  <a:close/>
                  <a:moveTo>
                    <a:pt x="11264" y="17355"/>
                  </a:moveTo>
                  <a:cubicBezTo>
                    <a:pt x="11279" y="17355"/>
                    <a:pt x="11297" y="17369"/>
                    <a:pt x="11324" y="17399"/>
                  </a:cubicBezTo>
                  <a:cubicBezTo>
                    <a:pt x="11839" y="17975"/>
                    <a:pt x="12389" y="18516"/>
                    <a:pt x="12956" y="19040"/>
                  </a:cubicBezTo>
                  <a:cubicBezTo>
                    <a:pt x="12982" y="19057"/>
                    <a:pt x="13016" y="19074"/>
                    <a:pt x="13016" y="19117"/>
                  </a:cubicBezTo>
                  <a:cubicBezTo>
                    <a:pt x="13008" y="19135"/>
                    <a:pt x="12999" y="19152"/>
                    <a:pt x="12990" y="19169"/>
                  </a:cubicBezTo>
                  <a:cubicBezTo>
                    <a:pt x="12724" y="19693"/>
                    <a:pt x="12432" y="20217"/>
                    <a:pt x="12131" y="20724"/>
                  </a:cubicBezTo>
                  <a:cubicBezTo>
                    <a:pt x="12112" y="20763"/>
                    <a:pt x="12095" y="20783"/>
                    <a:pt x="12074" y="20783"/>
                  </a:cubicBezTo>
                  <a:cubicBezTo>
                    <a:pt x="12059" y="20783"/>
                    <a:pt x="12042" y="20772"/>
                    <a:pt x="12020" y="20750"/>
                  </a:cubicBezTo>
                  <a:cubicBezTo>
                    <a:pt x="11427" y="20251"/>
                    <a:pt x="10851" y="19744"/>
                    <a:pt x="10301" y="19220"/>
                  </a:cubicBezTo>
                  <a:cubicBezTo>
                    <a:pt x="10250" y="19186"/>
                    <a:pt x="10241" y="19126"/>
                    <a:pt x="10276" y="19083"/>
                  </a:cubicBezTo>
                  <a:cubicBezTo>
                    <a:pt x="10602" y="18533"/>
                    <a:pt x="10903" y="17975"/>
                    <a:pt x="11212" y="17416"/>
                  </a:cubicBezTo>
                  <a:cubicBezTo>
                    <a:pt x="11231" y="17378"/>
                    <a:pt x="11245" y="17355"/>
                    <a:pt x="11264" y="17355"/>
                  </a:cubicBezTo>
                  <a:close/>
                  <a:moveTo>
                    <a:pt x="20968" y="18578"/>
                  </a:moveTo>
                  <a:cubicBezTo>
                    <a:pt x="20981" y="18578"/>
                    <a:pt x="20997" y="18581"/>
                    <a:pt x="21015" y="18585"/>
                  </a:cubicBezTo>
                  <a:cubicBezTo>
                    <a:pt x="21341" y="18662"/>
                    <a:pt x="21668" y="18722"/>
                    <a:pt x="21994" y="18774"/>
                  </a:cubicBezTo>
                  <a:cubicBezTo>
                    <a:pt x="22157" y="18791"/>
                    <a:pt x="22321" y="18808"/>
                    <a:pt x="22484" y="18817"/>
                  </a:cubicBezTo>
                  <a:cubicBezTo>
                    <a:pt x="22561" y="18825"/>
                    <a:pt x="22604" y="18851"/>
                    <a:pt x="22621" y="18928"/>
                  </a:cubicBezTo>
                  <a:cubicBezTo>
                    <a:pt x="22647" y="19066"/>
                    <a:pt x="22664" y="19203"/>
                    <a:pt x="22673" y="19349"/>
                  </a:cubicBezTo>
                  <a:cubicBezTo>
                    <a:pt x="22682" y="19873"/>
                    <a:pt x="22355" y="20501"/>
                    <a:pt x="21737" y="20672"/>
                  </a:cubicBezTo>
                  <a:cubicBezTo>
                    <a:pt x="21659" y="20690"/>
                    <a:pt x="21582" y="20698"/>
                    <a:pt x="21530" y="20775"/>
                  </a:cubicBezTo>
                  <a:cubicBezTo>
                    <a:pt x="21522" y="20793"/>
                    <a:pt x="21511" y="20797"/>
                    <a:pt x="21499" y="20797"/>
                  </a:cubicBezTo>
                  <a:cubicBezTo>
                    <a:pt x="21487" y="20797"/>
                    <a:pt x="21474" y="20793"/>
                    <a:pt x="21462" y="20793"/>
                  </a:cubicBezTo>
                  <a:cubicBezTo>
                    <a:pt x="21109" y="20732"/>
                    <a:pt x="20748" y="20655"/>
                    <a:pt x="20396" y="20561"/>
                  </a:cubicBezTo>
                  <a:cubicBezTo>
                    <a:pt x="20328" y="20543"/>
                    <a:pt x="20345" y="20501"/>
                    <a:pt x="20362" y="20449"/>
                  </a:cubicBezTo>
                  <a:cubicBezTo>
                    <a:pt x="20534" y="19934"/>
                    <a:pt x="20706" y="19418"/>
                    <a:pt x="20843" y="18885"/>
                  </a:cubicBezTo>
                  <a:cubicBezTo>
                    <a:pt x="20869" y="18808"/>
                    <a:pt x="20886" y="18731"/>
                    <a:pt x="20903" y="18653"/>
                  </a:cubicBezTo>
                  <a:cubicBezTo>
                    <a:pt x="20910" y="18601"/>
                    <a:pt x="20926" y="18578"/>
                    <a:pt x="20968" y="18578"/>
                  </a:cubicBezTo>
                  <a:close/>
                  <a:moveTo>
                    <a:pt x="8173" y="17181"/>
                  </a:moveTo>
                  <a:cubicBezTo>
                    <a:pt x="8187" y="17181"/>
                    <a:pt x="8202" y="17194"/>
                    <a:pt x="8222" y="17219"/>
                  </a:cubicBezTo>
                  <a:cubicBezTo>
                    <a:pt x="8772" y="17880"/>
                    <a:pt x="9356" y="18525"/>
                    <a:pt x="9966" y="19126"/>
                  </a:cubicBezTo>
                  <a:cubicBezTo>
                    <a:pt x="10001" y="19169"/>
                    <a:pt x="10018" y="19195"/>
                    <a:pt x="9983" y="19246"/>
                  </a:cubicBezTo>
                  <a:cubicBezTo>
                    <a:pt x="9666" y="19796"/>
                    <a:pt x="9322" y="20320"/>
                    <a:pt x="8978" y="20853"/>
                  </a:cubicBezTo>
                  <a:cubicBezTo>
                    <a:pt x="8970" y="20879"/>
                    <a:pt x="8944" y="20896"/>
                    <a:pt x="8918" y="20896"/>
                  </a:cubicBezTo>
                  <a:lnTo>
                    <a:pt x="8918" y="20904"/>
                  </a:lnTo>
                  <a:cubicBezTo>
                    <a:pt x="8910" y="20887"/>
                    <a:pt x="8901" y="20870"/>
                    <a:pt x="8892" y="20861"/>
                  </a:cubicBezTo>
                  <a:cubicBezTo>
                    <a:pt x="8325" y="20200"/>
                    <a:pt x="7758" y="19538"/>
                    <a:pt x="7234" y="18851"/>
                  </a:cubicBezTo>
                  <a:cubicBezTo>
                    <a:pt x="7208" y="18817"/>
                    <a:pt x="7208" y="18774"/>
                    <a:pt x="7234" y="18739"/>
                  </a:cubicBezTo>
                  <a:cubicBezTo>
                    <a:pt x="7544" y="18241"/>
                    <a:pt x="7853" y="17743"/>
                    <a:pt x="8128" y="17227"/>
                  </a:cubicBezTo>
                  <a:cubicBezTo>
                    <a:pt x="8146" y="17196"/>
                    <a:pt x="8159" y="17181"/>
                    <a:pt x="8173" y="17181"/>
                  </a:cubicBezTo>
                  <a:close/>
                  <a:moveTo>
                    <a:pt x="15999" y="18765"/>
                  </a:moveTo>
                  <a:cubicBezTo>
                    <a:pt x="16017" y="18765"/>
                    <a:pt x="16036" y="18778"/>
                    <a:pt x="16058" y="18791"/>
                  </a:cubicBezTo>
                  <a:cubicBezTo>
                    <a:pt x="16530" y="19100"/>
                    <a:pt x="17028" y="19375"/>
                    <a:pt x="17527" y="19616"/>
                  </a:cubicBezTo>
                  <a:lnTo>
                    <a:pt x="17707" y="19702"/>
                  </a:lnTo>
                  <a:cubicBezTo>
                    <a:pt x="17733" y="19719"/>
                    <a:pt x="17750" y="19719"/>
                    <a:pt x="17750" y="19753"/>
                  </a:cubicBezTo>
                  <a:cubicBezTo>
                    <a:pt x="17742" y="19770"/>
                    <a:pt x="17742" y="19787"/>
                    <a:pt x="17742" y="19805"/>
                  </a:cubicBezTo>
                  <a:cubicBezTo>
                    <a:pt x="17492" y="20440"/>
                    <a:pt x="17209" y="21068"/>
                    <a:pt x="16882" y="21678"/>
                  </a:cubicBezTo>
                  <a:cubicBezTo>
                    <a:pt x="16863" y="21712"/>
                    <a:pt x="16849" y="21727"/>
                    <a:pt x="16831" y="21727"/>
                  </a:cubicBezTo>
                  <a:cubicBezTo>
                    <a:pt x="16817" y="21727"/>
                    <a:pt x="16801" y="21718"/>
                    <a:pt x="16779" y="21703"/>
                  </a:cubicBezTo>
                  <a:cubicBezTo>
                    <a:pt x="16195" y="21368"/>
                    <a:pt x="15645" y="20990"/>
                    <a:pt x="15095" y="20604"/>
                  </a:cubicBezTo>
                  <a:cubicBezTo>
                    <a:pt x="15044" y="20569"/>
                    <a:pt x="15044" y="20535"/>
                    <a:pt x="15078" y="20483"/>
                  </a:cubicBezTo>
                  <a:cubicBezTo>
                    <a:pt x="15379" y="19934"/>
                    <a:pt x="15688" y="19384"/>
                    <a:pt x="15946" y="18817"/>
                  </a:cubicBezTo>
                  <a:cubicBezTo>
                    <a:pt x="15963" y="18778"/>
                    <a:pt x="15980" y="18765"/>
                    <a:pt x="15999" y="18765"/>
                  </a:cubicBezTo>
                  <a:close/>
                  <a:moveTo>
                    <a:pt x="13166" y="19250"/>
                  </a:moveTo>
                  <a:cubicBezTo>
                    <a:pt x="13181" y="19250"/>
                    <a:pt x="13198" y="19260"/>
                    <a:pt x="13222" y="19281"/>
                  </a:cubicBezTo>
                  <a:cubicBezTo>
                    <a:pt x="13712" y="19727"/>
                    <a:pt x="14219" y="20157"/>
                    <a:pt x="14743" y="20561"/>
                  </a:cubicBezTo>
                  <a:cubicBezTo>
                    <a:pt x="14769" y="20578"/>
                    <a:pt x="14795" y="20586"/>
                    <a:pt x="14803" y="20621"/>
                  </a:cubicBezTo>
                  <a:cubicBezTo>
                    <a:pt x="14795" y="20638"/>
                    <a:pt x="14786" y="20655"/>
                    <a:pt x="14777" y="20672"/>
                  </a:cubicBezTo>
                  <a:cubicBezTo>
                    <a:pt x="14503" y="21162"/>
                    <a:pt x="14202" y="21635"/>
                    <a:pt x="13910" y="22107"/>
                  </a:cubicBezTo>
                  <a:cubicBezTo>
                    <a:pt x="13889" y="22138"/>
                    <a:pt x="13872" y="22154"/>
                    <a:pt x="13852" y="22154"/>
                  </a:cubicBezTo>
                  <a:cubicBezTo>
                    <a:pt x="13838" y="22154"/>
                    <a:pt x="13824" y="22147"/>
                    <a:pt x="13807" y="22133"/>
                  </a:cubicBezTo>
                  <a:cubicBezTo>
                    <a:pt x="13300" y="21746"/>
                    <a:pt x="12784" y="21377"/>
                    <a:pt x="12286" y="20973"/>
                  </a:cubicBezTo>
                  <a:cubicBezTo>
                    <a:pt x="12234" y="20930"/>
                    <a:pt x="12234" y="20904"/>
                    <a:pt x="12269" y="20844"/>
                  </a:cubicBezTo>
                  <a:cubicBezTo>
                    <a:pt x="12569" y="20346"/>
                    <a:pt x="12853" y="19830"/>
                    <a:pt x="13111" y="19306"/>
                  </a:cubicBezTo>
                  <a:cubicBezTo>
                    <a:pt x="13131" y="19271"/>
                    <a:pt x="13146" y="19250"/>
                    <a:pt x="13166" y="19250"/>
                  </a:cubicBezTo>
                  <a:close/>
                  <a:moveTo>
                    <a:pt x="7099" y="18983"/>
                  </a:moveTo>
                  <a:cubicBezTo>
                    <a:pt x="7115" y="18983"/>
                    <a:pt x="7132" y="18998"/>
                    <a:pt x="7157" y="19031"/>
                  </a:cubicBezTo>
                  <a:cubicBezTo>
                    <a:pt x="7672" y="19710"/>
                    <a:pt x="8231" y="20363"/>
                    <a:pt x="8789" y="21007"/>
                  </a:cubicBezTo>
                  <a:cubicBezTo>
                    <a:pt x="8806" y="21025"/>
                    <a:pt x="8824" y="21050"/>
                    <a:pt x="8841" y="21068"/>
                  </a:cubicBezTo>
                  <a:lnTo>
                    <a:pt x="8841" y="21076"/>
                  </a:lnTo>
                  <a:cubicBezTo>
                    <a:pt x="8832" y="21093"/>
                    <a:pt x="8815" y="21119"/>
                    <a:pt x="8798" y="21128"/>
                  </a:cubicBezTo>
                  <a:cubicBezTo>
                    <a:pt x="8489" y="21617"/>
                    <a:pt x="8171" y="22090"/>
                    <a:pt x="7844" y="22571"/>
                  </a:cubicBezTo>
                  <a:cubicBezTo>
                    <a:pt x="7823" y="22601"/>
                    <a:pt x="7806" y="22614"/>
                    <a:pt x="7787" y="22614"/>
                  </a:cubicBezTo>
                  <a:cubicBezTo>
                    <a:pt x="7769" y="22614"/>
                    <a:pt x="7750" y="22601"/>
                    <a:pt x="7724" y="22580"/>
                  </a:cubicBezTo>
                  <a:cubicBezTo>
                    <a:pt x="7114" y="21987"/>
                    <a:pt x="6530" y="21368"/>
                    <a:pt x="5971" y="20715"/>
                  </a:cubicBezTo>
                  <a:cubicBezTo>
                    <a:pt x="5937" y="20681"/>
                    <a:pt x="5937" y="20621"/>
                    <a:pt x="5971" y="20586"/>
                  </a:cubicBezTo>
                  <a:cubicBezTo>
                    <a:pt x="6366" y="20088"/>
                    <a:pt x="6710" y="19564"/>
                    <a:pt x="7045" y="19031"/>
                  </a:cubicBezTo>
                  <a:cubicBezTo>
                    <a:pt x="7067" y="19000"/>
                    <a:pt x="7083" y="18983"/>
                    <a:pt x="7099" y="18983"/>
                  </a:cubicBezTo>
                  <a:close/>
                  <a:moveTo>
                    <a:pt x="10154" y="19330"/>
                  </a:moveTo>
                  <a:cubicBezTo>
                    <a:pt x="10166" y="19330"/>
                    <a:pt x="10180" y="19339"/>
                    <a:pt x="10198" y="19358"/>
                  </a:cubicBezTo>
                  <a:cubicBezTo>
                    <a:pt x="10757" y="19891"/>
                    <a:pt x="11341" y="20406"/>
                    <a:pt x="11942" y="20904"/>
                  </a:cubicBezTo>
                  <a:cubicBezTo>
                    <a:pt x="11959" y="20922"/>
                    <a:pt x="11977" y="20930"/>
                    <a:pt x="11985" y="20964"/>
                  </a:cubicBezTo>
                  <a:cubicBezTo>
                    <a:pt x="11977" y="20982"/>
                    <a:pt x="11968" y="20999"/>
                    <a:pt x="11959" y="21016"/>
                  </a:cubicBezTo>
                  <a:cubicBezTo>
                    <a:pt x="11599" y="21583"/>
                    <a:pt x="11264" y="22159"/>
                    <a:pt x="10868" y="22700"/>
                  </a:cubicBezTo>
                  <a:cubicBezTo>
                    <a:pt x="10841" y="22737"/>
                    <a:pt x="10821" y="22754"/>
                    <a:pt x="10798" y="22754"/>
                  </a:cubicBezTo>
                  <a:cubicBezTo>
                    <a:pt x="10779" y="22754"/>
                    <a:pt x="10759" y="22741"/>
                    <a:pt x="10731" y="22717"/>
                  </a:cubicBezTo>
                  <a:cubicBezTo>
                    <a:pt x="10172" y="22210"/>
                    <a:pt x="9631" y="21678"/>
                    <a:pt x="9124" y="21119"/>
                  </a:cubicBezTo>
                  <a:cubicBezTo>
                    <a:pt x="9073" y="21085"/>
                    <a:pt x="9064" y="21007"/>
                    <a:pt x="9107" y="20964"/>
                  </a:cubicBezTo>
                  <a:cubicBezTo>
                    <a:pt x="9451" y="20440"/>
                    <a:pt x="9794" y="19916"/>
                    <a:pt x="10104" y="19375"/>
                  </a:cubicBezTo>
                  <a:cubicBezTo>
                    <a:pt x="10123" y="19346"/>
                    <a:pt x="10137" y="19330"/>
                    <a:pt x="10154" y="19330"/>
                  </a:cubicBezTo>
                  <a:close/>
                  <a:moveTo>
                    <a:pt x="4332" y="18781"/>
                  </a:moveTo>
                  <a:cubicBezTo>
                    <a:pt x="4353" y="18781"/>
                    <a:pt x="4366" y="18807"/>
                    <a:pt x="4382" y="18834"/>
                  </a:cubicBezTo>
                  <a:cubicBezTo>
                    <a:pt x="4734" y="19375"/>
                    <a:pt x="5104" y="19899"/>
                    <a:pt x="5499" y="20406"/>
                  </a:cubicBezTo>
                  <a:lnTo>
                    <a:pt x="5567" y="20492"/>
                  </a:lnTo>
                  <a:cubicBezTo>
                    <a:pt x="5714" y="20672"/>
                    <a:pt x="5714" y="20672"/>
                    <a:pt x="5567" y="20853"/>
                  </a:cubicBezTo>
                  <a:lnTo>
                    <a:pt x="4605" y="22116"/>
                  </a:lnTo>
                  <a:cubicBezTo>
                    <a:pt x="4399" y="22365"/>
                    <a:pt x="4184" y="22605"/>
                    <a:pt x="3961" y="22837"/>
                  </a:cubicBezTo>
                  <a:cubicBezTo>
                    <a:pt x="3940" y="22858"/>
                    <a:pt x="3922" y="22870"/>
                    <a:pt x="3902" y="22870"/>
                  </a:cubicBezTo>
                  <a:cubicBezTo>
                    <a:pt x="3889" y="22870"/>
                    <a:pt x="3875" y="22865"/>
                    <a:pt x="3858" y="22855"/>
                  </a:cubicBezTo>
                  <a:cubicBezTo>
                    <a:pt x="3789" y="22820"/>
                    <a:pt x="3712" y="22794"/>
                    <a:pt x="3643" y="22751"/>
                  </a:cubicBezTo>
                  <a:cubicBezTo>
                    <a:pt x="3325" y="22597"/>
                    <a:pt x="3076" y="22330"/>
                    <a:pt x="2930" y="22004"/>
                  </a:cubicBezTo>
                  <a:cubicBezTo>
                    <a:pt x="2741" y="21583"/>
                    <a:pt x="2612" y="21128"/>
                    <a:pt x="2569" y="20664"/>
                  </a:cubicBezTo>
                  <a:cubicBezTo>
                    <a:pt x="2560" y="20612"/>
                    <a:pt x="2578" y="20561"/>
                    <a:pt x="2621" y="20526"/>
                  </a:cubicBezTo>
                  <a:cubicBezTo>
                    <a:pt x="3179" y="19959"/>
                    <a:pt x="3755" y="19418"/>
                    <a:pt x="4279" y="18817"/>
                  </a:cubicBezTo>
                  <a:cubicBezTo>
                    <a:pt x="4302" y="18791"/>
                    <a:pt x="4318" y="18781"/>
                    <a:pt x="4332" y="18781"/>
                  </a:cubicBezTo>
                  <a:close/>
                  <a:moveTo>
                    <a:pt x="17943" y="19822"/>
                  </a:moveTo>
                  <a:cubicBezTo>
                    <a:pt x="17958" y="19822"/>
                    <a:pt x="17976" y="19828"/>
                    <a:pt x="17999" y="19839"/>
                  </a:cubicBezTo>
                  <a:cubicBezTo>
                    <a:pt x="18652" y="20140"/>
                    <a:pt x="19331" y="20406"/>
                    <a:pt x="20018" y="20621"/>
                  </a:cubicBezTo>
                  <a:cubicBezTo>
                    <a:pt x="20044" y="20629"/>
                    <a:pt x="20096" y="20629"/>
                    <a:pt x="20096" y="20672"/>
                  </a:cubicBezTo>
                  <a:lnTo>
                    <a:pt x="20104" y="20681"/>
                  </a:lnTo>
                  <a:cubicBezTo>
                    <a:pt x="20096" y="20698"/>
                    <a:pt x="20087" y="20724"/>
                    <a:pt x="20078" y="20741"/>
                  </a:cubicBezTo>
                  <a:cubicBezTo>
                    <a:pt x="19829" y="21454"/>
                    <a:pt x="19537" y="22141"/>
                    <a:pt x="19202" y="22820"/>
                  </a:cubicBezTo>
                  <a:cubicBezTo>
                    <a:pt x="19181" y="22862"/>
                    <a:pt x="19160" y="22875"/>
                    <a:pt x="19135" y="22875"/>
                  </a:cubicBezTo>
                  <a:cubicBezTo>
                    <a:pt x="19119" y="22875"/>
                    <a:pt x="19102" y="22870"/>
                    <a:pt x="19082" y="22863"/>
                  </a:cubicBezTo>
                  <a:cubicBezTo>
                    <a:pt x="18429" y="22605"/>
                    <a:pt x="17802" y="22305"/>
                    <a:pt x="17200" y="21952"/>
                  </a:cubicBezTo>
                  <a:cubicBezTo>
                    <a:pt x="16994" y="21824"/>
                    <a:pt x="16994" y="21824"/>
                    <a:pt x="17106" y="21609"/>
                  </a:cubicBezTo>
                  <a:cubicBezTo>
                    <a:pt x="17398" y="21050"/>
                    <a:pt x="17656" y="20475"/>
                    <a:pt x="17879" y="19891"/>
                  </a:cubicBezTo>
                  <a:cubicBezTo>
                    <a:pt x="17896" y="19845"/>
                    <a:pt x="17913" y="19822"/>
                    <a:pt x="17943" y="19822"/>
                  </a:cubicBezTo>
                  <a:close/>
                  <a:moveTo>
                    <a:pt x="20311" y="20717"/>
                  </a:moveTo>
                  <a:cubicBezTo>
                    <a:pt x="20321" y="20717"/>
                    <a:pt x="20332" y="20720"/>
                    <a:pt x="20345" y="20724"/>
                  </a:cubicBezTo>
                  <a:cubicBezTo>
                    <a:pt x="20706" y="20827"/>
                    <a:pt x="21066" y="20913"/>
                    <a:pt x="21436" y="20964"/>
                  </a:cubicBezTo>
                  <a:cubicBezTo>
                    <a:pt x="21539" y="20973"/>
                    <a:pt x="21573" y="21025"/>
                    <a:pt x="21573" y="21111"/>
                  </a:cubicBezTo>
                  <a:lnTo>
                    <a:pt x="21573" y="21205"/>
                  </a:lnTo>
                  <a:cubicBezTo>
                    <a:pt x="21505" y="21901"/>
                    <a:pt x="21350" y="22562"/>
                    <a:pt x="20826" y="23087"/>
                  </a:cubicBezTo>
                  <a:cubicBezTo>
                    <a:pt x="20681" y="23237"/>
                    <a:pt x="20626" y="23293"/>
                    <a:pt x="20528" y="23293"/>
                  </a:cubicBezTo>
                  <a:cubicBezTo>
                    <a:pt x="20469" y="23293"/>
                    <a:pt x="20395" y="23273"/>
                    <a:pt x="20276" y="23241"/>
                  </a:cubicBezTo>
                  <a:cubicBezTo>
                    <a:pt x="19984" y="23164"/>
                    <a:pt x="19692" y="23078"/>
                    <a:pt x="19408" y="22983"/>
                  </a:cubicBezTo>
                  <a:cubicBezTo>
                    <a:pt x="19340" y="22966"/>
                    <a:pt x="19331" y="22940"/>
                    <a:pt x="19357" y="22872"/>
                  </a:cubicBezTo>
                  <a:cubicBezTo>
                    <a:pt x="19700" y="22193"/>
                    <a:pt x="20001" y="21497"/>
                    <a:pt x="20250" y="20775"/>
                  </a:cubicBezTo>
                  <a:cubicBezTo>
                    <a:pt x="20263" y="20737"/>
                    <a:pt x="20281" y="20717"/>
                    <a:pt x="20311" y="20717"/>
                  </a:cubicBezTo>
                  <a:close/>
                  <a:moveTo>
                    <a:pt x="14961" y="20723"/>
                  </a:moveTo>
                  <a:cubicBezTo>
                    <a:pt x="14977" y="20723"/>
                    <a:pt x="14993" y="20733"/>
                    <a:pt x="15018" y="20750"/>
                  </a:cubicBezTo>
                  <a:cubicBezTo>
                    <a:pt x="15559" y="21145"/>
                    <a:pt x="16118" y="21514"/>
                    <a:pt x="16693" y="21849"/>
                  </a:cubicBezTo>
                  <a:cubicBezTo>
                    <a:pt x="16719" y="21867"/>
                    <a:pt x="16753" y="21875"/>
                    <a:pt x="16753" y="21918"/>
                  </a:cubicBezTo>
                  <a:lnTo>
                    <a:pt x="16719" y="21970"/>
                  </a:lnTo>
                  <a:cubicBezTo>
                    <a:pt x="16461" y="22459"/>
                    <a:pt x="16186" y="22949"/>
                    <a:pt x="15894" y="23430"/>
                  </a:cubicBezTo>
                  <a:cubicBezTo>
                    <a:pt x="15875" y="23464"/>
                    <a:pt x="15858" y="23479"/>
                    <a:pt x="15836" y="23479"/>
                  </a:cubicBezTo>
                  <a:cubicBezTo>
                    <a:pt x="15819" y="23479"/>
                    <a:pt x="15800" y="23471"/>
                    <a:pt x="15774" y="23456"/>
                  </a:cubicBezTo>
                  <a:cubicBezTo>
                    <a:pt x="15190" y="23104"/>
                    <a:pt x="14614" y="22726"/>
                    <a:pt x="14056" y="22313"/>
                  </a:cubicBezTo>
                  <a:cubicBezTo>
                    <a:pt x="14013" y="22279"/>
                    <a:pt x="14013" y="22253"/>
                    <a:pt x="14039" y="22202"/>
                  </a:cubicBezTo>
                  <a:cubicBezTo>
                    <a:pt x="14339" y="21729"/>
                    <a:pt x="14631" y="21257"/>
                    <a:pt x="14906" y="20767"/>
                  </a:cubicBezTo>
                  <a:cubicBezTo>
                    <a:pt x="14929" y="20735"/>
                    <a:pt x="14944" y="20723"/>
                    <a:pt x="14961" y="20723"/>
                  </a:cubicBezTo>
                  <a:close/>
                  <a:moveTo>
                    <a:pt x="12139" y="21088"/>
                  </a:moveTo>
                  <a:cubicBezTo>
                    <a:pt x="12156" y="21088"/>
                    <a:pt x="12178" y="21105"/>
                    <a:pt x="12217" y="21136"/>
                  </a:cubicBezTo>
                  <a:cubicBezTo>
                    <a:pt x="12698" y="21523"/>
                    <a:pt x="13197" y="21892"/>
                    <a:pt x="13695" y="22253"/>
                  </a:cubicBezTo>
                  <a:cubicBezTo>
                    <a:pt x="13755" y="22305"/>
                    <a:pt x="13764" y="22330"/>
                    <a:pt x="13721" y="22399"/>
                  </a:cubicBezTo>
                  <a:cubicBezTo>
                    <a:pt x="13343" y="22940"/>
                    <a:pt x="12990" y="23499"/>
                    <a:pt x="12595" y="24032"/>
                  </a:cubicBezTo>
                  <a:cubicBezTo>
                    <a:pt x="12578" y="24057"/>
                    <a:pt x="12569" y="24092"/>
                    <a:pt x="12535" y="24100"/>
                  </a:cubicBezTo>
                  <a:lnTo>
                    <a:pt x="12484" y="24066"/>
                  </a:lnTo>
                  <a:cubicBezTo>
                    <a:pt x="11977" y="23714"/>
                    <a:pt x="11470" y="23361"/>
                    <a:pt x="11006" y="22958"/>
                  </a:cubicBezTo>
                  <a:cubicBezTo>
                    <a:pt x="10954" y="22915"/>
                    <a:pt x="10937" y="22889"/>
                    <a:pt x="10980" y="22829"/>
                  </a:cubicBezTo>
                  <a:cubicBezTo>
                    <a:pt x="11375" y="22296"/>
                    <a:pt x="11710" y="21721"/>
                    <a:pt x="12071" y="21162"/>
                  </a:cubicBezTo>
                  <a:cubicBezTo>
                    <a:pt x="12104" y="21111"/>
                    <a:pt x="12119" y="21088"/>
                    <a:pt x="12139" y="21088"/>
                  </a:cubicBezTo>
                  <a:close/>
                  <a:moveTo>
                    <a:pt x="8973" y="21222"/>
                  </a:moveTo>
                  <a:cubicBezTo>
                    <a:pt x="8987" y="21222"/>
                    <a:pt x="9002" y="21233"/>
                    <a:pt x="9021" y="21257"/>
                  </a:cubicBezTo>
                  <a:cubicBezTo>
                    <a:pt x="9537" y="21824"/>
                    <a:pt x="10078" y="22365"/>
                    <a:pt x="10645" y="22863"/>
                  </a:cubicBezTo>
                  <a:cubicBezTo>
                    <a:pt x="10697" y="22906"/>
                    <a:pt x="10697" y="22940"/>
                    <a:pt x="10662" y="22992"/>
                  </a:cubicBezTo>
                  <a:cubicBezTo>
                    <a:pt x="10370" y="23396"/>
                    <a:pt x="10052" y="23791"/>
                    <a:pt x="9743" y="24178"/>
                  </a:cubicBezTo>
                  <a:cubicBezTo>
                    <a:pt x="9726" y="24195"/>
                    <a:pt x="9717" y="24229"/>
                    <a:pt x="9683" y="24229"/>
                  </a:cubicBezTo>
                  <a:lnTo>
                    <a:pt x="9683" y="24238"/>
                  </a:lnTo>
                  <a:cubicBezTo>
                    <a:pt x="9666" y="24221"/>
                    <a:pt x="9648" y="24212"/>
                    <a:pt x="9631" y="24195"/>
                  </a:cubicBezTo>
                  <a:cubicBezTo>
                    <a:pt x="9073" y="23739"/>
                    <a:pt x="8523" y="23293"/>
                    <a:pt x="7990" y="22812"/>
                  </a:cubicBezTo>
                  <a:cubicBezTo>
                    <a:pt x="7939" y="22760"/>
                    <a:pt x="7939" y="22734"/>
                    <a:pt x="7982" y="22683"/>
                  </a:cubicBezTo>
                  <a:cubicBezTo>
                    <a:pt x="8300" y="22219"/>
                    <a:pt x="8617" y="21746"/>
                    <a:pt x="8918" y="21265"/>
                  </a:cubicBezTo>
                  <a:cubicBezTo>
                    <a:pt x="8941" y="21237"/>
                    <a:pt x="8957" y="21222"/>
                    <a:pt x="8973" y="21222"/>
                  </a:cubicBezTo>
                  <a:close/>
                  <a:moveTo>
                    <a:pt x="16932" y="22004"/>
                  </a:moveTo>
                  <a:cubicBezTo>
                    <a:pt x="16950" y="22004"/>
                    <a:pt x="16970" y="22012"/>
                    <a:pt x="16994" y="22030"/>
                  </a:cubicBezTo>
                  <a:cubicBezTo>
                    <a:pt x="17638" y="22416"/>
                    <a:pt x="18317" y="22751"/>
                    <a:pt x="19013" y="23018"/>
                  </a:cubicBezTo>
                  <a:cubicBezTo>
                    <a:pt x="19039" y="23035"/>
                    <a:pt x="19073" y="23035"/>
                    <a:pt x="19073" y="23069"/>
                  </a:cubicBezTo>
                  <a:lnTo>
                    <a:pt x="19056" y="23121"/>
                  </a:lnTo>
                  <a:cubicBezTo>
                    <a:pt x="18807" y="23602"/>
                    <a:pt x="18541" y="24066"/>
                    <a:pt x="18257" y="24521"/>
                  </a:cubicBezTo>
                  <a:cubicBezTo>
                    <a:pt x="18245" y="24557"/>
                    <a:pt x="18213" y="24576"/>
                    <a:pt x="18177" y="24576"/>
                  </a:cubicBezTo>
                  <a:cubicBezTo>
                    <a:pt x="18161" y="24576"/>
                    <a:pt x="18144" y="24572"/>
                    <a:pt x="18128" y="24564"/>
                  </a:cubicBezTo>
                  <a:cubicBezTo>
                    <a:pt x="17432" y="24315"/>
                    <a:pt x="16762" y="24006"/>
                    <a:pt x="16109" y="23654"/>
                  </a:cubicBezTo>
                  <a:cubicBezTo>
                    <a:pt x="15989" y="23585"/>
                    <a:pt x="16006" y="23593"/>
                    <a:pt x="16066" y="23499"/>
                  </a:cubicBezTo>
                  <a:cubicBezTo>
                    <a:pt x="16350" y="23035"/>
                    <a:pt x="16616" y="22554"/>
                    <a:pt x="16865" y="22064"/>
                  </a:cubicBezTo>
                  <a:cubicBezTo>
                    <a:pt x="16886" y="22023"/>
                    <a:pt x="16906" y="22004"/>
                    <a:pt x="16932" y="22004"/>
                  </a:cubicBezTo>
                  <a:close/>
                  <a:moveTo>
                    <a:pt x="19269" y="23121"/>
                  </a:moveTo>
                  <a:cubicBezTo>
                    <a:pt x="19280" y="23121"/>
                    <a:pt x="19292" y="23124"/>
                    <a:pt x="19305" y="23129"/>
                  </a:cubicBezTo>
                  <a:cubicBezTo>
                    <a:pt x="19623" y="23241"/>
                    <a:pt x="19949" y="23336"/>
                    <a:pt x="20285" y="23422"/>
                  </a:cubicBezTo>
                  <a:cubicBezTo>
                    <a:pt x="20328" y="23430"/>
                    <a:pt x="20353" y="23447"/>
                    <a:pt x="20328" y="23499"/>
                  </a:cubicBezTo>
                  <a:cubicBezTo>
                    <a:pt x="20139" y="23834"/>
                    <a:pt x="19949" y="24169"/>
                    <a:pt x="19657" y="24418"/>
                  </a:cubicBezTo>
                  <a:cubicBezTo>
                    <a:pt x="19425" y="24616"/>
                    <a:pt x="19142" y="24736"/>
                    <a:pt x="18841" y="24762"/>
                  </a:cubicBezTo>
                  <a:cubicBezTo>
                    <a:pt x="18695" y="24753"/>
                    <a:pt x="18558" y="24719"/>
                    <a:pt x="18420" y="24667"/>
                  </a:cubicBezTo>
                  <a:cubicBezTo>
                    <a:pt x="18351" y="24642"/>
                    <a:pt x="18412" y="24607"/>
                    <a:pt x="18420" y="24581"/>
                  </a:cubicBezTo>
                  <a:cubicBezTo>
                    <a:pt x="18644" y="24229"/>
                    <a:pt x="18850" y="23860"/>
                    <a:pt x="19056" y="23490"/>
                  </a:cubicBezTo>
                  <a:cubicBezTo>
                    <a:pt x="19108" y="23379"/>
                    <a:pt x="19168" y="23276"/>
                    <a:pt x="19219" y="23164"/>
                  </a:cubicBezTo>
                  <a:cubicBezTo>
                    <a:pt x="19231" y="23134"/>
                    <a:pt x="19247" y="23121"/>
                    <a:pt x="19269" y="23121"/>
                  </a:cubicBezTo>
                  <a:close/>
                  <a:moveTo>
                    <a:pt x="5829" y="20819"/>
                  </a:moveTo>
                  <a:cubicBezTo>
                    <a:pt x="5847" y="20819"/>
                    <a:pt x="5867" y="20835"/>
                    <a:pt x="5894" y="20861"/>
                  </a:cubicBezTo>
                  <a:cubicBezTo>
                    <a:pt x="6315" y="21368"/>
                    <a:pt x="6762" y="21841"/>
                    <a:pt x="7217" y="22305"/>
                  </a:cubicBezTo>
                  <a:cubicBezTo>
                    <a:pt x="7354" y="22442"/>
                    <a:pt x="7501" y="22580"/>
                    <a:pt x="7638" y="22717"/>
                  </a:cubicBezTo>
                  <a:cubicBezTo>
                    <a:pt x="7690" y="22760"/>
                    <a:pt x="7698" y="22794"/>
                    <a:pt x="7655" y="22855"/>
                  </a:cubicBezTo>
                  <a:cubicBezTo>
                    <a:pt x="7174" y="23516"/>
                    <a:pt x="6667" y="24160"/>
                    <a:pt x="6143" y="24805"/>
                  </a:cubicBezTo>
                  <a:cubicBezTo>
                    <a:pt x="6117" y="24831"/>
                    <a:pt x="6092" y="24865"/>
                    <a:pt x="6074" y="24908"/>
                  </a:cubicBezTo>
                  <a:cubicBezTo>
                    <a:pt x="6068" y="24941"/>
                    <a:pt x="6051" y="24954"/>
                    <a:pt x="6019" y="24954"/>
                  </a:cubicBezTo>
                  <a:cubicBezTo>
                    <a:pt x="6010" y="24954"/>
                    <a:pt x="6000" y="24953"/>
                    <a:pt x="5988" y="24951"/>
                  </a:cubicBezTo>
                  <a:cubicBezTo>
                    <a:pt x="5619" y="24908"/>
                    <a:pt x="5267" y="24753"/>
                    <a:pt x="4983" y="24504"/>
                  </a:cubicBezTo>
                  <a:cubicBezTo>
                    <a:pt x="4554" y="24178"/>
                    <a:pt x="4219" y="23748"/>
                    <a:pt x="3987" y="23267"/>
                  </a:cubicBezTo>
                  <a:cubicBezTo>
                    <a:pt x="3918" y="23112"/>
                    <a:pt x="3918" y="23112"/>
                    <a:pt x="4038" y="22992"/>
                  </a:cubicBezTo>
                  <a:cubicBezTo>
                    <a:pt x="4631" y="22399"/>
                    <a:pt x="5112" y="21729"/>
                    <a:pt x="5619" y="21068"/>
                  </a:cubicBezTo>
                  <a:cubicBezTo>
                    <a:pt x="5662" y="20999"/>
                    <a:pt x="5731" y="20930"/>
                    <a:pt x="5774" y="20861"/>
                  </a:cubicBezTo>
                  <a:cubicBezTo>
                    <a:pt x="5794" y="20832"/>
                    <a:pt x="5811" y="20819"/>
                    <a:pt x="5829" y="20819"/>
                  </a:cubicBezTo>
                  <a:close/>
                  <a:moveTo>
                    <a:pt x="13925" y="22448"/>
                  </a:moveTo>
                  <a:cubicBezTo>
                    <a:pt x="13947" y="22448"/>
                    <a:pt x="13972" y="22460"/>
                    <a:pt x="14004" y="22485"/>
                  </a:cubicBezTo>
                  <a:cubicBezTo>
                    <a:pt x="14546" y="22889"/>
                    <a:pt x="15113" y="23267"/>
                    <a:pt x="15697" y="23611"/>
                  </a:cubicBezTo>
                  <a:cubicBezTo>
                    <a:pt x="15723" y="23628"/>
                    <a:pt x="15748" y="23636"/>
                    <a:pt x="15765" y="23671"/>
                  </a:cubicBezTo>
                  <a:lnTo>
                    <a:pt x="15723" y="23748"/>
                  </a:lnTo>
                  <a:cubicBezTo>
                    <a:pt x="15456" y="24186"/>
                    <a:pt x="15155" y="24590"/>
                    <a:pt x="14855" y="25002"/>
                  </a:cubicBezTo>
                  <a:cubicBezTo>
                    <a:pt x="14795" y="25080"/>
                    <a:pt x="14726" y="25166"/>
                    <a:pt x="14674" y="25252"/>
                  </a:cubicBezTo>
                  <a:cubicBezTo>
                    <a:pt x="14657" y="25291"/>
                    <a:pt x="14622" y="25312"/>
                    <a:pt x="14587" y="25312"/>
                  </a:cubicBezTo>
                  <a:cubicBezTo>
                    <a:pt x="14569" y="25312"/>
                    <a:pt x="14552" y="25306"/>
                    <a:pt x="14537" y="25294"/>
                  </a:cubicBezTo>
                  <a:cubicBezTo>
                    <a:pt x="13970" y="25011"/>
                    <a:pt x="13429" y="24702"/>
                    <a:pt x="12913" y="24367"/>
                  </a:cubicBezTo>
                  <a:cubicBezTo>
                    <a:pt x="12836" y="24315"/>
                    <a:pt x="12716" y="24281"/>
                    <a:pt x="12707" y="24212"/>
                  </a:cubicBezTo>
                  <a:cubicBezTo>
                    <a:pt x="12698" y="24135"/>
                    <a:pt x="12793" y="24066"/>
                    <a:pt x="12836" y="23997"/>
                  </a:cubicBezTo>
                  <a:cubicBezTo>
                    <a:pt x="13188" y="23508"/>
                    <a:pt x="13515" y="23009"/>
                    <a:pt x="13841" y="22511"/>
                  </a:cubicBezTo>
                  <a:cubicBezTo>
                    <a:pt x="13871" y="22471"/>
                    <a:pt x="13895" y="22448"/>
                    <a:pt x="13925" y="22448"/>
                  </a:cubicBezTo>
                  <a:close/>
                  <a:moveTo>
                    <a:pt x="10843" y="23052"/>
                  </a:moveTo>
                  <a:cubicBezTo>
                    <a:pt x="10860" y="23061"/>
                    <a:pt x="10877" y="23078"/>
                    <a:pt x="10894" y="23087"/>
                  </a:cubicBezTo>
                  <a:cubicBezTo>
                    <a:pt x="11367" y="23482"/>
                    <a:pt x="11856" y="23851"/>
                    <a:pt x="12372" y="24203"/>
                  </a:cubicBezTo>
                  <a:cubicBezTo>
                    <a:pt x="12423" y="24238"/>
                    <a:pt x="12432" y="24264"/>
                    <a:pt x="12398" y="24324"/>
                  </a:cubicBezTo>
                  <a:cubicBezTo>
                    <a:pt x="12114" y="24693"/>
                    <a:pt x="11839" y="25063"/>
                    <a:pt x="11573" y="25432"/>
                  </a:cubicBezTo>
                  <a:cubicBezTo>
                    <a:pt x="11546" y="25469"/>
                    <a:pt x="11523" y="25486"/>
                    <a:pt x="11495" y="25486"/>
                  </a:cubicBezTo>
                  <a:cubicBezTo>
                    <a:pt x="11478" y="25486"/>
                    <a:pt x="11459" y="25480"/>
                    <a:pt x="11435" y="25466"/>
                  </a:cubicBezTo>
                  <a:cubicBezTo>
                    <a:pt x="10894" y="25140"/>
                    <a:pt x="10387" y="24770"/>
                    <a:pt x="9880" y="24392"/>
                  </a:cubicBezTo>
                  <a:cubicBezTo>
                    <a:pt x="9837" y="24367"/>
                    <a:pt x="9829" y="24341"/>
                    <a:pt x="9863" y="24298"/>
                  </a:cubicBezTo>
                  <a:cubicBezTo>
                    <a:pt x="10181" y="23903"/>
                    <a:pt x="10508" y="23508"/>
                    <a:pt x="10800" y="23087"/>
                  </a:cubicBezTo>
                  <a:cubicBezTo>
                    <a:pt x="10808" y="23078"/>
                    <a:pt x="10817" y="23052"/>
                    <a:pt x="10843" y="23052"/>
                  </a:cubicBezTo>
                  <a:close/>
                  <a:moveTo>
                    <a:pt x="15936" y="23759"/>
                  </a:moveTo>
                  <a:cubicBezTo>
                    <a:pt x="15947" y="23759"/>
                    <a:pt x="15959" y="23764"/>
                    <a:pt x="15972" y="23774"/>
                  </a:cubicBezTo>
                  <a:cubicBezTo>
                    <a:pt x="16616" y="24135"/>
                    <a:pt x="17286" y="24435"/>
                    <a:pt x="17973" y="24685"/>
                  </a:cubicBezTo>
                  <a:cubicBezTo>
                    <a:pt x="18042" y="24710"/>
                    <a:pt x="18034" y="24736"/>
                    <a:pt x="17991" y="24779"/>
                  </a:cubicBezTo>
                  <a:cubicBezTo>
                    <a:pt x="17492" y="25209"/>
                    <a:pt x="16882" y="25501"/>
                    <a:pt x="16229" y="25612"/>
                  </a:cubicBezTo>
                  <a:cubicBezTo>
                    <a:pt x="16075" y="25638"/>
                    <a:pt x="15920" y="25655"/>
                    <a:pt x="15765" y="25655"/>
                  </a:cubicBezTo>
                  <a:cubicBezTo>
                    <a:pt x="15750" y="25656"/>
                    <a:pt x="15734" y="25656"/>
                    <a:pt x="15719" y="25656"/>
                  </a:cubicBezTo>
                  <a:cubicBezTo>
                    <a:pt x="15425" y="25656"/>
                    <a:pt x="15133" y="25579"/>
                    <a:pt x="14872" y="25432"/>
                  </a:cubicBezTo>
                  <a:cubicBezTo>
                    <a:pt x="14803" y="25398"/>
                    <a:pt x="14786" y="25372"/>
                    <a:pt x="14838" y="25312"/>
                  </a:cubicBezTo>
                  <a:cubicBezTo>
                    <a:pt x="15198" y="24813"/>
                    <a:pt x="15576" y="24324"/>
                    <a:pt x="15886" y="23800"/>
                  </a:cubicBezTo>
                  <a:cubicBezTo>
                    <a:pt x="15902" y="23773"/>
                    <a:pt x="15918" y="23759"/>
                    <a:pt x="15936" y="23759"/>
                  </a:cubicBezTo>
                  <a:close/>
                  <a:moveTo>
                    <a:pt x="7840" y="22915"/>
                  </a:moveTo>
                  <a:cubicBezTo>
                    <a:pt x="7858" y="22915"/>
                    <a:pt x="7878" y="22926"/>
                    <a:pt x="7904" y="22949"/>
                  </a:cubicBezTo>
                  <a:cubicBezTo>
                    <a:pt x="8420" y="23422"/>
                    <a:pt x="8961" y="23868"/>
                    <a:pt x="9502" y="24306"/>
                  </a:cubicBezTo>
                  <a:cubicBezTo>
                    <a:pt x="9571" y="24358"/>
                    <a:pt x="9580" y="24384"/>
                    <a:pt x="9520" y="24453"/>
                  </a:cubicBezTo>
                  <a:cubicBezTo>
                    <a:pt x="9107" y="24916"/>
                    <a:pt x="8703" y="25389"/>
                    <a:pt x="8248" y="25819"/>
                  </a:cubicBezTo>
                  <a:cubicBezTo>
                    <a:pt x="8219" y="25854"/>
                    <a:pt x="8173" y="25872"/>
                    <a:pt x="8123" y="25872"/>
                  </a:cubicBezTo>
                  <a:cubicBezTo>
                    <a:pt x="8113" y="25872"/>
                    <a:pt x="8103" y="25872"/>
                    <a:pt x="8093" y="25870"/>
                  </a:cubicBezTo>
                  <a:cubicBezTo>
                    <a:pt x="7767" y="25827"/>
                    <a:pt x="7458" y="25715"/>
                    <a:pt x="7174" y="25552"/>
                  </a:cubicBezTo>
                  <a:cubicBezTo>
                    <a:pt x="6908" y="25398"/>
                    <a:pt x="6659" y="25209"/>
                    <a:pt x="6452" y="24994"/>
                  </a:cubicBezTo>
                  <a:cubicBezTo>
                    <a:pt x="6419" y="24955"/>
                    <a:pt x="6382" y="24941"/>
                    <a:pt x="6334" y="24941"/>
                  </a:cubicBezTo>
                  <a:cubicBezTo>
                    <a:pt x="6308" y="24941"/>
                    <a:pt x="6279" y="24945"/>
                    <a:pt x="6246" y="24951"/>
                  </a:cubicBezTo>
                  <a:lnTo>
                    <a:pt x="6401" y="24745"/>
                  </a:lnTo>
                  <a:cubicBezTo>
                    <a:pt x="6873" y="24160"/>
                    <a:pt x="7337" y="23576"/>
                    <a:pt x="7775" y="22966"/>
                  </a:cubicBezTo>
                  <a:cubicBezTo>
                    <a:pt x="7799" y="22933"/>
                    <a:pt x="7818" y="22915"/>
                    <a:pt x="7840" y="22915"/>
                  </a:cubicBezTo>
                  <a:close/>
                  <a:moveTo>
                    <a:pt x="12596" y="24366"/>
                  </a:moveTo>
                  <a:cubicBezTo>
                    <a:pt x="12610" y="24366"/>
                    <a:pt x="12625" y="24372"/>
                    <a:pt x="12647" y="24384"/>
                  </a:cubicBezTo>
                  <a:cubicBezTo>
                    <a:pt x="13205" y="24762"/>
                    <a:pt x="13781" y="25097"/>
                    <a:pt x="14374" y="25389"/>
                  </a:cubicBezTo>
                  <a:cubicBezTo>
                    <a:pt x="14408" y="25415"/>
                    <a:pt x="14468" y="25423"/>
                    <a:pt x="14408" y="25484"/>
                  </a:cubicBezTo>
                  <a:cubicBezTo>
                    <a:pt x="14073" y="25836"/>
                    <a:pt x="13686" y="26076"/>
                    <a:pt x="13188" y="26111"/>
                  </a:cubicBezTo>
                  <a:lnTo>
                    <a:pt x="13128" y="26111"/>
                  </a:lnTo>
                  <a:lnTo>
                    <a:pt x="13128" y="26119"/>
                  </a:lnTo>
                  <a:cubicBezTo>
                    <a:pt x="12638" y="26093"/>
                    <a:pt x="12166" y="25939"/>
                    <a:pt x="11753" y="25664"/>
                  </a:cubicBezTo>
                  <a:cubicBezTo>
                    <a:pt x="11650" y="25604"/>
                    <a:pt x="11659" y="25604"/>
                    <a:pt x="11728" y="25509"/>
                  </a:cubicBezTo>
                  <a:cubicBezTo>
                    <a:pt x="11994" y="25148"/>
                    <a:pt x="12260" y="24779"/>
                    <a:pt x="12527" y="24418"/>
                  </a:cubicBezTo>
                  <a:cubicBezTo>
                    <a:pt x="12554" y="24385"/>
                    <a:pt x="12571" y="24366"/>
                    <a:pt x="12596" y="24366"/>
                  </a:cubicBezTo>
                  <a:close/>
                  <a:moveTo>
                    <a:pt x="11550" y="25756"/>
                  </a:moveTo>
                  <a:cubicBezTo>
                    <a:pt x="11559" y="25756"/>
                    <a:pt x="11568" y="25759"/>
                    <a:pt x="11581" y="25767"/>
                  </a:cubicBezTo>
                  <a:cubicBezTo>
                    <a:pt x="11822" y="25930"/>
                    <a:pt x="12080" y="26059"/>
                    <a:pt x="12355" y="26145"/>
                  </a:cubicBezTo>
                  <a:cubicBezTo>
                    <a:pt x="12148" y="26291"/>
                    <a:pt x="11908" y="26377"/>
                    <a:pt x="11659" y="26403"/>
                  </a:cubicBezTo>
                  <a:cubicBezTo>
                    <a:pt x="11610" y="26407"/>
                    <a:pt x="11562" y="26410"/>
                    <a:pt x="11514" y="26410"/>
                  </a:cubicBezTo>
                  <a:cubicBezTo>
                    <a:pt x="11382" y="26410"/>
                    <a:pt x="11250" y="26394"/>
                    <a:pt x="11118" y="26368"/>
                  </a:cubicBezTo>
                  <a:cubicBezTo>
                    <a:pt x="11049" y="26351"/>
                    <a:pt x="11049" y="26334"/>
                    <a:pt x="11092" y="26283"/>
                  </a:cubicBezTo>
                  <a:cubicBezTo>
                    <a:pt x="11229" y="26119"/>
                    <a:pt x="11367" y="25956"/>
                    <a:pt x="11504" y="25784"/>
                  </a:cubicBezTo>
                  <a:cubicBezTo>
                    <a:pt x="11522" y="25772"/>
                    <a:pt x="11532" y="25756"/>
                    <a:pt x="11550" y="25756"/>
                  </a:cubicBezTo>
                  <a:close/>
                  <a:moveTo>
                    <a:pt x="9727" y="24512"/>
                  </a:moveTo>
                  <a:cubicBezTo>
                    <a:pt x="9745" y="24512"/>
                    <a:pt x="9766" y="24521"/>
                    <a:pt x="9794" y="24538"/>
                  </a:cubicBezTo>
                  <a:cubicBezTo>
                    <a:pt x="10284" y="24916"/>
                    <a:pt x="10791" y="25269"/>
                    <a:pt x="11315" y="25587"/>
                  </a:cubicBezTo>
                  <a:cubicBezTo>
                    <a:pt x="11384" y="25630"/>
                    <a:pt x="11401" y="25655"/>
                    <a:pt x="11341" y="25724"/>
                  </a:cubicBezTo>
                  <a:cubicBezTo>
                    <a:pt x="11246" y="25836"/>
                    <a:pt x="11169" y="25956"/>
                    <a:pt x="11057" y="26059"/>
                  </a:cubicBezTo>
                  <a:cubicBezTo>
                    <a:pt x="10740" y="26403"/>
                    <a:pt x="10301" y="26609"/>
                    <a:pt x="9829" y="26635"/>
                  </a:cubicBezTo>
                  <a:cubicBezTo>
                    <a:pt x="9331" y="26609"/>
                    <a:pt x="8849" y="26523"/>
                    <a:pt x="8446" y="26205"/>
                  </a:cubicBezTo>
                  <a:cubicBezTo>
                    <a:pt x="8248" y="26042"/>
                    <a:pt x="8239" y="26085"/>
                    <a:pt x="8428" y="25896"/>
                  </a:cubicBezTo>
                  <a:cubicBezTo>
                    <a:pt x="8867" y="25475"/>
                    <a:pt x="9262" y="25020"/>
                    <a:pt x="9657" y="24564"/>
                  </a:cubicBezTo>
                  <a:cubicBezTo>
                    <a:pt x="9682" y="24529"/>
                    <a:pt x="9701" y="24512"/>
                    <a:pt x="9727" y="24512"/>
                  </a:cubicBezTo>
                  <a:close/>
                  <a:moveTo>
                    <a:pt x="13907" y="1"/>
                  </a:moveTo>
                  <a:cubicBezTo>
                    <a:pt x="13903" y="1"/>
                    <a:pt x="13898" y="1"/>
                    <a:pt x="13893" y="2"/>
                  </a:cubicBezTo>
                  <a:cubicBezTo>
                    <a:pt x="13832" y="10"/>
                    <a:pt x="13815" y="62"/>
                    <a:pt x="13815" y="105"/>
                  </a:cubicBezTo>
                  <a:cubicBezTo>
                    <a:pt x="13815" y="156"/>
                    <a:pt x="13832" y="208"/>
                    <a:pt x="13832" y="259"/>
                  </a:cubicBezTo>
                  <a:cubicBezTo>
                    <a:pt x="13867" y="680"/>
                    <a:pt x="13867" y="1093"/>
                    <a:pt x="13867" y="1505"/>
                  </a:cubicBezTo>
                  <a:cubicBezTo>
                    <a:pt x="13867" y="1866"/>
                    <a:pt x="13884" y="2227"/>
                    <a:pt x="13901" y="2570"/>
                  </a:cubicBezTo>
                  <a:cubicBezTo>
                    <a:pt x="13918" y="2914"/>
                    <a:pt x="13918" y="3258"/>
                    <a:pt x="13927" y="3601"/>
                  </a:cubicBezTo>
                  <a:cubicBezTo>
                    <a:pt x="13927" y="3635"/>
                    <a:pt x="13927" y="3657"/>
                    <a:pt x="13910" y="3657"/>
                  </a:cubicBezTo>
                  <a:cubicBezTo>
                    <a:pt x="13902" y="3657"/>
                    <a:pt x="13888" y="3651"/>
                    <a:pt x="13867" y="3636"/>
                  </a:cubicBezTo>
                  <a:cubicBezTo>
                    <a:pt x="13377" y="3318"/>
                    <a:pt x="12922" y="2948"/>
                    <a:pt x="12501" y="2545"/>
                  </a:cubicBezTo>
                  <a:cubicBezTo>
                    <a:pt x="12466" y="2519"/>
                    <a:pt x="12449" y="2484"/>
                    <a:pt x="12458" y="2442"/>
                  </a:cubicBezTo>
                  <a:cubicBezTo>
                    <a:pt x="12501" y="2055"/>
                    <a:pt x="12501" y="1668"/>
                    <a:pt x="12466" y="1282"/>
                  </a:cubicBezTo>
                  <a:cubicBezTo>
                    <a:pt x="12466" y="1161"/>
                    <a:pt x="12441" y="1041"/>
                    <a:pt x="12389" y="929"/>
                  </a:cubicBezTo>
                  <a:cubicBezTo>
                    <a:pt x="12376" y="892"/>
                    <a:pt x="12345" y="868"/>
                    <a:pt x="12306" y="868"/>
                  </a:cubicBezTo>
                  <a:cubicBezTo>
                    <a:pt x="12292" y="868"/>
                    <a:pt x="12276" y="871"/>
                    <a:pt x="12260" y="878"/>
                  </a:cubicBezTo>
                  <a:cubicBezTo>
                    <a:pt x="12209" y="904"/>
                    <a:pt x="12209" y="955"/>
                    <a:pt x="12234" y="1007"/>
                  </a:cubicBezTo>
                  <a:cubicBezTo>
                    <a:pt x="12252" y="1050"/>
                    <a:pt x="12269" y="1093"/>
                    <a:pt x="12277" y="1136"/>
                  </a:cubicBezTo>
                  <a:cubicBezTo>
                    <a:pt x="12320" y="1505"/>
                    <a:pt x="12329" y="1883"/>
                    <a:pt x="12303" y="2253"/>
                  </a:cubicBezTo>
                  <a:cubicBezTo>
                    <a:pt x="12303" y="2278"/>
                    <a:pt x="12295" y="2304"/>
                    <a:pt x="12277" y="2321"/>
                  </a:cubicBezTo>
                  <a:cubicBezTo>
                    <a:pt x="12269" y="2313"/>
                    <a:pt x="12260" y="2313"/>
                    <a:pt x="12260" y="2304"/>
                  </a:cubicBezTo>
                  <a:cubicBezTo>
                    <a:pt x="11951" y="1978"/>
                    <a:pt x="11633" y="1643"/>
                    <a:pt x="11453" y="1222"/>
                  </a:cubicBezTo>
                  <a:cubicBezTo>
                    <a:pt x="11431" y="1185"/>
                    <a:pt x="11409" y="1149"/>
                    <a:pt x="11367" y="1149"/>
                  </a:cubicBezTo>
                  <a:cubicBezTo>
                    <a:pt x="11359" y="1149"/>
                    <a:pt x="11350" y="1150"/>
                    <a:pt x="11341" y="1153"/>
                  </a:cubicBezTo>
                  <a:cubicBezTo>
                    <a:pt x="11272" y="1179"/>
                    <a:pt x="11272" y="1230"/>
                    <a:pt x="11298" y="1290"/>
                  </a:cubicBezTo>
                  <a:cubicBezTo>
                    <a:pt x="11315" y="1350"/>
                    <a:pt x="11349" y="1419"/>
                    <a:pt x="11384" y="1479"/>
                  </a:cubicBezTo>
                  <a:cubicBezTo>
                    <a:pt x="11616" y="1849"/>
                    <a:pt x="11891" y="2192"/>
                    <a:pt x="12209" y="2502"/>
                  </a:cubicBezTo>
                  <a:cubicBezTo>
                    <a:pt x="12260" y="2545"/>
                    <a:pt x="12277" y="2605"/>
                    <a:pt x="12269" y="2665"/>
                  </a:cubicBezTo>
                  <a:cubicBezTo>
                    <a:pt x="12209" y="3155"/>
                    <a:pt x="12148" y="3644"/>
                    <a:pt x="12088" y="4134"/>
                  </a:cubicBezTo>
                  <a:cubicBezTo>
                    <a:pt x="12088" y="4160"/>
                    <a:pt x="12097" y="4186"/>
                    <a:pt x="12071" y="4194"/>
                  </a:cubicBezTo>
                  <a:cubicBezTo>
                    <a:pt x="12069" y="4195"/>
                    <a:pt x="12066" y="4196"/>
                    <a:pt x="12064" y="4196"/>
                  </a:cubicBezTo>
                  <a:cubicBezTo>
                    <a:pt x="12049" y="4196"/>
                    <a:pt x="12034" y="4176"/>
                    <a:pt x="12020" y="4168"/>
                  </a:cubicBezTo>
                  <a:cubicBezTo>
                    <a:pt x="11530" y="3747"/>
                    <a:pt x="11075" y="3292"/>
                    <a:pt x="10662" y="2802"/>
                  </a:cubicBezTo>
                  <a:cubicBezTo>
                    <a:pt x="10636" y="2777"/>
                    <a:pt x="10619" y="2734"/>
                    <a:pt x="10628" y="2691"/>
                  </a:cubicBezTo>
                  <a:cubicBezTo>
                    <a:pt x="10671" y="2424"/>
                    <a:pt x="10705" y="2158"/>
                    <a:pt x="10740" y="1883"/>
                  </a:cubicBezTo>
                  <a:cubicBezTo>
                    <a:pt x="10757" y="1703"/>
                    <a:pt x="10782" y="1514"/>
                    <a:pt x="10800" y="1333"/>
                  </a:cubicBezTo>
                  <a:cubicBezTo>
                    <a:pt x="10800" y="1273"/>
                    <a:pt x="10774" y="1213"/>
                    <a:pt x="10714" y="1213"/>
                  </a:cubicBezTo>
                  <a:cubicBezTo>
                    <a:pt x="10709" y="1212"/>
                    <a:pt x="10705" y="1212"/>
                    <a:pt x="10701" y="1212"/>
                  </a:cubicBezTo>
                  <a:cubicBezTo>
                    <a:pt x="10650" y="1212"/>
                    <a:pt x="10628" y="1260"/>
                    <a:pt x="10628" y="1307"/>
                  </a:cubicBezTo>
                  <a:cubicBezTo>
                    <a:pt x="10611" y="1591"/>
                    <a:pt x="10568" y="1857"/>
                    <a:pt x="10533" y="2132"/>
                  </a:cubicBezTo>
                  <a:cubicBezTo>
                    <a:pt x="10516" y="2270"/>
                    <a:pt x="10490" y="2407"/>
                    <a:pt x="10473" y="2553"/>
                  </a:cubicBezTo>
                  <a:cubicBezTo>
                    <a:pt x="10447" y="2527"/>
                    <a:pt x="10430" y="2510"/>
                    <a:pt x="10422" y="2493"/>
                  </a:cubicBezTo>
                  <a:cubicBezTo>
                    <a:pt x="10130" y="2115"/>
                    <a:pt x="9880" y="1703"/>
                    <a:pt x="9666" y="1273"/>
                  </a:cubicBezTo>
                  <a:cubicBezTo>
                    <a:pt x="9631" y="1187"/>
                    <a:pt x="9580" y="1101"/>
                    <a:pt x="9528" y="1033"/>
                  </a:cubicBezTo>
                  <a:cubicBezTo>
                    <a:pt x="9499" y="1003"/>
                    <a:pt x="9469" y="982"/>
                    <a:pt x="9440" y="982"/>
                  </a:cubicBezTo>
                  <a:cubicBezTo>
                    <a:pt x="9418" y="982"/>
                    <a:pt x="9396" y="994"/>
                    <a:pt x="9373" y="1024"/>
                  </a:cubicBezTo>
                  <a:cubicBezTo>
                    <a:pt x="9367" y="1031"/>
                    <a:pt x="9360" y="1043"/>
                    <a:pt x="9344" y="1043"/>
                  </a:cubicBezTo>
                  <a:cubicBezTo>
                    <a:pt x="9340" y="1043"/>
                    <a:pt x="9335" y="1043"/>
                    <a:pt x="9331" y="1041"/>
                  </a:cubicBezTo>
                  <a:cubicBezTo>
                    <a:pt x="9293" y="1030"/>
                    <a:pt x="9265" y="1024"/>
                    <a:pt x="9245" y="1024"/>
                  </a:cubicBezTo>
                  <a:cubicBezTo>
                    <a:pt x="9200" y="1024"/>
                    <a:pt x="9190" y="1056"/>
                    <a:pt x="9184" y="1144"/>
                  </a:cubicBezTo>
                  <a:cubicBezTo>
                    <a:pt x="9150" y="1565"/>
                    <a:pt x="9099" y="1986"/>
                    <a:pt x="9030" y="2407"/>
                  </a:cubicBezTo>
                  <a:cubicBezTo>
                    <a:pt x="9021" y="2424"/>
                    <a:pt x="9030" y="2459"/>
                    <a:pt x="8987" y="2467"/>
                  </a:cubicBezTo>
                  <a:cubicBezTo>
                    <a:pt x="8832" y="2253"/>
                    <a:pt x="8695" y="2029"/>
                    <a:pt x="8549" y="1806"/>
                  </a:cubicBezTo>
                  <a:cubicBezTo>
                    <a:pt x="8497" y="1728"/>
                    <a:pt x="8480" y="1634"/>
                    <a:pt x="8514" y="1548"/>
                  </a:cubicBezTo>
                  <a:cubicBezTo>
                    <a:pt x="8626" y="1239"/>
                    <a:pt x="8686" y="912"/>
                    <a:pt x="8703" y="586"/>
                  </a:cubicBezTo>
                  <a:cubicBezTo>
                    <a:pt x="8703" y="517"/>
                    <a:pt x="8703" y="457"/>
                    <a:pt x="8626" y="448"/>
                  </a:cubicBezTo>
                  <a:cubicBezTo>
                    <a:pt x="8540" y="448"/>
                    <a:pt x="8532" y="508"/>
                    <a:pt x="8532" y="569"/>
                  </a:cubicBezTo>
                  <a:cubicBezTo>
                    <a:pt x="8532" y="697"/>
                    <a:pt x="8514" y="826"/>
                    <a:pt x="8489" y="947"/>
                  </a:cubicBezTo>
                  <a:cubicBezTo>
                    <a:pt x="8463" y="1127"/>
                    <a:pt x="8420" y="1299"/>
                    <a:pt x="8360" y="1471"/>
                  </a:cubicBezTo>
                  <a:cubicBezTo>
                    <a:pt x="8343" y="1454"/>
                    <a:pt x="8334" y="1445"/>
                    <a:pt x="8334" y="1436"/>
                  </a:cubicBezTo>
                  <a:cubicBezTo>
                    <a:pt x="8171" y="1161"/>
                    <a:pt x="8033" y="886"/>
                    <a:pt x="7913" y="594"/>
                  </a:cubicBezTo>
                  <a:cubicBezTo>
                    <a:pt x="7898" y="543"/>
                    <a:pt x="7878" y="505"/>
                    <a:pt x="7835" y="505"/>
                  </a:cubicBezTo>
                  <a:cubicBezTo>
                    <a:pt x="7827" y="505"/>
                    <a:pt x="7819" y="506"/>
                    <a:pt x="7810" y="508"/>
                  </a:cubicBezTo>
                  <a:cubicBezTo>
                    <a:pt x="7741" y="534"/>
                    <a:pt x="7733" y="586"/>
                    <a:pt x="7750" y="637"/>
                  </a:cubicBezTo>
                  <a:cubicBezTo>
                    <a:pt x="7767" y="689"/>
                    <a:pt x="7793" y="749"/>
                    <a:pt x="7810" y="801"/>
                  </a:cubicBezTo>
                  <a:cubicBezTo>
                    <a:pt x="7947" y="1084"/>
                    <a:pt x="8093" y="1368"/>
                    <a:pt x="8257" y="1634"/>
                  </a:cubicBezTo>
                  <a:cubicBezTo>
                    <a:pt x="8282" y="1677"/>
                    <a:pt x="8291" y="1728"/>
                    <a:pt x="8274" y="1780"/>
                  </a:cubicBezTo>
                  <a:cubicBezTo>
                    <a:pt x="8162" y="2132"/>
                    <a:pt x="8050" y="2493"/>
                    <a:pt x="7939" y="2845"/>
                  </a:cubicBezTo>
                  <a:cubicBezTo>
                    <a:pt x="7922" y="2880"/>
                    <a:pt x="7922" y="2931"/>
                    <a:pt x="7887" y="2931"/>
                  </a:cubicBezTo>
                  <a:cubicBezTo>
                    <a:pt x="7853" y="2931"/>
                    <a:pt x="7836" y="2871"/>
                    <a:pt x="7827" y="2854"/>
                  </a:cubicBezTo>
                  <a:cubicBezTo>
                    <a:pt x="7818" y="2845"/>
                    <a:pt x="7818" y="2828"/>
                    <a:pt x="7810" y="2820"/>
                  </a:cubicBezTo>
                  <a:cubicBezTo>
                    <a:pt x="7724" y="2673"/>
                    <a:pt x="7647" y="2519"/>
                    <a:pt x="7561" y="2373"/>
                  </a:cubicBezTo>
                  <a:cubicBezTo>
                    <a:pt x="7548" y="2342"/>
                    <a:pt x="7519" y="2316"/>
                    <a:pt x="7481" y="2316"/>
                  </a:cubicBezTo>
                  <a:cubicBezTo>
                    <a:pt x="7465" y="2316"/>
                    <a:pt x="7449" y="2320"/>
                    <a:pt x="7432" y="2330"/>
                  </a:cubicBezTo>
                  <a:cubicBezTo>
                    <a:pt x="7380" y="2364"/>
                    <a:pt x="7397" y="2416"/>
                    <a:pt x="7423" y="2467"/>
                  </a:cubicBezTo>
                  <a:cubicBezTo>
                    <a:pt x="7544" y="2682"/>
                    <a:pt x="7664" y="2905"/>
                    <a:pt x="7784" y="3120"/>
                  </a:cubicBezTo>
                  <a:cubicBezTo>
                    <a:pt x="7810" y="3163"/>
                    <a:pt x="7810" y="3215"/>
                    <a:pt x="7793" y="3258"/>
                  </a:cubicBezTo>
                  <a:cubicBezTo>
                    <a:pt x="7672" y="3584"/>
                    <a:pt x="7544" y="3902"/>
                    <a:pt x="7415" y="4211"/>
                  </a:cubicBezTo>
                  <a:cubicBezTo>
                    <a:pt x="7406" y="4237"/>
                    <a:pt x="7406" y="4263"/>
                    <a:pt x="7372" y="4263"/>
                  </a:cubicBezTo>
                  <a:lnTo>
                    <a:pt x="7329" y="4186"/>
                  </a:lnTo>
                  <a:cubicBezTo>
                    <a:pt x="7251" y="4014"/>
                    <a:pt x="7183" y="3825"/>
                    <a:pt x="7140" y="3644"/>
                  </a:cubicBezTo>
                  <a:cubicBezTo>
                    <a:pt x="7124" y="3598"/>
                    <a:pt x="7095" y="3566"/>
                    <a:pt x="7046" y="3566"/>
                  </a:cubicBezTo>
                  <a:cubicBezTo>
                    <a:pt x="7040" y="3566"/>
                    <a:pt x="7034" y="3566"/>
                    <a:pt x="7028" y="3567"/>
                  </a:cubicBezTo>
                  <a:cubicBezTo>
                    <a:pt x="6968" y="3576"/>
                    <a:pt x="6968" y="3627"/>
                    <a:pt x="6968" y="3679"/>
                  </a:cubicBezTo>
                  <a:cubicBezTo>
                    <a:pt x="6976" y="3704"/>
                    <a:pt x="6985" y="3730"/>
                    <a:pt x="6985" y="3747"/>
                  </a:cubicBezTo>
                  <a:cubicBezTo>
                    <a:pt x="7054" y="3988"/>
                    <a:pt x="7148" y="4220"/>
                    <a:pt x="7251" y="4443"/>
                  </a:cubicBezTo>
                  <a:cubicBezTo>
                    <a:pt x="7277" y="4486"/>
                    <a:pt x="7277" y="4538"/>
                    <a:pt x="7251" y="4581"/>
                  </a:cubicBezTo>
                  <a:cubicBezTo>
                    <a:pt x="7165" y="4778"/>
                    <a:pt x="7088" y="4976"/>
                    <a:pt x="6994" y="5174"/>
                  </a:cubicBezTo>
                  <a:cubicBezTo>
                    <a:pt x="6985" y="5217"/>
                    <a:pt x="6959" y="5251"/>
                    <a:pt x="6934" y="5285"/>
                  </a:cubicBezTo>
                  <a:cubicBezTo>
                    <a:pt x="6908" y="5259"/>
                    <a:pt x="6891" y="5225"/>
                    <a:pt x="6891" y="5191"/>
                  </a:cubicBezTo>
                  <a:cubicBezTo>
                    <a:pt x="6796" y="4942"/>
                    <a:pt x="6736" y="4675"/>
                    <a:pt x="6624" y="4435"/>
                  </a:cubicBezTo>
                  <a:cubicBezTo>
                    <a:pt x="6610" y="4393"/>
                    <a:pt x="6585" y="4351"/>
                    <a:pt x="6543" y="4351"/>
                  </a:cubicBezTo>
                  <a:cubicBezTo>
                    <a:pt x="6534" y="4351"/>
                    <a:pt x="6524" y="4353"/>
                    <a:pt x="6513" y="4357"/>
                  </a:cubicBezTo>
                  <a:cubicBezTo>
                    <a:pt x="6444" y="4383"/>
                    <a:pt x="6444" y="4443"/>
                    <a:pt x="6470" y="4495"/>
                  </a:cubicBezTo>
                  <a:cubicBezTo>
                    <a:pt x="6598" y="4821"/>
                    <a:pt x="6676" y="5139"/>
                    <a:pt x="6796" y="5466"/>
                  </a:cubicBezTo>
                  <a:cubicBezTo>
                    <a:pt x="6822" y="5517"/>
                    <a:pt x="6813" y="5569"/>
                    <a:pt x="6787" y="5620"/>
                  </a:cubicBezTo>
                  <a:cubicBezTo>
                    <a:pt x="6590" y="6024"/>
                    <a:pt x="6375" y="6428"/>
                    <a:pt x="6160" y="6823"/>
                  </a:cubicBezTo>
                  <a:cubicBezTo>
                    <a:pt x="6143" y="6849"/>
                    <a:pt x="6135" y="6883"/>
                    <a:pt x="6100" y="6900"/>
                  </a:cubicBezTo>
                  <a:cubicBezTo>
                    <a:pt x="6074" y="6875"/>
                    <a:pt x="6057" y="6840"/>
                    <a:pt x="6049" y="6806"/>
                  </a:cubicBezTo>
                  <a:cubicBezTo>
                    <a:pt x="5946" y="6522"/>
                    <a:pt x="5842" y="6247"/>
                    <a:pt x="5739" y="5964"/>
                  </a:cubicBezTo>
                  <a:cubicBezTo>
                    <a:pt x="5722" y="5904"/>
                    <a:pt x="5688" y="5852"/>
                    <a:pt x="5653" y="5801"/>
                  </a:cubicBezTo>
                  <a:cubicBezTo>
                    <a:pt x="5633" y="5780"/>
                    <a:pt x="5605" y="5769"/>
                    <a:pt x="5578" y="5769"/>
                  </a:cubicBezTo>
                  <a:cubicBezTo>
                    <a:pt x="5560" y="5769"/>
                    <a:pt x="5541" y="5773"/>
                    <a:pt x="5525" y="5784"/>
                  </a:cubicBezTo>
                  <a:cubicBezTo>
                    <a:pt x="5490" y="5818"/>
                    <a:pt x="5490" y="5861"/>
                    <a:pt x="5516" y="5904"/>
                  </a:cubicBezTo>
                  <a:cubicBezTo>
                    <a:pt x="5542" y="5947"/>
                    <a:pt x="5559" y="5990"/>
                    <a:pt x="5585" y="6033"/>
                  </a:cubicBezTo>
                  <a:cubicBezTo>
                    <a:pt x="5714" y="6376"/>
                    <a:pt x="5834" y="6711"/>
                    <a:pt x="5963" y="7055"/>
                  </a:cubicBezTo>
                  <a:cubicBezTo>
                    <a:pt x="5980" y="7089"/>
                    <a:pt x="5980" y="7124"/>
                    <a:pt x="5963" y="7158"/>
                  </a:cubicBezTo>
                  <a:cubicBezTo>
                    <a:pt x="5791" y="7450"/>
                    <a:pt x="5602" y="7734"/>
                    <a:pt x="5404" y="8009"/>
                  </a:cubicBezTo>
                  <a:cubicBezTo>
                    <a:pt x="5386" y="8035"/>
                    <a:pt x="5373" y="8051"/>
                    <a:pt x="5361" y="8051"/>
                  </a:cubicBezTo>
                  <a:cubicBezTo>
                    <a:pt x="5350" y="8051"/>
                    <a:pt x="5339" y="8038"/>
                    <a:pt x="5327" y="8009"/>
                  </a:cubicBezTo>
                  <a:cubicBezTo>
                    <a:pt x="5147" y="7596"/>
                    <a:pt x="4949" y="7193"/>
                    <a:pt x="4829" y="6763"/>
                  </a:cubicBezTo>
                  <a:cubicBezTo>
                    <a:pt x="4829" y="6737"/>
                    <a:pt x="4820" y="6720"/>
                    <a:pt x="4803" y="6694"/>
                  </a:cubicBezTo>
                  <a:cubicBezTo>
                    <a:pt x="4796" y="6662"/>
                    <a:pt x="4766" y="6645"/>
                    <a:pt x="4734" y="6645"/>
                  </a:cubicBezTo>
                  <a:cubicBezTo>
                    <a:pt x="4723" y="6645"/>
                    <a:pt x="4711" y="6647"/>
                    <a:pt x="4700" y="6651"/>
                  </a:cubicBezTo>
                  <a:cubicBezTo>
                    <a:pt x="4657" y="6660"/>
                    <a:pt x="4640" y="6703"/>
                    <a:pt x="4648" y="6746"/>
                  </a:cubicBezTo>
                  <a:cubicBezTo>
                    <a:pt x="4665" y="6797"/>
                    <a:pt x="4674" y="6849"/>
                    <a:pt x="4691" y="6900"/>
                  </a:cubicBezTo>
                  <a:cubicBezTo>
                    <a:pt x="4829" y="7330"/>
                    <a:pt x="5009" y="7751"/>
                    <a:pt x="5207" y="8163"/>
                  </a:cubicBezTo>
                  <a:cubicBezTo>
                    <a:pt x="5232" y="8206"/>
                    <a:pt x="5232" y="8258"/>
                    <a:pt x="5198" y="8301"/>
                  </a:cubicBezTo>
                  <a:cubicBezTo>
                    <a:pt x="4854" y="8722"/>
                    <a:pt x="4519" y="9143"/>
                    <a:pt x="4150" y="9547"/>
                  </a:cubicBezTo>
                  <a:cubicBezTo>
                    <a:pt x="4127" y="9570"/>
                    <a:pt x="4111" y="9582"/>
                    <a:pt x="4097" y="9582"/>
                  </a:cubicBezTo>
                  <a:cubicBezTo>
                    <a:pt x="4081" y="9582"/>
                    <a:pt x="4070" y="9563"/>
                    <a:pt x="4055" y="9521"/>
                  </a:cubicBezTo>
                  <a:cubicBezTo>
                    <a:pt x="3909" y="9134"/>
                    <a:pt x="3780" y="8739"/>
                    <a:pt x="3669" y="8344"/>
                  </a:cubicBezTo>
                  <a:cubicBezTo>
                    <a:pt x="3557" y="7966"/>
                    <a:pt x="3480" y="7579"/>
                    <a:pt x="3454" y="7184"/>
                  </a:cubicBezTo>
                  <a:cubicBezTo>
                    <a:pt x="3454" y="7124"/>
                    <a:pt x="3454" y="7064"/>
                    <a:pt x="3368" y="7064"/>
                  </a:cubicBezTo>
                  <a:cubicBezTo>
                    <a:pt x="3291" y="7064"/>
                    <a:pt x="3282" y="7132"/>
                    <a:pt x="3282" y="7193"/>
                  </a:cubicBezTo>
                  <a:cubicBezTo>
                    <a:pt x="3282" y="7373"/>
                    <a:pt x="3308" y="7553"/>
                    <a:pt x="3351" y="7725"/>
                  </a:cubicBezTo>
                  <a:cubicBezTo>
                    <a:pt x="3488" y="8378"/>
                    <a:pt x="3677" y="9022"/>
                    <a:pt x="3918" y="9650"/>
                  </a:cubicBezTo>
                  <a:cubicBezTo>
                    <a:pt x="3952" y="9710"/>
                    <a:pt x="3935" y="9787"/>
                    <a:pt x="3884" y="9821"/>
                  </a:cubicBezTo>
                  <a:cubicBezTo>
                    <a:pt x="3729" y="9968"/>
                    <a:pt x="3591" y="10114"/>
                    <a:pt x="3437" y="10251"/>
                  </a:cubicBezTo>
                  <a:cubicBezTo>
                    <a:pt x="3351" y="10337"/>
                    <a:pt x="3256" y="10414"/>
                    <a:pt x="3170" y="10500"/>
                  </a:cubicBezTo>
                  <a:cubicBezTo>
                    <a:pt x="3136" y="10466"/>
                    <a:pt x="3119" y="10414"/>
                    <a:pt x="3119" y="10371"/>
                  </a:cubicBezTo>
                  <a:cubicBezTo>
                    <a:pt x="2904" y="9478"/>
                    <a:pt x="2732" y="8584"/>
                    <a:pt x="2621" y="7674"/>
                  </a:cubicBezTo>
                  <a:cubicBezTo>
                    <a:pt x="2612" y="7622"/>
                    <a:pt x="2612" y="7571"/>
                    <a:pt x="2535" y="7571"/>
                  </a:cubicBezTo>
                  <a:cubicBezTo>
                    <a:pt x="2466" y="7571"/>
                    <a:pt x="2457" y="7631"/>
                    <a:pt x="2457" y="7691"/>
                  </a:cubicBezTo>
                  <a:cubicBezTo>
                    <a:pt x="2457" y="7803"/>
                    <a:pt x="2466" y="7923"/>
                    <a:pt x="2483" y="8034"/>
                  </a:cubicBezTo>
                  <a:cubicBezTo>
                    <a:pt x="2638" y="8876"/>
                    <a:pt x="2767" y="9718"/>
                    <a:pt x="2990" y="10535"/>
                  </a:cubicBezTo>
                  <a:cubicBezTo>
                    <a:pt x="3007" y="10586"/>
                    <a:pt x="2990" y="10638"/>
                    <a:pt x="2956" y="10663"/>
                  </a:cubicBezTo>
                  <a:cubicBezTo>
                    <a:pt x="2603" y="10964"/>
                    <a:pt x="2234" y="11248"/>
                    <a:pt x="1856" y="11523"/>
                  </a:cubicBezTo>
                  <a:cubicBezTo>
                    <a:pt x="1831" y="11541"/>
                    <a:pt x="1813" y="11550"/>
                    <a:pt x="1799" y="11550"/>
                  </a:cubicBezTo>
                  <a:cubicBezTo>
                    <a:pt x="1775" y="11550"/>
                    <a:pt x="1764" y="11523"/>
                    <a:pt x="1753" y="11480"/>
                  </a:cubicBezTo>
                  <a:cubicBezTo>
                    <a:pt x="1710" y="11196"/>
                    <a:pt x="1650" y="10904"/>
                    <a:pt x="1598" y="10620"/>
                  </a:cubicBezTo>
                  <a:cubicBezTo>
                    <a:pt x="1495" y="9959"/>
                    <a:pt x="1375" y="9306"/>
                    <a:pt x="1383" y="8636"/>
                  </a:cubicBezTo>
                  <a:cubicBezTo>
                    <a:pt x="1392" y="8473"/>
                    <a:pt x="1383" y="8318"/>
                    <a:pt x="1358" y="8163"/>
                  </a:cubicBezTo>
                  <a:cubicBezTo>
                    <a:pt x="1342" y="8100"/>
                    <a:pt x="1318" y="8051"/>
                    <a:pt x="1267" y="8051"/>
                  </a:cubicBezTo>
                  <a:cubicBezTo>
                    <a:pt x="1263" y="8051"/>
                    <a:pt x="1259" y="8051"/>
                    <a:pt x="1255" y="8052"/>
                  </a:cubicBezTo>
                  <a:cubicBezTo>
                    <a:pt x="1186" y="8069"/>
                    <a:pt x="1177" y="8120"/>
                    <a:pt x="1186" y="8172"/>
                  </a:cubicBezTo>
                  <a:cubicBezTo>
                    <a:pt x="1203" y="8395"/>
                    <a:pt x="1212" y="8610"/>
                    <a:pt x="1212" y="8833"/>
                  </a:cubicBezTo>
                  <a:cubicBezTo>
                    <a:pt x="1212" y="9100"/>
                    <a:pt x="1237" y="9366"/>
                    <a:pt x="1272" y="9632"/>
                  </a:cubicBezTo>
                  <a:cubicBezTo>
                    <a:pt x="1358" y="10294"/>
                    <a:pt x="1478" y="10947"/>
                    <a:pt x="1607" y="11608"/>
                  </a:cubicBezTo>
                  <a:cubicBezTo>
                    <a:pt x="1615" y="11651"/>
                    <a:pt x="1598" y="11694"/>
                    <a:pt x="1555" y="11712"/>
                  </a:cubicBezTo>
                  <a:cubicBezTo>
                    <a:pt x="1426" y="11789"/>
                    <a:pt x="1306" y="11858"/>
                    <a:pt x="1177" y="11935"/>
                  </a:cubicBezTo>
                  <a:cubicBezTo>
                    <a:pt x="1162" y="11950"/>
                    <a:pt x="1144" y="11957"/>
                    <a:pt x="1125" y="11957"/>
                  </a:cubicBezTo>
                  <a:cubicBezTo>
                    <a:pt x="1101" y="11957"/>
                    <a:pt x="1076" y="11946"/>
                    <a:pt x="1057" y="11926"/>
                  </a:cubicBezTo>
                  <a:cubicBezTo>
                    <a:pt x="911" y="11806"/>
                    <a:pt x="791" y="11651"/>
                    <a:pt x="696" y="11488"/>
                  </a:cubicBezTo>
                  <a:cubicBezTo>
                    <a:pt x="447" y="11007"/>
                    <a:pt x="292" y="10483"/>
                    <a:pt x="249" y="9942"/>
                  </a:cubicBezTo>
                  <a:cubicBezTo>
                    <a:pt x="215" y="9478"/>
                    <a:pt x="292" y="9005"/>
                    <a:pt x="481" y="8576"/>
                  </a:cubicBezTo>
                  <a:cubicBezTo>
                    <a:pt x="499" y="8524"/>
                    <a:pt x="516" y="8490"/>
                    <a:pt x="533" y="8438"/>
                  </a:cubicBezTo>
                  <a:cubicBezTo>
                    <a:pt x="550" y="8387"/>
                    <a:pt x="550" y="8335"/>
                    <a:pt x="490" y="8309"/>
                  </a:cubicBezTo>
                  <a:cubicBezTo>
                    <a:pt x="481" y="8306"/>
                    <a:pt x="472" y="8305"/>
                    <a:pt x="464" y="8305"/>
                  </a:cubicBezTo>
                  <a:cubicBezTo>
                    <a:pt x="426" y="8305"/>
                    <a:pt x="399" y="8334"/>
                    <a:pt x="378" y="8370"/>
                  </a:cubicBezTo>
                  <a:cubicBezTo>
                    <a:pt x="370" y="8387"/>
                    <a:pt x="361" y="8404"/>
                    <a:pt x="361" y="8413"/>
                  </a:cubicBezTo>
                  <a:cubicBezTo>
                    <a:pt x="121" y="8988"/>
                    <a:pt x="0" y="9581"/>
                    <a:pt x="112" y="10200"/>
                  </a:cubicBezTo>
                  <a:cubicBezTo>
                    <a:pt x="232" y="10904"/>
                    <a:pt x="395" y="11600"/>
                    <a:pt x="988" y="12090"/>
                  </a:cubicBezTo>
                  <a:cubicBezTo>
                    <a:pt x="1014" y="12107"/>
                    <a:pt x="1023" y="12150"/>
                    <a:pt x="997" y="12167"/>
                  </a:cubicBezTo>
                  <a:cubicBezTo>
                    <a:pt x="834" y="12407"/>
                    <a:pt x="731" y="12674"/>
                    <a:pt x="670" y="12949"/>
                  </a:cubicBezTo>
                  <a:cubicBezTo>
                    <a:pt x="567" y="13395"/>
                    <a:pt x="516" y="13842"/>
                    <a:pt x="499" y="14289"/>
                  </a:cubicBezTo>
                  <a:cubicBezTo>
                    <a:pt x="473" y="14968"/>
                    <a:pt x="610" y="15595"/>
                    <a:pt x="1005" y="16162"/>
                  </a:cubicBezTo>
                  <a:cubicBezTo>
                    <a:pt x="1031" y="16196"/>
                    <a:pt x="1040" y="16239"/>
                    <a:pt x="1031" y="16282"/>
                  </a:cubicBezTo>
                  <a:cubicBezTo>
                    <a:pt x="1023" y="16334"/>
                    <a:pt x="1023" y="16394"/>
                    <a:pt x="1023" y="16454"/>
                  </a:cubicBezTo>
                  <a:cubicBezTo>
                    <a:pt x="1023" y="16935"/>
                    <a:pt x="1048" y="17425"/>
                    <a:pt x="1117" y="17906"/>
                  </a:cubicBezTo>
                  <a:cubicBezTo>
                    <a:pt x="1160" y="18396"/>
                    <a:pt x="1263" y="18868"/>
                    <a:pt x="1435" y="19332"/>
                  </a:cubicBezTo>
                  <a:cubicBezTo>
                    <a:pt x="1598" y="19779"/>
                    <a:pt x="1890" y="20183"/>
                    <a:pt x="2260" y="20483"/>
                  </a:cubicBezTo>
                  <a:cubicBezTo>
                    <a:pt x="2337" y="20543"/>
                    <a:pt x="2380" y="20629"/>
                    <a:pt x="2389" y="20724"/>
                  </a:cubicBezTo>
                  <a:cubicBezTo>
                    <a:pt x="2449" y="21179"/>
                    <a:pt x="2569" y="21626"/>
                    <a:pt x="2758" y="22047"/>
                  </a:cubicBezTo>
                  <a:cubicBezTo>
                    <a:pt x="2921" y="22425"/>
                    <a:pt x="3222" y="22734"/>
                    <a:pt x="3600" y="22906"/>
                  </a:cubicBezTo>
                  <a:cubicBezTo>
                    <a:pt x="3695" y="22958"/>
                    <a:pt x="3763" y="22992"/>
                    <a:pt x="3755" y="23121"/>
                  </a:cubicBezTo>
                  <a:cubicBezTo>
                    <a:pt x="3755" y="23172"/>
                    <a:pt x="3772" y="23224"/>
                    <a:pt x="3798" y="23276"/>
                  </a:cubicBezTo>
                  <a:cubicBezTo>
                    <a:pt x="3866" y="23439"/>
                    <a:pt x="3944" y="23585"/>
                    <a:pt x="4047" y="23731"/>
                  </a:cubicBezTo>
                  <a:cubicBezTo>
                    <a:pt x="4348" y="24203"/>
                    <a:pt x="4760" y="24607"/>
                    <a:pt x="5258" y="24882"/>
                  </a:cubicBezTo>
                  <a:cubicBezTo>
                    <a:pt x="5512" y="25027"/>
                    <a:pt x="5797" y="25105"/>
                    <a:pt x="6086" y="25105"/>
                  </a:cubicBezTo>
                  <a:cubicBezTo>
                    <a:pt x="6139" y="25105"/>
                    <a:pt x="6193" y="25102"/>
                    <a:pt x="6246" y="25097"/>
                  </a:cubicBezTo>
                  <a:cubicBezTo>
                    <a:pt x="6289" y="25097"/>
                    <a:pt x="6332" y="25114"/>
                    <a:pt x="6358" y="25140"/>
                  </a:cubicBezTo>
                  <a:cubicBezTo>
                    <a:pt x="6830" y="25578"/>
                    <a:pt x="7354" y="25913"/>
                    <a:pt x="7999" y="26025"/>
                  </a:cubicBezTo>
                  <a:cubicBezTo>
                    <a:pt x="8025" y="26025"/>
                    <a:pt x="8059" y="26025"/>
                    <a:pt x="8076" y="26059"/>
                  </a:cubicBezTo>
                  <a:cubicBezTo>
                    <a:pt x="8153" y="26179"/>
                    <a:pt x="8248" y="26274"/>
                    <a:pt x="8368" y="26351"/>
                  </a:cubicBezTo>
                  <a:cubicBezTo>
                    <a:pt x="8763" y="26643"/>
                    <a:pt x="9227" y="26738"/>
                    <a:pt x="9709" y="26781"/>
                  </a:cubicBezTo>
                  <a:cubicBezTo>
                    <a:pt x="9737" y="26782"/>
                    <a:pt x="9765" y="26783"/>
                    <a:pt x="9793" y="26783"/>
                  </a:cubicBezTo>
                  <a:cubicBezTo>
                    <a:pt x="10100" y="26783"/>
                    <a:pt x="10403" y="26698"/>
                    <a:pt x="10671" y="26540"/>
                  </a:cubicBezTo>
                  <a:cubicBezTo>
                    <a:pt x="10735" y="26502"/>
                    <a:pt x="10809" y="26482"/>
                    <a:pt x="10882" y="26482"/>
                  </a:cubicBezTo>
                  <a:cubicBezTo>
                    <a:pt x="10907" y="26482"/>
                    <a:pt x="10931" y="26484"/>
                    <a:pt x="10954" y="26489"/>
                  </a:cubicBezTo>
                  <a:cubicBezTo>
                    <a:pt x="11135" y="26531"/>
                    <a:pt x="11315" y="26552"/>
                    <a:pt x="11496" y="26552"/>
                  </a:cubicBezTo>
                  <a:cubicBezTo>
                    <a:pt x="11573" y="26552"/>
                    <a:pt x="11650" y="26548"/>
                    <a:pt x="11728" y="26540"/>
                  </a:cubicBezTo>
                  <a:cubicBezTo>
                    <a:pt x="12002" y="26514"/>
                    <a:pt x="12260" y="26411"/>
                    <a:pt x="12484" y="26248"/>
                  </a:cubicBezTo>
                  <a:cubicBezTo>
                    <a:pt x="12515" y="26216"/>
                    <a:pt x="12557" y="26199"/>
                    <a:pt x="12600" y="26199"/>
                  </a:cubicBezTo>
                  <a:cubicBezTo>
                    <a:pt x="12616" y="26199"/>
                    <a:pt x="12631" y="26201"/>
                    <a:pt x="12647" y="26205"/>
                  </a:cubicBezTo>
                  <a:cubicBezTo>
                    <a:pt x="12797" y="26247"/>
                    <a:pt x="12947" y="26268"/>
                    <a:pt x="13101" y="26268"/>
                  </a:cubicBezTo>
                  <a:cubicBezTo>
                    <a:pt x="13166" y="26268"/>
                    <a:pt x="13233" y="26264"/>
                    <a:pt x="13300" y="26257"/>
                  </a:cubicBezTo>
                  <a:cubicBezTo>
                    <a:pt x="13764" y="26179"/>
                    <a:pt x="14193" y="25956"/>
                    <a:pt x="14511" y="25604"/>
                  </a:cubicBezTo>
                  <a:cubicBezTo>
                    <a:pt x="14548" y="25556"/>
                    <a:pt x="14601" y="25531"/>
                    <a:pt x="14657" y="25531"/>
                  </a:cubicBezTo>
                  <a:cubicBezTo>
                    <a:pt x="14692" y="25531"/>
                    <a:pt x="14727" y="25541"/>
                    <a:pt x="14760" y="25561"/>
                  </a:cubicBezTo>
                  <a:cubicBezTo>
                    <a:pt x="15061" y="25724"/>
                    <a:pt x="15405" y="25810"/>
                    <a:pt x="15757" y="25810"/>
                  </a:cubicBezTo>
                  <a:cubicBezTo>
                    <a:pt x="16367" y="25793"/>
                    <a:pt x="16977" y="25621"/>
                    <a:pt x="17510" y="25303"/>
                  </a:cubicBezTo>
                  <a:cubicBezTo>
                    <a:pt x="17759" y="25166"/>
                    <a:pt x="17965" y="24959"/>
                    <a:pt x="18223" y="24831"/>
                  </a:cubicBezTo>
                  <a:cubicBezTo>
                    <a:pt x="18240" y="24822"/>
                    <a:pt x="18257" y="24818"/>
                    <a:pt x="18274" y="24818"/>
                  </a:cubicBezTo>
                  <a:cubicBezTo>
                    <a:pt x="18291" y="24818"/>
                    <a:pt x="18309" y="24822"/>
                    <a:pt x="18326" y="24831"/>
                  </a:cubicBezTo>
                  <a:cubicBezTo>
                    <a:pt x="18446" y="24882"/>
                    <a:pt x="18575" y="24916"/>
                    <a:pt x="18704" y="24916"/>
                  </a:cubicBezTo>
                  <a:cubicBezTo>
                    <a:pt x="18720" y="24917"/>
                    <a:pt x="18737" y="24917"/>
                    <a:pt x="18753" y="24917"/>
                  </a:cubicBezTo>
                  <a:cubicBezTo>
                    <a:pt x="19276" y="24917"/>
                    <a:pt x="19761" y="24654"/>
                    <a:pt x="20061" y="24221"/>
                  </a:cubicBezTo>
                  <a:cubicBezTo>
                    <a:pt x="20224" y="24014"/>
                    <a:pt x="20362" y="23791"/>
                    <a:pt x="20482" y="23550"/>
                  </a:cubicBezTo>
                  <a:cubicBezTo>
                    <a:pt x="20491" y="23525"/>
                    <a:pt x="20499" y="23490"/>
                    <a:pt x="20534" y="23490"/>
                  </a:cubicBezTo>
                  <a:cubicBezTo>
                    <a:pt x="20663" y="23482"/>
                    <a:pt x="20731" y="23396"/>
                    <a:pt x="20817" y="23318"/>
                  </a:cubicBezTo>
                  <a:cubicBezTo>
                    <a:pt x="21462" y="22683"/>
                    <a:pt x="21788" y="21798"/>
                    <a:pt x="21719" y="20904"/>
                  </a:cubicBezTo>
                  <a:cubicBezTo>
                    <a:pt x="21702" y="20836"/>
                    <a:pt x="21754" y="20827"/>
                    <a:pt x="21797" y="20818"/>
                  </a:cubicBezTo>
                  <a:cubicBezTo>
                    <a:pt x="22175" y="20698"/>
                    <a:pt x="22493" y="20423"/>
                    <a:pt x="22664" y="20062"/>
                  </a:cubicBezTo>
                  <a:cubicBezTo>
                    <a:pt x="22896" y="19624"/>
                    <a:pt x="22871" y="19177"/>
                    <a:pt x="22733" y="18722"/>
                  </a:cubicBezTo>
                  <a:cubicBezTo>
                    <a:pt x="22707" y="18671"/>
                    <a:pt x="22725" y="18619"/>
                    <a:pt x="22767" y="18585"/>
                  </a:cubicBezTo>
                  <a:cubicBezTo>
                    <a:pt x="22845" y="18516"/>
                    <a:pt x="22905" y="18421"/>
                    <a:pt x="22939" y="18318"/>
                  </a:cubicBezTo>
                  <a:cubicBezTo>
                    <a:pt x="23077" y="17957"/>
                    <a:pt x="23137" y="17571"/>
                    <a:pt x="23120" y="17184"/>
                  </a:cubicBezTo>
                  <a:cubicBezTo>
                    <a:pt x="23103" y="16892"/>
                    <a:pt x="23051" y="16609"/>
                    <a:pt x="22965" y="16325"/>
                  </a:cubicBezTo>
                  <a:cubicBezTo>
                    <a:pt x="22948" y="16274"/>
                    <a:pt x="22948" y="16222"/>
                    <a:pt x="22965" y="16170"/>
                  </a:cubicBezTo>
                  <a:cubicBezTo>
                    <a:pt x="23017" y="15999"/>
                    <a:pt x="23042" y="15835"/>
                    <a:pt x="23051" y="15664"/>
                  </a:cubicBezTo>
                  <a:cubicBezTo>
                    <a:pt x="23068" y="15174"/>
                    <a:pt x="23051" y="14693"/>
                    <a:pt x="22991" y="14212"/>
                  </a:cubicBezTo>
                  <a:cubicBezTo>
                    <a:pt x="22948" y="13859"/>
                    <a:pt x="22896" y="13524"/>
                    <a:pt x="22716" y="13215"/>
                  </a:cubicBezTo>
                  <a:cubicBezTo>
                    <a:pt x="22699" y="13172"/>
                    <a:pt x="22699" y="13129"/>
                    <a:pt x="22716" y="13086"/>
                  </a:cubicBezTo>
                  <a:cubicBezTo>
                    <a:pt x="22819" y="12837"/>
                    <a:pt x="22879" y="12571"/>
                    <a:pt x="22888" y="12304"/>
                  </a:cubicBezTo>
                  <a:cubicBezTo>
                    <a:pt x="22888" y="12021"/>
                    <a:pt x="22888" y="11746"/>
                    <a:pt x="22862" y="11471"/>
                  </a:cubicBezTo>
                  <a:cubicBezTo>
                    <a:pt x="22845" y="11067"/>
                    <a:pt x="22716" y="10672"/>
                    <a:pt x="22501" y="10328"/>
                  </a:cubicBezTo>
                  <a:cubicBezTo>
                    <a:pt x="22475" y="10294"/>
                    <a:pt x="22467" y="10260"/>
                    <a:pt x="22475" y="10225"/>
                  </a:cubicBezTo>
                  <a:cubicBezTo>
                    <a:pt x="22510" y="10019"/>
                    <a:pt x="22510" y="9813"/>
                    <a:pt x="22484" y="9607"/>
                  </a:cubicBezTo>
                  <a:cubicBezTo>
                    <a:pt x="22450" y="9272"/>
                    <a:pt x="22321" y="8945"/>
                    <a:pt x="22132" y="8662"/>
                  </a:cubicBezTo>
                  <a:cubicBezTo>
                    <a:pt x="22080" y="8602"/>
                    <a:pt x="22080" y="8524"/>
                    <a:pt x="22132" y="8473"/>
                  </a:cubicBezTo>
                  <a:cubicBezTo>
                    <a:pt x="22218" y="8344"/>
                    <a:pt x="22278" y="8198"/>
                    <a:pt x="22295" y="8052"/>
                  </a:cubicBezTo>
                  <a:cubicBezTo>
                    <a:pt x="22372" y="7407"/>
                    <a:pt x="22252" y="6815"/>
                    <a:pt x="21848" y="6290"/>
                  </a:cubicBezTo>
                  <a:cubicBezTo>
                    <a:pt x="21754" y="6170"/>
                    <a:pt x="21659" y="6058"/>
                    <a:pt x="21685" y="5887"/>
                  </a:cubicBezTo>
                  <a:cubicBezTo>
                    <a:pt x="21685" y="5852"/>
                    <a:pt x="21685" y="5818"/>
                    <a:pt x="21676" y="5784"/>
                  </a:cubicBezTo>
                  <a:cubicBezTo>
                    <a:pt x="21625" y="5320"/>
                    <a:pt x="21444" y="4942"/>
                    <a:pt x="21041" y="4684"/>
                  </a:cubicBezTo>
                  <a:cubicBezTo>
                    <a:pt x="21006" y="4661"/>
                    <a:pt x="20964" y="4615"/>
                    <a:pt x="20922" y="4615"/>
                  </a:cubicBezTo>
                  <a:cubicBezTo>
                    <a:pt x="20901" y="4615"/>
                    <a:pt x="20880" y="4627"/>
                    <a:pt x="20860" y="4658"/>
                  </a:cubicBezTo>
                  <a:cubicBezTo>
                    <a:pt x="20791" y="4744"/>
                    <a:pt x="20895" y="4787"/>
                    <a:pt x="20955" y="4830"/>
                  </a:cubicBezTo>
                  <a:cubicBezTo>
                    <a:pt x="21178" y="4967"/>
                    <a:pt x="21350" y="5191"/>
                    <a:pt x="21436" y="5449"/>
                  </a:cubicBezTo>
                  <a:cubicBezTo>
                    <a:pt x="21479" y="5612"/>
                    <a:pt x="21513" y="5792"/>
                    <a:pt x="21522" y="5964"/>
                  </a:cubicBezTo>
                  <a:cubicBezTo>
                    <a:pt x="21522" y="6041"/>
                    <a:pt x="21496" y="6067"/>
                    <a:pt x="21427" y="6067"/>
                  </a:cubicBezTo>
                  <a:cubicBezTo>
                    <a:pt x="21277" y="6080"/>
                    <a:pt x="21127" y="6086"/>
                    <a:pt x="20977" y="6086"/>
                  </a:cubicBezTo>
                  <a:cubicBezTo>
                    <a:pt x="20828" y="6086"/>
                    <a:pt x="20680" y="6080"/>
                    <a:pt x="20534" y="6067"/>
                  </a:cubicBezTo>
                  <a:cubicBezTo>
                    <a:pt x="20528" y="6068"/>
                    <a:pt x="20522" y="6068"/>
                    <a:pt x="20516" y="6068"/>
                  </a:cubicBezTo>
                  <a:cubicBezTo>
                    <a:pt x="20455" y="6068"/>
                    <a:pt x="20403" y="6027"/>
                    <a:pt x="20388" y="5964"/>
                  </a:cubicBezTo>
                  <a:cubicBezTo>
                    <a:pt x="20276" y="5603"/>
                    <a:pt x="20164" y="5251"/>
                    <a:pt x="20027" y="4899"/>
                  </a:cubicBezTo>
                  <a:cubicBezTo>
                    <a:pt x="19932" y="4624"/>
                    <a:pt x="19786" y="4366"/>
                    <a:pt x="19597" y="4143"/>
                  </a:cubicBezTo>
                  <a:cubicBezTo>
                    <a:pt x="19571" y="4117"/>
                    <a:pt x="19546" y="4091"/>
                    <a:pt x="19520" y="4074"/>
                  </a:cubicBezTo>
                  <a:cubicBezTo>
                    <a:pt x="19507" y="4061"/>
                    <a:pt x="19492" y="4055"/>
                    <a:pt x="19476" y="4055"/>
                  </a:cubicBezTo>
                  <a:cubicBezTo>
                    <a:pt x="19460" y="4055"/>
                    <a:pt x="19443" y="4061"/>
                    <a:pt x="19425" y="4074"/>
                  </a:cubicBezTo>
                  <a:cubicBezTo>
                    <a:pt x="19400" y="4100"/>
                    <a:pt x="19382" y="4134"/>
                    <a:pt x="19408" y="4177"/>
                  </a:cubicBezTo>
                  <a:cubicBezTo>
                    <a:pt x="19417" y="4194"/>
                    <a:pt x="19434" y="4220"/>
                    <a:pt x="19451" y="4237"/>
                  </a:cubicBezTo>
                  <a:cubicBezTo>
                    <a:pt x="19597" y="4409"/>
                    <a:pt x="19718" y="4598"/>
                    <a:pt x="19803" y="4804"/>
                  </a:cubicBezTo>
                  <a:cubicBezTo>
                    <a:pt x="19958" y="5182"/>
                    <a:pt x="20078" y="5569"/>
                    <a:pt x="20216" y="5955"/>
                  </a:cubicBezTo>
                  <a:cubicBezTo>
                    <a:pt x="20236" y="6015"/>
                    <a:pt x="20225" y="6039"/>
                    <a:pt x="20184" y="6039"/>
                  </a:cubicBezTo>
                  <a:cubicBezTo>
                    <a:pt x="20171" y="6039"/>
                    <a:pt x="20156" y="6037"/>
                    <a:pt x="20139" y="6033"/>
                  </a:cubicBezTo>
                  <a:cubicBezTo>
                    <a:pt x="19786" y="5998"/>
                    <a:pt x="19425" y="5930"/>
                    <a:pt x="19073" y="5861"/>
                  </a:cubicBezTo>
                  <a:cubicBezTo>
                    <a:pt x="19013" y="5852"/>
                    <a:pt x="19004" y="5818"/>
                    <a:pt x="18996" y="5766"/>
                  </a:cubicBezTo>
                  <a:cubicBezTo>
                    <a:pt x="18961" y="5586"/>
                    <a:pt x="18927" y="5406"/>
                    <a:pt x="18893" y="5234"/>
                  </a:cubicBezTo>
                  <a:cubicBezTo>
                    <a:pt x="18798" y="4839"/>
                    <a:pt x="18652" y="4460"/>
                    <a:pt x="18455" y="4117"/>
                  </a:cubicBezTo>
                  <a:cubicBezTo>
                    <a:pt x="18428" y="4078"/>
                    <a:pt x="18397" y="4033"/>
                    <a:pt x="18354" y="4033"/>
                  </a:cubicBezTo>
                  <a:cubicBezTo>
                    <a:pt x="18340" y="4033"/>
                    <a:pt x="18325" y="4038"/>
                    <a:pt x="18309" y="4048"/>
                  </a:cubicBezTo>
                  <a:cubicBezTo>
                    <a:pt x="18240" y="4091"/>
                    <a:pt x="18274" y="4143"/>
                    <a:pt x="18300" y="4203"/>
                  </a:cubicBezTo>
                  <a:cubicBezTo>
                    <a:pt x="18566" y="4675"/>
                    <a:pt x="18738" y="5191"/>
                    <a:pt x="18824" y="5723"/>
                  </a:cubicBezTo>
                  <a:cubicBezTo>
                    <a:pt x="18831" y="5776"/>
                    <a:pt x="18822" y="5798"/>
                    <a:pt x="18787" y="5798"/>
                  </a:cubicBezTo>
                  <a:cubicBezTo>
                    <a:pt x="18776" y="5798"/>
                    <a:pt x="18763" y="5796"/>
                    <a:pt x="18747" y="5792"/>
                  </a:cubicBezTo>
                  <a:cubicBezTo>
                    <a:pt x="18455" y="5732"/>
                    <a:pt x="18171" y="5646"/>
                    <a:pt x="17879" y="5560"/>
                  </a:cubicBezTo>
                  <a:cubicBezTo>
                    <a:pt x="17836" y="5552"/>
                    <a:pt x="17802" y="5509"/>
                    <a:pt x="17810" y="5457"/>
                  </a:cubicBezTo>
                  <a:cubicBezTo>
                    <a:pt x="17793" y="5251"/>
                    <a:pt x="17767" y="5045"/>
                    <a:pt x="17733" y="4839"/>
                  </a:cubicBezTo>
                  <a:cubicBezTo>
                    <a:pt x="17673" y="4486"/>
                    <a:pt x="17578" y="4143"/>
                    <a:pt x="17510" y="3799"/>
                  </a:cubicBezTo>
                  <a:cubicBezTo>
                    <a:pt x="17494" y="3746"/>
                    <a:pt x="17479" y="3693"/>
                    <a:pt x="17423" y="3693"/>
                  </a:cubicBezTo>
                  <a:cubicBezTo>
                    <a:pt x="17415" y="3693"/>
                    <a:pt x="17407" y="3694"/>
                    <a:pt x="17398" y="3696"/>
                  </a:cubicBezTo>
                  <a:cubicBezTo>
                    <a:pt x="17321" y="3713"/>
                    <a:pt x="17329" y="3782"/>
                    <a:pt x="17346" y="3842"/>
                  </a:cubicBezTo>
                  <a:cubicBezTo>
                    <a:pt x="17363" y="3928"/>
                    <a:pt x="17381" y="4014"/>
                    <a:pt x="17398" y="4100"/>
                  </a:cubicBezTo>
                  <a:cubicBezTo>
                    <a:pt x="17510" y="4529"/>
                    <a:pt x="17587" y="4959"/>
                    <a:pt x="17638" y="5406"/>
                  </a:cubicBezTo>
                  <a:cubicBezTo>
                    <a:pt x="17638" y="5451"/>
                    <a:pt x="17638" y="5472"/>
                    <a:pt x="17609" y="5472"/>
                  </a:cubicBezTo>
                  <a:cubicBezTo>
                    <a:pt x="17599" y="5472"/>
                    <a:pt x="17586" y="5470"/>
                    <a:pt x="17570" y="5466"/>
                  </a:cubicBezTo>
                  <a:cubicBezTo>
                    <a:pt x="17123" y="5311"/>
                    <a:pt x="16676" y="5148"/>
                    <a:pt x="16247" y="4959"/>
                  </a:cubicBezTo>
                  <a:cubicBezTo>
                    <a:pt x="16204" y="4950"/>
                    <a:pt x="16178" y="4907"/>
                    <a:pt x="16178" y="4864"/>
                  </a:cubicBezTo>
                  <a:cubicBezTo>
                    <a:pt x="16169" y="4744"/>
                    <a:pt x="16161" y="4641"/>
                    <a:pt x="16161" y="4529"/>
                  </a:cubicBezTo>
                  <a:cubicBezTo>
                    <a:pt x="16144" y="4151"/>
                    <a:pt x="16092" y="3765"/>
                    <a:pt x="16006" y="3387"/>
                  </a:cubicBezTo>
                  <a:cubicBezTo>
                    <a:pt x="15946" y="3120"/>
                    <a:pt x="15851" y="2854"/>
                    <a:pt x="15731" y="2605"/>
                  </a:cubicBezTo>
                  <a:cubicBezTo>
                    <a:pt x="15712" y="2566"/>
                    <a:pt x="15683" y="2532"/>
                    <a:pt x="15641" y="2532"/>
                  </a:cubicBezTo>
                  <a:cubicBezTo>
                    <a:pt x="15626" y="2532"/>
                    <a:pt x="15611" y="2536"/>
                    <a:pt x="15594" y="2545"/>
                  </a:cubicBezTo>
                  <a:cubicBezTo>
                    <a:pt x="15534" y="2579"/>
                    <a:pt x="15551" y="2639"/>
                    <a:pt x="15576" y="2691"/>
                  </a:cubicBezTo>
                  <a:cubicBezTo>
                    <a:pt x="15680" y="2888"/>
                    <a:pt x="15757" y="3094"/>
                    <a:pt x="15817" y="3318"/>
                  </a:cubicBezTo>
                  <a:cubicBezTo>
                    <a:pt x="15929" y="3790"/>
                    <a:pt x="15989" y="4271"/>
                    <a:pt x="15997" y="4761"/>
                  </a:cubicBezTo>
                  <a:cubicBezTo>
                    <a:pt x="16003" y="4824"/>
                    <a:pt x="16005" y="4848"/>
                    <a:pt x="15984" y="4848"/>
                  </a:cubicBezTo>
                  <a:cubicBezTo>
                    <a:pt x="15971" y="4848"/>
                    <a:pt x="15949" y="4838"/>
                    <a:pt x="15912" y="4821"/>
                  </a:cubicBezTo>
                  <a:cubicBezTo>
                    <a:pt x="15284" y="4555"/>
                    <a:pt x="14726" y="4194"/>
                    <a:pt x="14159" y="3825"/>
                  </a:cubicBezTo>
                  <a:cubicBezTo>
                    <a:pt x="14125" y="3808"/>
                    <a:pt x="14099" y="3773"/>
                    <a:pt x="14099" y="3730"/>
                  </a:cubicBezTo>
                  <a:cubicBezTo>
                    <a:pt x="14099" y="3344"/>
                    <a:pt x="14082" y="2966"/>
                    <a:pt x="14064" y="2579"/>
                  </a:cubicBezTo>
                  <a:cubicBezTo>
                    <a:pt x="14039" y="1917"/>
                    <a:pt x="14039" y="1265"/>
                    <a:pt x="14030" y="603"/>
                  </a:cubicBezTo>
                  <a:cubicBezTo>
                    <a:pt x="14021" y="431"/>
                    <a:pt x="14004" y="268"/>
                    <a:pt x="13987" y="96"/>
                  </a:cubicBezTo>
                  <a:cubicBezTo>
                    <a:pt x="13987" y="48"/>
                    <a:pt x="13965" y="1"/>
                    <a:pt x="13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5"/>
            <p:cNvSpPr/>
            <p:nvPr/>
          </p:nvSpPr>
          <p:spPr>
            <a:xfrm>
              <a:off x="7542524" y="3143462"/>
              <a:ext cx="806805" cy="764533"/>
            </a:xfrm>
            <a:custGeom>
              <a:rect b="b" l="l" r="r" t="t"/>
              <a:pathLst>
                <a:path extrusionOk="0" h="19858" w="21208">
                  <a:moveTo>
                    <a:pt x="8575" y="770"/>
                  </a:moveTo>
                  <a:cubicBezTo>
                    <a:pt x="11097" y="770"/>
                    <a:pt x="12804" y="8862"/>
                    <a:pt x="13489" y="10568"/>
                  </a:cubicBezTo>
                  <a:cubicBezTo>
                    <a:pt x="12956" y="11639"/>
                    <a:pt x="11955" y="11980"/>
                    <a:pt x="10865" y="11980"/>
                  </a:cubicBezTo>
                  <a:cubicBezTo>
                    <a:pt x="9814" y="11980"/>
                    <a:pt x="8679" y="11662"/>
                    <a:pt x="7801" y="11375"/>
                  </a:cubicBezTo>
                  <a:cubicBezTo>
                    <a:pt x="7544" y="10370"/>
                    <a:pt x="7509" y="9202"/>
                    <a:pt x="7269" y="8153"/>
                  </a:cubicBezTo>
                  <a:cubicBezTo>
                    <a:pt x="6994" y="6066"/>
                    <a:pt x="6221" y="3617"/>
                    <a:pt x="7149" y="1624"/>
                  </a:cubicBezTo>
                  <a:cubicBezTo>
                    <a:pt x="7649" y="1027"/>
                    <a:pt x="8125" y="770"/>
                    <a:pt x="8575" y="770"/>
                  </a:cubicBezTo>
                  <a:close/>
                  <a:moveTo>
                    <a:pt x="8559" y="1"/>
                  </a:moveTo>
                  <a:cubicBezTo>
                    <a:pt x="8192" y="1"/>
                    <a:pt x="7803" y="108"/>
                    <a:pt x="7389" y="344"/>
                  </a:cubicBezTo>
                  <a:cubicBezTo>
                    <a:pt x="2552" y="5404"/>
                    <a:pt x="12166" y="14468"/>
                    <a:pt x="2647" y="18472"/>
                  </a:cubicBezTo>
                  <a:cubicBezTo>
                    <a:pt x="2166" y="18721"/>
                    <a:pt x="1641" y="18858"/>
                    <a:pt x="1100" y="18875"/>
                  </a:cubicBezTo>
                  <a:cubicBezTo>
                    <a:pt x="1014" y="18875"/>
                    <a:pt x="925" y="18872"/>
                    <a:pt x="835" y="18872"/>
                  </a:cubicBezTo>
                  <a:cubicBezTo>
                    <a:pt x="612" y="18872"/>
                    <a:pt x="387" y="18894"/>
                    <a:pt x="215" y="19047"/>
                  </a:cubicBezTo>
                  <a:cubicBezTo>
                    <a:pt x="0" y="19236"/>
                    <a:pt x="61" y="19580"/>
                    <a:pt x="293" y="19735"/>
                  </a:cubicBezTo>
                  <a:cubicBezTo>
                    <a:pt x="413" y="19825"/>
                    <a:pt x="552" y="19857"/>
                    <a:pt x="695" y="19857"/>
                  </a:cubicBezTo>
                  <a:cubicBezTo>
                    <a:pt x="838" y="19857"/>
                    <a:pt x="984" y="19825"/>
                    <a:pt x="1117" y="19786"/>
                  </a:cubicBezTo>
                  <a:cubicBezTo>
                    <a:pt x="4734" y="19004"/>
                    <a:pt x="8068" y="15946"/>
                    <a:pt x="7879" y="12191"/>
                  </a:cubicBezTo>
                  <a:lnTo>
                    <a:pt x="7879" y="12191"/>
                  </a:lnTo>
                  <a:cubicBezTo>
                    <a:pt x="8778" y="12472"/>
                    <a:pt x="9834" y="12721"/>
                    <a:pt x="10849" y="12721"/>
                  </a:cubicBezTo>
                  <a:cubicBezTo>
                    <a:pt x="12006" y="12721"/>
                    <a:pt x="13108" y="12397"/>
                    <a:pt x="13858" y="11427"/>
                  </a:cubicBezTo>
                  <a:cubicBezTo>
                    <a:pt x="14750" y="14236"/>
                    <a:pt x="17550" y="15985"/>
                    <a:pt x="20423" y="15985"/>
                  </a:cubicBezTo>
                  <a:cubicBezTo>
                    <a:pt x="20512" y="15985"/>
                    <a:pt x="20600" y="15984"/>
                    <a:pt x="20689" y="15980"/>
                  </a:cubicBezTo>
                  <a:cubicBezTo>
                    <a:pt x="20745" y="16006"/>
                    <a:pt x="20796" y="16018"/>
                    <a:pt x="20842" y="16018"/>
                  </a:cubicBezTo>
                  <a:cubicBezTo>
                    <a:pt x="21132" y="16018"/>
                    <a:pt x="21208" y="15559"/>
                    <a:pt x="21015" y="15344"/>
                  </a:cubicBezTo>
                  <a:cubicBezTo>
                    <a:pt x="18678" y="15138"/>
                    <a:pt x="16152" y="14511"/>
                    <a:pt x="15027" y="12191"/>
                  </a:cubicBezTo>
                  <a:cubicBezTo>
                    <a:pt x="13572" y="9889"/>
                    <a:pt x="12075" y="1"/>
                    <a:pt x="8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3" name="Google Shape;3793;p45"/>
          <p:cNvGrpSpPr/>
          <p:nvPr/>
        </p:nvGrpSpPr>
        <p:grpSpPr>
          <a:xfrm>
            <a:off x="5478756" y="4107070"/>
            <a:ext cx="457204" cy="495297"/>
            <a:chOff x="6330050" y="2398025"/>
            <a:chExt cx="98825" cy="106775"/>
          </a:xfrm>
        </p:grpSpPr>
        <p:sp>
          <p:nvSpPr>
            <p:cNvPr id="3794" name="Google Shape;3794;p45"/>
            <p:cNvSpPr/>
            <p:nvPr/>
          </p:nvSpPr>
          <p:spPr>
            <a:xfrm>
              <a:off x="6374950" y="2414350"/>
              <a:ext cx="17850" cy="36725"/>
            </a:xfrm>
            <a:custGeom>
              <a:rect b="b" l="l" r="r" t="t"/>
              <a:pathLst>
                <a:path extrusionOk="0" h="1469" w="714">
                  <a:moveTo>
                    <a:pt x="550" y="1"/>
                  </a:moveTo>
                  <a:lnTo>
                    <a:pt x="550" y="1"/>
                  </a:lnTo>
                  <a:cubicBezTo>
                    <a:pt x="207" y="52"/>
                    <a:pt x="35" y="1049"/>
                    <a:pt x="1" y="1375"/>
                  </a:cubicBezTo>
                  <a:cubicBezTo>
                    <a:pt x="27" y="1441"/>
                    <a:pt x="54" y="1469"/>
                    <a:pt x="81" y="1469"/>
                  </a:cubicBezTo>
                  <a:cubicBezTo>
                    <a:pt x="233" y="1469"/>
                    <a:pt x="393" y="602"/>
                    <a:pt x="473" y="507"/>
                  </a:cubicBezTo>
                  <a:cubicBezTo>
                    <a:pt x="516" y="361"/>
                    <a:pt x="714" y="104"/>
                    <a:pt x="5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5"/>
            <p:cNvSpPr/>
            <p:nvPr/>
          </p:nvSpPr>
          <p:spPr>
            <a:xfrm>
              <a:off x="6330050" y="2439700"/>
              <a:ext cx="98825" cy="65100"/>
            </a:xfrm>
            <a:custGeom>
              <a:rect b="b" l="l" r="r" t="t"/>
              <a:pathLst>
                <a:path extrusionOk="0" h="2604" w="3953">
                  <a:moveTo>
                    <a:pt x="1184" y="1"/>
                  </a:moveTo>
                  <a:cubicBezTo>
                    <a:pt x="599" y="1"/>
                    <a:pt x="1" y="462"/>
                    <a:pt x="61" y="1100"/>
                  </a:cubicBezTo>
                  <a:cubicBezTo>
                    <a:pt x="19" y="2147"/>
                    <a:pt x="920" y="2604"/>
                    <a:pt x="1833" y="2604"/>
                  </a:cubicBezTo>
                  <a:cubicBezTo>
                    <a:pt x="2224" y="2604"/>
                    <a:pt x="2617" y="2520"/>
                    <a:pt x="2939" y="2363"/>
                  </a:cubicBezTo>
                  <a:cubicBezTo>
                    <a:pt x="3953" y="1865"/>
                    <a:pt x="3927" y="481"/>
                    <a:pt x="3016" y="86"/>
                  </a:cubicBezTo>
                  <a:cubicBezTo>
                    <a:pt x="2889" y="35"/>
                    <a:pt x="2767" y="11"/>
                    <a:pt x="2649" y="11"/>
                  </a:cubicBezTo>
                  <a:cubicBezTo>
                    <a:pt x="2407" y="11"/>
                    <a:pt x="2184" y="111"/>
                    <a:pt x="1977" y="284"/>
                  </a:cubicBezTo>
                  <a:cubicBezTo>
                    <a:pt x="1952" y="304"/>
                    <a:pt x="1936" y="315"/>
                    <a:pt x="1921" y="315"/>
                  </a:cubicBezTo>
                  <a:cubicBezTo>
                    <a:pt x="1905" y="315"/>
                    <a:pt x="1892" y="302"/>
                    <a:pt x="1874" y="275"/>
                  </a:cubicBezTo>
                  <a:cubicBezTo>
                    <a:pt x="1681" y="85"/>
                    <a:pt x="1434" y="1"/>
                    <a:pt x="11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5"/>
            <p:cNvSpPr/>
            <p:nvPr/>
          </p:nvSpPr>
          <p:spPr>
            <a:xfrm>
              <a:off x="6341125" y="2398025"/>
              <a:ext cx="38875" cy="39100"/>
            </a:xfrm>
            <a:custGeom>
              <a:rect b="b" l="l" r="r" t="t"/>
              <a:pathLst>
                <a:path extrusionOk="0" h="1564" w="1555">
                  <a:moveTo>
                    <a:pt x="615" y="0"/>
                  </a:moveTo>
                  <a:cubicBezTo>
                    <a:pt x="1" y="0"/>
                    <a:pt x="257" y="965"/>
                    <a:pt x="563" y="1229"/>
                  </a:cubicBezTo>
                  <a:cubicBezTo>
                    <a:pt x="727" y="1367"/>
                    <a:pt x="1049" y="1563"/>
                    <a:pt x="1281" y="1563"/>
                  </a:cubicBezTo>
                  <a:cubicBezTo>
                    <a:pt x="1439" y="1563"/>
                    <a:pt x="1555" y="1473"/>
                    <a:pt x="1551" y="1212"/>
                  </a:cubicBezTo>
                  <a:cubicBezTo>
                    <a:pt x="1534" y="679"/>
                    <a:pt x="1216" y="78"/>
                    <a:pt x="632" y="1"/>
                  </a:cubicBezTo>
                  <a:cubicBezTo>
                    <a:pt x="626" y="0"/>
                    <a:pt x="621" y="0"/>
                    <a:pt x="6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5"/>
            <p:cNvSpPr/>
            <p:nvPr/>
          </p:nvSpPr>
          <p:spPr>
            <a:xfrm>
              <a:off x="6356050" y="2408975"/>
              <a:ext cx="24075" cy="31125"/>
            </a:xfrm>
            <a:custGeom>
              <a:rect b="b" l="l" r="r" t="t"/>
              <a:pathLst>
                <a:path extrusionOk="0" h="1245" w="963">
                  <a:moveTo>
                    <a:pt x="26" y="1"/>
                  </a:moveTo>
                  <a:cubicBezTo>
                    <a:pt x="18" y="1"/>
                    <a:pt x="0" y="9"/>
                    <a:pt x="9" y="18"/>
                  </a:cubicBezTo>
                  <a:cubicBezTo>
                    <a:pt x="207" y="190"/>
                    <a:pt x="378" y="379"/>
                    <a:pt x="533" y="585"/>
                  </a:cubicBezTo>
                  <a:cubicBezTo>
                    <a:pt x="610" y="688"/>
                    <a:pt x="671" y="791"/>
                    <a:pt x="731" y="911"/>
                  </a:cubicBezTo>
                  <a:cubicBezTo>
                    <a:pt x="765" y="963"/>
                    <a:pt x="791" y="1023"/>
                    <a:pt x="817" y="1083"/>
                  </a:cubicBezTo>
                  <a:cubicBezTo>
                    <a:pt x="834" y="1135"/>
                    <a:pt x="868" y="1186"/>
                    <a:pt x="911" y="1238"/>
                  </a:cubicBezTo>
                  <a:cubicBezTo>
                    <a:pt x="916" y="1243"/>
                    <a:pt x="922" y="1245"/>
                    <a:pt x="928" y="1245"/>
                  </a:cubicBezTo>
                  <a:cubicBezTo>
                    <a:pt x="945" y="1245"/>
                    <a:pt x="963" y="1231"/>
                    <a:pt x="963" y="1212"/>
                  </a:cubicBezTo>
                  <a:cubicBezTo>
                    <a:pt x="963" y="1143"/>
                    <a:pt x="954" y="1083"/>
                    <a:pt x="920" y="1023"/>
                  </a:cubicBezTo>
                  <a:cubicBezTo>
                    <a:pt x="903" y="963"/>
                    <a:pt x="877" y="903"/>
                    <a:pt x="842" y="851"/>
                  </a:cubicBezTo>
                  <a:cubicBezTo>
                    <a:pt x="782" y="731"/>
                    <a:pt x="714" y="611"/>
                    <a:pt x="628" y="508"/>
                  </a:cubicBezTo>
                  <a:cubicBezTo>
                    <a:pt x="473" y="293"/>
                    <a:pt x="267" y="121"/>
                    <a:pt x="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01" name="Shape 3801"/>
        <p:cNvGrpSpPr/>
        <p:nvPr/>
      </p:nvGrpSpPr>
      <p:grpSpPr>
        <a:xfrm>
          <a:off x="0" y="0"/>
          <a:ext cx="0" cy="0"/>
          <a:chOff x="0" y="0"/>
          <a:chExt cx="0" cy="0"/>
        </a:xfrm>
      </p:grpSpPr>
      <p:sp>
        <p:nvSpPr>
          <p:cNvPr id="3802" name="Google Shape;3802;p46"/>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803" name="Google Shape;3803;p46"/>
          <p:cNvSpPr txBox="1"/>
          <p:nvPr>
            <p:ph idx="1" type="body"/>
          </p:nvPr>
        </p:nvSpPr>
        <p:spPr>
          <a:xfrm>
            <a:off x="713100" y="1316725"/>
            <a:ext cx="3675900" cy="328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in this template? Get them for free at our other websites:</a:t>
            </a:r>
            <a:endParaRPr/>
          </a:p>
          <a:p>
            <a:pPr indent="0" lvl="0" marL="0" rtl="0" algn="l">
              <a:spcBef>
                <a:spcPts val="1000"/>
              </a:spcBef>
              <a:spcAft>
                <a:spcPts val="0"/>
              </a:spcAft>
              <a:buNone/>
            </a:pPr>
            <a:r>
              <a:rPr b="1" lang="en"/>
              <a:t>PHOTOS</a:t>
            </a:r>
            <a:endParaRPr b="1"/>
          </a:p>
          <a:p>
            <a:pPr indent="-304800" lvl="0" marL="457200" rtl="0" algn="l">
              <a:spcBef>
                <a:spcPts val="1000"/>
              </a:spcBef>
              <a:spcAft>
                <a:spcPts val="0"/>
              </a:spcAft>
              <a:buClr>
                <a:schemeClr val="dk1"/>
              </a:buClr>
              <a:buSzPts val="1200"/>
              <a:buChar char="●"/>
            </a:pPr>
            <a:r>
              <a:rPr lang="en">
                <a:uFill>
                  <a:noFill/>
                </a:uFill>
                <a:hlinkClick r:id="rId3"/>
              </a:rPr>
              <a:t>Female farmer holding some tomatoes</a:t>
            </a:r>
            <a:endParaRPr/>
          </a:p>
          <a:p>
            <a:pPr indent="0" lvl="0" marL="0" rtl="0" algn="l">
              <a:spcBef>
                <a:spcPts val="1000"/>
              </a:spcBef>
              <a:spcAft>
                <a:spcPts val="0"/>
              </a:spcAft>
              <a:buNone/>
            </a:pPr>
            <a:r>
              <a:rPr b="1" lang="en"/>
              <a:t>VECTORS</a:t>
            </a:r>
            <a:endParaRPr b="1"/>
          </a:p>
          <a:p>
            <a:pPr indent="-304800" lvl="0" marL="457200" rtl="0" algn="l">
              <a:spcBef>
                <a:spcPts val="1000"/>
              </a:spcBef>
              <a:spcAft>
                <a:spcPts val="0"/>
              </a:spcAft>
              <a:buClr>
                <a:schemeClr val="dk1"/>
              </a:buClr>
              <a:buSzPts val="1200"/>
              <a:buChar char="●"/>
            </a:pPr>
            <a:r>
              <a:rPr lang="en">
                <a:uFill>
                  <a:noFill/>
                </a:uFill>
                <a:hlinkClick r:id="rId4"/>
              </a:rPr>
              <a:t>Local market hand drawn flat landing page</a:t>
            </a:r>
            <a:endParaRPr/>
          </a:p>
          <a:p>
            <a:pPr indent="-304800" lvl="0" marL="457200" rtl="0" algn="l">
              <a:spcBef>
                <a:spcPts val="0"/>
              </a:spcBef>
              <a:spcAft>
                <a:spcPts val="0"/>
              </a:spcAft>
              <a:buClr>
                <a:schemeClr val="dk1"/>
              </a:buClr>
              <a:buSzPts val="1200"/>
              <a:buChar char="●"/>
            </a:pPr>
            <a:r>
              <a:rPr lang="en">
                <a:uFill>
                  <a:noFill/>
                </a:uFill>
                <a:hlinkClick r:id="rId5"/>
              </a:rPr>
              <a:t>Local market hand drawn flat invoice</a:t>
            </a:r>
            <a:endParaRPr/>
          </a:p>
          <a:p>
            <a:pPr indent="-304800" lvl="0" marL="457200" rtl="0" algn="l">
              <a:spcBef>
                <a:spcPts val="0"/>
              </a:spcBef>
              <a:spcAft>
                <a:spcPts val="0"/>
              </a:spcAft>
              <a:buClr>
                <a:schemeClr val="dk1"/>
              </a:buClr>
              <a:buSzPts val="1200"/>
              <a:buChar char="●"/>
            </a:pPr>
            <a:r>
              <a:rPr lang="en">
                <a:uFill>
                  <a:noFill/>
                </a:uFill>
                <a:hlinkClick r:id="rId6"/>
              </a:rPr>
              <a:t>Local market hand drawn flat report</a:t>
            </a:r>
            <a:endParaRPr/>
          </a:p>
          <a:p>
            <a:pPr indent="-304800" lvl="0" marL="457200" rtl="0" algn="l">
              <a:spcBef>
                <a:spcPts val="0"/>
              </a:spcBef>
              <a:spcAft>
                <a:spcPts val="0"/>
              </a:spcAft>
              <a:buClr>
                <a:schemeClr val="dk1"/>
              </a:buClr>
              <a:buSzPts val="1200"/>
              <a:buChar char="●"/>
            </a:pPr>
            <a:r>
              <a:rPr lang="en">
                <a:uFill>
                  <a:noFill/>
                </a:uFill>
                <a:hlinkClick r:id="rId7"/>
              </a:rPr>
              <a:t>Local market hand drawn flat instagram stories</a:t>
            </a:r>
            <a:endParaRPr/>
          </a:p>
          <a:p>
            <a:pPr indent="-304800" lvl="0" marL="457200" rtl="0" algn="l">
              <a:spcBef>
                <a:spcPts val="0"/>
              </a:spcBef>
              <a:spcAft>
                <a:spcPts val="0"/>
              </a:spcAft>
              <a:buClr>
                <a:schemeClr val="dk1"/>
              </a:buClr>
              <a:buSzPts val="1200"/>
              <a:buChar char="●"/>
            </a:pPr>
            <a:r>
              <a:rPr lang="en">
                <a:uFill>
                  <a:noFill/>
                </a:uFill>
                <a:hlinkClick r:id="rId8"/>
              </a:rPr>
              <a:t>Local market hand drawn flat instagram post</a:t>
            </a:r>
            <a:endParaRPr/>
          </a:p>
          <a:p>
            <a:pPr indent="-304800" lvl="0" marL="457200" rtl="0" algn="l">
              <a:spcBef>
                <a:spcPts val="0"/>
              </a:spcBef>
              <a:spcAft>
                <a:spcPts val="0"/>
              </a:spcAft>
              <a:buClr>
                <a:schemeClr val="dk1"/>
              </a:buClr>
              <a:buSzPts val="1200"/>
              <a:buChar char="●"/>
            </a:pPr>
            <a:r>
              <a:rPr lang="en">
                <a:uFill>
                  <a:noFill/>
                </a:uFill>
                <a:hlinkClick r:id="rId9"/>
              </a:rPr>
              <a:t>Local market hand drawn flat id card</a:t>
            </a:r>
            <a:endParaRPr/>
          </a:p>
          <a:p>
            <a:pPr indent="-304800" lvl="0" marL="457200" rtl="0" algn="l">
              <a:spcBef>
                <a:spcPts val="0"/>
              </a:spcBef>
              <a:spcAft>
                <a:spcPts val="0"/>
              </a:spcAft>
              <a:buClr>
                <a:schemeClr val="dk1"/>
              </a:buClr>
              <a:buSzPts val="1200"/>
              <a:buChar char="●"/>
            </a:pPr>
            <a:r>
              <a:rPr lang="en">
                <a:uFill>
                  <a:noFill/>
                </a:uFill>
                <a:hlinkClick r:id="rId10"/>
              </a:rPr>
              <a:t>Local market hand drawn flat infographic</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807" name="Shape 3807"/>
        <p:cNvGrpSpPr/>
        <p:nvPr/>
      </p:nvGrpSpPr>
      <p:grpSpPr>
        <a:xfrm>
          <a:off x="0" y="0"/>
          <a:ext cx="0" cy="0"/>
          <a:chOff x="0" y="0"/>
          <a:chExt cx="0" cy="0"/>
        </a:xfrm>
      </p:grpSpPr>
      <p:sp>
        <p:nvSpPr>
          <p:cNvPr id="3808" name="Google Shape;3808;p4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809" name="Google Shape;3809;p47"/>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813" name="Shape 3813"/>
        <p:cNvGrpSpPr/>
        <p:nvPr/>
      </p:nvGrpSpPr>
      <p:grpSpPr>
        <a:xfrm>
          <a:off x="0" y="0"/>
          <a:ext cx="0" cy="0"/>
          <a:chOff x="0" y="0"/>
          <a:chExt cx="0" cy="0"/>
        </a:xfrm>
      </p:grpSpPr>
      <p:sp>
        <p:nvSpPr>
          <p:cNvPr id="3814" name="Google Shape;3814;p48"/>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3815" name="Google Shape;3815;p4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819" name="Shape 3819"/>
        <p:cNvGrpSpPr/>
        <p:nvPr/>
      </p:nvGrpSpPr>
      <p:grpSpPr>
        <a:xfrm>
          <a:off x="0" y="0"/>
          <a:ext cx="0" cy="0"/>
          <a:chOff x="0" y="0"/>
          <a:chExt cx="0" cy="0"/>
        </a:xfrm>
      </p:grpSpPr>
      <p:sp>
        <p:nvSpPr>
          <p:cNvPr id="3820" name="Google Shape;3820;p49"/>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Roboto Slab Bold</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https://fonts.google.com/specimen/Roboto+Slab</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Open Sans Normal</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https://fonts.google.com/specimen/Open+Sans</a:t>
            </a:r>
            <a:r>
              <a:rPr lang="en" sz="1100">
                <a:solidFill>
                  <a:schemeClr val="lt1"/>
                </a:solidFill>
              </a:rPr>
              <a:t>)</a:t>
            </a:r>
            <a:endParaRPr sz="1100">
              <a:solidFill>
                <a:schemeClr val="lt1"/>
              </a:solidFill>
            </a:endParaRPr>
          </a:p>
        </p:txBody>
      </p:sp>
      <p:sp>
        <p:nvSpPr>
          <p:cNvPr id="3821" name="Google Shape;3821;p49"/>
          <p:cNvSpPr/>
          <p:nvPr/>
        </p:nvSpPr>
        <p:spPr>
          <a:xfrm>
            <a:off x="2052650" y="2947800"/>
            <a:ext cx="791400" cy="754200"/>
          </a:xfrm>
          <a:prstGeom prst="roundRect">
            <a:avLst>
              <a:gd fmla="val 16667" name="adj"/>
            </a:avLst>
          </a:prstGeom>
          <a:solidFill>
            <a:srgbClr val="5B2F3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9"/>
          <p:cNvSpPr/>
          <p:nvPr/>
        </p:nvSpPr>
        <p:spPr>
          <a:xfrm>
            <a:off x="3114470" y="2947800"/>
            <a:ext cx="791400" cy="754200"/>
          </a:xfrm>
          <a:prstGeom prst="roundRect">
            <a:avLst>
              <a:gd fmla="val 16667" name="adj"/>
            </a:avLst>
          </a:prstGeom>
          <a:solidFill>
            <a:srgbClr val="E9D7B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9"/>
          <p:cNvSpPr/>
          <p:nvPr/>
        </p:nvSpPr>
        <p:spPr>
          <a:xfrm>
            <a:off x="4176289" y="2947800"/>
            <a:ext cx="791400" cy="754200"/>
          </a:xfrm>
          <a:prstGeom prst="roundRect">
            <a:avLst>
              <a:gd fmla="val 16667" name="adj"/>
            </a:avLst>
          </a:prstGeom>
          <a:solidFill>
            <a:srgbClr val="D6906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9"/>
          <p:cNvSpPr txBox="1"/>
          <p:nvPr/>
        </p:nvSpPr>
        <p:spPr>
          <a:xfrm>
            <a:off x="20526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#5b2f34</a:t>
            </a:r>
            <a:endParaRPr sz="1000">
              <a:solidFill>
                <a:srgbClr val="FFFFFF"/>
              </a:solidFill>
            </a:endParaRPr>
          </a:p>
        </p:txBody>
      </p:sp>
      <p:sp>
        <p:nvSpPr>
          <p:cNvPr id="3825" name="Google Shape;3825;p49"/>
          <p:cNvSpPr txBox="1"/>
          <p:nvPr/>
        </p:nvSpPr>
        <p:spPr>
          <a:xfrm>
            <a:off x="31144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#e9d7b1</a:t>
            </a:r>
            <a:endParaRPr sz="1000">
              <a:solidFill>
                <a:schemeClr val="dk1"/>
              </a:solidFill>
            </a:endParaRPr>
          </a:p>
        </p:txBody>
      </p:sp>
      <p:sp>
        <p:nvSpPr>
          <p:cNvPr id="3826" name="Google Shape;3826;p49"/>
          <p:cNvSpPr txBox="1"/>
          <p:nvPr/>
        </p:nvSpPr>
        <p:spPr>
          <a:xfrm>
            <a:off x="41763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#d69069</a:t>
            </a:r>
            <a:endParaRPr sz="1000">
              <a:solidFill>
                <a:srgbClr val="FFFFFF"/>
              </a:solidFill>
            </a:endParaRPr>
          </a:p>
        </p:txBody>
      </p:sp>
      <p:sp>
        <p:nvSpPr>
          <p:cNvPr id="3827" name="Google Shape;3827;p49"/>
          <p:cNvSpPr/>
          <p:nvPr/>
        </p:nvSpPr>
        <p:spPr>
          <a:xfrm>
            <a:off x="5238125" y="2947800"/>
            <a:ext cx="791400" cy="754200"/>
          </a:xfrm>
          <a:prstGeom prst="roundRect">
            <a:avLst>
              <a:gd fmla="val 16667" name="adj"/>
            </a:avLst>
          </a:prstGeom>
          <a:solidFill>
            <a:srgbClr val="FEB60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9"/>
          <p:cNvSpPr txBox="1"/>
          <p:nvPr/>
        </p:nvSpPr>
        <p:spPr>
          <a:xfrm>
            <a:off x="523812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#feb606</a:t>
            </a:r>
            <a:endParaRPr sz="1000">
              <a:solidFill>
                <a:srgbClr val="FFFFFF"/>
              </a:solidFill>
            </a:endParaRPr>
          </a:p>
        </p:txBody>
      </p:sp>
      <p:sp>
        <p:nvSpPr>
          <p:cNvPr id="3829" name="Google Shape;3829;p49"/>
          <p:cNvSpPr/>
          <p:nvPr/>
        </p:nvSpPr>
        <p:spPr>
          <a:xfrm>
            <a:off x="2052650" y="3878900"/>
            <a:ext cx="791400" cy="754200"/>
          </a:xfrm>
          <a:prstGeom prst="roundRect">
            <a:avLst>
              <a:gd fmla="val 16667" name="adj"/>
            </a:avLst>
          </a:prstGeom>
          <a:solidFill>
            <a:srgbClr val="EB214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9"/>
          <p:cNvSpPr/>
          <p:nvPr/>
        </p:nvSpPr>
        <p:spPr>
          <a:xfrm>
            <a:off x="4176295" y="3878900"/>
            <a:ext cx="791400" cy="754200"/>
          </a:xfrm>
          <a:prstGeom prst="roundRect">
            <a:avLst>
              <a:gd fmla="val 16667" name="adj"/>
            </a:avLst>
          </a:prstGeom>
          <a:solidFill>
            <a:srgbClr val="438F5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9"/>
          <p:cNvSpPr/>
          <p:nvPr/>
        </p:nvSpPr>
        <p:spPr>
          <a:xfrm>
            <a:off x="3114464" y="3878900"/>
            <a:ext cx="791400" cy="754200"/>
          </a:xfrm>
          <a:prstGeom prst="roundRect">
            <a:avLst>
              <a:gd fmla="val 16667" name="adj"/>
            </a:avLst>
          </a:prstGeom>
          <a:solidFill>
            <a:srgbClr val="4DC07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9"/>
          <p:cNvSpPr txBox="1"/>
          <p:nvPr/>
        </p:nvSpPr>
        <p:spPr>
          <a:xfrm>
            <a:off x="205265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#eb2149</a:t>
            </a:r>
            <a:endParaRPr sz="1000">
              <a:solidFill>
                <a:srgbClr val="FFFFFF"/>
              </a:solidFill>
            </a:endParaRPr>
          </a:p>
        </p:txBody>
      </p:sp>
      <p:sp>
        <p:nvSpPr>
          <p:cNvPr id="3833" name="Google Shape;3833;p49"/>
          <p:cNvSpPr txBox="1"/>
          <p:nvPr/>
        </p:nvSpPr>
        <p:spPr>
          <a:xfrm>
            <a:off x="417630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#438f56</a:t>
            </a:r>
            <a:endParaRPr sz="1000">
              <a:solidFill>
                <a:srgbClr val="FFFFFF"/>
              </a:solidFill>
            </a:endParaRPr>
          </a:p>
        </p:txBody>
      </p:sp>
      <p:sp>
        <p:nvSpPr>
          <p:cNvPr id="3834" name="Google Shape;3834;p49"/>
          <p:cNvSpPr txBox="1"/>
          <p:nvPr/>
        </p:nvSpPr>
        <p:spPr>
          <a:xfrm>
            <a:off x="311447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#4dc070</a:t>
            </a:r>
            <a:endParaRPr sz="1000">
              <a:solidFill>
                <a:srgbClr val="FFFFFF"/>
              </a:solidFill>
            </a:endParaRPr>
          </a:p>
        </p:txBody>
      </p:sp>
      <p:sp>
        <p:nvSpPr>
          <p:cNvPr id="3835" name="Google Shape;3835;p49"/>
          <p:cNvSpPr/>
          <p:nvPr/>
        </p:nvSpPr>
        <p:spPr>
          <a:xfrm>
            <a:off x="5238125" y="3878900"/>
            <a:ext cx="791400" cy="754200"/>
          </a:xfrm>
          <a:prstGeom prst="roundRect">
            <a:avLst>
              <a:gd fmla="val 16667" name="adj"/>
            </a:avLst>
          </a:prstGeom>
          <a:solidFill>
            <a:srgbClr val="4D44B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9"/>
          <p:cNvSpPr txBox="1"/>
          <p:nvPr/>
        </p:nvSpPr>
        <p:spPr>
          <a:xfrm>
            <a:off x="5238125"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#4d44b2</a:t>
            </a:r>
            <a:endParaRPr sz="1000">
              <a:solidFill>
                <a:srgbClr val="FFFFFF"/>
              </a:solidFill>
            </a:endParaRPr>
          </a:p>
        </p:txBody>
      </p:sp>
      <p:sp>
        <p:nvSpPr>
          <p:cNvPr id="3837" name="Google Shape;3837;p49"/>
          <p:cNvSpPr/>
          <p:nvPr/>
        </p:nvSpPr>
        <p:spPr>
          <a:xfrm>
            <a:off x="6299950" y="2947800"/>
            <a:ext cx="791400" cy="754200"/>
          </a:xfrm>
          <a:prstGeom prst="roundRect">
            <a:avLst>
              <a:gd fmla="val 16667" name="adj"/>
            </a:avLst>
          </a:prstGeom>
          <a:solidFill>
            <a:srgbClr val="FF7F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9"/>
          <p:cNvSpPr txBox="1"/>
          <p:nvPr/>
        </p:nvSpPr>
        <p:spPr>
          <a:xfrm>
            <a:off x="62999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#ff7f00</a:t>
            </a:r>
            <a:endParaRPr sz="1000">
              <a:solidFill>
                <a:srgbClr val="FFFFFF"/>
              </a:solidFill>
            </a:endParaRPr>
          </a:p>
        </p:txBody>
      </p:sp>
      <p:sp>
        <p:nvSpPr>
          <p:cNvPr id="3839" name="Google Shape;3839;p49"/>
          <p:cNvSpPr/>
          <p:nvPr/>
        </p:nvSpPr>
        <p:spPr>
          <a:xfrm>
            <a:off x="6299950" y="38789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9"/>
          <p:cNvSpPr txBox="1"/>
          <p:nvPr/>
        </p:nvSpPr>
        <p:spPr>
          <a:xfrm>
            <a:off x="6299950"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3841" name="Google Shape;3841;p4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845" name="Shape 3845"/>
        <p:cNvGrpSpPr/>
        <p:nvPr/>
      </p:nvGrpSpPr>
      <p:grpSpPr>
        <a:xfrm>
          <a:off x="0" y="0"/>
          <a:ext cx="0" cy="0"/>
          <a:chOff x="0" y="0"/>
          <a:chExt cx="0" cy="0"/>
        </a:xfrm>
      </p:grpSpPr>
      <p:sp>
        <p:nvSpPr>
          <p:cNvPr id="3846" name="Google Shape;3846;p50"/>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3847" name="Google Shape;3847;p5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3848" name="Google Shape;3848;p50"/>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3849" name="Google Shape;3849;p50">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3850" name="Google Shape;3850;p50">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3851" name="Google Shape;3851;p50">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3852" name="Google Shape;3852;p50">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3853" name="Google Shape;3853;p50"/>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3854" name="Google Shape;3854;p50"/>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3855" name="Google Shape;3855;p50"/>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3856" name="Google Shape;3856;p50"/>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3857" name="Google Shape;3857;p50">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861" name="Shape 3861"/>
        <p:cNvGrpSpPr/>
        <p:nvPr/>
      </p:nvGrpSpPr>
      <p:grpSpPr>
        <a:xfrm>
          <a:off x="0" y="0"/>
          <a:ext cx="0" cy="0"/>
          <a:chOff x="0" y="0"/>
          <a:chExt cx="0" cy="0"/>
        </a:xfrm>
      </p:grpSpPr>
      <p:sp>
        <p:nvSpPr>
          <p:cNvPr id="3862" name="Google Shape;3862;p51"/>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3863" name="Google Shape;3863;p51"/>
          <p:cNvGrpSpPr/>
          <p:nvPr/>
        </p:nvGrpSpPr>
        <p:grpSpPr>
          <a:xfrm>
            <a:off x="5117640" y="3085736"/>
            <a:ext cx="474294" cy="551291"/>
            <a:chOff x="4727025" y="1332775"/>
            <a:chExt cx="59900" cy="69625"/>
          </a:xfrm>
        </p:grpSpPr>
        <p:sp>
          <p:nvSpPr>
            <p:cNvPr id="3864" name="Google Shape;3864;p5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6" name="Google Shape;3866;p51"/>
          <p:cNvGrpSpPr/>
          <p:nvPr/>
        </p:nvGrpSpPr>
        <p:grpSpPr>
          <a:xfrm>
            <a:off x="5731296" y="2314340"/>
            <a:ext cx="555653" cy="557031"/>
            <a:chOff x="4820425" y="1329900"/>
            <a:chExt cx="70175" cy="70350"/>
          </a:xfrm>
        </p:grpSpPr>
        <p:sp>
          <p:nvSpPr>
            <p:cNvPr id="3867" name="Google Shape;3867;p5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1" name="Google Shape;3871;p51"/>
          <p:cNvGrpSpPr/>
          <p:nvPr/>
        </p:nvGrpSpPr>
        <p:grpSpPr>
          <a:xfrm>
            <a:off x="6357664" y="2318845"/>
            <a:ext cx="582574" cy="533871"/>
            <a:chOff x="4903200" y="1331525"/>
            <a:chExt cx="73575" cy="67425"/>
          </a:xfrm>
        </p:grpSpPr>
        <p:sp>
          <p:nvSpPr>
            <p:cNvPr id="3872" name="Google Shape;3872;p5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4" name="Google Shape;3874;p51"/>
          <p:cNvGrpSpPr/>
          <p:nvPr/>
        </p:nvGrpSpPr>
        <p:grpSpPr>
          <a:xfrm>
            <a:off x="5717142" y="3078709"/>
            <a:ext cx="583960" cy="565345"/>
            <a:chOff x="4815575" y="1416800"/>
            <a:chExt cx="73750" cy="71400"/>
          </a:xfrm>
        </p:grpSpPr>
        <p:sp>
          <p:nvSpPr>
            <p:cNvPr id="3875" name="Google Shape;3875;p5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51"/>
          <p:cNvGrpSpPr/>
          <p:nvPr/>
        </p:nvGrpSpPr>
        <p:grpSpPr>
          <a:xfrm>
            <a:off x="6351924" y="3108896"/>
            <a:ext cx="589898" cy="504970"/>
            <a:chOff x="4902475" y="1418875"/>
            <a:chExt cx="74500" cy="63775"/>
          </a:xfrm>
        </p:grpSpPr>
        <p:sp>
          <p:nvSpPr>
            <p:cNvPr id="3879" name="Google Shape;3879;p5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51"/>
          <p:cNvGrpSpPr/>
          <p:nvPr/>
        </p:nvGrpSpPr>
        <p:grpSpPr>
          <a:xfrm>
            <a:off x="5727139" y="3826000"/>
            <a:ext cx="563967" cy="567127"/>
            <a:chOff x="4818100" y="1507675"/>
            <a:chExt cx="71225" cy="71625"/>
          </a:xfrm>
        </p:grpSpPr>
        <p:sp>
          <p:nvSpPr>
            <p:cNvPr id="3882" name="Google Shape;3882;p5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6" name="Google Shape;3886;p51"/>
          <p:cNvGrpSpPr/>
          <p:nvPr/>
        </p:nvGrpSpPr>
        <p:grpSpPr>
          <a:xfrm>
            <a:off x="5040636" y="3829461"/>
            <a:ext cx="628301" cy="588505"/>
            <a:chOff x="4721450" y="1509475"/>
            <a:chExt cx="79350" cy="74325"/>
          </a:xfrm>
        </p:grpSpPr>
        <p:sp>
          <p:nvSpPr>
            <p:cNvPr id="3887" name="Google Shape;3887;p5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1" name="Google Shape;3891;p51"/>
          <p:cNvGrpSpPr/>
          <p:nvPr/>
        </p:nvGrpSpPr>
        <p:grpSpPr>
          <a:xfrm>
            <a:off x="6386170" y="3814027"/>
            <a:ext cx="557038" cy="562772"/>
            <a:chOff x="4906800" y="1507500"/>
            <a:chExt cx="70350" cy="71075"/>
          </a:xfrm>
        </p:grpSpPr>
        <p:sp>
          <p:nvSpPr>
            <p:cNvPr id="3892" name="Google Shape;3892;p5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51"/>
          <p:cNvGrpSpPr/>
          <p:nvPr/>
        </p:nvGrpSpPr>
        <p:grpSpPr>
          <a:xfrm>
            <a:off x="4423778" y="2340963"/>
            <a:ext cx="517934" cy="517934"/>
            <a:chOff x="3736598" y="2170606"/>
            <a:chExt cx="404889" cy="404889"/>
          </a:xfrm>
        </p:grpSpPr>
        <p:sp>
          <p:nvSpPr>
            <p:cNvPr id="3898" name="Google Shape;3898;p5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2" name="Google Shape;3902;p51"/>
          <p:cNvGrpSpPr/>
          <p:nvPr/>
        </p:nvGrpSpPr>
        <p:grpSpPr>
          <a:xfrm>
            <a:off x="3690839" y="2341061"/>
            <a:ext cx="586986" cy="517740"/>
            <a:chOff x="3161917" y="2170682"/>
            <a:chExt cx="458870" cy="404737"/>
          </a:xfrm>
        </p:grpSpPr>
        <p:sp>
          <p:nvSpPr>
            <p:cNvPr id="3903" name="Google Shape;3903;p5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6" name="Google Shape;3906;p51"/>
          <p:cNvGrpSpPr/>
          <p:nvPr/>
        </p:nvGrpSpPr>
        <p:grpSpPr>
          <a:xfrm>
            <a:off x="3713860" y="3102400"/>
            <a:ext cx="540943" cy="517963"/>
            <a:chOff x="3179914" y="2889488"/>
            <a:chExt cx="422876" cy="404911"/>
          </a:xfrm>
        </p:grpSpPr>
        <p:sp>
          <p:nvSpPr>
            <p:cNvPr id="3907" name="Google Shape;3907;p5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3" name="Google Shape;3913;p51"/>
          <p:cNvGrpSpPr/>
          <p:nvPr/>
        </p:nvGrpSpPr>
        <p:grpSpPr>
          <a:xfrm>
            <a:off x="4414654" y="3102358"/>
            <a:ext cx="536180" cy="518047"/>
            <a:chOff x="3729467" y="2889422"/>
            <a:chExt cx="419153" cy="404977"/>
          </a:xfrm>
        </p:grpSpPr>
        <p:sp>
          <p:nvSpPr>
            <p:cNvPr id="3914" name="Google Shape;3914;p5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1" name="Google Shape;3921;p51"/>
          <p:cNvGrpSpPr/>
          <p:nvPr/>
        </p:nvGrpSpPr>
        <p:grpSpPr>
          <a:xfrm>
            <a:off x="1951688" y="3445787"/>
            <a:ext cx="965351" cy="134611"/>
            <a:chOff x="4411970" y="2962952"/>
            <a:chExt cx="706544" cy="104212"/>
          </a:xfrm>
        </p:grpSpPr>
        <p:sp>
          <p:nvSpPr>
            <p:cNvPr id="3922" name="Google Shape;3922;p5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6" name="Google Shape;3926;p51"/>
          <p:cNvGrpSpPr/>
          <p:nvPr/>
        </p:nvGrpSpPr>
        <p:grpSpPr>
          <a:xfrm>
            <a:off x="1951688" y="3041077"/>
            <a:ext cx="960158" cy="289172"/>
            <a:chOff x="4411970" y="2726085"/>
            <a:chExt cx="643107" cy="193659"/>
          </a:xfrm>
        </p:grpSpPr>
        <p:sp>
          <p:nvSpPr>
            <p:cNvPr id="3927" name="Google Shape;3927;p5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0" name="Google Shape;3930;p51"/>
          <p:cNvGrpSpPr/>
          <p:nvPr/>
        </p:nvGrpSpPr>
        <p:grpSpPr>
          <a:xfrm>
            <a:off x="960185" y="3295400"/>
            <a:ext cx="811503" cy="252584"/>
            <a:chOff x="4411970" y="4340222"/>
            <a:chExt cx="779467" cy="242683"/>
          </a:xfrm>
        </p:grpSpPr>
        <p:sp>
          <p:nvSpPr>
            <p:cNvPr id="3931" name="Google Shape;3931;p5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4" name="Google Shape;3934;p51"/>
          <p:cNvGrpSpPr/>
          <p:nvPr/>
        </p:nvGrpSpPr>
        <p:grpSpPr>
          <a:xfrm>
            <a:off x="1951688" y="2709308"/>
            <a:ext cx="965160" cy="216230"/>
            <a:chOff x="4411970" y="2468674"/>
            <a:chExt cx="747317" cy="167425"/>
          </a:xfrm>
        </p:grpSpPr>
        <p:sp>
          <p:nvSpPr>
            <p:cNvPr id="3935" name="Google Shape;3935;p5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7" name="Google Shape;3937;p51"/>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8" name="Google Shape;3938;p51"/>
          <p:cNvGrpSpPr/>
          <p:nvPr/>
        </p:nvGrpSpPr>
        <p:grpSpPr>
          <a:xfrm>
            <a:off x="959254" y="2334687"/>
            <a:ext cx="1959041" cy="208784"/>
            <a:chOff x="6336019" y="3733725"/>
            <a:chExt cx="2566206" cy="351310"/>
          </a:xfrm>
        </p:grpSpPr>
        <p:sp>
          <p:nvSpPr>
            <p:cNvPr id="3939" name="Google Shape;3939;p5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3" name="Google Shape;3943;p51"/>
          <p:cNvGrpSpPr/>
          <p:nvPr/>
        </p:nvGrpSpPr>
        <p:grpSpPr>
          <a:xfrm>
            <a:off x="1951688" y="3950602"/>
            <a:ext cx="946551" cy="153200"/>
            <a:chOff x="4404545" y="3301592"/>
            <a:chExt cx="782403" cy="129272"/>
          </a:xfrm>
        </p:grpSpPr>
        <p:sp>
          <p:nvSpPr>
            <p:cNvPr id="3944" name="Google Shape;3944;p5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6" name="Google Shape;3946;p51"/>
          <p:cNvGrpSpPr/>
          <p:nvPr/>
        </p:nvGrpSpPr>
        <p:grpSpPr>
          <a:xfrm>
            <a:off x="1951688" y="3695937"/>
            <a:ext cx="962257" cy="139127"/>
            <a:chOff x="4411970" y="3131459"/>
            <a:chExt cx="710520" cy="117397"/>
          </a:xfrm>
        </p:grpSpPr>
        <p:sp>
          <p:nvSpPr>
            <p:cNvPr id="3947" name="Google Shape;3947;p5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949" name="Google Shape;3949;p51"/>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0" name="Google Shape;3950;p51"/>
          <p:cNvGrpSpPr/>
          <p:nvPr/>
        </p:nvGrpSpPr>
        <p:grpSpPr>
          <a:xfrm>
            <a:off x="951833" y="3621603"/>
            <a:ext cx="823838" cy="458988"/>
            <a:chOff x="4411970" y="1801825"/>
            <a:chExt cx="734586" cy="409262"/>
          </a:xfrm>
        </p:grpSpPr>
        <p:sp>
          <p:nvSpPr>
            <p:cNvPr id="3951" name="Google Shape;3951;p5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3" name="Google Shape;3953;p51"/>
          <p:cNvGrpSpPr/>
          <p:nvPr/>
        </p:nvGrpSpPr>
        <p:grpSpPr>
          <a:xfrm>
            <a:off x="3056804" y="2339173"/>
            <a:ext cx="521514" cy="521514"/>
            <a:chOff x="5681300" y="2527788"/>
            <a:chExt cx="805800" cy="805800"/>
          </a:xfrm>
        </p:grpSpPr>
        <p:sp>
          <p:nvSpPr>
            <p:cNvPr id="3954" name="Google Shape;3954;p5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6" name="Google Shape;3956;p51"/>
          <p:cNvGrpSpPr/>
          <p:nvPr/>
        </p:nvGrpSpPr>
        <p:grpSpPr>
          <a:xfrm>
            <a:off x="3051044" y="3094865"/>
            <a:ext cx="533033" cy="533033"/>
            <a:chOff x="4049800" y="640400"/>
            <a:chExt cx="858900" cy="858900"/>
          </a:xfrm>
        </p:grpSpPr>
        <p:sp>
          <p:nvSpPr>
            <p:cNvPr id="3957" name="Google Shape;3957;p5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9" name="Google Shape;3959;p51"/>
          <p:cNvGrpSpPr/>
          <p:nvPr/>
        </p:nvGrpSpPr>
        <p:grpSpPr>
          <a:xfrm>
            <a:off x="2976527" y="3772543"/>
            <a:ext cx="682068" cy="682068"/>
            <a:chOff x="5080188" y="927900"/>
            <a:chExt cx="961200" cy="961200"/>
          </a:xfrm>
        </p:grpSpPr>
        <p:sp>
          <p:nvSpPr>
            <p:cNvPr id="3960" name="Google Shape;3960;p5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8" name="Google Shape;3968;p51"/>
          <p:cNvGrpSpPr/>
          <p:nvPr/>
        </p:nvGrpSpPr>
        <p:grpSpPr>
          <a:xfrm>
            <a:off x="4440026" y="3869234"/>
            <a:ext cx="505650" cy="504006"/>
            <a:chOff x="6039282" y="1042577"/>
            <a:chExt cx="734315" cy="731929"/>
          </a:xfrm>
        </p:grpSpPr>
        <p:sp>
          <p:nvSpPr>
            <p:cNvPr id="3969" name="Google Shape;3969;p5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0" name="Google Shape;3990;p51"/>
          <p:cNvGrpSpPr/>
          <p:nvPr/>
        </p:nvGrpSpPr>
        <p:grpSpPr>
          <a:xfrm>
            <a:off x="5052628" y="2298862"/>
            <a:ext cx="567744" cy="602136"/>
            <a:chOff x="1825800" y="1651625"/>
            <a:chExt cx="539989" cy="571775"/>
          </a:xfrm>
        </p:grpSpPr>
        <p:sp>
          <p:nvSpPr>
            <p:cNvPr id="3991" name="Google Shape;3991;p5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5" name="Google Shape;3995;p51"/>
          <p:cNvGrpSpPr/>
          <p:nvPr/>
        </p:nvGrpSpPr>
        <p:grpSpPr>
          <a:xfrm>
            <a:off x="3727557" y="3855579"/>
            <a:ext cx="508123" cy="507955"/>
            <a:chOff x="1897577" y="2802432"/>
            <a:chExt cx="492176" cy="492014"/>
          </a:xfrm>
        </p:grpSpPr>
        <p:sp>
          <p:nvSpPr>
            <p:cNvPr id="3996" name="Google Shape;3996;p5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8" name="Google Shape;4008;p51"/>
          <p:cNvGrpSpPr/>
          <p:nvPr/>
        </p:nvGrpSpPr>
        <p:grpSpPr>
          <a:xfrm>
            <a:off x="959087" y="4169123"/>
            <a:ext cx="809227" cy="200842"/>
            <a:chOff x="2013045" y="4813233"/>
            <a:chExt cx="921986" cy="228854"/>
          </a:xfrm>
        </p:grpSpPr>
        <p:sp>
          <p:nvSpPr>
            <p:cNvPr id="4009" name="Google Shape;4009;p5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 name="Google Shape;4011;p51"/>
          <p:cNvGrpSpPr/>
          <p:nvPr/>
        </p:nvGrpSpPr>
        <p:grpSpPr>
          <a:xfrm>
            <a:off x="967547" y="2656004"/>
            <a:ext cx="792421" cy="269941"/>
            <a:chOff x="1046767" y="4756633"/>
            <a:chExt cx="859646" cy="292841"/>
          </a:xfrm>
        </p:grpSpPr>
        <p:sp>
          <p:nvSpPr>
            <p:cNvPr id="4012" name="Google Shape;4012;p5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5" name="Google Shape;4015;p51"/>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1"/>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1"/>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1"/>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9" name="Google Shape;4019;p51"/>
          <p:cNvGrpSpPr/>
          <p:nvPr/>
        </p:nvGrpSpPr>
        <p:grpSpPr>
          <a:xfrm>
            <a:off x="7103403" y="2550562"/>
            <a:ext cx="166473" cy="141497"/>
            <a:chOff x="4660325" y="1866850"/>
            <a:chExt cx="68350" cy="58100"/>
          </a:xfrm>
        </p:grpSpPr>
        <p:sp>
          <p:nvSpPr>
            <p:cNvPr id="4020" name="Google Shape;4020;p5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2" name="Google Shape;4022;p51"/>
          <p:cNvGrpSpPr/>
          <p:nvPr/>
        </p:nvGrpSpPr>
        <p:grpSpPr>
          <a:xfrm>
            <a:off x="7412747" y="2576286"/>
            <a:ext cx="162515" cy="90049"/>
            <a:chOff x="4791775" y="1877500"/>
            <a:chExt cx="66725" cy="36975"/>
          </a:xfrm>
        </p:grpSpPr>
        <p:sp>
          <p:nvSpPr>
            <p:cNvPr id="4023" name="Google Shape;4023;p5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51"/>
          <p:cNvGrpSpPr/>
          <p:nvPr/>
        </p:nvGrpSpPr>
        <p:grpSpPr>
          <a:xfrm>
            <a:off x="7734460" y="2576286"/>
            <a:ext cx="144979" cy="90049"/>
            <a:chOff x="4923925" y="1877500"/>
            <a:chExt cx="59525" cy="36975"/>
          </a:xfrm>
        </p:grpSpPr>
        <p:sp>
          <p:nvSpPr>
            <p:cNvPr id="4026" name="Google Shape;4026;p5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8" name="Google Shape;4028;p51"/>
          <p:cNvGrpSpPr/>
          <p:nvPr/>
        </p:nvGrpSpPr>
        <p:grpSpPr>
          <a:xfrm>
            <a:off x="8028952" y="2558477"/>
            <a:ext cx="141447" cy="125667"/>
            <a:chOff x="5058450" y="1870100"/>
            <a:chExt cx="58075" cy="51600"/>
          </a:xfrm>
        </p:grpSpPr>
        <p:sp>
          <p:nvSpPr>
            <p:cNvPr id="4029" name="Google Shape;4029;p5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1" name="Google Shape;4031;p51"/>
          <p:cNvGrpSpPr/>
          <p:nvPr/>
        </p:nvGrpSpPr>
        <p:grpSpPr>
          <a:xfrm>
            <a:off x="7443466" y="2980885"/>
            <a:ext cx="101077" cy="107645"/>
            <a:chOff x="4811425" y="2065025"/>
            <a:chExt cx="41500" cy="44200"/>
          </a:xfrm>
        </p:grpSpPr>
        <p:sp>
          <p:nvSpPr>
            <p:cNvPr id="4032" name="Google Shape;4032;p5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51"/>
          <p:cNvGrpSpPr/>
          <p:nvPr/>
        </p:nvGrpSpPr>
        <p:grpSpPr>
          <a:xfrm>
            <a:off x="7735904" y="2981098"/>
            <a:ext cx="120867" cy="107218"/>
            <a:chOff x="4929875" y="2065025"/>
            <a:chExt cx="49625" cy="44025"/>
          </a:xfrm>
        </p:grpSpPr>
        <p:sp>
          <p:nvSpPr>
            <p:cNvPr id="4035" name="Google Shape;4035;p5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7" name="Google Shape;4037;p51"/>
          <p:cNvGrpSpPr/>
          <p:nvPr/>
        </p:nvGrpSpPr>
        <p:grpSpPr>
          <a:xfrm>
            <a:off x="8064572" y="2984112"/>
            <a:ext cx="70206" cy="101191"/>
            <a:chOff x="5083925" y="2066350"/>
            <a:chExt cx="28825" cy="41550"/>
          </a:xfrm>
        </p:grpSpPr>
        <p:sp>
          <p:nvSpPr>
            <p:cNvPr id="4038" name="Google Shape;4038;p5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0" name="Google Shape;4040;p51"/>
          <p:cNvGrpSpPr/>
          <p:nvPr/>
        </p:nvGrpSpPr>
        <p:grpSpPr>
          <a:xfrm>
            <a:off x="7096126" y="2999759"/>
            <a:ext cx="181026" cy="69896"/>
            <a:chOff x="4659775" y="2072775"/>
            <a:chExt cx="74325" cy="28700"/>
          </a:xfrm>
        </p:grpSpPr>
        <p:sp>
          <p:nvSpPr>
            <p:cNvPr id="4041" name="Google Shape;4041;p5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51"/>
          <p:cNvGrpSpPr/>
          <p:nvPr/>
        </p:nvGrpSpPr>
        <p:grpSpPr>
          <a:xfrm>
            <a:off x="8015982" y="2790324"/>
            <a:ext cx="167387" cy="89197"/>
            <a:chOff x="4662475" y="1976500"/>
            <a:chExt cx="68725" cy="36625"/>
          </a:xfrm>
        </p:grpSpPr>
        <p:sp>
          <p:nvSpPr>
            <p:cNvPr id="4045" name="Google Shape;4045;p5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51"/>
          <p:cNvGrpSpPr/>
          <p:nvPr/>
        </p:nvGrpSpPr>
        <p:grpSpPr>
          <a:xfrm>
            <a:off x="7712887" y="2793764"/>
            <a:ext cx="166899" cy="82317"/>
            <a:chOff x="4920150" y="1977875"/>
            <a:chExt cx="68525" cy="33800"/>
          </a:xfrm>
        </p:grpSpPr>
        <p:sp>
          <p:nvSpPr>
            <p:cNvPr id="4049" name="Google Shape;4049;p5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2" name="Google Shape;4052;p51"/>
          <p:cNvGrpSpPr/>
          <p:nvPr/>
        </p:nvGrpSpPr>
        <p:grpSpPr>
          <a:xfrm>
            <a:off x="7124044" y="3197682"/>
            <a:ext cx="125190" cy="127859"/>
            <a:chOff x="4676550" y="2160575"/>
            <a:chExt cx="51400" cy="52500"/>
          </a:xfrm>
        </p:grpSpPr>
        <p:sp>
          <p:nvSpPr>
            <p:cNvPr id="4053" name="Google Shape;4053;p5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51"/>
          <p:cNvGrpSpPr/>
          <p:nvPr/>
        </p:nvGrpSpPr>
        <p:grpSpPr>
          <a:xfrm>
            <a:off x="7421302" y="3204714"/>
            <a:ext cx="145405" cy="113794"/>
            <a:chOff x="4768325" y="2163475"/>
            <a:chExt cx="59700" cy="46725"/>
          </a:xfrm>
        </p:grpSpPr>
        <p:sp>
          <p:nvSpPr>
            <p:cNvPr id="4057" name="Google Shape;4057;p5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9" name="Google Shape;4059;p51"/>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1"/>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1"/>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1"/>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1"/>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1"/>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5" name="Google Shape;4065;p51"/>
          <p:cNvGrpSpPr/>
          <p:nvPr/>
        </p:nvGrpSpPr>
        <p:grpSpPr>
          <a:xfrm>
            <a:off x="7437621" y="3459808"/>
            <a:ext cx="112768" cy="106853"/>
            <a:chOff x="4768575" y="2253950"/>
            <a:chExt cx="46300" cy="43875"/>
          </a:xfrm>
        </p:grpSpPr>
        <p:sp>
          <p:nvSpPr>
            <p:cNvPr id="4066" name="Google Shape;4066;p5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51"/>
          <p:cNvGrpSpPr/>
          <p:nvPr/>
        </p:nvGrpSpPr>
        <p:grpSpPr>
          <a:xfrm>
            <a:off x="7737243" y="3948834"/>
            <a:ext cx="118187" cy="146246"/>
            <a:chOff x="4960900" y="2433225"/>
            <a:chExt cx="48525" cy="60050"/>
          </a:xfrm>
        </p:grpSpPr>
        <p:sp>
          <p:nvSpPr>
            <p:cNvPr id="4069" name="Google Shape;4069;p5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51"/>
          <p:cNvGrpSpPr/>
          <p:nvPr/>
        </p:nvGrpSpPr>
        <p:grpSpPr>
          <a:xfrm>
            <a:off x="7425808" y="4212895"/>
            <a:ext cx="136394" cy="143810"/>
            <a:chOff x="4854075" y="2527625"/>
            <a:chExt cx="56000" cy="59050"/>
          </a:xfrm>
        </p:grpSpPr>
        <p:sp>
          <p:nvSpPr>
            <p:cNvPr id="4072" name="Google Shape;4072;p5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4" name="Google Shape;4074;p51"/>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1"/>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1"/>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77" name="Google Shape;4077;p51"/>
          <p:cNvGrpSpPr/>
          <p:nvPr/>
        </p:nvGrpSpPr>
        <p:grpSpPr>
          <a:xfrm>
            <a:off x="8050020" y="3676639"/>
            <a:ext cx="99312" cy="160797"/>
            <a:chOff x="5059700" y="2334775"/>
            <a:chExt cx="40775" cy="66025"/>
          </a:xfrm>
        </p:grpSpPr>
        <p:sp>
          <p:nvSpPr>
            <p:cNvPr id="4078" name="Google Shape;4078;p5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7" name="Google Shape;4087;p51"/>
          <p:cNvGrpSpPr/>
          <p:nvPr/>
        </p:nvGrpSpPr>
        <p:grpSpPr>
          <a:xfrm>
            <a:off x="8007184" y="3941771"/>
            <a:ext cx="184984" cy="160371"/>
            <a:chOff x="5037700" y="2430325"/>
            <a:chExt cx="75950" cy="65850"/>
          </a:xfrm>
        </p:grpSpPr>
        <p:sp>
          <p:nvSpPr>
            <p:cNvPr id="4088" name="Google Shape;4088;p5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0" name="Google Shape;4090;p51"/>
          <p:cNvGrpSpPr/>
          <p:nvPr/>
        </p:nvGrpSpPr>
        <p:grpSpPr>
          <a:xfrm>
            <a:off x="7426689" y="3708223"/>
            <a:ext cx="173014" cy="97629"/>
            <a:chOff x="4756975" y="2341800"/>
            <a:chExt cx="91975" cy="51925"/>
          </a:xfrm>
        </p:grpSpPr>
        <p:sp>
          <p:nvSpPr>
            <p:cNvPr id="4091" name="Google Shape;4091;p5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1" name="Google Shape;4111;p51"/>
          <p:cNvGrpSpPr/>
          <p:nvPr/>
        </p:nvGrpSpPr>
        <p:grpSpPr>
          <a:xfrm>
            <a:off x="7693626" y="4196920"/>
            <a:ext cx="212497" cy="175761"/>
            <a:chOff x="4943575" y="2516350"/>
            <a:chExt cx="98675" cy="81700"/>
          </a:xfrm>
        </p:grpSpPr>
        <p:sp>
          <p:nvSpPr>
            <p:cNvPr id="4112" name="Google Shape;4112;p5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0" name="Google Shape;4190;p51"/>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1"/>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1"/>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1"/>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98" name="Shape 4198"/>
        <p:cNvGrpSpPr/>
        <p:nvPr/>
      </p:nvGrpSpPr>
      <p:grpSpPr>
        <a:xfrm>
          <a:off x="0" y="0"/>
          <a:ext cx="0" cy="0"/>
          <a:chOff x="0" y="0"/>
          <a:chExt cx="0" cy="0"/>
        </a:xfrm>
      </p:grpSpPr>
      <p:grpSp>
        <p:nvGrpSpPr>
          <p:cNvPr id="4199" name="Google Shape;4199;p52"/>
          <p:cNvGrpSpPr/>
          <p:nvPr/>
        </p:nvGrpSpPr>
        <p:grpSpPr>
          <a:xfrm>
            <a:off x="6681268" y="3584496"/>
            <a:ext cx="560636" cy="516497"/>
            <a:chOff x="6652051" y="3714143"/>
            <a:chExt cx="560636" cy="516497"/>
          </a:xfrm>
        </p:grpSpPr>
        <p:grpSp>
          <p:nvGrpSpPr>
            <p:cNvPr id="4200" name="Google Shape;4200;p52"/>
            <p:cNvGrpSpPr/>
            <p:nvPr/>
          </p:nvGrpSpPr>
          <p:grpSpPr>
            <a:xfrm>
              <a:off x="6669657" y="3716715"/>
              <a:ext cx="466768" cy="464314"/>
              <a:chOff x="3139766" y="765669"/>
              <a:chExt cx="886380" cy="881888"/>
            </a:xfrm>
          </p:grpSpPr>
          <p:grpSp>
            <p:nvGrpSpPr>
              <p:cNvPr id="4201" name="Google Shape;4201;p52"/>
              <p:cNvGrpSpPr/>
              <p:nvPr/>
            </p:nvGrpSpPr>
            <p:grpSpPr>
              <a:xfrm>
                <a:off x="3139766" y="765669"/>
                <a:ext cx="886380" cy="881888"/>
                <a:chOff x="3139766" y="765669"/>
                <a:chExt cx="886380" cy="881888"/>
              </a:xfrm>
            </p:grpSpPr>
            <p:sp>
              <p:nvSpPr>
                <p:cNvPr id="4202" name="Google Shape;4202;p5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1" name="Google Shape;4211;p5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5" name="Google Shape;4215;p5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52"/>
          <p:cNvGrpSpPr/>
          <p:nvPr/>
        </p:nvGrpSpPr>
        <p:grpSpPr>
          <a:xfrm>
            <a:off x="7679978" y="3065079"/>
            <a:ext cx="104231" cy="320340"/>
            <a:chOff x="7564426" y="3224343"/>
            <a:chExt cx="119985" cy="368801"/>
          </a:xfrm>
        </p:grpSpPr>
        <p:sp>
          <p:nvSpPr>
            <p:cNvPr id="4217" name="Google Shape;4217;p5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9" name="Google Shape;4219;p52"/>
          <p:cNvGrpSpPr/>
          <p:nvPr/>
        </p:nvGrpSpPr>
        <p:grpSpPr>
          <a:xfrm>
            <a:off x="7379466" y="3059180"/>
            <a:ext cx="189489" cy="332132"/>
            <a:chOff x="8370831" y="3202002"/>
            <a:chExt cx="218129" cy="382376"/>
          </a:xfrm>
        </p:grpSpPr>
        <p:sp>
          <p:nvSpPr>
            <p:cNvPr id="4220" name="Google Shape;4220;p5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2" name="Google Shape;4222;p52"/>
          <p:cNvGrpSpPr/>
          <p:nvPr/>
        </p:nvGrpSpPr>
        <p:grpSpPr>
          <a:xfrm>
            <a:off x="8102855" y="3470312"/>
            <a:ext cx="309429" cy="267000"/>
            <a:chOff x="6742064" y="3750480"/>
            <a:chExt cx="399315" cy="344560"/>
          </a:xfrm>
        </p:grpSpPr>
        <p:sp>
          <p:nvSpPr>
            <p:cNvPr id="4223" name="Google Shape;4223;p5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52"/>
          <p:cNvGrpSpPr/>
          <p:nvPr/>
        </p:nvGrpSpPr>
        <p:grpSpPr>
          <a:xfrm>
            <a:off x="7641874" y="3821360"/>
            <a:ext cx="180437" cy="281608"/>
            <a:chOff x="7248525" y="3739696"/>
            <a:chExt cx="230531" cy="359790"/>
          </a:xfrm>
        </p:grpSpPr>
        <p:sp>
          <p:nvSpPr>
            <p:cNvPr id="4226" name="Google Shape;4226;p5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8" name="Google Shape;4228;p52"/>
          <p:cNvGrpSpPr/>
          <p:nvPr/>
        </p:nvGrpSpPr>
        <p:grpSpPr>
          <a:xfrm>
            <a:off x="7887794" y="3464584"/>
            <a:ext cx="162896" cy="278710"/>
            <a:chOff x="7601242" y="3729267"/>
            <a:chExt cx="222566" cy="380803"/>
          </a:xfrm>
        </p:grpSpPr>
        <p:sp>
          <p:nvSpPr>
            <p:cNvPr id="4229" name="Google Shape;4229;p5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1" name="Google Shape;4231;p52"/>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2" name="Google Shape;4232;p52"/>
          <p:cNvGrpSpPr/>
          <p:nvPr/>
        </p:nvGrpSpPr>
        <p:grpSpPr>
          <a:xfrm>
            <a:off x="7377439" y="3465724"/>
            <a:ext cx="193543" cy="275990"/>
            <a:chOff x="8304647" y="3738687"/>
            <a:chExt cx="225076" cy="320956"/>
          </a:xfrm>
        </p:grpSpPr>
        <p:sp>
          <p:nvSpPr>
            <p:cNvPr id="4233" name="Google Shape;4233;p5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6" name="Google Shape;4236;p52"/>
          <p:cNvGrpSpPr/>
          <p:nvPr/>
        </p:nvGrpSpPr>
        <p:grpSpPr>
          <a:xfrm>
            <a:off x="7649932" y="3465724"/>
            <a:ext cx="178492" cy="275990"/>
            <a:chOff x="8615101" y="3738687"/>
            <a:chExt cx="207573" cy="320956"/>
          </a:xfrm>
        </p:grpSpPr>
        <p:sp>
          <p:nvSpPr>
            <p:cNvPr id="4237" name="Google Shape;4237;p5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0" name="Google Shape;4240;p52"/>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1" name="Google Shape;4241;p52"/>
          <p:cNvGrpSpPr/>
          <p:nvPr/>
        </p:nvGrpSpPr>
        <p:grpSpPr>
          <a:xfrm>
            <a:off x="7875463" y="3868385"/>
            <a:ext cx="187557" cy="187557"/>
            <a:chOff x="8565775" y="671075"/>
            <a:chExt cx="441000" cy="441000"/>
          </a:xfrm>
        </p:grpSpPr>
        <p:sp>
          <p:nvSpPr>
            <p:cNvPr id="4242" name="Google Shape;4242;p5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4" name="Google Shape;4244;p52"/>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2"/>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6" name="Google Shape;4246;p52"/>
          <p:cNvGrpSpPr/>
          <p:nvPr/>
        </p:nvGrpSpPr>
        <p:grpSpPr>
          <a:xfrm>
            <a:off x="6029935" y="2940910"/>
            <a:ext cx="587865" cy="517731"/>
            <a:chOff x="6000718" y="3070557"/>
            <a:chExt cx="587865" cy="517731"/>
          </a:xfrm>
        </p:grpSpPr>
        <p:sp>
          <p:nvSpPr>
            <p:cNvPr id="4247" name="Google Shape;4247;p5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7" name="Google Shape;4257;p52"/>
          <p:cNvGrpSpPr/>
          <p:nvPr/>
        </p:nvGrpSpPr>
        <p:grpSpPr>
          <a:xfrm>
            <a:off x="6044740" y="3584570"/>
            <a:ext cx="557665" cy="516387"/>
            <a:chOff x="6015523" y="3714217"/>
            <a:chExt cx="557665" cy="516387"/>
          </a:xfrm>
        </p:grpSpPr>
        <p:grpSp>
          <p:nvGrpSpPr>
            <p:cNvPr id="4258" name="Google Shape;4258;p52"/>
            <p:cNvGrpSpPr/>
            <p:nvPr/>
          </p:nvGrpSpPr>
          <p:grpSpPr>
            <a:xfrm>
              <a:off x="6036094" y="3716980"/>
              <a:ext cx="529822" cy="510480"/>
              <a:chOff x="3148311" y="-545634"/>
              <a:chExt cx="1006118" cy="969572"/>
            </a:xfrm>
          </p:grpSpPr>
          <p:sp>
            <p:nvSpPr>
              <p:cNvPr id="4259" name="Google Shape;4259;p5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9" name="Google Shape;4269;p5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0" name="Google Shape;4270;p52"/>
          <p:cNvGrpSpPr/>
          <p:nvPr/>
        </p:nvGrpSpPr>
        <p:grpSpPr>
          <a:xfrm>
            <a:off x="6673522" y="2943981"/>
            <a:ext cx="576302" cy="511871"/>
            <a:chOff x="6644304" y="3073628"/>
            <a:chExt cx="576302" cy="511871"/>
          </a:xfrm>
        </p:grpSpPr>
        <p:grpSp>
          <p:nvGrpSpPr>
            <p:cNvPr id="4271" name="Google Shape;4271;p52"/>
            <p:cNvGrpSpPr/>
            <p:nvPr/>
          </p:nvGrpSpPr>
          <p:grpSpPr>
            <a:xfrm>
              <a:off x="6712169" y="3073651"/>
              <a:ext cx="481611" cy="506713"/>
              <a:chOff x="1833536" y="-546641"/>
              <a:chExt cx="914567" cy="962419"/>
            </a:xfrm>
          </p:grpSpPr>
          <p:grpSp>
            <p:nvGrpSpPr>
              <p:cNvPr id="4272" name="Google Shape;4272;p52"/>
              <p:cNvGrpSpPr/>
              <p:nvPr/>
            </p:nvGrpSpPr>
            <p:grpSpPr>
              <a:xfrm>
                <a:off x="1833536" y="-524249"/>
                <a:ext cx="914567" cy="940027"/>
                <a:chOff x="1833536" y="-524249"/>
                <a:chExt cx="914567" cy="940027"/>
              </a:xfrm>
            </p:grpSpPr>
            <p:sp>
              <p:nvSpPr>
                <p:cNvPr id="4273" name="Google Shape;4273;p5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8" name="Google Shape;4278;p5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2" name="Google Shape;4282;p5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3" name="Google Shape;4283;p52"/>
          <p:cNvGrpSpPr/>
          <p:nvPr/>
        </p:nvGrpSpPr>
        <p:grpSpPr>
          <a:xfrm>
            <a:off x="752796" y="2869970"/>
            <a:ext cx="2622876" cy="1333540"/>
            <a:chOff x="238125" y="1038125"/>
            <a:chExt cx="7146800" cy="3633625"/>
          </a:xfrm>
        </p:grpSpPr>
        <p:sp>
          <p:nvSpPr>
            <p:cNvPr id="4284" name="Google Shape;4284;p5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52"/>
          <p:cNvGrpSpPr/>
          <p:nvPr/>
        </p:nvGrpSpPr>
        <p:grpSpPr>
          <a:xfrm>
            <a:off x="5938558" y="1033351"/>
            <a:ext cx="2435960" cy="1297725"/>
            <a:chOff x="233350" y="949250"/>
            <a:chExt cx="7137300" cy="3802300"/>
          </a:xfrm>
        </p:grpSpPr>
        <p:sp>
          <p:nvSpPr>
            <p:cNvPr id="5857" name="Google Shape;5857;p5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52"/>
          <p:cNvGrpSpPr/>
          <p:nvPr/>
        </p:nvGrpSpPr>
        <p:grpSpPr>
          <a:xfrm>
            <a:off x="731715" y="995041"/>
            <a:ext cx="2665073" cy="1317140"/>
            <a:chOff x="793334" y="1192826"/>
            <a:chExt cx="2665073" cy="1317140"/>
          </a:xfrm>
        </p:grpSpPr>
        <p:sp>
          <p:nvSpPr>
            <p:cNvPr id="5909" name="Google Shape;5909;p52"/>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2"/>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2"/>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2"/>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2"/>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2"/>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2"/>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2"/>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2"/>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2"/>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2"/>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2"/>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2"/>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2"/>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2"/>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2"/>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2"/>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2"/>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2"/>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2"/>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2"/>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2"/>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2"/>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2"/>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2"/>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2"/>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2"/>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2"/>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2"/>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2"/>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2"/>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2"/>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2"/>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2"/>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2"/>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2"/>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2"/>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2"/>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2"/>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2"/>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2"/>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2"/>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2"/>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2"/>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2"/>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2"/>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2"/>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2"/>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2"/>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2"/>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2"/>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2"/>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2"/>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2"/>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2"/>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2"/>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2"/>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2"/>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2"/>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2"/>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2"/>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2"/>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2"/>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2"/>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2"/>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2"/>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2"/>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2"/>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2"/>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2"/>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2"/>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2"/>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2"/>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2"/>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2"/>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2"/>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2"/>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2"/>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2"/>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2"/>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2"/>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2"/>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2"/>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2"/>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2"/>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2"/>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2"/>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2"/>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2"/>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2"/>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2"/>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2"/>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2"/>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2"/>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2"/>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2"/>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2"/>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2"/>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2"/>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2"/>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2"/>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2"/>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2"/>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2"/>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2"/>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2"/>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2"/>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2"/>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2"/>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2"/>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2"/>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2"/>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2"/>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2"/>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2"/>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2"/>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2"/>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2"/>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2"/>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2"/>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2"/>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2"/>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2"/>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2"/>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2"/>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2"/>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2"/>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2"/>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2"/>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2"/>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2"/>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2"/>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2"/>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2"/>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2"/>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2"/>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2"/>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2"/>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2"/>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2"/>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2"/>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2"/>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2"/>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2"/>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2"/>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2"/>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2"/>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2"/>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2"/>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2"/>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2"/>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2"/>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2"/>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2"/>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2"/>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2"/>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2"/>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2"/>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2"/>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2"/>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2"/>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2"/>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2"/>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2"/>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2"/>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2"/>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2"/>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2"/>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2"/>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2"/>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2"/>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2"/>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2"/>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2"/>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2"/>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2"/>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2"/>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2"/>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2"/>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2"/>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2"/>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2"/>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2"/>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2"/>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2"/>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2"/>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2"/>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2"/>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2"/>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2"/>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2"/>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2"/>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2"/>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2"/>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2"/>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2"/>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2"/>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2"/>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2"/>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2"/>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2"/>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2"/>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2"/>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2"/>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2"/>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2"/>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2"/>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2"/>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2"/>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2"/>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2"/>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2"/>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2"/>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2"/>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2"/>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2"/>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2"/>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2"/>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2"/>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2"/>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2"/>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2"/>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2"/>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2"/>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2"/>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2"/>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2"/>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2"/>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2"/>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2"/>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2"/>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2"/>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2"/>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2"/>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2"/>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2"/>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2"/>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2"/>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2"/>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2"/>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2"/>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2"/>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2"/>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2"/>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2"/>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2"/>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2"/>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2"/>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2"/>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2"/>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2"/>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2"/>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2"/>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2"/>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2"/>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2"/>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2"/>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2"/>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2"/>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2"/>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2"/>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2"/>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2"/>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2"/>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2"/>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2"/>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2"/>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2"/>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2"/>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2"/>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2"/>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2"/>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2"/>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2"/>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2"/>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2"/>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2"/>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2"/>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2"/>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2"/>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2"/>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2"/>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2"/>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2"/>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2"/>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2"/>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2"/>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2"/>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2"/>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2"/>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2"/>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2"/>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2"/>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2"/>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2"/>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2"/>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2"/>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2"/>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2"/>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2"/>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2"/>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2"/>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2"/>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2"/>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2"/>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2"/>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2"/>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2"/>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2"/>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2"/>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2"/>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2"/>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2"/>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2"/>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2"/>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2"/>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2"/>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2"/>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2"/>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2"/>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2"/>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2"/>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2"/>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2"/>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2"/>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2"/>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2"/>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2"/>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2"/>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2"/>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2"/>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2"/>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2"/>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2"/>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2"/>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2"/>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2"/>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2"/>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2"/>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2"/>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2"/>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2"/>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2"/>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2"/>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2"/>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2"/>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2"/>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2"/>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2"/>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2"/>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2"/>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2"/>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2"/>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2"/>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2"/>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2"/>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2"/>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2"/>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2"/>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2"/>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2"/>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2"/>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2"/>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2"/>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2"/>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2"/>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2"/>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2"/>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2"/>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2"/>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2"/>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2"/>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2"/>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2"/>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2"/>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2"/>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2"/>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2"/>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2"/>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2"/>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2"/>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2"/>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2"/>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2"/>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2"/>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2"/>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2"/>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2"/>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2"/>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2"/>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2"/>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2"/>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2"/>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2"/>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2"/>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2"/>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2"/>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2"/>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2"/>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2"/>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2"/>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2"/>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2"/>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2"/>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2"/>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2"/>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2"/>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2"/>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2"/>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2"/>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2"/>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2"/>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2"/>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2"/>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2"/>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2"/>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2"/>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2"/>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2"/>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2"/>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2"/>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2"/>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2"/>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2"/>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2"/>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2"/>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2"/>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2"/>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2"/>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2"/>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2"/>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2"/>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2"/>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2"/>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2"/>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2"/>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2"/>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2"/>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2"/>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2"/>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2"/>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2"/>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2"/>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2"/>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2"/>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2"/>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2"/>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2"/>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2"/>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2"/>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2"/>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2"/>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2"/>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2"/>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2"/>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2"/>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2"/>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2"/>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2"/>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2"/>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2"/>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2"/>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2"/>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2"/>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2"/>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2"/>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2"/>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2"/>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2"/>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2"/>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2"/>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2"/>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2"/>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2"/>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2"/>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2"/>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2"/>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2"/>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2"/>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2"/>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2"/>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2"/>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2"/>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2"/>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2"/>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2"/>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2"/>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2"/>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2"/>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2"/>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2"/>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2"/>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2"/>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2"/>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2"/>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2"/>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2"/>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2"/>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2"/>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2"/>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2"/>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2"/>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2"/>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2"/>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2"/>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2"/>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2"/>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2"/>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2"/>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2"/>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2"/>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2"/>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2"/>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2"/>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2"/>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2"/>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2"/>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2"/>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2"/>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2"/>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2"/>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2"/>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2"/>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2"/>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2"/>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2"/>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2"/>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2"/>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2"/>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2"/>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2"/>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2"/>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2"/>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2"/>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2"/>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2"/>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2"/>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2"/>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2"/>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2"/>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2"/>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2"/>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2"/>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2"/>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2"/>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2"/>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2"/>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2"/>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2"/>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2"/>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2"/>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2"/>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2"/>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2"/>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2"/>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2"/>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2"/>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2"/>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2"/>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2"/>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2"/>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2"/>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2"/>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2"/>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2"/>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2"/>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2"/>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2"/>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2"/>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2"/>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2"/>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2"/>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2"/>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2"/>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2"/>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2"/>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2"/>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2"/>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2"/>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2"/>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2"/>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2"/>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2"/>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2"/>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2"/>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2"/>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2"/>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2"/>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2"/>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2"/>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2"/>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2"/>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2"/>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2"/>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2"/>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2"/>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2"/>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2"/>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2"/>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2"/>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2"/>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2"/>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2"/>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2"/>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2"/>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2"/>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2"/>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2"/>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2"/>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2"/>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2"/>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2"/>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2"/>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2"/>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2"/>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2"/>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2"/>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2"/>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2"/>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2"/>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2"/>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2"/>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2"/>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2"/>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2"/>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2"/>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2"/>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2"/>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2"/>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2"/>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2"/>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2"/>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2"/>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2"/>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2"/>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2"/>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2"/>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2"/>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2"/>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2"/>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2"/>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2"/>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2"/>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2"/>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2"/>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2"/>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2"/>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2"/>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2"/>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2"/>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2"/>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2"/>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2"/>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2"/>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2"/>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2"/>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2"/>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2"/>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2"/>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2"/>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2"/>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2"/>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2"/>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2"/>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2"/>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2"/>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2"/>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2"/>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2"/>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2"/>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2"/>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2"/>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2"/>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2"/>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2"/>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2"/>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2"/>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2"/>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2"/>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2"/>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2"/>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2"/>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2"/>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2"/>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2"/>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2"/>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2"/>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2"/>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2"/>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2"/>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2"/>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2"/>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2"/>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2"/>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2"/>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2"/>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2"/>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2"/>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2"/>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2"/>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2"/>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2"/>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2"/>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2"/>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2"/>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2"/>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2"/>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2"/>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2"/>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2"/>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2"/>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2"/>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2"/>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2"/>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2"/>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2"/>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2"/>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2"/>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2"/>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2"/>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2"/>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2"/>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2"/>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2"/>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2"/>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2"/>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2"/>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2"/>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2"/>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2"/>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2"/>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2"/>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2"/>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2"/>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2"/>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2"/>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2"/>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2"/>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2"/>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2"/>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2"/>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2"/>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2"/>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2"/>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2"/>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2"/>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2"/>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2"/>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2"/>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2"/>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2"/>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2"/>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2"/>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2"/>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2"/>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2"/>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2"/>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2"/>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2"/>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2"/>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2"/>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2"/>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2"/>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2"/>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2"/>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2"/>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2"/>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2"/>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2"/>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2"/>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2"/>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2"/>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2"/>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2"/>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2"/>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2"/>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2"/>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2"/>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2"/>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2"/>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2"/>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2"/>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2"/>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2"/>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2"/>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2"/>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2"/>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2"/>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2"/>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2"/>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2"/>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2"/>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2"/>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2"/>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2"/>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2"/>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2"/>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2"/>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2"/>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2"/>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2"/>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2"/>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2"/>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2"/>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2"/>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2"/>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2"/>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2"/>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2"/>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2"/>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2"/>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2"/>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2"/>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2"/>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2"/>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2"/>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2"/>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2"/>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2"/>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2"/>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2"/>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2"/>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2"/>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2"/>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2"/>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2"/>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2"/>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2"/>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2"/>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2"/>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2"/>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2"/>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2"/>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2"/>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2"/>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2"/>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2"/>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2"/>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2"/>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2"/>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2"/>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2"/>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2"/>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2"/>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2"/>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2"/>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2"/>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2"/>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2"/>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2"/>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2"/>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2"/>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2"/>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2"/>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2"/>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2"/>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2"/>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2"/>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2"/>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2"/>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2"/>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2"/>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2"/>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2"/>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2"/>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2"/>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2"/>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2"/>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2"/>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2"/>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2"/>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2"/>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2"/>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2"/>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2"/>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2"/>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2"/>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2"/>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2"/>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2"/>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2"/>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2"/>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2"/>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2"/>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2"/>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2"/>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2"/>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2"/>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2"/>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2"/>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2"/>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2"/>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2"/>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2"/>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2"/>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2"/>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2"/>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2"/>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2"/>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2"/>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2"/>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2"/>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2"/>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2"/>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2"/>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2"/>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2"/>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2"/>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2"/>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2"/>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2"/>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2"/>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2"/>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2"/>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2"/>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2"/>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2"/>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2"/>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2"/>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2"/>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2"/>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2"/>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2"/>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2"/>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2"/>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2"/>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2"/>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2"/>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2"/>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2"/>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2"/>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2"/>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2"/>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2"/>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2"/>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2"/>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2"/>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2"/>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2"/>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2"/>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2"/>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2"/>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2"/>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2"/>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2"/>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2"/>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2"/>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2"/>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2"/>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2"/>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2"/>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2"/>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2"/>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2"/>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2"/>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2"/>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2"/>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2"/>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2"/>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2"/>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2"/>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2"/>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2"/>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2"/>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2"/>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2"/>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2"/>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2"/>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2"/>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2"/>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2"/>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2"/>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2"/>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2"/>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2"/>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2"/>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2"/>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2"/>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2"/>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2"/>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2"/>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2"/>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2"/>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2"/>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2"/>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2"/>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2"/>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2"/>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2"/>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2"/>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2"/>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2"/>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2"/>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2"/>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2"/>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2"/>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2"/>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2"/>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2"/>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2"/>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2"/>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2"/>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2"/>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2"/>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2"/>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2"/>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2"/>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2"/>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2"/>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2"/>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2"/>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2"/>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2"/>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2"/>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2"/>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2"/>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2"/>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2"/>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2"/>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2"/>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2"/>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2"/>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2"/>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2"/>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2"/>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2"/>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2"/>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2"/>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2"/>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2"/>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2"/>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2"/>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2"/>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2"/>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2"/>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2"/>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2"/>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2"/>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2"/>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2"/>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2"/>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2"/>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2"/>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2"/>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2"/>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2"/>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2"/>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2"/>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2"/>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2"/>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2"/>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2"/>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2"/>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2"/>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2"/>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2"/>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2"/>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2"/>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2"/>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2"/>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2"/>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2"/>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2"/>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2"/>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2"/>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2"/>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2"/>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2"/>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2"/>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2"/>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2"/>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2"/>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2"/>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2"/>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2"/>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2"/>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2"/>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2"/>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2"/>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2"/>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2"/>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2"/>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2"/>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2"/>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2"/>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2"/>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2"/>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2"/>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2"/>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2"/>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2"/>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2"/>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2"/>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2"/>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2"/>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2"/>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2"/>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2"/>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2"/>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2"/>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2"/>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2"/>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2"/>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2"/>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2"/>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2"/>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2"/>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2"/>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2"/>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2"/>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2"/>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2"/>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2"/>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2"/>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2"/>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2"/>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2"/>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2"/>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2"/>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2"/>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2"/>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2"/>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2"/>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2"/>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2"/>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2"/>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2"/>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2"/>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2"/>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2"/>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2"/>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2"/>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2"/>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2"/>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2"/>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2"/>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2"/>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2"/>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2"/>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2"/>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2"/>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2"/>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2"/>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2"/>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2"/>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2"/>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2"/>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2"/>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2"/>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2"/>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2"/>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2"/>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2"/>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2"/>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2"/>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2"/>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2"/>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2"/>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2"/>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2"/>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2"/>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2"/>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2"/>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2"/>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2"/>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2"/>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2"/>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2"/>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2"/>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2"/>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2"/>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2"/>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2"/>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2"/>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2"/>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2"/>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2"/>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2"/>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2"/>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2"/>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2"/>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2"/>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2"/>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2"/>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2"/>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2"/>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2"/>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2"/>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2"/>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2"/>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2"/>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2"/>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2"/>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2"/>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2"/>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2"/>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2"/>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2"/>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2"/>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2"/>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2"/>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2"/>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2"/>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2"/>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2"/>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2"/>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2"/>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2"/>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2"/>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2"/>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2"/>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2"/>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2"/>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2"/>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2"/>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2"/>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2"/>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2"/>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2"/>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2"/>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2"/>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2"/>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2"/>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2"/>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2"/>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2"/>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2"/>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2"/>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2"/>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2"/>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2"/>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2"/>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2"/>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2"/>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2"/>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2"/>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2"/>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2"/>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2"/>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2"/>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2"/>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2"/>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2"/>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2"/>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2"/>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2"/>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2"/>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2"/>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2"/>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2"/>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2"/>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2"/>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2"/>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2"/>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2"/>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2"/>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2"/>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2"/>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2"/>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2"/>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2"/>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2"/>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2"/>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2"/>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2"/>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2"/>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2"/>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2"/>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2"/>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2"/>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2"/>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2"/>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2"/>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2"/>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2"/>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2"/>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2"/>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2"/>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2"/>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2"/>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2"/>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2"/>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2"/>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2"/>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2"/>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2"/>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2"/>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2"/>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2"/>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2"/>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2"/>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2"/>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2"/>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2"/>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2"/>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2"/>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2"/>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2"/>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2"/>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2"/>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2"/>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2"/>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2"/>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2"/>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2"/>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2"/>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2"/>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2"/>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2"/>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2"/>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2"/>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2"/>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2"/>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2"/>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2"/>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2"/>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2"/>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2"/>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2"/>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2"/>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2"/>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2"/>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2"/>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2"/>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2"/>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2"/>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2"/>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2"/>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2"/>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2"/>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2"/>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2"/>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2"/>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2"/>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2"/>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2"/>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2"/>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2"/>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2"/>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2"/>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2"/>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2"/>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2"/>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2"/>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2"/>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2"/>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2"/>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2"/>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2"/>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2"/>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2"/>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2"/>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2"/>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2"/>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2"/>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2"/>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2"/>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2"/>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2"/>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2"/>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2"/>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2"/>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2"/>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2"/>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2"/>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2"/>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2"/>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2"/>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2"/>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2"/>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2"/>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2"/>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2"/>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2"/>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2"/>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2"/>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2"/>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2"/>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2"/>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2"/>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2"/>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2"/>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2"/>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2"/>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2"/>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2"/>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2"/>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2"/>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2"/>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2"/>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2"/>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2"/>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2"/>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2"/>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2"/>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2"/>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2"/>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2"/>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2"/>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2"/>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2"/>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2"/>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2"/>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2"/>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2"/>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2"/>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2"/>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2"/>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2"/>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2"/>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2"/>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2"/>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2"/>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2"/>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2"/>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2"/>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2"/>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2"/>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2"/>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2"/>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2"/>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2"/>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2"/>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2"/>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2"/>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2"/>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2"/>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2"/>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2"/>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2"/>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2"/>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2"/>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2"/>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2"/>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2"/>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2"/>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2"/>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2"/>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2"/>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2"/>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2"/>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2"/>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2"/>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2"/>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2"/>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2"/>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2"/>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2"/>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2"/>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2"/>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2"/>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2"/>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2"/>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2"/>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2"/>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2"/>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2"/>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2"/>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2"/>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2"/>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2"/>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2"/>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2"/>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2"/>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2"/>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2"/>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2"/>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2"/>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2"/>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2"/>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2"/>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2"/>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2"/>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2"/>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2"/>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2"/>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2"/>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2"/>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2"/>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2"/>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2"/>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2"/>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2"/>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2"/>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2"/>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2"/>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2"/>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2"/>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2"/>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2"/>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2"/>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2"/>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2"/>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2"/>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2"/>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2"/>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2"/>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2"/>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2"/>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2"/>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2"/>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2"/>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2"/>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2"/>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2"/>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2"/>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2"/>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2"/>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2"/>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2"/>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2"/>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2"/>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2"/>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2"/>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2"/>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2"/>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2"/>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2"/>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2"/>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2"/>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2"/>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2"/>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2"/>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2"/>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2"/>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2"/>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2"/>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2"/>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2"/>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2"/>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2"/>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2"/>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2"/>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2"/>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2"/>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2"/>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2"/>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2"/>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2"/>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2"/>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2"/>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2"/>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2"/>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2"/>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2"/>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2"/>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2"/>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2"/>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2"/>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2"/>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2"/>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2"/>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2"/>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2"/>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2"/>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2"/>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2"/>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2"/>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2"/>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2"/>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2"/>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2"/>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2"/>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2"/>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2"/>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2"/>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2"/>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2"/>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2"/>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2"/>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2"/>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2"/>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2"/>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2"/>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2"/>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2"/>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2"/>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2"/>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2"/>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2"/>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2"/>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2"/>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2"/>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2"/>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2"/>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2"/>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2"/>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2"/>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2"/>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2"/>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2"/>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2"/>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2"/>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2"/>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2"/>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2"/>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2"/>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2"/>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2"/>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2"/>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2"/>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2"/>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2"/>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2"/>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2"/>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2"/>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2"/>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2"/>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2"/>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2"/>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2"/>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2"/>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2"/>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2"/>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2"/>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2"/>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2"/>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2"/>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2"/>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2"/>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2"/>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2"/>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2"/>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2"/>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2"/>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2"/>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2"/>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2"/>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2"/>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2"/>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2"/>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2"/>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2"/>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2"/>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2"/>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2"/>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2"/>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2"/>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2"/>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2"/>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2"/>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2"/>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2"/>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2"/>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2"/>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2"/>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2"/>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2"/>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2"/>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2"/>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2"/>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2"/>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2"/>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2"/>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2"/>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2"/>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2"/>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2"/>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2"/>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2"/>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2"/>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2"/>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2"/>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2"/>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2"/>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2"/>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2"/>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2"/>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2"/>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2"/>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2"/>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2"/>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2"/>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2"/>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2"/>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2"/>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2"/>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2"/>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2"/>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2"/>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2"/>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2"/>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2"/>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2"/>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2"/>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2"/>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2"/>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2"/>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2"/>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2"/>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2"/>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2"/>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2"/>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2"/>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2"/>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2"/>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2"/>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2"/>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2"/>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2"/>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2"/>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2"/>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2"/>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2"/>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2"/>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2"/>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2"/>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2"/>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2"/>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2"/>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2"/>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2"/>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2"/>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2"/>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2"/>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2"/>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2"/>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2"/>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2"/>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2"/>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2"/>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2"/>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2"/>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2"/>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2"/>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2"/>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2"/>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2"/>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2"/>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2"/>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2"/>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2"/>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2"/>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2"/>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2"/>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2"/>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2"/>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2"/>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2"/>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2"/>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2"/>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2"/>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2"/>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2"/>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2"/>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2"/>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2"/>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2"/>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2"/>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2"/>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2"/>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2"/>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2"/>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2"/>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2"/>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2"/>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2"/>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2"/>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2"/>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2"/>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2"/>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2"/>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2"/>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2"/>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2"/>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2"/>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2"/>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2"/>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2"/>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2"/>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2"/>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2"/>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2"/>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2"/>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2"/>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2"/>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2"/>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2"/>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2"/>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2"/>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2"/>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2"/>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2"/>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2"/>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2"/>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2"/>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2"/>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2"/>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2"/>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2"/>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2"/>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2"/>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2"/>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2"/>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2"/>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2"/>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2"/>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2"/>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2"/>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2"/>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2"/>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2"/>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2"/>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2"/>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2"/>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2"/>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2"/>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2"/>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2"/>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2"/>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2"/>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2"/>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2"/>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2"/>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2"/>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2"/>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2"/>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2"/>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2"/>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2"/>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2"/>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2"/>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2"/>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2"/>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2"/>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2"/>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2"/>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2"/>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2"/>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2"/>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2"/>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2"/>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2"/>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2"/>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2"/>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2"/>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2"/>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2"/>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2"/>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2"/>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2"/>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2"/>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2"/>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2"/>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2"/>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2"/>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2"/>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2"/>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2"/>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2"/>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2"/>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2"/>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2"/>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2"/>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2"/>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2"/>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2"/>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2"/>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2"/>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2"/>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2"/>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2"/>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2"/>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2"/>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2"/>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2"/>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2"/>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2"/>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2"/>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2"/>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2"/>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2"/>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2"/>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2"/>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2"/>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2"/>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2"/>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2"/>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2"/>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2"/>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2"/>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2"/>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2"/>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2"/>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2"/>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2"/>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2"/>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2"/>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2"/>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2"/>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2"/>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2"/>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2"/>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2"/>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2"/>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2"/>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2"/>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2"/>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2"/>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2"/>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2"/>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2"/>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2"/>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2"/>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2"/>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2"/>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2"/>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2"/>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2"/>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2"/>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2"/>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2"/>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2"/>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2"/>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2"/>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2"/>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2"/>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2"/>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2"/>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2"/>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2"/>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2"/>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2"/>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2"/>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2"/>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2"/>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2"/>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2"/>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2"/>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2"/>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2"/>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2"/>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2"/>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2"/>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2"/>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2"/>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2"/>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2"/>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2"/>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2"/>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2"/>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2"/>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2"/>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2"/>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2"/>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2"/>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2"/>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2"/>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2"/>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2"/>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2"/>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2"/>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2"/>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2"/>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2"/>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2"/>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2"/>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2"/>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2"/>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2"/>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2"/>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2"/>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2"/>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2"/>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2"/>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2"/>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2"/>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2"/>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2"/>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2"/>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2"/>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2"/>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2"/>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2"/>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2"/>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2"/>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2"/>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2"/>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2"/>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2"/>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2"/>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2"/>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2"/>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2"/>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2"/>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2"/>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2"/>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2"/>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2"/>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2"/>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2"/>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2"/>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2"/>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2"/>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2"/>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2"/>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2"/>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2"/>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2"/>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2"/>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2"/>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2"/>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2"/>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2"/>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2"/>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2"/>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2"/>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2"/>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2"/>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2"/>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2"/>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2"/>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2"/>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2"/>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2"/>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2"/>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2"/>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2"/>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2"/>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2"/>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2"/>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2"/>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2"/>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2"/>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2"/>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2"/>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2"/>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2"/>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2"/>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2"/>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2"/>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2"/>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2"/>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2"/>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2"/>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2"/>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2"/>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2"/>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2"/>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2"/>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2"/>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2"/>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2"/>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2"/>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2"/>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2"/>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2"/>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2"/>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2"/>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2"/>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2"/>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2"/>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2"/>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2"/>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2"/>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2"/>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2"/>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2"/>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2"/>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2"/>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2"/>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2"/>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2"/>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2"/>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2"/>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2"/>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2"/>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2"/>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2"/>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2"/>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2"/>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2"/>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2"/>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2"/>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2"/>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2"/>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2"/>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2"/>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5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2"/>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2"/>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2"/>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2"/>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2"/>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2"/>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2"/>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2"/>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2"/>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2"/>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2"/>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2"/>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2"/>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2"/>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2"/>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2"/>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2"/>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2"/>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2"/>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2"/>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2"/>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2"/>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2"/>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2"/>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2"/>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2"/>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2"/>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2"/>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2"/>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2"/>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2"/>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2"/>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2"/>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2"/>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2"/>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2"/>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2"/>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2"/>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2"/>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2"/>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2"/>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2"/>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2"/>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2"/>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2"/>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2"/>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2"/>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2"/>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2"/>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2"/>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2"/>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2"/>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2"/>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2"/>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2"/>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2"/>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2"/>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2"/>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2"/>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2"/>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2"/>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2"/>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2"/>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2"/>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2"/>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2"/>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2"/>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2"/>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2"/>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2"/>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2"/>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2"/>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2"/>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2"/>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2"/>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2"/>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2"/>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2"/>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2"/>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2"/>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2"/>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2"/>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2"/>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2"/>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2"/>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2"/>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2"/>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2"/>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2"/>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2"/>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2"/>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2"/>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2"/>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2"/>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2"/>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2"/>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2"/>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2"/>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2"/>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2"/>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2"/>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2"/>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2"/>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2"/>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2"/>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2"/>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2"/>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2"/>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2"/>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2"/>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2"/>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2"/>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2"/>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2"/>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2"/>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2"/>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2"/>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2"/>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2"/>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2"/>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2"/>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2"/>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2"/>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2"/>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2"/>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2"/>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2"/>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2"/>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2"/>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2"/>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2"/>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2"/>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2"/>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2"/>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2"/>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2"/>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2"/>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2"/>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2"/>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2"/>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2"/>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2"/>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2"/>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2"/>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2"/>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2"/>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2"/>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2"/>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2"/>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2"/>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2"/>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2"/>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2"/>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2"/>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2"/>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2"/>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2"/>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2"/>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2"/>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2"/>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2"/>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2"/>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2"/>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2"/>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2"/>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2"/>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2"/>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2"/>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2"/>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52"/>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2"/>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2"/>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2"/>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2"/>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2"/>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2"/>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2"/>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2"/>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2"/>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2"/>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2"/>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2"/>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2"/>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2"/>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2"/>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2"/>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2"/>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2"/>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2"/>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2"/>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2"/>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2"/>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2"/>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2"/>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2"/>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2"/>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2"/>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2"/>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2"/>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2"/>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2"/>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2"/>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2"/>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2"/>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2"/>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2"/>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2"/>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2"/>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2"/>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2"/>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2"/>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2"/>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2"/>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2"/>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2"/>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2"/>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2"/>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2"/>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2"/>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2"/>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2"/>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2"/>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2"/>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2"/>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2"/>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2"/>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2"/>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2"/>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2"/>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2"/>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2"/>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52"/>
          <p:cNvGrpSpPr/>
          <p:nvPr/>
        </p:nvGrpSpPr>
        <p:grpSpPr>
          <a:xfrm>
            <a:off x="3450485" y="919691"/>
            <a:ext cx="2310381" cy="1488888"/>
            <a:chOff x="229225" y="549050"/>
            <a:chExt cx="7161750" cy="4615275"/>
          </a:xfrm>
        </p:grpSpPr>
        <p:sp>
          <p:nvSpPr>
            <p:cNvPr id="9877" name="Google Shape;9877;p52"/>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2"/>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2"/>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2"/>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2"/>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2"/>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2"/>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2"/>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2"/>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2"/>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2"/>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2"/>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2"/>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2"/>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2"/>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2"/>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2"/>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2"/>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2"/>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2"/>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2"/>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2"/>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2"/>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2"/>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2"/>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2"/>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2"/>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2"/>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2"/>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2"/>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2"/>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2"/>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2"/>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2"/>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2"/>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2"/>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2"/>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2"/>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2"/>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2"/>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2"/>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2"/>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2"/>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2"/>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2"/>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2"/>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2"/>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2"/>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2"/>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2"/>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2"/>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2"/>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2"/>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2"/>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2"/>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2"/>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52"/>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2"/>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2"/>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2"/>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2"/>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2"/>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2"/>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2"/>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2"/>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2"/>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2"/>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2"/>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2"/>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2"/>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2"/>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2"/>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2"/>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2"/>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2"/>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2"/>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2"/>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2"/>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2"/>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2"/>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2"/>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2"/>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2"/>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2"/>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2"/>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2"/>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2"/>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2"/>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2"/>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2"/>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2"/>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2"/>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2"/>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2"/>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2"/>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2"/>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2"/>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2"/>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2"/>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2"/>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2"/>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2"/>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2"/>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2"/>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2"/>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2"/>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2"/>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2"/>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2"/>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2"/>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2"/>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2"/>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2"/>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2"/>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2"/>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2"/>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2"/>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52"/>
          <p:cNvGrpSpPr/>
          <p:nvPr/>
        </p:nvGrpSpPr>
        <p:grpSpPr>
          <a:xfrm>
            <a:off x="3548403" y="2849588"/>
            <a:ext cx="2310282" cy="1374222"/>
            <a:chOff x="238125" y="732525"/>
            <a:chExt cx="7130500" cy="4241425"/>
          </a:xfrm>
        </p:grpSpPr>
        <p:sp>
          <p:nvSpPr>
            <p:cNvPr id="9995" name="Google Shape;9995;p52"/>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2"/>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2"/>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2"/>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2"/>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2"/>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2"/>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2"/>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2"/>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2"/>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2"/>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2"/>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2"/>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2"/>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2"/>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2"/>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2"/>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2"/>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2"/>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2"/>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2"/>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2"/>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2"/>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2"/>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2"/>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2"/>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2"/>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2"/>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2"/>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2"/>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2"/>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2"/>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2"/>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2"/>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2"/>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2"/>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2"/>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2"/>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2"/>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2"/>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2"/>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2"/>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2"/>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2"/>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2"/>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2"/>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2"/>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2"/>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2"/>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2"/>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2"/>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2"/>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2"/>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2"/>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2"/>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2"/>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2"/>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2"/>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2"/>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2"/>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2"/>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2"/>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2"/>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2"/>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2"/>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2"/>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2"/>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2"/>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2"/>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2"/>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2"/>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2"/>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2"/>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2"/>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2"/>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2"/>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2"/>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2"/>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2"/>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2"/>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2"/>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2"/>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2"/>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2"/>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52"/>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2"/>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2"/>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2"/>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2"/>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2"/>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2"/>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2"/>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2"/>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2"/>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2"/>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2"/>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2"/>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2"/>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2"/>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2"/>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2"/>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2"/>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2"/>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2"/>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2"/>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2"/>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2"/>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2"/>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2"/>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52"/>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2"/>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2"/>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2"/>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2"/>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2" name="Shape 10112"/>
        <p:cNvGrpSpPr/>
        <p:nvPr/>
      </p:nvGrpSpPr>
      <p:grpSpPr>
        <a:xfrm>
          <a:off x="0" y="0"/>
          <a:ext cx="0" cy="0"/>
          <a:chOff x="0" y="0"/>
          <a:chExt cx="0" cy="0"/>
        </a:xfrm>
      </p:grpSpPr>
      <p:grpSp>
        <p:nvGrpSpPr>
          <p:cNvPr id="10113" name="Google Shape;10113;p53"/>
          <p:cNvGrpSpPr/>
          <p:nvPr/>
        </p:nvGrpSpPr>
        <p:grpSpPr>
          <a:xfrm>
            <a:off x="2100560" y="3398663"/>
            <a:ext cx="1102891" cy="760337"/>
            <a:chOff x="4967783" y="2151471"/>
            <a:chExt cx="3920692" cy="2702940"/>
          </a:xfrm>
        </p:grpSpPr>
        <p:grpSp>
          <p:nvGrpSpPr>
            <p:cNvPr id="10114" name="Google Shape;10114;p53"/>
            <p:cNvGrpSpPr/>
            <p:nvPr/>
          </p:nvGrpSpPr>
          <p:grpSpPr>
            <a:xfrm>
              <a:off x="5045709" y="2252109"/>
              <a:ext cx="3761071" cy="2501708"/>
              <a:chOff x="2691784" y="1805334"/>
              <a:chExt cx="3761071" cy="2501708"/>
            </a:xfrm>
          </p:grpSpPr>
          <p:sp>
            <p:nvSpPr>
              <p:cNvPr id="10115" name="Google Shape;10115;p5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53"/>
            <p:cNvGrpSpPr/>
            <p:nvPr/>
          </p:nvGrpSpPr>
          <p:grpSpPr>
            <a:xfrm>
              <a:off x="4967783" y="2151471"/>
              <a:ext cx="3920692" cy="2702940"/>
              <a:chOff x="2613858" y="1704696"/>
              <a:chExt cx="3920692" cy="2702940"/>
            </a:xfrm>
          </p:grpSpPr>
          <p:sp>
            <p:nvSpPr>
              <p:cNvPr id="10123" name="Google Shape;10123;p5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28" name="Google Shape;10128;p53"/>
          <p:cNvGrpSpPr/>
          <p:nvPr/>
        </p:nvGrpSpPr>
        <p:grpSpPr>
          <a:xfrm>
            <a:off x="3504468" y="1286940"/>
            <a:ext cx="1561911" cy="708580"/>
            <a:chOff x="3530532" y="1496185"/>
            <a:chExt cx="1561911" cy="708580"/>
          </a:xfrm>
        </p:grpSpPr>
        <p:grpSp>
          <p:nvGrpSpPr>
            <p:cNvPr id="10129" name="Google Shape;10129;p53"/>
            <p:cNvGrpSpPr/>
            <p:nvPr/>
          </p:nvGrpSpPr>
          <p:grpSpPr>
            <a:xfrm>
              <a:off x="3720318" y="1857562"/>
              <a:ext cx="1372125" cy="54"/>
              <a:chOff x="3720318" y="1857562"/>
              <a:chExt cx="1372125" cy="54"/>
            </a:xfrm>
          </p:grpSpPr>
          <p:cxnSp>
            <p:nvCxnSpPr>
              <p:cNvPr id="10130" name="Google Shape;10130;p53"/>
              <p:cNvCxnSpPr>
                <a:endCxn id="10131"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132" name="Google Shape;10132;p5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133" name="Google Shape;10133;p5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0134" name="Google Shape;10134;p53"/>
              <p:cNvCxnSpPr>
                <a:stCxn id="10131"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0135" name="Google Shape;10135;p53"/>
            <p:cNvGrpSpPr/>
            <p:nvPr/>
          </p:nvGrpSpPr>
          <p:grpSpPr>
            <a:xfrm>
              <a:off x="3567462" y="1496185"/>
              <a:ext cx="286500" cy="272914"/>
              <a:chOff x="3567462" y="1496185"/>
              <a:chExt cx="286500" cy="272914"/>
            </a:xfrm>
          </p:grpSpPr>
          <p:cxnSp>
            <p:nvCxnSpPr>
              <p:cNvPr id="10136" name="Google Shape;10136;p5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0137" name="Google Shape;10137;p5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8" name="Google Shape;10138;p5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0" name="Google Shape;10140;p53"/>
            <p:cNvGrpSpPr/>
            <p:nvPr/>
          </p:nvGrpSpPr>
          <p:grpSpPr>
            <a:xfrm>
              <a:off x="3929014" y="1960574"/>
              <a:ext cx="286500" cy="242342"/>
              <a:chOff x="3929014" y="1960574"/>
              <a:chExt cx="286500" cy="242342"/>
            </a:xfrm>
          </p:grpSpPr>
          <p:cxnSp>
            <p:nvCxnSpPr>
              <p:cNvPr id="10141" name="Google Shape;10141;p5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0142" name="Google Shape;10142;p5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53"/>
            <p:cNvGrpSpPr/>
            <p:nvPr/>
          </p:nvGrpSpPr>
          <p:grpSpPr>
            <a:xfrm>
              <a:off x="4290828" y="1496185"/>
              <a:ext cx="286500" cy="272914"/>
              <a:chOff x="4290828" y="1496185"/>
              <a:chExt cx="286500" cy="272914"/>
            </a:xfrm>
          </p:grpSpPr>
          <p:cxnSp>
            <p:nvCxnSpPr>
              <p:cNvPr id="10144" name="Google Shape;10144;p5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0145" name="Google Shape;10145;p5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6" name="Google Shape;10146;p5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7" name="Google Shape;10147;p53"/>
            <p:cNvGrpSpPr/>
            <p:nvPr/>
          </p:nvGrpSpPr>
          <p:grpSpPr>
            <a:xfrm>
              <a:off x="4657726" y="1959674"/>
              <a:ext cx="286500" cy="245092"/>
              <a:chOff x="4657726" y="1959674"/>
              <a:chExt cx="286500" cy="245092"/>
            </a:xfrm>
          </p:grpSpPr>
          <p:cxnSp>
            <p:nvCxnSpPr>
              <p:cNvPr id="10148" name="Google Shape;10148;p5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0149" name="Google Shape;10149;p5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50" name="Google Shape;10150;p53"/>
          <p:cNvGrpSpPr/>
          <p:nvPr/>
        </p:nvGrpSpPr>
        <p:grpSpPr>
          <a:xfrm>
            <a:off x="3486488" y="2149036"/>
            <a:ext cx="1597032" cy="378649"/>
            <a:chOff x="3512551" y="2358282"/>
            <a:chExt cx="1597032" cy="378649"/>
          </a:xfrm>
        </p:grpSpPr>
        <p:grpSp>
          <p:nvGrpSpPr>
            <p:cNvPr id="10151" name="Google Shape;10151;p53"/>
            <p:cNvGrpSpPr/>
            <p:nvPr/>
          </p:nvGrpSpPr>
          <p:grpSpPr>
            <a:xfrm>
              <a:off x="3738198" y="2553002"/>
              <a:ext cx="1145834" cy="117"/>
              <a:chOff x="3738198" y="2553002"/>
              <a:chExt cx="1145834" cy="117"/>
            </a:xfrm>
          </p:grpSpPr>
          <p:cxnSp>
            <p:nvCxnSpPr>
              <p:cNvPr id="10152" name="Google Shape;10152;p5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0153" name="Google Shape;10153;p5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0154" name="Google Shape;10154;p53"/>
              <p:cNvCxnSpPr>
                <a:stCxn id="10155" idx="6"/>
                <a:endCxn id="10156"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0157" name="Google Shape;10157;p53"/>
            <p:cNvGrpSpPr/>
            <p:nvPr/>
          </p:nvGrpSpPr>
          <p:grpSpPr>
            <a:xfrm>
              <a:off x="3969644" y="2440153"/>
              <a:ext cx="225900" cy="296779"/>
              <a:chOff x="3969644" y="2440153"/>
              <a:chExt cx="225900" cy="296779"/>
            </a:xfrm>
          </p:grpSpPr>
          <p:cxnSp>
            <p:nvCxnSpPr>
              <p:cNvPr id="10158" name="Google Shape;10158;p5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0156" name="Google Shape;10156;p5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53"/>
            <p:cNvGrpSpPr/>
            <p:nvPr/>
          </p:nvGrpSpPr>
          <p:grpSpPr>
            <a:xfrm>
              <a:off x="4426818" y="2358282"/>
              <a:ext cx="225600" cy="307471"/>
              <a:chOff x="4426818" y="2358282"/>
              <a:chExt cx="225600" cy="307471"/>
            </a:xfrm>
          </p:grpSpPr>
          <p:cxnSp>
            <p:nvCxnSpPr>
              <p:cNvPr id="10161" name="Google Shape;10161;p53"/>
              <p:cNvCxnSpPr>
                <a:stCxn id="10162"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0163" name="Google Shape;10163;p5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53"/>
            <p:cNvGrpSpPr/>
            <p:nvPr/>
          </p:nvGrpSpPr>
          <p:grpSpPr>
            <a:xfrm>
              <a:off x="4883984" y="2440153"/>
              <a:ext cx="225600" cy="296479"/>
              <a:chOff x="4883984" y="2440153"/>
              <a:chExt cx="225600" cy="296479"/>
            </a:xfrm>
          </p:grpSpPr>
          <p:cxnSp>
            <p:nvCxnSpPr>
              <p:cNvPr id="10165" name="Google Shape;10165;p5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0166" name="Google Shape;10166;p5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53"/>
            <p:cNvGrpSpPr/>
            <p:nvPr/>
          </p:nvGrpSpPr>
          <p:grpSpPr>
            <a:xfrm>
              <a:off x="3512551" y="2358356"/>
              <a:ext cx="225647" cy="307629"/>
              <a:chOff x="2182679" y="2005014"/>
              <a:chExt cx="792300" cy="1080158"/>
            </a:xfrm>
          </p:grpSpPr>
          <p:cxnSp>
            <p:nvCxnSpPr>
              <p:cNvPr id="10169" name="Google Shape;10169;p53"/>
              <p:cNvCxnSpPr>
                <a:stCxn id="10170"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0155" name="Google Shape;10155;p5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71" name="Google Shape;10171;p53"/>
          <p:cNvGrpSpPr/>
          <p:nvPr/>
        </p:nvGrpSpPr>
        <p:grpSpPr>
          <a:xfrm>
            <a:off x="6846570" y="972834"/>
            <a:ext cx="1559809" cy="722610"/>
            <a:chOff x="634175" y="2986275"/>
            <a:chExt cx="3147949" cy="1458344"/>
          </a:xfrm>
        </p:grpSpPr>
        <p:cxnSp>
          <p:nvCxnSpPr>
            <p:cNvPr id="10172" name="Google Shape;10172;p53"/>
            <p:cNvCxnSpPr>
              <a:stCxn id="10173" idx="4"/>
              <a:endCxn id="10174"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0175" name="Google Shape;10175;p53"/>
            <p:cNvCxnSpPr>
              <a:stCxn id="10174" idx="0"/>
              <a:endCxn id="10176"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0177" name="Google Shape;10177;p53"/>
            <p:cNvCxnSpPr>
              <a:stCxn id="10176" idx="4"/>
              <a:endCxn id="10178"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0179" name="Google Shape;10179;p53"/>
            <p:cNvCxnSpPr>
              <a:stCxn id="10178" idx="0"/>
              <a:endCxn id="10180"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0180" name="Google Shape;10180;p5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76" name="Google Shape;10176;p5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73" name="Google Shape;10173;p5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78" name="Google Shape;10178;p5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174" name="Google Shape;10174;p5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0181" name="Google Shape;10181;p53"/>
          <p:cNvGrpSpPr/>
          <p:nvPr/>
        </p:nvGrpSpPr>
        <p:grpSpPr>
          <a:xfrm>
            <a:off x="3500360" y="2682741"/>
            <a:ext cx="1570719" cy="294123"/>
            <a:chOff x="998425" y="1182125"/>
            <a:chExt cx="1065400" cy="199500"/>
          </a:xfrm>
        </p:grpSpPr>
        <p:sp>
          <p:nvSpPr>
            <p:cNvPr id="10182" name="Google Shape;10182;p5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53"/>
          <p:cNvGrpSpPr/>
          <p:nvPr/>
        </p:nvGrpSpPr>
        <p:grpSpPr>
          <a:xfrm>
            <a:off x="6843616" y="1800228"/>
            <a:ext cx="1565716" cy="366729"/>
            <a:chOff x="1247650" y="2075423"/>
            <a:chExt cx="6648477" cy="1557238"/>
          </a:xfrm>
        </p:grpSpPr>
        <p:sp>
          <p:nvSpPr>
            <p:cNvPr id="10188" name="Google Shape;10188;p5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5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53"/>
          <p:cNvGrpSpPr/>
          <p:nvPr/>
        </p:nvGrpSpPr>
        <p:grpSpPr>
          <a:xfrm>
            <a:off x="6827928" y="2949043"/>
            <a:ext cx="1597061" cy="663440"/>
            <a:chOff x="6796238" y="3158297"/>
            <a:chExt cx="1630319" cy="677257"/>
          </a:xfrm>
        </p:grpSpPr>
        <p:cxnSp>
          <p:nvCxnSpPr>
            <p:cNvPr id="10195" name="Google Shape;10195;p5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196" name="Google Shape;10196;p5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0197" name="Google Shape;10197;p5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0198" name="Google Shape;10198;p5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0199" name="Google Shape;10199;p53"/>
            <p:cNvGrpSpPr/>
            <p:nvPr/>
          </p:nvGrpSpPr>
          <p:grpSpPr>
            <a:xfrm>
              <a:off x="6796238" y="3311904"/>
              <a:ext cx="1630319" cy="377697"/>
              <a:chOff x="6796238" y="3311904"/>
              <a:chExt cx="1630319" cy="377697"/>
            </a:xfrm>
          </p:grpSpPr>
          <p:sp>
            <p:nvSpPr>
              <p:cNvPr id="10200" name="Google Shape;10200;p5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03" name="Google Shape;10203;p53"/>
          <p:cNvGrpSpPr/>
          <p:nvPr/>
        </p:nvGrpSpPr>
        <p:grpSpPr>
          <a:xfrm>
            <a:off x="5349066" y="970435"/>
            <a:ext cx="1368606" cy="1593805"/>
            <a:chOff x="1839112" y="2209163"/>
            <a:chExt cx="1918159" cy="2233784"/>
          </a:xfrm>
        </p:grpSpPr>
        <p:sp>
          <p:nvSpPr>
            <p:cNvPr id="10204" name="Google Shape;10204;p5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07" name="Google Shape;10207;p53"/>
            <p:cNvCxnSpPr>
              <a:stCxn id="10204" idx="6"/>
              <a:endCxn id="10205"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208" name="Google Shape;10208;p53"/>
            <p:cNvCxnSpPr>
              <a:stCxn id="10205" idx="4"/>
              <a:endCxn id="10209"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0210" name="Google Shape;10210;p53"/>
            <p:cNvCxnSpPr>
              <a:stCxn id="10209" idx="6"/>
              <a:endCxn id="10206"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0211" name="Google Shape;10211;p53"/>
            <p:cNvCxnSpPr>
              <a:stCxn id="10206" idx="4"/>
              <a:endCxn id="10212"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0209" name="Google Shape;10209;p5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14" name="Google Shape;10214;p53"/>
            <p:cNvCxnSpPr>
              <a:endCxn id="10213"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0215" name="Google Shape;10215;p53"/>
          <p:cNvGrpSpPr/>
          <p:nvPr/>
        </p:nvGrpSpPr>
        <p:grpSpPr>
          <a:xfrm>
            <a:off x="3481439" y="976671"/>
            <a:ext cx="1637968" cy="154942"/>
            <a:chOff x="238125" y="2506075"/>
            <a:chExt cx="7115411" cy="673075"/>
          </a:xfrm>
        </p:grpSpPr>
        <p:sp>
          <p:nvSpPr>
            <p:cNvPr id="10216" name="Google Shape;10216;p5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5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53"/>
          <p:cNvGrpSpPr/>
          <p:nvPr/>
        </p:nvGrpSpPr>
        <p:grpSpPr>
          <a:xfrm>
            <a:off x="720124" y="1298269"/>
            <a:ext cx="2476762" cy="91743"/>
            <a:chOff x="1464850" y="436376"/>
            <a:chExt cx="6001362" cy="222300"/>
          </a:xfrm>
        </p:grpSpPr>
        <p:sp>
          <p:nvSpPr>
            <p:cNvPr id="10222" name="Google Shape;10222;p5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27" name="Google Shape;10227;p5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228" name="Google Shape;10228;p5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229" name="Google Shape;10229;p5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230" name="Google Shape;10230;p5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0231" name="Google Shape;10231;p53"/>
          <p:cNvGrpSpPr/>
          <p:nvPr/>
        </p:nvGrpSpPr>
        <p:grpSpPr>
          <a:xfrm>
            <a:off x="706391" y="2533734"/>
            <a:ext cx="1452710" cy="651923"/>
            <a:chOff x="803162" y="2667727"/>
            <a:chExt cx="1411906" cy="633611"/>
          </a:xfrm>
        </p:grpSpPr>
        <p:cxnSp>
          <p:nvCxnSpPr>
            <p:cNvPr id="10232" name="Google Shape;10232;p53"/>
            <p:cNvCxnSpPr>
              <a:stCxn id="10233" idx="2"/>
              <a:endCxn id="10234"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235" name="Google Shape;10235;p53"/>
            <p:cNvCxnSpPr>
              <a:stCxn id="10236" idx="0"/>
              <a:endCxn id="10233"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237" name="Google Shape;10237;p53"/>
            <p:cNvCxnSpPr>
              <a:stCxn id="10236" idx="2"/>
              <a:endCxn id="10238"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239" name="Google Shape;10239;p53"/>
            <p:cNvCxnSpPr>
              <a:stCxn id="10240" idx="0"/>
              <a:endCxn id="10236"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241" name="Google Shape;10241;p53"/>
            <p:cNvCxnSpPr>
              <a:stCxn id="10234" idx="2"/>
              <a:endCxn id="10242"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243" name="Google Shape;10243;p53"/>
            <p:cNvCxnSpPr>
              <a:stCxn id="10244" idx="0"/>
              <a:endCxn id="10234"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0240" name="Google Shape;10240;p5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38" name="Google Shape;10238;p5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44" name="Google Shape;10244;p5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42" name="Google Shape;10242;p5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34" name="Google Shape;10234;p5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36" name="Google Shape;10236;p5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233" name="Google Shape;10233;p5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0245" name="Google Shape;10245;p53"/>
          <p:cNvGrpSpPr/>
          <p:nvPr/>
        </p:nvGrpSpPr>
        <p:grpSpPr>
          <a:xfrm>
            <a:off x="706393" y="969273"/>
            <a:ext cx="2518541" cy="209309"/>
            <a:chOff x="803163" y="1111966"/>
            <a:chExt cx="2447800" cy="203430"/>
          </a:xfrm>
        </p:grpSpPr>
        <p:grpSp>
          <p:nvGrpSpPr>
            <p:cNvPr id="10246" name="Google Shape;10246;p53"/>
            <p:cNvGrpSpPr/>
            <p:nvPr/>
          </p:nvGrpSpPr>
          <p:grpSpPr>
            <a:xfrm>
              <a:off x="1958180" y="1111966"/>
              <a:ext cx="588019" cy="121396"/>
              <a:chOff x="4808316" y="2800065"/>
              <a:chExt cx="1999386" cy="412910"/>
            </a:xfrm>
          </p:grpSpPr>
          <p:sp>
            <p:nvSpPr>
              <p:cNvPr id="10247" name="Google Shape;10247;p5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8" name="Google Shape;10248;p53"/>
              <p:cNvGrpSpPr/>
              <p:nvPr/>
            </p:nvGrpSpPr>
            <p:grpSpPr>
              <a:xfrm>
                <a:off x="4808316" y="2800065"/>
                <a:ext cx="92400" cy="411825"/>
                <a:chOff x="845575" y="2563700"/>
                <a:chExt cx="92400" cy="411825"/>
              </a:xfrm>
            </p:grpSpPr>
            <p:cxnSp>
              <p:nvCxnSpPr>
                <p:cNvPr id="10249" name="Google Shape;10249;p5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250" name="Google Shape;10250;p5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251" name="Google Shape;10251;p5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0252" name="Google Shape;10252;p5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3" name="Google Shape;10253;p53"/>
            <p:cNvGrpSpPr/>
            <p:nvPr/>
          </p:nvGrpSpPr>
          <p:grpSpPr>
            <a:xfrm>
              <a:off x="803163" y="1111974"/>
              <a:ext cx="591158" cy="121545"/>
              <a:chOff x="803163" y="1111974"/>
              <a:chExt cx="591158" cy="121545"/>
            </a:xfrm>
          </p:grpSpPr>
          <p:grpSp>
            <p:nvGrpSpPr>
              <p:cNvPr id="10254" name="Google Shape;10254;p53"/>
              <p:cNvGrpSpPr/>
              <p:nvPr/>
            </p:nvGrpSpPr>
            <p:grpSpPr>
              <a:xfrm>
                <a:off x="803163" y="1111974"/>
                <a:ext cx="27175" cy="121077"/>
                <a:chOff x="845575" y="2563700"/>
                <a:chExt cx="92400" cy="411825"/>
              </a:xfrm>
            </p:grpSpPr>
            <p:cxnSp>
              <p:nvCxnSpPr>
                <p:cNvPr id="10255" name="Google Shape;10255;p5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256" name="Google Shape;10256;p5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7" name="Google Shape;10257;p5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53"/>
            <p:cNvGrpSpPr/>
            <p:nvPr/>
          </p:nvGrpSpPr>
          <p:grpSpPr>
            <a:xfrm>
              <a:off x="1381910" y="1194219"/>
              <a:ext cx="588341" cy="121177"/>
              <a:chOff x="1381910" y="1194219"/>
              <a:chExt cx="588341" cy="121177"/>
            </a:xfrm>
          </p:grpSpPr>
          <p:grpSp>
            <p:nvGrpSpPr>
              <p:cNvPr id="10259" name="Google Shape;10259;p53"/>
              <p:cNvGrpSpPr/>
              <p:nvPr/>
            </p:nvGrpSpPr>
            <p:grpSpPr>
              <a:xfrm rot="10800000">
                <a:off x="1381910" y="1194319"/>
                <a:ext cx="27175" cy="121077"/>
                <a:chOff x="2070100" y="2563700"/>
                <a:chExt cx="92400" cy="411825"/>
              </a:xfrm>
            </p:grpSpPr>
            <p:cxnSp>
              <p:nvCxnSpPr>
                <p:cNvPr id="10260" name="Google Shape;10260;p5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261" name="Google Shape;10261;p5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2" name="Google Shape;10262;p5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53"/>
            <p:cNvGrpSpPr/>
            <p:nvPr/>
          </p:nvGrpSpPr>
          <p:grpSpPr>
            <a:xfrm>
              <a:off x="2532079" y="1194219"/>
              <a:ext cx="704927" cy="121177"/>
              <a:chOff x="2532079" y="1194219"/>
              <a:chExt cx="704927" cy="121177"/>
            </a:xfrm>
          </p:grpSpPr>
          <p:grpSp>
            <p:nvGrpSpPr>
              <p:cNvPr id="10264" name="Google Shape;10264;p53"/>
              <p:cNvGrpSpPr/>
              <p:nvPr/>
            </p:nvGrpSpPr>
            <p:grpSpPr>
              <a:xfrm rot="10800000">
                <a:off x="2532079" y="1194319"/>
                <a:ext cx="27175" cy="121077"/>
                <a:chOff x="2070100" y="2563700"/>
                <a:chExt cx="92400" cy="411825"/>
              </a:xfrm>
            </p:grpSpPr>
            <p:cxnSp>
              <p:nvCxnSpPr>
                <p:cNvPr id="10265" name="Google Shape;10265;p5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266" name="Google Shape;10266;p5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7" name="Google Shape;10267;p5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68" name="Google Shape;10268;p53"/>
          <p:cNvGrpSpPr/>
          <p:nvPr/>
        </p:nvGrpSpPr>
        <p:grpSpPr>
          <a:xfrm>
            <a:off x="3499403" y="3665904"/>
            <a:ext cx="1567778" cy="491677"/>
            <a:chOff x="5194708" y="3484366"/>
            <a:chExt cx="3148148" cy="987304"/>
          </a:xfrm>
        </p:grpSpPr>
        <p:grpSp>
          <p:nvGrpSpPr>
            <p:cNvPr id="10269" name="Google Shape;10269;p53"/>
            <p:cNvGrpSpPr/>
            <p:nvPr/>
          </p:nvGrpSpPr>
          <p:grpSpPr>
            <a:xfrm>
              <a:off x="7531521" y="3484366"/>
              <a:ext cx="811335" cy="987304"/>
              <a:chOff x="3379425" y="1617275"/>
              <a:chExt cx="1090650" cy="1327200"/>
            </a:xfrm>
          </p:grpSpPr>
          <p:sp>
            <p:nvSpPr>
              <p:cNvPr id="10270" name="Google Shape;10270;p5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53"/>
            <p:cNvGrpSpPr/>
            <p:nvPr/>
          </p:nvGrpSpPr>
          <p:grpSpPr>
            <a:xfrm>
              <a:off x="6752546" y="3484366"/>
              <a:ext cx="811428" cy="987304"/>
              <a:chOff x="2332275" y="1617275"/>
              <a:chExt cx="1090775" cy="1327200"/>
            </a:xfrm>
          </p:grpSpPr>
          <p:sp>
            <p:nvSpPr>
              <p:cNvPr id="10274" name="Google Shape;10274;p5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5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53"/>
            <p:cNvGrpSpPr/>
            <p:nvPr/>
          </p:nvGrpSpPr>
          <p:grpSpPr>
            <a:xfrm>
              <a:off x="5973664" y="3484366"/>
              <a:ext cx="811335" cy="987304"/>
              <a:chOff x="1285250" y="1617275"/>
              <a:chExt cx="1090650" cy="1327200"/>
            </a:xfrm>
          </p:grpSpPr>
          <p:sp>
            <p:nvSpPr>
              <p:cNvPr id="10278" name="Google Shape;10278;p5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5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53"/>
            <p:cNvGrpSpPr/>
            <p:nvPr/>
          </p:nvGrpSpPr>
          <p:grpSpPr>
            <a:xfrm>
              <a:off x="5194708" y="3484366"/>
              <a:ext cx="811409" cy="987304"/>
              <a:chOff x="238125" y="1617275"/>
              <a:chExt cx="1090750" cy="1327200"/>
            </a:xfrm>
          </p:grpSpPr>
          <p:sp>
            <p:nvSpPr>
              <p:cNvPr id="10282" name="Google Shape;10282;p5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5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5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85" name="Google Shape;10285;p53"/>
          <p:cNvGrpSpPr/>
          <p:nvPr/>
        </p:nvGrpSpPr>
        <p:grpSpPr>
          <a:xfrm>
            <a:off x="3460012" y="3146315"/>
            <a:ext cx="1616964" cy="346256"/>
            <a:chOff x="1808063" y="4294338"/>
            <a:chExt cx="3370782" cy="721817"/>
          </a:xfrm>
        </p:grpSpPr>
        <p:sp>
          <p:nvSpPr>
            <p:cNvPr id="10286" name="Google Shape;10286;p5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53"/>
          <p:cNvGrpSpPr/>
          <p:nvPr/>
        </p:nvGrpSpPr>
        <p:grpSpPr>
          <a:xfrm>
            <a:off x="738224" y="3432344"/>
            <a:ext cx="1295882" cy="646587"/>
            <a:chOff x="834100" y="3642869"/>
            <a:chExt cx="1259483" cy="628426"/>
          </a:xfrm>
        </p:grpSpPr>
        <p:sp>
          <p:nvSpPr>
            <p:cNvPr id="10297" name="Google Shape;10297;p5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5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2" name="Google Shape;10322;p53"/>
            <p:cNvGrpSpPr/>
            <p:nvPr/>
          </p:nvGrpSpPr>
          <p:grpSpPr>
            <a:xfrm>
              <a:off x="1360364" y="3847835"/>
              <a:ext cx="208119" cy="224359"/>
              <a:chOff x="1360769" y="3847100"/>
              <a:chExt cx="208119" cy="224359"/>
            </a:xfrm>
          </p:grpSpPr>
          <p:sp>
            <p:nvSpPr>
              <p:cNvPr id="10323" name="Google Shape;10323;p5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3" name="Google Shape;10343;p5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5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5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53"/>
          <p:cNvGrpSpPr/>
          <p:nvPr/>
        </p:nvGrpSpPr>
        <p:grpSpPr>
          <a:xfrm rot="5400000">
            <a:off x="5951337" y="3228841"/>
            <a:ext cx="164064" cy="1414916"/>
            <a:chOff x="4428249" y="1369375"/>
            <a:chExt cx="36905" cy="429569"/>
          </a:xfrm>
        </p:grpSpPr>
        <p:sp>
          <p:nvSpPr>
            <p:cNvPr id="10358" name="Google Shape;10358;p5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5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5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53"/>
          <p:cNvGrpSpPr/>
          <p:nvPr/>
        </p:nvGrpSpPr>
        <p:grpSpPr>
          <a:xfrm flipH="1" rot="10800000">
            <a:off x="5323766" y="2817385"/>
            <a:ext cx="1419207" cy="24808"/>
            <a:chOff x="219558" y="4738465"/>
            <a:chExt cx="5852400" cy="102300"/>
          </a:xfrm>
        </p:grpSpPr>
        <p:cxnSp>
          <p:nvCxnSpPr>
            <p:cNvPr id="10391" name="Google Shape;10391;p5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0392" name="Google Shape;10392;p5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5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53"/>
          <p:cNvGrpSpPr/>
          <p:nvPr/>
        </p:nvGrpSpPr>
        <p:grpSpPr>
          <a:xfrm>
            <a:off x="5335084" y="3190448"/>
            <a:ext cx="1396570" cy="385016"/>
            <a:chOff x="5286284" y="2966544"/>
            <a:chExt cx="1396570" cy="385016"/>
          </a:xfrm>
        </p:grpSpPr>
        <p:cxnSp>
          <p:nvCxnSpPr>
            <p:cNvPr id="10398" name="Google Shape;10398;p5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0399" name="Google Shape;10399;p5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0400" name="Google Shape;10400;p53"/>
            <p:cNvGrpSpPr/>
            <p:nvPr/>
          </p:nvGrpSpPr>
          <p:grpSpPr>
            <a:xfrm>
              <a:off x="5287688" y="3173364"/>
              <a:ext cx="1395166" cy="74100"/>
              <a:chOff x="5287688" y="3173364"/>
              <a:chExt cx="1395166" cy="74100"/>
            </a:xfrm>
          </p:grpSpPr>
          <p:cxnSp>
            <p:nvCxnSpPr>
              <p:cNvPr id="10401" name="Google Shape;10401;p5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0402" name="Google Shape;10402;p5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0403" name="Google Shape;10403;p5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404" name="Google Shape;10404;p5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405" name="Google Shape;10405;p5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406" name="Google Shape;10406;p5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407" name="Google Shape;10407;p5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408" name="Google Shape;10408;p5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0409" name="Google Shape;10409;p5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0410" name="Google Shape;10410;p53"/>
          <p:cNvGrpSpPr/>
          <p:nvPr/>
        </p:nvGrpSpPr>
        <p:grpSpPr>
          <a:xfrm>
            <a:off x="2021150" y="1609224"/>
            <a:ext cx="1182276" cy="662027"/>
            <a:chOff x="2029517" y="1732295"/>
            <a:chExt cx="1149068" cy="643432"/>
          </a:xfrm>
        </p:grpSpPr>
        <p:grpSp>
          <p:nvGrpSpPr>
            <p:cNvPr id="10411" name="Google Shape;10411;p53"/>
            <p:cNvGrpSpPr/>
            <p:nvPr/>
          </p:nvGrpSpPr>
          <p:grpSpPr>
            <a:xfrm>
              <a:off x="2708660" y="1746937"/>
              <a:ext cx="455427" cy="244429"/>
              <a:chOff x="2700693" y="1746937"/>
              <a:chExt cx="455427" cy="244429"/>
            </a:xfrm>
          </p:grpSpPr>
          <p:grpSp>
            <p:nvGrpSpPr>
              <p:cNvPr id="10412" name="Google Shape;10412;p53"/>
              <p:cNvGrpSpPr/>
              <p:nvPr/>
            </p:nvGrpSpPr>
            <p:grpSpPr>
              <a:xfrm>
                <a:off x="2905682" y="1782817"/>
                <a:ext cx="250438" cy="208549"/>
                <a:chOff x="2905682" y="1782817"/>
                <a:chExt cx="250438" cy="208549"/>
              </a:xfrm>
            </p:grpSpPr>
            <p:cxnSp>
              <p:nvCxnSpPr>
                <p:cNvPr id="10413" name="Google Shape;10413;p5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414" name="Google Shape;10414;p5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53"/>
              <p:cNvGrpSpPr/>
              <p:nvPr/>
            </p:nvGrpSpPr>
            <p:grpSpPr>
              <a:xfrm>
                <a:off x="2700693" y="1746937"/>
                <a:ext cx="449967" cy="72374"/>
                <a:chOff x="2700693" y="1746937"/>
                <a:chExt cx="449967" cy="72374"/>
              </a:xfrm>
            </p:grpSpPr>
            <p:cxnSp>
              <p:nvCxnSpPr>
                <p:cNvPr id="10416" name="Google Shape;10416;p5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417" name="Google Shape;10417;p5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18" name="Google Shape;10418;p53"/>
            <p:cNvGrpSpPr/>
            <p:nvPr/>
          </p:nvGrpSpPr>
          <p:grpSpPr>
            <a:xfrm>
              <a:off x="2029517" y="1732295"/>
              <a:ext cx="1149068" cy="643432"/>
              <a:chOff x="2029517" y="1732295"/>
              <a:chExt cx="1149068" cy="643432"/>
            </a:xfrm>
          </p:grpSpPr>
          <p:grpSp>
            <p:nvGrpSpPr>
              <p:cNvPr id="10419" name="Google Shape;10419;p53"/>
              <p:cNvGrpSpPr/>
              <p:nvPr/>
            </p:nvGrpSpPr>
            <p:grpSpPr>
              <a:xfrm>
                <a:off x="2703618" y="2103152"/>
                <a:ext cx="474966" cy="260017"/>
                <a:chOff x="2703618" y="2103152"/>
                <a:chExt cx="474966" cy="260017"/>
              </a:xfrm>
            </p:grpSpPr>
            <p:grpSp>
              <p:nvGrpSpPr>
                <p:cNvPr id="10420" name="Google Shape;10420;p53"/>
                <p:cNvGrpSpPr/>
                <p:nvPr/>
              </p:nvGrpSpPr>
              <p:grpSpPr>
                <a:xfrm>
                  <a:off x="2703618" y="2290640"/>
                  <a:ext cx="450291" cy="72529"/>
                  <a:chOff x="2703618" y="2290640"/>
                  <a:chExt cx="450291" cy="72529"/>
                </a:xfrm>
              </p:grpSpPr>
              <p:cxnSp>
                <p:nvCxnSpPr>
                  <p:cNvPr id="10421" name="Google Shape;10421;p5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422" name="Google Shape;10422;p5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53"/>
                <p:cNvGrpSpPr/>
                <p:nvPr/>
              </p:nvGrpSpPr>
              <p:grpSpPr>
                <a:xfrm>
                  <a:off x="2908607" y="2103152"/>
                  <a:ext cx="269977" cy="223538"/>
                  <a:chOff x="2908607" y="2103152"/>
                  <a:chExt cx="269977" cy="223538"/>
                </a:xfrm>
              </p:grpSpPr>
              <p:cxnSp>
                <p:nvCxnSpPr>
                  <p:cNvPr id="10424" name="Google Shape;10424;p5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425" name="Google Shape;10425;p5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26" name="Google Shape;10426;p53"/>
              <p:cNvGrpSpPr/>
              <p:nvPr/>
            </p:nvGrpSpPr>
            <p:grpSpPr>
              <a:xfrm>
                <a:off x="2029517" y="1732295"/>
                <a:ext cx="685827" cy="643432"/>
                <a:chOff x="2029517" y="1732295"/>
                <a:chExt cx="685827" cy="643432"/>
              </a:xfrm>
            </p:grpSpPr>
            <p:sp>
              <p:nvSpPr>
                <p:cNvPr id="10427" name="Google Shape;10427;p5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8" name="Google Shape;10428;p53"/>
                <p:cNvGrpSpPr/>
                <p:nvPr/>
              </p:nvGrpSpPr>
              <p:grpSpPr>
                <a:xfrm>
                  <a:off x="2158948" y="1732295"/>
                  <a:ext cx="556396" cy="333108"/>
                  <a:chOff x="2158948" y="1732295"/>
                  <a:chExt cx="556396" cy="333108"/>
                </a:xfrm>
              </p:grpSpPr>
              <p:cxnSp>
                <p:nvCxnSpPr>
                  <p:cNvPr id="10429" name="Google Shape;10429;p5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430" name="Google Shape;10430;p5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53"/>
                <p:cNvGrpSpPr/>
                <p:nvPr/>
              </p:nvGrpSpPr>
              <p:grpSpPr>
                <a:xfrm>
                  <a:off x="2159908" y="2065057"/>
                  <a:ext cx="550884" cy="310670"/>
                  <a:chOff x="2159908" y="2065057"/>
                  <a:chExt cx="550884" cy="310670"/>
                </a:xfrm>
              </p:grpSpPr>
              <p:cxnSp>
                <p:nvCxnSpPr>
                  <p:cNvPr id="10432" name="Google Shape;10432;p5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433" name="Google Shape;10433;p5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0434" name="Google Shape;10434;p53"/>
          <p:cNvGrpSpPr/>
          <p:nvPr/>
        </p:nvGrpSpPr>
        <p:grpSpPr>
          <a:xfrm>
            <a:off x="706399" y="1556837"/>
            <a:ext cx="962651" cy="810058"/>
            <a:chOff x="844912" y="1681380"/>
            <a:chExt cx="935611" cy="787305"/>
          </a:xfrm>
        </p:grpSpPr>
        <p:grpSp>
          <p:nvGrpSpPr>
            <p:cNvPr id="10435" name="Google Shape;10435;p53"/>
            <p:cNvGrpSpPr/>
            <p:nvPr/>
          </p:nvGrpSpPr>
          <p:grpSpPr>
            <a:xfrm>
              <a:off x="844912" y="1819635"/>
              <a:ext cx="329836" cy="510016"/>
              <a:chOff x="844912" y="1819635"/>
              <a:chExt cx="329836" cy="510016"/>
            </a:xfrm>
          </p:grpSpPr>
          <p:sp>
            <p:nvSpPr>
              <p:cNvPr id="10436" name="Google Shape;10436;p5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5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5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53"/>
            <p:cNvGrpSpPr/>
            <p:nvPr/>
          </p:nvGrpSpPr>
          <p:grpSpPr>
            <a:xfrm>
              <a:off x="1284601" y="2158168"/>
              <a:ext cx="495923" cy="310517"/>
              <a:chOff x="1284601" y="2158168"/>
              <a:chExt cx="495923" cy="310517"/>
            </a:xfrm>
          </p:grpSpPr>
          <p:sp>
            <p:nvSpPr>
              <p:cNvPr id="10443" name="Google Shape;10443;p5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4" name="Google Shape;10444;p53"/>
              <p:cNvGrpSpPr/>
              <p:nvPr/>
            </p:nvGrpSpPr>
            <p:grpSpPr>
              <a:xfrm>
                <a:off x="1507666" y="2158168"/>
                <a:ext cx="272858" cy="310517"/>
                <a:chOff x="1507666" y="2158168"/>
                <a:chExt cx="272858" cy="310517"/>
              </a:xfrm>
            </p:grpSpPr>
            <p:grpSp>
              <p:nvGrpSpPr>
                <p:cNvPr id="10445" name="Google Shape;10445;p53"/>
                <p:cNvGrpSpPr/>
                <p:nvPr/>
              </p:nvGrpSpPr>
              <p:grpSpPr>
                <a:xfrm>
                  <a:off x="1507666" y="2176104"/>
                  <a:ext cx="166395" cy="273149"/>
                  <a:chOff x="1507666" y="2176104"/>
                  <a:chExt cx="166395" cy="273149"/>
                </a:xfrm>
              </p:grpSpPr>
              <p:sp>
                <p:nvSpPr>
                  <p:cNvPr id="10446" name="Google Shape;10446;p5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3" name="Google Shape;10453;p5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55" name="Google Shape;10455;p53"/>
            <p:cNvGrpSpPr/>
            <p:nvPr/>
          </p:nvGrpSpPr>
          <p:grpSpPr>
            <a:xfrm>
              <a:off x="1284601" y="1681380"/>
              <a:ext cx="495923" cy="310517"/>
              <a:chOff x="1284601" y="1681380"/>
              <a:chExt cx="495923" cy="310517"/>
            </a:xfrm>
          </p:grpSpPr>
          <p:sp>
            <p:nvSpPr>
              <p:cNvPr id="10456" name="Google Shape;10456;p5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7" name="Google Shape;10457;p53"/>
              <p:cNvGrpSpPr/>
              <p:nvPr/>
            </p:nvGrpSpPr>
            <p:grpSpPr>
              <a:xfrm>
                <a:off x="1507666" y="1681380"/>
                <a:ext cx="272858" cy="310517"/>
                <a:chOff x="1507666" y="1681380"/>
                <a:chExt cx="272858" cy="310517"/>
              </a:xfrm>
            </p:grpSpPr>
            <p:grpSp>
              <p:nvGrpSpPr>
                <p:cNvPr id="10458" name="Google Shape;10458;p53"/>
                <p:cNvGrpSpPr/>
                <p:nvPr/>
              </p:nvGrpSpPr>
              <p:grpSpPr>
                <a:xfrm>
                  <a:off x="1507666" y="1700120"/>
                  <a:ext cx="166395" cy="272984"/>
                  <a:chOff x="1507666" y="1700120"/>
                  <a:chExt cx="166395" cy="272984"/>
                </a:xfrm>
              </p:grpSpPr>
              <p:sp>
                <p:nvSpPr>
                  <p:cNvPr id="10459" name="Google Shape;10459;p5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5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5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6" name="Google Shape;10466;p5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468" name="Google Shape;10468;p53"/>
          <p:cNvGrpSpPr/>
          <p:nvPr/>
        </p:nvGrpSpPr>
        <p:grpSpPr>
          <a:xfrm>
            <a:off x="6815339" y="2324267"/>
            <a:ext cx="1622269" cy="552443"/>
            <a:chOff x="6894650" y="2574740"/>
            <a:chExt cx="1445100" cy="492111"/>
          </a:xfrm>
        </p:grpSpPr>
        <p:sp>
          <p:nvSpPr>
            <p:cNvPr id="10469" name="Google Shape;10469;p5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74" name="Google Shape;10474;p5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0475" name="Google Shape;10475;p53"/>
          <p:cNvGrpSpPr/>
          <p:nvPr/>
        </p:nvGrpSpPr>
        <p:grpSpPr>
          <a:xfrm>
            <a:off x="6834882" y="3698522"/>
            <a:ext cx="1583206" cy="475705"/>
            <a:chOff x="6953919" y="3907920"/>
            <a:chExt cx="1377300" cy="475705"/>
          </a:xfrm>
        </p:grpSpPr>
        <p:cxnSp>
          <p:nvCxnSpPr>
            <p:cNvPr id="10476" name="Google Shape;10476;p5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477" name="Google Shape;10477;p5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0478" name="Google Shape;10478;p5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479" name="Google Shape;10479;p5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0480" name="Google Shape;10480;p5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0481" name="Google Shape;10481;p53"/>
          <p:cNvGrpSpPr/>
          <p:nvPr/>
        </p:nvGrpSpPr>
        <p:grpSpPr>
          <a:xfrm>
            <a:off x="2338470" y="2459668"/>
            <a:ext cx="836286" cy="824529"/>
            <a:chOff x="2389399" y="2595741"/>
            <a:chExt cx="812796" cy="801369"/>
          </a:xfrm>
        </p:grpSpPr>
        <p:grpSp>
          <p:nvGrpSpPr>
            <p:cNvPr id="10482" name="Google Shape;10482;p53"/>
            <p:cNvGrpSpPr/>
            <p:nvPr/>
          </p:nvGrpSpPr>
          <p:grpSpPr>
            <a:xfrm>
              <a:off x="2492145" y="2881565"/>
              <a:ext cx="607300" cy="229751"/>
              <a:chOff x="2492145" y="2881565"/>
              <a:chExt cx="607300" cy="229751"/>
            </a:xfrm>
          </p:grpSpPr>
          <p:sp>
            <p:nvSpPr>
              <p:cNvPr id="10483" name="Google Shape;10483;p5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53"/>
            <p:cNvGrpSpPr/>
            <p:nvPr/>
          </p:nvGrpSpPr>
          <p:grpSpPr>
            <a:xfrm>
              <a:off x="2389399" y="2595741"/>
              <a:ext cx="812796" cy="296825"/>
              <a:chOff x="2389399" y="2595741"/>
              <a:chExt cx="812796" cy="296825"/>
            </a:xfrm>
          </p:grpSpPr>
          <p:grpSp>
            <p:nvGrpSpPr>
              <p:cNvPr id="10487" name="Google Shape;10487;p53"/>
              <p:cNvGrpSpPr/>
              <p:nvPr/>
            </p:nvGrpSpPr>
            <p:grpSpPr>
              <a:xfrm>
                <a:off x="2389399" y="2595741"/>
                <a:ext cx="363638" cy="296825"/>
                <a:chOff x="2389399" y="2595741"/>
                <a:chExt cx="363638" cy="296825"/>
              </a:xfrm>
            </p:grpSpPr>
            <p:grpSp>
              <p:nvGrpSpPr>
                <p:cNvPr id="10488" name="Google Shape;10488;p53"/>
                <p:cNvGrpSpPr/>
                <p:nvPr/>
              </p:nvGrpSpPr>
              <p:grpSpPr>
                <a:xfrm>
                  <a:off x="2493852" y="2794333"/>
                  <a:ext cx="259185" cy="98232"/>
                  <a:chOff x="2493852" y="2794333"/>
                  <a:chExt cx="259185" cy="98232"/>
                </a:xfrm>
              </p:grpSpPr>
              <p:sp>
                <p:nvSpPr>
                  <p:cNvPr id="10489" name="Google Shape;10489;p5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53"/>
                <p:cNvGrpSpPr/>
                <p:nvPr/>
              </p:nvGrpSpPr>
              <p:grpSpPr>
                <a:xfrm>
                  <a:off x="2389399" y="2595741"/>
                  <a:ext cx="224343" cy="182054"/>
                  <a:chOff x="2389399" y="2595741"/>
                  <a:chExt cx="224343" cy="182054"/>
                </a:xfrm>
              </p:grpSpPr>
              <p:sp>
                <p:nvSpPr>
                  <p:cNvPr id="10493" name="Google Shape;10493;p5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95" name="Google Shape;10495;p53"/>
              <p:cNvGrpSpPr/>
              <p:nvPr/>
            </p:nvGrpSpPr>
            <p:grpSpPr>
              <a:xfrm>
                <a:off x="2683630" y="2595741"/>
                <a:ext cx="224334" cy="296825"/>
                <a:chOff x="2683630" y="2595741"/>
                <a:chExt cx="224334" cy="296825"/>
              </a:xfrm>
            </p:grpSpPr>
            <p:grpSp>
              <p:nvGrpSpPr>
                <p:cNvPr id="10496" name="Google Shape;10496;p53"/>
                <p:cNvGrpSpPr/>
                <p:nvPr/>
              </p:nvGrpSpPr>
              <p:grpSpPr>
                <a:xfrm>
                  <a:off x="2788083" y="2794333"/>
                  <a:ext cx="15356" cy="98232"/>
                  <a:chOff x="2788083" y="2794333"/>
                  <a:chExt cx="15356" cy="98232"/>
                </a:xfrm>
              </p:grpSpPr>
              <p:sp>
                <p:nvSpPr>
                  <p:cNvPr id="10497" name="Google Shape;10497;p5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53"/>
                <p:cNvGrpSpPr/>
                <p:nvPr/>
              </p:nvGrpSpPr>
              <p:grpSpPr>
                <a:xfrm>
                  <a:off x="2683630" y="2595741"/>
                  <a:ext cx="224334" cy="182054"/>
                  <a:chOff x="2683630" y="2595741"/>
                  <a:chExt cx="224334" cy="182054"/>
                </a:xfrm>
              </p:grpSpPr>
              <p:sp>
                <p:nvSpPr>
                  <p:cNvPr id="10501" name="Google Shape;10501;p5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03" name="Google Shape;10503;p53"/>
              <p:cNvGrpSpPr/>
              <p:nvPr/>
            </p:nvGrpSpPr>
            <p:grpSpPr>
              <a:xfrm>
                <a:off x="2838475" y="2595741"/>
                <a:ext cx="363719" cy="296825"/>
                <a:chOff x="2838475" y="2595741"/>
                <a:chExt cx="363719" cy="296825"/>
              </a:xfrm>
            </p:grpSpPr>
            <p:grpSp>
              <p:nvGrpSpPr>
                <p:cNvPr id="10504" name="Google Shape;10504;p53"/>
                <p:cNvGrpSpPr/>
                <p:nvPr/>
              </p:nvGrpSpPr>
              <p:grpSpPr>
                <a:xfrm>
                  <a:off x="2838475" y="2794333"/>
                  <a:ext cx="259185" cy="98232"/>
                  <a:chOff x="2838475" y="2794333"/>
                  <a:chExt cx="259185" cy="98232"/>
                </a:xfrm>
              </p:grpSpPr>
              <p:sp>
                <p:nvSpPr>
                  <p:cNvPr id="10505" name="Google Shape;10505;p5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53"/>
                <p:cNvGrpSpPr/>
                <p:nvPr/>
              </p:nvGrpSpPr>
              <p:grpSpPr>
                <a:xfrm>
                  <a:off x="2977852" y="2595741"/>
                  <a:ext cx="224343" cy="182054"/>
                  <a:chOff x="2977852" y="2595741"/>
                  <a:chExt cx="224343" cy="182054"/>
                </a:xfrm>
              </p:grpSpPr>
              <p:sp>
                <p:nvSpPr>
                  <p:cNvPr id="10509" name="Google Shape;10509;p5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511" name="Google Shape;10511;p53"/>
            <p:cNvGrpSpPr/>
            <p:nvPr/>
          </p:nvGrpSpPr>
          <p:grpSpPr>
            <a:xfrm>
              <a:off x="2389399" y="3100241"/>
              <a:ext cx="812796" cy="296869"/>
              <a:chOff x="2389399" y="3100241"/>
              <a:chExt cx="812796" cy="296869"/>
            </a:xfrm>
          </p:grpSpPr>
          <p:grpSp>
            <p:nvGrpSpPr>
              <p:cNvPr id="10512" name="Google Shape;10512;p53"/>
              <p:cNvGrpSpPr/>
              <p:nvPr/>
            </p:nvGrpSpPr>
            <p:grpSpPr>
              <a:xfrm>
                <a:off x="2683630" y="3100241"/>
                <a:ext cx="224334" cy="296869"/>
                <a:chOff x="2683630" y="3100241"/>
                <a:chExt cx="224334" cy="296869"/>
              </a:xfrm>
            </p:grpSpPr>
            <p:grpSp>
              <p:nvGrpSpPr>
                <p:cNvPr id="10513" name="Google Shape;10513;p53"/>
                <p:cNvGrpSpPr/>
                <p:nvPr/>
              </p:nvGrpSpPr>
              <p:grpSpPr>
                <a:xfrm>
                  <a:off x="2788083" y="3100241"/>
                  <a:ext cx="15356" cy="98237"/>
                  <a:chOff x="2788083" y="3100241"/>
                  <a:chExt cx="15356" cy="98237"/>
                </a:xfrm>
              </p:grpSpPr>
              <p:sp>
                <p:nvSpPr>
                  <p:cNvPr id="10514" name="Google Shape;10514;p5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53"/>
                <p:cNvGrpSpPr/>
                <p:nvPr/>
              </p:nvGrpSpPr>
              <p:grpSpPr>
                <a:xfrm>
                  <a:off x="2683630" y="3215065"/>
                  <a:ext cx="224334" cy="182045"/>
                  <a:chOff x="2683630" y="3215065"/>
                  <a:chExt cx="224334" cy="182045"/>
                </a:xfrm>
              </p:grpSpPr>
              <p:sp>
                <p:nvSpPr>
                  <p:cNvPr id="10518" name="Google Shape;10518;p5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5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20" name="Google Shape;10520;p53"/>
              <p:cNvGrpSpPr/>
              <p:nvPr/>
            </p:nvGrpSpPr>
            <p:grpSpPr>
              <a:xfrm>
                <a:off x="2389399" y="3100241"/>
                <a:ext cx="363638" cy="296869"/>
                <a:chOff x="2389399" y="3100241"/>
                <a:chExt cx="363638" cy="296869"/>
              </a:xfrm>
            </p:grpSpPr>
            <p:grpSp>
              <p:nvGrpSpPr>
                <p:cNvPr id="10521" name="Google Shape;10521;p53"/>
                <p:cNvGrpSpPr/>
                <p:nvPr/>
              </p:nvGrpSpPr>
              <p:grpSpPr>
                <a:xfrm>
                  <a:off x="2493852" y="3100241"/>
                  <a:ext cx="259185" cy="98237"/>
                  <a:chOff x="2493852" y="3100241"/>
                  <a:chExt cx="259185" cy="98237"/>
                </a:xfrm>
              </p:grpSpPr>
              <p:sp>
                <p:nvSpPr>
                  <p:cNvPr id="10522" name="Google Shape;10522;p5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53"/>
                <p:cNvGrpSpPr/>
                <p:nvPr/>
              </p:nvGrpSpPr>
              <p:grpSpPr>
                <a:xfrm>
                  <a:off x="2389399" y="3215065"/>
                  <a:ext cx="224343" cy="182045"/>
                  <a:chOff x="2389399" y="3215065"/>
                  <a:chExt cx="224343" cy="182045"/>
                </a:xfrm>
              </p:grpSpPr>
              <p:sp>
                <p:nvSpPr>
                  <p:cNvPr id="10526" name="Google Shape;10526;p5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28" name="Google Shape;10528;p53"/>
              <p:cNvGrpSpPr/>
              <p:nvPr/>
            </p:nvGrpSpPr>
            <p:grpSpPr>
              <a:xfrm>
                <a:off x="2838475" y="3100241"/>
                <a:ext cx="363719" cy="296869"/>
                <a:chOff x="2838475" y="3100241"/>
                <a:chExt cx="363719" cy="296869"/>
              </a:xfrm>
            </p:grpSpPr>
            <p:grpSp>
              <p:nvGrpSpPr>
                <p:cNvPr id="10529" name="Google Shape;10529;p53"/>
                <p:cNvGrpSpPr/>
                <p:nvPr/>
              </p:nvGrpSpPr>
              <p:grpSpPr>
                <a:xfrm>
                  <a:off x="2838475" y="3100241"/>
                  <a:ext cx="259185" cy="98237"/>
                  <a:chOff x="2838475" y="3100241"/>
                  <a:chExt cx="259185" cy="98237"/>
                </a:xfrm>
              </p:grpSpPr>
              <p:sp>
                <p:nvSpPr>
                  <p:cNvPr id="10530" name="Google Shape;10530;p5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53"/>
                <p:cNvGrpSpPr/>
                <p:nvPr/>
              </p:nvGrpSpPr>
              <p:grpSpPr>
                <a:xfrm>
                  <a:off x="2977852" y="3215065"/>
                  <a:ext cx="224343" cy="182045"/>
                  <a:chOff x="2977852" y="3215065"/>
                  <a:chExt cx="224343" cy="182045"/>
                </a:xfrm>
              </p:grpSpPr>
              <p:sp>
                <p:nvSpPr>
                  <p:cNvPr id="10534" name="Google Shape;10534;p5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6" name="Shape 1956"/>
        <p:cNvGrpSpPr/>
        <p:nvPr/>
      </p:nvGrpSpPr>
      <p:grpSpPr>
        <a:xfrm>
          <a:off x="0" y="0"/>
          <a:ext cx="0" cy="0"/>
          <a:chOff x="0" y="0"/>
          <a:chExt cx="0" cy="0"/>
        </a:xfrm>
      </p:grpSpPr>
      <p:sp>
        <p:nvSpPr>
          <p:cNvPr id="1957" name="Google Shape;1957;p27"/>
          <p:cNvSpPr txBox="1"/>
          <p:nvPr>
            <p:ph idx="3" type="title"/>
          </p:nvPr>
        </p:nvSpPr>
        <p:spPr>
          <a:xfrm>
            <a:off x="4755000" y="1497414"/>
            <a:ext cx="731400" cy="7314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958" name="Google Shape;1958;p27"/>
          <p:cNvSpPr txBox="1"/>
          <p:nvPr>
            <p:ph idx="9" type="title"/>
          </p:nvPr>
        </p:nvSpPr>
        <p:spPr>
          <a:xfrm>
            <a:off x="1279975" y="3141101"/>
            <a:ext cx="731400" cy="7314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959" name="Google Shape;1959;p27"/>
          <p:cNvSpPr txBox="1"/>
          <p:nvPr>
            <p:ph idx="6" type="title"/>
          </p:nvPr>
        </p:nvSpPr>
        <p:spPr>
          <a:xfrm>
            <a:off x="4755000" y="3143345"/>
            <a:ext cx="731400" cy="7314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960" name="Google Shape;1960;p27"/>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1961" name="Google Shape;1961;p27"/>
          <p:cNvSpPr txBox="1"/>
          <p:nvPr>
            <p:ph idx="4" type="title"/>
          </p:nvPr>
        </p:nvSpPr>
        <p:spPr>
          <a:xfrm>
            <a:off x="5669280" y="3143343"/>
            <a:ext cx="2194500" cy="73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Implementing changes</a:t>
            </a:r>
            <a:endParaRPr/>
          </a:p>
        </p:txBody>
      </p:sp>
      <p:sp>
        <p:nvSpPr>
          <p:cNvPr id="1962" name="Google Shape;1962;p27"/>
          <p:cNvSpPr txBox="1"/>
          <p:nvPr>
            <p:ph idx="2" type="title"/>
          </p:nvPr>
        </p:nvSpPr>
        <p:spPr>
          <a:xfrm>
            <a:off x="5669400" y="1497400"/>
            <a:ext cx="2194500" cy="73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a:t>
            </a:r>
            <a:r>
              <a:rPr lang="en"/>
              <a:t>onsulting proposal</a:t>
            </a:r>
            <a:endParaRPr/>
          </a:p>
        </p:txBody>
      </p:sp>
      <p:sp>
        <p:nvSpPr>
          <p:cNvPr id="1963" name="Google Shape;1963;p27"/>
          <p:cNvSpPr txBox="1"/>
          <p:nvPr>
            <p:ph idx="5" type="subTitle"/>
          </p:nvPr>
        </p:nvSpPr>
        <p:spPr>
          <a:xfrm>
            <a:off x="5669280" y="3874740"/>
            <a:ext cx="2194500" cy="54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a:t>
            </a:r>
            <a:endParaRPr/>
          </a:p>
        </p:txBody>
      </p:sp>
      <p:sp>
        <p:nvSpPr>
          <p:cNvPr id="1964" name="Google Shape;1964;p27"/>
          <p:cNvSpPr txBox="1"/>
          <p:nvPr>
            <p:ph idx="1" type="subTitle"/>
          </p:nvPr>
        </p:nvSpPr>
        <p:spPr>
          <a:xfrm>
            <a:off x="5669400" y="2228821"/>
            <a:ext cx="2194500" cy="54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a:t>
            </a:r>
            <a:endParaRPr/>
          </a:p>
        </p:txBody>
      </p:sp>
      <p:sp>
        <p:nvSpPr>
          <p:cNvPr id="1965" name="Google Shape;1965;p27"/>
          <p:cNvSpPr txBox="1"/>
          <p:nvPr>
            <p:ph idx="7" type="title"/>
          </p:nvPr>
        </p:nvSpPr>
        <p:spPr>
          <a:xfrm>
            <a:off x="2194507" y="3141100"/>
            <a:ext cx="2194500" cy="73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a:t>
            </a:r>
            <a:r>
              <a:rPr lang="en"/>
              <a:t>hange management</a:t>
            </a:r>
            <a:endParaRPr/>
          </a:p>
        </p:txBody>
      </p:sp>
      <p:sp>
        <p:nvSpPr>
          <p:cNvPr id="1966" name="Google Shape;1966;p27"/>
          <p:cNvSpPr txBox="1"/>
          <p:nvPr>
            <p:ph idx="13" type="title"/>
          </p:nvPr>
        </p:nvSpPr>
        <p:spPr>
          <a:xfrm>
            <a:off x="2194507" y="1497400"/>
            <a:ext cx="2194500" cy="73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Project and strategy</a:t>
            </a:r>
            <a:endParaRPr/>
          </a:p>
        </p:txBody>
      </p:sp>
      <p:sp>
        <p:nvSpPr>
          <p:cNvPr id="1967" name="Google Shape;1967;p27"/>
          <p:cNvSpPr txBox="1"/>
          <p:nvPr>
            <p:ph idx="8" type="subTitle"/>
          </p:nvPr>
        </p:nvSpPr>
        <p:spPr>
          <a:xfrm>
            <a:off x="2194507" y="3872521"/>
            <a:ext cx="2194500" cy="54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a:t>
            </a:r>
            <a:endParaRPr/>
          </a:p>
        </p:txBody>
      </p:sp>
      <p:sp>
        <p:nvSpPr>
          <p:cNvPr id="1968" name="Google Shape;1968;p27"/>
          <p:cNvSpPr txBox="1"/>
          <p:nvPr>
            <p:ph idx="14" type="subTitle"/>
          </p:nvPr>
        </p:nvSpPr>
        <p:spPr>
          <a:xfrm>
            <a:off x="2194507" y="2228821"/>
            <a:ext cx="2194500" cy="54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a:t>
            </a:r>
            <a:endParaRPr/>
          </a:p>
        </p:txBody>
      </p:sp>
      <p:sp>
        <p:nvSpPr>
          <p:cNvPr id="1969" name="Google Shape;1969;p27"/>
          <p:cNvSpPr txBox="1"/>
          <p:nvPr>
            <p:ph idx="15" type="title"/>
          </p:nvPr>
        </p:nvSpPr>
        <p:spPr>
          <a:xfrm>
            <a:off x="1279975" y="1497401"/>
            <a:ext cx="731400" cy="731400"/>
          </a:xfrm>
          <a:prstGeom prst="rect">
            <a:avLst/>
          </a:prstGeom>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39" name="Shape 10539"/>
        <p:cNvGrpSpPr/>
        <p:nvPr/>
      </p:nvGrpSpPr>
      <p:grpSpPr>
        <a:xfrm>
          <a:off x="0" y="0"/>
          <a:ext cx="0" cy="0"/>
          <a:chOff x="0" y="0"/>
          <a:chExt cx="0" cy="0"/>
        </a:xfrm>
      </p:grpSpPr>
      <p:grpSp>
        <p:nvGrpSpPr>
          <p:cNvPr id="10540" name="Google Shape;10540;p54"/>
          <p:cNvGrpSpPr/>
          <p:nvPr/>
        </p:nvGrpSpPr>
        <p:grpSpPr>
          <a:xfrm>
            <a:off x="702088" y="3155922"/>
            <a:ext cx="2390414" cy="1024800"/>
            <a:chOff x="728925" y="3296613"/>
            <a:chExt cx="2390414" cy="1024800"/>
          </a:xfrm>
        </p:grpSpPr>
        <p:grpSp>
          <p:nvGrpSpPr>
            <p:cNvPr id="10541" name="Google Shape;10541;p54"/>
            <p:cNvGrpSpPr/>
            <p:nvPr/>
          </p:nvGrpSpPr>
          <p:grpSpPr>
            <a:xfrm>
              <a:off x="728925" y="3619800"/>
              <a:ext cx="2390414" cy="500893"/>
              <a:chOff x="728925" y="3619800"/>
              <a:chExt cx="2390414" cy="500893"/>
            </a:xfrm>
          </p:grpSpPr>
          <p:sp>
            <p:nvSpPr>
              <p:cNvPr id="10542" name="Google Shape;10542;p5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43" name="Google Shape;10543;p5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544" name="Google Shape;10544;p54"/>
            <p:cNvGrpSpPr/>
            <p:nvPr/>
          </p:nvGrpSpPr>
          <p:grpSpPr>
            <a:xfrm>
              <a:off x="1348050" y="3296613"/>
              <a:ext cx="1706152" cy="1024800"/>
              <a:chOff x="1348050" y="3296613"/>
              <a:chExt cx="1706152" cy="1024800"/>
            </a:xfrm>
          </p:grpSpPr>
          <p:sp>
            <p:nvSpPr>
              <p:cNvPr id="10545" name="Google Shape;10545;p5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46" name="Google Shape;10546;p5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47" name="Google Shape;10547;p5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48" name="Google Shape;10548;p5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549" name="Google Shape;10549;p5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550" name="Google Shape;10550;p54"/>
            <p:cNvGrpSpPr/>
            <p:nvPr/>
          </p:nvGrpSpPr>
          <p:grpSpPr>
            <a:xfrm>
              <a:off x="1455707" y="3654858"/>
              <a:ext cx="1491150" cy="417657"/>
              <a:chOff x="1455707" y="3654858"/>
              <a:chExt cx="1491150" cy="417657"/>
            </a:xfrm>
          </p:grpSpPr>
          <p:sp>
            <p:nvSpPr>
              <p:cNvPr id="10551" name="Google Shape;10551;p5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5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5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571" name="Google Shape;10571;p54"/>
          <p:cNvGraphicFramePr/>
          <p:nvPr/>
        </p:nvGraphicFramePr>
        <p:xfrm>
          <a:off x="5937787" y="2153834"/>
          <a:ext cx="3000000" cy="3000000"/>
        </p:xfrm>
        <a:graphic>
          <a:graphicData uri="http://schemas.openxmlformats.org/drawingml/2006/table">
            <a:tbl>
              <a:tblPr>
                <a:noFill/>
                <a:tableStyleId>{FE88D498-9DBC-4F86-B99D-A6583A7FE9F9}</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0572" name="Google Shape;10572;p54"/>
          <p:cNvGrpSpPr/>
          <p:nvPr/>
        </p:nvGrpSpPr>
        <p:grpSpPr>
          <a:xfrm>
            <a:off x="710464" y="981599"/>
            <a:ext cx="2396505" cy="976502"/>
            <a:chOff x="749309" y="1112739"/>
            <a:chExt cx="2371603" cy="976502"/>
          </a:xfrm>
        </p:grpSpPr>
        <p:grpSp>
          <p:nvGrpSpPr>
            <p:cNvPr id="10573" name="Google Shape;10573;p54"/>
            <p:cNvGrpSpPr/>
            <p:nvPr/>
          </p:nvGrpSpPr>
          <p:grpSpPr>
            <a:xfrm>
              <a:off x="1092126" y="1112739"/>
              <a:ext cx="2028786" cy="975464"/>
              <a:chOff x="1092126" y="1112739"/>
              <a:chExt cx="2028786" cy="975464"/>
            </a:xfrm>
          </p:grpSpPr>
          <p:sp>
            <p:nvSpPr>
              <p:cNvPr id="10574" name="Google Shape;10574;p5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5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54"/>
            <p:cNvGrpSpPr/>
            <p:nvPr/>
          </p:nvGrpSpPr>
          <p:grpSpPr>
            <a:xfrm>
              <a:off x="749309" y="1112739"/>
              <a:ext cx="314700" cy="975464"/>
              <a:chOff x="749309" y="1112739"/>
              <a:chExt cx="314700" cy="975464"/>
            </a:xfrm>
          </p:grpSpPr>
          <p:sp>
            <p:nvSpPr>
              <p:cNvPr id="10599" name="Google Shape;10599;p5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5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3" name="Google Shape;10603;p5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0607" name="Google Shape;10607;p54"/>
          <p:cNvGraphicFramePr/>
          <p:nvPr/>
        </p:nvGraphicFramePr>
        <p:xfrm>
          <a:off x="5937812" y="981584"/>
          <a:ext cx="3000000" cy="3000000"/>
        </p:xfrm>
        <a:graphic>
          <a:graphicData uri="http://schemas.openxmlformats.org/drawingml/2006/table">
            <a:tbl>
              <a:tblPr>
                <a:noFill/>
                <a:tableStyleId>{FE88D498-9DBC-4F86-B99D-A6583A7FE9F9}</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0608" name="Google Shape;10608;p54"/>
          <p:cNvGraphicFramePr/>
          <p:nvPr/>
        </p:nvGraphicFramePr>
        <p:xfrm>
          <a:off x="3358675" y="2153834"/>
          <a:ext cx="3000000" cy="3000000"/>
        </p:xfrm>
        <a:graphic>
          <a:graphicData uri="http://schemas.openxmlformats.org/drawingml/2006/table">
            <a:tbl>
              <a:tblPr>
                <a:noFill/>
                <a:tableStyleId>{FE88D498-9DBC-4F86-B99D-A6583A7FE9F9}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0609" name="Google Shape;10609;p54"/>
          <p:cNvGrpSpPr/>
          <p:nvPr/>
        </p:nvGrpSpPr>
        <p:grpSpPr>
          <a:xfrm>
            <a:off x="3360661" y="3144795"/>
            <a:ext cx="2363377" cy="1047062"/>
            <a:chOff x="3358399" y="3285485"/>
            <a:chExt cx="2363377" cy="1047062"/>
          </a:xfrm>
        </p:grpSpPr>
        <p:grpSp>
          <p:nvGrpSpPr>
            <p:cNvPr id="10610" name="Google Shape;10610;p54"/>
            <p:cNvGrpSpPr/>
            <p:nvPr/>
          </p:nvGrpSpPr>
          <p:grpSpPr>
            <a:xfrm>
              <a:off x="3358412" y="3285485"/>
              <a:ext cx="2363244" cy="139500"/>
              <a:chOff x="3358412" y="3285485"/>
              <a:chExt cx="2363244" cy="139500"/>
            </a:xfrm>
          </p:grpSpPr>
          <p:sp>
            <p:nvSpPr>
              <p:cNvPr id="10611" name="Google Shape;10611;p5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54"/>
            <p:cNvGrpSpPr/>
            <p:nvPr/>
          </p:nvGrpSpPr>
          <p:grpSpPr>
            <a:xfrm>
              <a:off x="3358412" y="3466996"/>
              <a:ext cx="2363244" cy="139500"/>
              <a:chOff x="3358412" y="3466996"/>
              <a:chExt cx="2363244" cy="139500"/>
            </a:xfrm>
          </p:grpSpPr>
          <p:sp>
            <p:nvSpPr>
              <p:cNvPr id="10617" name="Google Shape;10617;p5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2" name="Google Shape;10622;p54"/>
            <p:cNvGrpSpPr/>
            <p:nvPr/>
          </p:nvGrpSpPr>
          <p:grpSpPr>
            <a:xfrm>
              <a:off x="3358412" y="3648507"/>
              <a:ext cx="2363244" cy="139500"/>
              <a:chOff x="3358412" y="3648507"/>
              <a:chExt cx="2363244" cy="139500"/>
            </a:xfrm>
          </p:grpSpPr>
          <p:sp>
            <p:nvSpPr>
              <p:cNvPr id="10623" name="Google Shape;10623;p5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5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54"/>
            <p:cNvGrpSpPr/>
            <p:nvPr/>
          </p:nvGrpSpPr>
          <p:grpSpPr>
            <a:xfrm>
              <a:off x="3358412" y="3830018"/>
              <a:ext cx="2363244" cy="139500"/>
              <a:chOff x="3358412" y="3830018"/>
              <a:chExt cx="2363244" cy="139500"/>
            </a:xfrm>
          </p:grpSpPr>
          <p:sp>
            <p:nvSpPr>
              <p:cNvPr id="10629" name="Google Shape;10629;p5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54"/>
            <p:cNvGrpSpPr/>
            <p:nvPr/>
          </p:nvGrpSpPr>
          <p:grpSpPr>
            <a:xfrm>
              <a:off x="3358399" y="4011514"/>
              <a:ext cx="2363377" cy="139537"/>
              <a:chOff x="3294800" y="4134603"/>
              <a:chExt cx="2638876" cy="152400"/>
            </a:xfrm>
          </p:grpSpPr>
          <p:sp>
            <p:nvSpPr>
              <p:cNvPr id="10635" name="Google Shape;10635;p5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5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0" name="Google Shape;10640;p54"/>
            <p:cNvGrpSpPr/>
            <p:nvPr/>
          </p:nvGrpSpPr>
          <p:grpSpPr>
            <a:xfrm>
              <a:off x="3358399" y="4193010"/>
              <a:ext cx="2363377" cy="139537"/>
              <a:chOff x="3294800" y="4134603"/>
              <a:chExt cx="2638876" cy="152400"/>
            </a:xfrm>
          </p:grpSpPr>
          <p:sp>
            <p:nvSpPr>
              <p:cNvPr id="10641" name="Google Shape;10641;p5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5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646" name="Google Shape;10646;p54"/>
          <p:cNvGraphicFramePr/>
          <p:nvPr/>
        </p:nvGraphicFramePr>
        <p:xfrm>
          <a:off x="711463" y="2153834"/>
          <a:ext cx="3000000" cy="3000000"/>
        </p:xfrm>
        <a:graphic>
          <a:graphicData uri="http://schemas.openxmlformats.org/drawingml/2006/table">
            <a:tbl>
              <a:tblPr>
                <a:noFill/>
                <a:tableStyleId>{FE88D498-9DBC-4F86-B99D-A6583A7FE9F9}</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0647" name="Google Shape;10647;p54"/>
          <p:cNvGrpSpPr/>
          <p:nvPr/>
        </p:nvGrpSpPr>
        <p:grpSpPr>
          <a:xfrm>
            <a:off x="4161132" y="2557649"/>
            <a:ext cx="1302095" cy="60959"/>
            <a:chOff x="3558802" y="4011427"/>
            <a:chExt cx="1866000" cy="111300"/>
          </a:xfrm>
        </p:grpSpPr>
        <p:sp>
          <p:nvSpPr>
            <p:cNvPr id="10648" name="Google Shape;10648;p5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54"/>
          <p:cNvGrpSpPr/>
          <p:nvPr/>
        </p:nvGrpSpPr>
        <p:grpSpPr>
          <a:xfrm>
            <a:off x="4706620" y="2839808"/>
            <a:ext cx="914340" cy="60959"/>
            <a:chOff x="3558802" y="4011427"/>
            <a:chExt cx="1866000" cy="111300"/>
          </a:xfrm>
        </p:grpSpPr>
        <p:sp>
          <p:nvSpPr>
            <p:cNvPr id="10651" name="Google Shape;10651;p5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5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54"/>
          <p:cNvGrpSpPr/>
          <p:nvPr/>
        </p:nvGrpSpPr>
        <p:grpSpPr>
          <a:xfrm>
            <a:off x="5871419" y="3167606"/>
            <a:ext cx="2522867" cy="1001454"/>
            <a:chOff x="1904318" y="789980"/>
            <a:chExt cx="1489472" cy="606868"/>
          </a:xfrm>
        </p:grpSpPr>
        <p:cxnSp>
          <p:nvCxnSpPr>
            <p:cNvPr id="10654" name="Google Shape;10654;p5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655" name="Google Shape;10655;p5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656" name="Google Shape;10656;p5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657" name="Google Shape;10657;p54"/>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10658" name="Google Shape;10658;p54"/>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10659" name="Google Shape;10659;p54"/>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10660" name="Google Shape;10660;p54"/>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10661" name="Google Shape;10661;p5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5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5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4"/>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10668" name="Google Shape;10668;p54"/>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10669" name="Google Shape;10669;p54"/>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10670" name="Google Shape;10670;p5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54"/>
          <p:cNvGrpSpPr/>
          <p:nvPr/>
        </p:nvGrpSpPr>
        <p:grpSpPr>
          <a:xfrm>
            <a:off x="3355824" y="951642"/>
            <a:ext cx="2363393" cy="1005865"/>
            <a:chOff x="3292400" y="1193188"/>
            <a:chExt cx="2615240" cy="1131075"/>
          </a:xfrm>
        </p:grpSpPr>
        <p:sp>
          <p:nvSpPr>
            <p:cNvPr id="10672" name="Google Shape;10672;p5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73" name="Google Shape;10673;p5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74" name="Google Shape;10674;p5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10675" name="Google Shape;10675;p5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10676" name="Google Shape;10676;p5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10677" name="Google Shape;10677;p5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10678" name="Google Shape;10678;p5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10679" name="Google Shape;10679;p5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10680" name="Google Shape;10680;p5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10681" name="Google Shape;10681;p5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10682" name="Google Shape;10682;p5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683" name="Google Shape;10683;p5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10684" name="Google Shape;10684;p5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10685" name="Google Shape;10685;p5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10686" name="Google Shape;10686;p54"/>
            <p:cNvGrpSpPr/>
            <p:nvPr/>
          </p:nvGrpSpPr>
          <p:grpSpPr>
            <a:xfrm>
              <a:off x="3748438" y="1378608"/>
              <a:ext cx="2159202" cy="903971"/>
              <a:chOff x="1683525" y="2179850"/>
              <a:chExt cx="4519050" cy="2134525"/>
            </a:xfrm>
          </p:grpSpPr>
          <p:sp>
            <p:nvSpPr>
              <p:cNvPr id="10687" name="Google Shape;10687;p5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88" name="Google Shape;10688;p5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89" name="Google Shape;10689;p5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90" name="Google Shape;10690;p5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91" name="Google Shape;10691;p5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92" name="Google Shape;10692;p5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93" name="Google Shape;10693;p5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94" name="Google Shape;10694;p5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95" name="Google Shape;10695;p5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96" name="Google Shape;10696;p5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97" name="Google Shape;10697;p5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10698" name="Google Shape;10698;p5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02" name="Shape 10702"/>
        <p:cNvGrpSpPr/>
        <p:nvPr/>
      </p:nvGrpSpPr>
      <p:grpSpPr>
        <a:xfrm>
          <a:off x="0" y="0"/>
          <a:ext cx="0" cy="0"/>
          <a:chOff x="0" y="0"/>
          <a:chExt cx="0" cy="0"/>
        </a:xfrm>
      </p:grpSpPr>
      <p:grpSp>
        <p:nvGrpSpPr>
          <p:cNvPr id="10703" name="Google Shape;10703;p55"/>
          <p:cNvGrpSpPr/>
          <p:nvPr/>
        </p:nvGrpSpPr>
        <p:grpSpPr>
          <a:xfrm>
            <a:off x="4796690" y="970936"/>
            <a:ext cx="745431" cy="718863"/>
            <a:chOff x="4249973" y="1201875"/>
            <a:chExt cx="1958568" cy="1888762"/>
          </a:xfrm>
        </p:grpSpPr>
        <p:sp>
          <p:nvSpPr>
            <p:cNvPr id="10704" name="Google Shape;10704;p5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5" name="Google Shape;10705;p55"/>
            <p:cNvGrpSpPr/>
            <p:nvPr/>
          </p:nvGrpSpPr>
          <p:grpSpPr>
            <a:xfrm>
              <a:off x="5853086" y="1789142"/>
              <a:ext cx="355454" cy="1048099"/>
              <a:chOff x="5576108" y="2016725"/>
              <a:chExt cx="565200" cy="1666560"/>
            </a:xfrm>
          </p:grpSpPr>
          <p:sp>
            <p:nvSpPr>
              <p:cNvPr id="10706" name="Google Shape;10706;p5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707" name="Google Shape;10707;p5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55"/>
            <p:cNvGrpSpPr/>
            <p:nvPr/>
          </p:nvGrpSpPr>
          <p:grpSpPr>
            <a:xfrm>
              <a:off x="4869455" y="2691676"/>
              <a:ext cx="1013897" cy="398961"/>
              <a:chOff x="4012057" y="3451825"/>
              <a:chExt cx="1612175" cy="634379"/>
            </a:xfrm>
          </p:grpSpPr>
          <p:sp>
            <p:nvSpPr>
              <p:cNvPr id="10709" name="Google Shape;10709;p5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710" name="Google Shape;10710;p5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55"/>
            <p:cNvGrpSpPr/>
            <p:nvPr/>
          </p:nvGrpSpPr>
          <p:grpSpPr>
            <a:xfrm>
              <a:off x="4276937" y="2155961"/>
              <a:ext cx="651965" cy="891358"/>
              <a:chOff x="3069908" y="2599997"/>
              <a:chExt cx="1036675" cy="1417328"/>
            </a:xfrm>
          </p:grpSpPr>
          <p:sp>
            <p:nvSpPr>
              <p:cNvPr id="10712" name="Google Shape;10712;p5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713" name="Google Shape;10713;p5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55"/>
            <p:cNvGrpSpPr/>
            <p:nvPr/>
          </p:nvGrpSpPr>
          <p:grpSpPr>
            <a:xfrm>
              <a:off x="5054918" y="1201875"/>
              <a:ext cx="999548" cy="602711"/>
              <a:chOff x="4306958" y="1082925"/>
              <a:chExt cx="1589359" cy="958358"/>
            </a:xfrm>
          </p:grpSpPr>
          <p:sp>
            <p:nvSpPr>
              <p:cNvPr id="10715" name="Google Shape;10715;p5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716" name="Google Shape;10716;p5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55"/>
            <p:cNvGrpSpPr/>
            <p:nvPr/>
          </p:nvGrpSpPr>
          <p:grpSpPr>
            <a:xfrm>
              <a:off x="4249973" y="1303451"/>
              <a:ext cx="799317" cy="841334"/>
              <a:chOff x="3027033" y="1244439"/>
              <a:chExt cx="1270977" cy="1337786"/>
            </a:xfrm>
          </p:grpSpPr>
          <p:sp>
            <p:nvSpPr>
              <p:cNvPr id="10718" name="Google Shape;10718;p5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719" name="Google Shape;10719;p5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20" name="Google Shape;10720;p55"/>
          <p:cNvGrpSpPr/>
          <p:nvPr/>
        </p:nvGrpSpPr>
        <p:grpSpPr>
          <a:xfrm>
            <a:off x="713063" y="1849386"/>
            <a:ext cx="761767" cy="729896"/>
            <a:chOff x="2657744" y="2337745"/>
            <a:chExt cx="832987" cy="798137"/>
          </a:xfrm>
        </p:grpSpPr>
        <p:sp>
          <p:nvSpPr>
            <p:cNvPr id="10721" name="Google Shape;10721;p5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55"/>
          <p:cNvGrpSpPr/>
          <p:nvPr/>
        </p:nvGrpSpPr>
        <p:grpSpPr>
          <a:xfrm>
            <a:off x="3224027" y="1852592"/>
            <a:ext cx="685569" cy="723586"/>
            <a:chOff x="3398134" y="2057755"/>
            <a:chExt cx="704087" cy="743130"/>
          </a:xfrm>
        </p:grpSpPr>
        <p:grpSp>
          <p:nvGrpSpPr>
            <p:cNvPr id="10728" name="Google Shape;10728;p55"/>
            <p:cNvGrpSpPr/>
            <p:nvPr/>
          </p:nvGrpSpPr>
          <p:grpSpPr>
            <a:xfrm>
              <a:off x="3398134" y="2290183"/>
              <a:ext cx="315300" cy="219900"/>
              <a:chOff x="3398134" y="2290183"/>
              <a:chExt cx="315300" cy="219900"/>
            </a:xfrm>
          </p:grpSpPr>
          <p:sp>
            <p:nvSpPr>
              <p:cNvPr id="10729" name="Google Shape;10729;p5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730" name="Google Shape;10730;p55"/>
              <p:cNvCxnSpPr>
                <a:stCxn id="10729"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731" name="Google Shape;10731;p55"/>
            <p:cNvGrpSpPr/>
            <p:nvPr/>
          </p:nvGrpSpPr>
          <p:grpSpPr>
            <a:xfrm>
              <a:off x="3547823" y="2467358"/>
              <a:ext cx="219900" cy="333527"/>
              <a:chOff x="3547823" y="2467358"/>
              <a:chExt cx="219900" cy="333527"/>
            </a:xfrm>
          </p:grpSpPr>
          <p:sp>
            <p:nvSpPr>
              <p:cNvPr id="10732" name="Google Shape;10732;p5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733" name="Google Shape;10733;p5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734" name="Google Shape;10734;p55"/>
            <p:cNvGrpSpPr/>
            <p:nvPr/>
          </p:nvGrpSpPr>
          <p:grpSpPr>
            <a:xfrm>
              <a:off x="3734138" y="2467358"/>
              <a:ext cx="219900" cy="333527"/>
              <a:chOff x="3734138" y="2467358"/>
              <a:chExt cx="219900" cy="333527"/>
            </a:xfrm>
          </p:grpSpPr>
          <p:sp>
            <p:nvSpPr>
              <p:cNvPr id="10735" name="Google Shape;10735;p5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736" name="Google Shape;10736;p5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737" name="Google Shape;10737;p55"/>
            <p:cNvGrpSpPr/>
            <p:nvPr/>
          </p:nvGrpSpPr>
          <p:grpSpPr>
            <a:xfrm>
              <a:off x="3787560" y="2288011"/>
              <a:ext cx="314661" cy="219900"/>
              <a:chOff x="3787560" y="2288011"/>
              <a:chExt cx="314661" cy="219900"/>
            </a:xfrm>
          </p:grpSpPr>
          <p:sp>
            <p:nvSpPr>
              <p:cNvPr id="10738" name="Google Shape;10738;p5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739" name="Google Shape;10739;p5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740" name="Google Shape;10740;p55"/>
            <p:cNvGrpSpPr/>
            <p:nvPr/>
          </p:nvGrpSpPr>
          <p:grpSpPr>
            <a:xfrm>
              <a:off x="3637290" y="2057755"/>
              <a:ext cx="219900" cy="335499"/>
              <a:chOff x="3637290" y="2057755"/>
              <a:chExt cx="219900" cy="335499"/>
            </a:xfrm>
          </p:grpSpPr>
          <p:sp>
            <p:nvSpPr>
              <p:cNvPr id="10741" name="Google Shape;10741;p5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742" name="Google Shape;10742;p5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743" name="Google Shape;10743;p55"/>
          <p:cNvGrpSpPr/>
          <p:nvPr/>
        </p:nvGrpSpPr>
        <p:grpSpPr>
          <a:xfrm>
            <a:off x="4899249" y="1859288"/>
            <a:ext cx="710153" cy="710153"/>
            <a:chOff x="5007123" y="2079403"/>
            <a:chExt cx="687600" cy="687600"/>
          </a:xfrm>
        </p:grpSpPr>
        <p:sp>
          <p:nvSpPr>
            <p:cNvPr id="10744" name="Google Shape;10744;p5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55"/>
          <p:cNvGrpSpPr/>
          <p:nvPr/>
        </p:nvGrpSpPr>
        <p:grpSpPr>
          <a:xfrm>
            <a:off x="5708687" y="1853794"/>
            <a:ext cx="720998" cy="721183"/>
            <a:chOff x="5797446" y="2063053"/>
            <a:chExt cx="698100" cy="698280"/>
          </a:xfrm>
        </p:grpSpPr>
        <p:sp>
          <p:nvSpPr>
            <p:cNvPr id="10749" name="Google Shape;10749;p5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55"/>
          <p:cNvGrpSpPr/>
          <p:nvPr/>
        </p:nvGrpSpPr>
        <p:grpSpPr>
          <a:xfrm>
            <a:off x="8153834" y="3499399"/>
            <a:ext cx="280585" cy="673164"/>
            <a:chOff x="8075075" y="3754290"/>
            <a:chExt cx="255612" cy="613194"/>
          </a:xfrm>
        </p:grpSpPr>
        <p:grpSp>
          <p:nvGrpSpPr>
            <p:cNvPr id="10754" name="Google Shape;10754;p55"/>
            <p:cNvGrpSpPr/>
            <p:nvPr/>
          </p:nvGrpSpPr>
          <p:grpSpPr>
            <a:xfrm>
              <a:off x="8075075" y="3754290"/>
              <a:ext cx="255612" cy="613194"/>
              <a:chOff x="8075075" y="3754290"/>
              <a:chExt cx="255612" cy="613194"/>
            </a:xfrm>
          </p:grpSpPr>
          <p:sp>
            <p:nvSpPr>
              <p:cNvPr id="10755" name="Google Shape;10755;p5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7" name="Google Shape;10757;p5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55"/>
          <p:cNvGrpSpPr/>
          <p:nvPr/>
        </p:nvGrpSpPr>
        <p:grpSpPr>
          <a:xfrm>
            <a:off x="5270892" y="3488196"/>
            <a:ext cx="470352" cy="683745"/>
            <a:chOff x="1697726" y="3244179"/>
            <a:chExt cx="788124" cy="1146069"/>
          </a:xfrm>
        </p:grpSpPr>
        <p:sp>
          <p:nvSpPr>
            <p:cNvPr id="10759" name="Google Shape;10759;p5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5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1" name="Google Shape;10761;p55"/>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2" name="Google Shape;10762;p55"/>
          <p:cNvGrpSpPr/>
          <p:nvPr/>
        </p:nvGrpSpPr>
        <p:grpSpPr>
          <a:xfrm>
            <a:off x="5892043" y="3499398"/>
            <a:ext cx="293891" cy="293845"/>
            <a:chOff x="6134814" y="3754290"/>
            <a:chExt cx="293891" cy="293845"/>
          </a:xfrm>
        </p:grpSpPr>
        <p:sp>
          <p:nvSpPr>
            <p:cNvPr id="10763" name="Google Shape;10763;p5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55"/>
          <p:cNvGrpSpPr/>
          <p:nvPr/>
        </p:nvGrpSpPr>
        <p:grpSpPr>
          <a:xfrm>
            <a:off x="5892043" y="3878069"/>
            <a:ext cx="293891" cy="293891"/>
            <a:chOff x="6134814" y="4086186"/>
            <a:chExt cx="293891" cy="293891"/>
          </a:xfrm>
        </p:grpSpPr>
        <p:sp>
          <p:nvSpPr>
            <p:cNvPr id="10766" name="Google Shape;10766;p5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8" name="Google Shape;10768;p55"/>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5"/>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0" name="Google Shape;10770;p55"/>
          <p:cNvGrpSpPr/>
          <p:nvPr/>
        </p:nvGrpSpPr>
        <p:grpSpPr>
          <a:xfrm>
            <a:off x="7817018" y="2706762"/>
            <a:ext cx="622883" cy="621944"/>
            <a:chOff x="1187048" y="238125"/>
            <a:chExt cx="5256397" cy="5248476"/>
          </a:xfrm>
        </p:grpSpPr>
        <p:sp>
          <p:nvSpPr>
            <p:cNvPr id="10771" name="Google Shape;10771;p5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55"/>
          <p:cNvGrpSpPr/>
          <p:nvPr/>
        </p:nvGrpSpPr>
        <p:grpSpPr>
          <a:xfrm>
            <a:off x="2274123" y="2716370"/>
            <a:ext cx="1310987" cy="612407"/>
            <a:chOff x="238125" y="1188750"/>
            <a:chExt cx="7140450" cy="3335550"/>
          </a:xfrm>
        </p:grpSpPr>
        <p:sp>
          <p:nvSpPr>
            <p:cNvPr id="10776" name="Google Shape;10776;p5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5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55"/>
          <p:cNvGrpSpPr/>
          <p:nvPr/>
        </p:nvGrpSpPr>
        <p:grpSpPr>
          <a:xfrm>
            <a:off x="6599995" y="2706925"/>
            <a:ext cx="1110299" cy="621702"/>
            <a:chOff x="238125" y="1335475"/>
            <a:chExt cx="5418735" cy="3034175"/>
          </a:xfrm>
        </p:grpSpPr>
        <p:sp>
          <p:nvSpPr>
            <p:cNvPr id="10782" name="Google Shape;10782;p5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55"/>
          <p:cNvGrpSpPr/>
          <p:nvPr/>
        </p:nvGrpSpPr>
        <p:grpSpPr>
          <a:xfrm>
            <a:off x="5417655" y="2703822"/>
            <a:ext cx="1074451" cy="627181"/>
            <a:chOff x="5359127" y="2910889"/>
            <a:chExt cx="1097723" cy="640831"/>
          </a:xfrm>
        </p:grpSpPr>
        <p:grpSp>
          <p:nvGrpSpPr>
            <p:cNvPr id="10786" name="Google Shape;10786;p55"/>
            <p:cNvGrpSpPr/>
            <p:nvPr/>
          </p:nvGrpSpPr>
          <p:grpSpPr>
            <a:xfrm>
              <a:off x="5929791" y="3263088"/>
              <a:ext cx="527060" cy="287097"/>
              <a:chOff x="5929791" y="3263088"/>
              <a:chExt cx="527060" cy="287097"/>
            </a:xfrm>
          </p:grpSpPr>
          <p:sp>
            <p:nvSpPr>
              <p:cNvPr id="10787" name="Google Shape;10787;p5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88" name="Google Shape;10788;p5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789" name="Google Shape;10789;p55"/>
            <p:cNvGrpSpPr/>
            <p:nvPr/>
          </p:nvGrpSpPr>
          <p:grpSpPr>
            <a:xfrm>
              <a:off x="5359127" y="3263089"/>
              <a:ext cx="526428" cy="288631"/>
              <a:chOff x="5359127" y="3263089"/>
              <a:chExt cx="526428" cy="288631"/>
            </a:xfrm>
          </p:grpSpPr>
          <p:sp>
            <p:nvSpPr>
              <p:cNvPr id="10790" name="Google Shape;10790;p5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91" name="Google Shape;10791;p5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792" name="Google Shape;10792;p55"/>
            <p:cNvGrpSpPr/>
            <p:nvPr/>
          </p:nvGrpSpPr>
          <p:grpSpPr>
            <a:xfrm>
              <a:off x="5551525" y="2910889"/>
              <a:ext cx="520901" cy="610283"/>
              <a:chOff x="5551525" y="2910889"/>
              <a:chExt cx="520901" cy="610283"/>
            </a:xfrm>
          </p:grpSpPr>
          <p:sp>
            <p:nvSpPr>
              <p:cNvPr id="10793" name="Google Shape;10793;p5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94" name="Google Shape;10794;p5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795" name="Google Shape;10795;p55"/>
            <p:cNvGrpSpPr/>
            <p:nvPr/>
          </p:nvGrpSpPr>
          <p:grpSpPr>
            <a:xfrm>
              <a:off x="5743962" y="2919100"/>
              <a:ext cx="623674" cy="284502"/>
              <a:chOff x="5743962" y="2919100"/>
              <a:chExt cx="623674" cy="284502"/>
            </a:xfrm>
          </p:grpSpPr>
          <p:sp>
            <p:nvSpPr>
              <p:cNvPr id="10796" name="Google Shape;10796;p5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797" name="Google Shape;10797;p5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798" name="Google Shape;10798;p55"/>
          <p:cNvGrpSpPr/>
          <p:nvPr/>
        </p:nvGrpSpPr>
        <p:grpSpPr>
          <a:xfrm>
            <a:off x="7568868" y="1854534"/>
            <a:ext cx="874976" cy="719600"/>
            <a:chOff x="7608988" y="2093194"/>
            <a:chExt cx="817276" cy="672147"/>
          </a:xfrm>
        </p:grpSpPr>
        <p:cxnSp>
          <p:nvCxnSpPr>
            <p:cNvPr id="10799" name="Google Shape;10799;p5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800" name="Google Shape;10800;p5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801" name="Google Shape;10801;p5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802" name="Google Shape;10802;p5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803" name="Google Shape;10803;p5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804" name="Google Shape;10804;p5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805" name="Google Shape;10805;p55"/>
            <p:cNvGrpSpPr/>
            <p:nvPr/>
          </p:nvGrpSpPr>
          <p:grpSpPr>
            <a:xfrm>
              <a:off x="7721175" y="2093194"/>
              <a:ext cx="599587" cy="623846"/>
              <a:chOff x="7721175" y="2093194"/>
              <a:chExt cx="599587" cy="623846"/>
            </a:xfrm>
          </p:grpSpPr>
          <p:grpSp>
            <p:nvGrpSpPr>
              <p:cNvPr id="10806" name="Google Shape;10806;p55"/>
              <p:cNvGrpSpPr/>
              <p:nvPr/>
            </p:nvGrpSpPr>
            <p:grpSpPr>
              <a:xfrm>
                <a:off x="7721175" y="2093194"/>
                <a:ext cx="291605" cy="623846"/>
                <a:chOff x="9405575" y="2061418"/>
                <a:chExt cx="291605" cy="623846"/>
              </a:xfrm>
            </p:grpSpPr>
            <p:sp>
              <p:nvSpPr>
                <p:cNvPr id="10807" name="Google Shape;10807;p5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5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55"/>
              <p:cNvGrpSpPr/>
              <p:nvPr/>
            </p:nvGrpSpPr>
            <p:grpSpPr>
              <a:xfrm flipH="1">
                <a:off x="8029157" y="2093194"/>
                <a:ext cx="291605" cy="623846"/>
                <a:chOff x="9405575" y="2061418"/>
                <a:chExt cx="291605" cy="623846"/>
              </a:xfrm>
            </p:grpSpPr>
            <p:sp>
              <p:nvSpPr>
                <p:cNvPr id="10815" name="Google Shape;10815;p5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5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822" name="Google Shape;10822;p55"/>
          <p:cNvGrpSpPr/>
          <p:nvPr/>
        </p:nvGrpSpPr>
        <p:grpSpPr>
          <a:xfrm>
            <a:off x="4013304" y="970936"/>
            <a:ext cx="712557" cy="785901"/>
            <a:chOff x="4206459" y="1191441"/>
            <a:chExt cx="712557" cy="785901"/>
          </a:xfrm>
        </p:grpSpPr>
        <p:sp>
          <p:nvSpPr>
            <p:cNvPr id="10823" name="Google Shape;10823;p5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5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5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7" name="Google Shape;10827;p55"/>
            <p:cNvGrpSpPr/>
            <p:nvPr/>
          </p:nvGrpSpPr>
          <p:grpSpPr>
            <a:xfrm>
              <a:off x="4644280" y="1290523"/>
              <a:ext cx="143716" cy="29463"/>
              <a:chOff x="4644280" y="1290523"/>
              <a:chExt cx="143716" cy="29463"/>
            </a:xfrm>
          </p:grpSpPr>
          <p:sp>
            <p:nvSpPr>
              <p:cNvPr id="10828" name="Google Shape;10828;p5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55"/>
            <p:cNvGrpSpPr/>
            <p:nvPr/>
          </p:nvGrpSpPr>
          <p:grpSpPr>
            <a:xfrm>
              <a:off x="4356567" y="1191441"/>
              <a:ext cx="143690" cy="29488"/>
              <a:chOff x="4356567" y="1191441"/>
              <a:chExt cx="143690" cy="29488"/>
            </a:xfrm>
          </p:grpSpPr>
          <p:sp>
            <p:nvSpPr>
              <p:cNvPr id="10833" name="Google Shape;10833;p5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55"/>
            <p:cNvGrpSpPr/>
            <p:nvPr/>
          </p:nvGrpSpPr>
          <p:grpSpPr>
            <a:xfrm>
              <a:off x="4339009" y="1863727"/>
              <a:ext cx="143703" cy="29476"/>
              <a:chOff x="4339009" y="1863727"/>
              <a:chExt cx="143703" cy="29476"/>
            </a:xfrm>
          </p:grpSpPr>
          <p:sp>
            <p:nvSpPr>
              <p:cNvPr id="10838" name="Google Shape;10838;p5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5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55"/>
            <p:cNvGrpSpPr/>
            <p:nvPr/>
          </p:nvGrpSpPr>
          <p:grpSpPr>
            <a:xfrm>
              <a:off x="4206459" y="1607315"/>
              <a:ext cx="29539" cy="142899"/>
              <a:chOff x="4206459" y="1607315"/>
              <a:chExt cx="29539" cy="142899"/>
            </a:xfrm>
          </p:grpSpPr>
          <p:sp>
            <p:nvSpPr>
              <p:cNvPr id="10843" name="Google Shape;10843;p5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7" name="Google Shape;10847;p5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5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1" name="Google Shape;10851;p55"/>
            <p:cNvGrpSpPr/>
            <p:nvPr/>
          </p:nvGrpSpPr>
          <p:grpSpPr>
            <a:xfrm>
              <a:off x="4889463" y="1423737"/>
              <a:ext cx="29552" cy="142899"/>
              <a:chOff x="4889463" y="1423737"/>
              <a:chExt cx="29552" cy="142899"/>
            </a:xfrm>
          </p:grpSpPr>
          <p:sp>
            <p:nvSpPr>
              <p:cNvPr id="10852" name="Google Shape;10852;p5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55"/>
            <p:cNvGrpSpPr/>
            <p:nvPr/>
          </p:nvGrpSpPr>
          <p:grpSpPr>
            <a:xfrm>
              <a:off x="4771663" y="1876896"/>
              <a:ext cx="108651" cy="100447"/>
              <a:chOff x="4771663" y="1876896"/>
              <a:chExt cx="108651" cy="100447"/>
            </a:xfrm>
          </p:grpSpPr>
          <p:sp>
            <p:nvSpPr>
              <p:cNvPr id="10857" name="Google Shape;10857;p5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61" name="Google Shape;10861;p55"/>
          <p:cNvGrpSpPr/>
          <p:nvPr/>
        </p:nvGrpSpPr>
        <p:grpSpPr>
          <a:xfrm>
            <a:off x="4008780" y="1854159"/>
            <a:ext cx="791287" cy="720350"/>
            <a:chOff x="267375" y="1071875"/>
            <a:chExt cx="470500" cy="428550"/>
          </a:xfrm>
        </p:grpSpPr>
        <p:sp>
          <p:nvSpPr>
            <p:cNvPr id="10862" name="Google Shape;10862;p5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5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5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55"/>
          <p:cNvGrpSpPr/>
          <p:nvPr/>
        </p:nvGrpSpPr>
        <p:grpSpPr>
          <a:xfrm>
            <a:off x="709275" y="3498789"/>
            <a:ext cx="1408444" cy="673166"/>
            <a:chOff x="712664" y="3693287"/>
            <a:chExt cx="1460738" cy="698160"/>
          </a:xfrm>
        </p:grpSpPr>
        <p:grpSp>
          <p:nvGrpSpPr>
            <p:cNvPr id="10871" name="Google Shape;10871;p55"/>
            <p:cNvGrpSpPr/>
            <p:nvPr/>
          </p:nvGrpSpPr>
          <p:grpSpPr>
            <a:xfrm>
              <a:off x="1380079" y="4133090"/>
              <a:ext cx="234048" cy="258099"/>
              <a:chOff x="1380079" y="4133090"/>
              <a:chExt cx="234048" cy="258099"/>
            </a:xfrm>
          </p:grpSpPr>
          <p:sp>
            <p:nvSpPr>
              <p:cNvPr id="10872" name="Google Shape;10872;p5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55"/>
            <p:cNvGrpSpPr/>
            <p:nvPr/>
          </p:nvGrpSpPr>
          <p:grpSpPr>
            <a:xfrm>
              <a:off x="884610" y="3864082"/>
              <a:ext cx="1118566" cy="527275"/>
              <a:chOff x="890961" y="3865463"/>
              <a:chExt cx="1115221" cy="525698"/>
            </a:xfrm>
          </p:grpSpPr>
          <p:sp>
            <p:nvSpPr>
              <p:cNvPr id="10876" name="Google Shape;10876;p5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55"/>
            <p:cNvGrpSpPr/>
            <p:nvPr/>
          </p:nvGrpSpPr>
          <p:grpSpPr>
            <a:xfrm>
              <a:off x="712664" y="3693287"/>
              <a:ext cx="1460738" cy="698160"/>
              <a:chOff x="712664" y="3693025"/>
              <a:chExt cx="1460738" cy="698160"/>
            </a:xfrm>
          </p:grpSpPr>
          <p:sp>
            <p:nvSpPr>
              <p:cNvPr id="10880" name="Google Shape;10880;p5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5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86" name="Google Shape;10886;p55"/>
          <p:cNvGrpSpPr/>
          <p:nvPr/>
        </p:nvGrpSpPr>
        <p:grpSpPr>
          <a:xfrm>
            <a:off x="3146990" y="970936"/>
            <a:ext cx="795485" cy="738831"/>
            <a:chOff x="3348603" y="1236445"/>
            <a:chExt cx="749256" cy="695894"/>
          </a:xfrm>
        </p:grpSpPr>
        <p:grpSp>
          <p:nvGrpSpPr>
            <p:cNvPr id="10887" name="Google Shape;10887;p55"/>
            <p:cNvGrpSpPr/>
            <p:nvPr/>
          </p:nvGrpSpPr>
          <p:grpSpPr>
            <a:xfrm>
              <a:off x="3583779" y="1236445"/>
              <a:ext cx="293795" cy="285811"/>
              <a:chOff x="3750225" y="1774000"/>
              <a:chExt cx="149575" cy="145525"/>
            </a:xfrm>
          </p:grpSpPr>
          <p:sp>
            <p:nvSpPr>
              <p:cNvPr id="10888" name="Google Shape;10888;p5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55"/>
            <p:cNvGrpSpPr/>
            <p:nvPr/>
          </p:nvGrpSpPr>
          <p:grpSpPr>
            <a:xfrm>
              <a:off x="3775534" y="1462599"/>
              <a:ext cx="322325" cy="285958"/>
              <a:chOff x="3847850" y="1889150"/>
              <a:chExt cx="164100" cy="145600"/>
            </a:xfrm>
          </p:grpSpPr>
          <p:sp>
            <p:nvSpPr>
              <p:cNvPr id="10891" name="Google Shape;10891;p5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55"/>
            <p:cNvGrpSpPr/>
            <p:nvPr/>
          </p:nvGrpSpPr>
          <p:grpSpPr>
            <a:xfrm>
              <a:off x="3545329" y="1646528"/>
              <a:ext cx="293746" cy="285811"/>
              <a:chOff x="3730650" y="1982800"/>
              <a:chExt cx="149550" cy="145525"/>
            </a:xfrm>
          </p:grpSpPr>
          <p:sp>
            <p:nvSpPr>
              <p:cNvPr id="10894" name="Google Shape;10894;p5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55"/>
            <p:cNvGrpSpPr/>
            <p:nvPr/>
          </p:nvGrpSpPr>
          <p:grpSpPr>
            <a:xfrm>
              <a:off x="3348603" y="1415046"/>
              <a:ext cx="294384" cy="284387"/>
              <a:chOff x="3630494" y="1864938"/>
              <a:chExt cx="149875" cy="144800"/>
            </a:xfrm>
          </p:grpSpPr>
          <p:sp>
            <p:nvSpPr>
              <p:cNvPr id="10897" name="Google Shape;10897;p5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99" name="Google Shape;10899;p55"/>
          <p:cNvGrpSpPr/>
          <p:nvPr/>
        </p:nvGrpSpPr>
        <p:grpSpPr>
          <a:xfrm>
            <a:off x="2268517" y="3493832"/>
            <a:ext cx="1324924" cy="678083"/>
            <a:chOff x="2413923" y="3711366"/>
            <a:chExt cx="1374117" cy="703260"/>
          </a:xfrm>
        </p:grpSpPr>
        <p:grpSp>
          <p:nvGrpSpPr>
            <p:cNvPr id="10900" name="Google Shape;10900;p55"/>
            <p:cNvGrpSpPr/>
            <p:nvPr/>
          </p:nvGrpSpPr>
          <p:grpSpPr>
            <a:xfrm>
              <a:off x="2413923" y="3711366"/>
              <a:ext cx="1374117" cy="703260"/>
              <a:chOff x="2413923" y="3711366"/>
              <a:chExt cx="1374117" cy="703260"/>
            </a:xfrm>
          </p:grpSpPr>
          <p:sp>
            <p:nvSpPr>
              <p:cNvPr id="10901" name="Google Shape;10901;p5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2" name="Google Shape;10902;p55"/>
              <p:cNvGrpSpPr/>
              <p:nvPr/>
            </p:nvGrpSpPr>
            <p:grpSpPr>
              <a:xfrm>
                <a:off x="2600284" y="3808654"/>
                <a:ext cx="234506" cy="138009"/>
                <a:chOff x="2600284" y="3808654"/>
                <a:chExt cx="234506" cy="138009"/>
              </a:xfrm>
            </p:grpSpPr>
            <p:sp>
              <p:nvSpPr>
                <p:cNvPr id="10903" name="Google Shape;10903;p5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04" name="Google Shape;10904;p5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905" name="Google Shape;10905;p55"/>
              <p:cNvGrpSpPr/>
              <p:nvPr/>
            </p:nvGrpSpPr>
            <p:grpSpPr>
              <a:xfrm>
                <a:off x="3359659" y="3805664"/>
                <a:ext cx="232294" cy="141000"/>
                <a:chOff x="3359659" y="3805664"/>
                <a:chExt cx="232294" cy="141000"/>
              </a:xfrm>
            </p:grpSpPr>
            <p:sp>
              <p:nvSpPr>
                <p:cNvPr id="10906" name="Google Shape;10906;p5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07" name="Google Shape;10907;p5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908" name="Google Shape;10908;p55"/>
              <p:cNvGrpSpPr/>
              <p:nvPr/>
            </p:nvGrpSpPr>
            <p:grpSpPr>
              <a:xfrm>
                <a:off x="3067316" y="3711366"/>
                <a:ext cx="66900" cy="166809"/>
                <a:chOff x="3067316" y="3711366"/>
                <a:chExt cx="66900" cy="166809"/>
              </a:xfrm>
            </p:grpSpPr>
            <p:sp>
              <p:nvSpPr>
                <p:cNvPr id="10909" name="Google Shape;10909;p5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10" name="Google Shape;10910;p5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911" name="Google Shape;10911;p55"/>
              <p:cNvGrpSpPr/>
              <p:nvPr/>
            </p:nvGrpSpPr>
            <p:grpSpPr>
              <a:xfrm>
                <a:off x="2413923" y="4058666"/>
                <a:ext cx="224119" cy="66900"/>
                <a:chOff x="2413923" y="4058666"/>
                <a:chExt cx="224119" cy="66900"/>
              </a:xfrm>
            </p:grpSpPr>
            <p:sp>
              <p:nvSpPr>
                <p:cNvPr id="10912" name="Google Shape;10912;p5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13" name="Google Shape;10913;p5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914" name="Google Shape;10914;p55"/>
              <p:cNvGrpSpPr/>
              <p:nvPr/>
            </p:nvGrpSpPr>
            <p:grpSpPr>
              <a:xfrm>
                <a:off x="3564643" y="4058666"/>
                <a:ext cx="223397" cy="66900"/>
                <a:chOff x="3564643" y="4058666"/>
                <a:chExt cx="223397" cy="66900"/>
              </a:xfrm>
            </p:grpSpPr>
            <p:sp>
              <p:nvSpPr>
                <p:cNvPr id="10915" name="Google Shape;10915;p5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16" name="Google Shape;10916;p5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917" name="Google Shape;10917;p55"/>
            <p:cNvGrpSpPr/>
            <p:nvPr/>
          </p:nvGrpSpPr>
          <p:grpSpPr>
            <a:xfrm>
              <a:off x="2633353" y="3965763"/>
              <a:ext cx="933975" cy="445687"/>
              <a:chOff x="2633353" y="3965763"/>
              <a:chExt cx="933975" cy="445687"/>
            </a:xfrm>
          </p:grpSpPr>
          <p:sp>
            <p:nvSpPr>
              <p:cNvPr id="10918" name="Google Shape;10918;p5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20" name="Google Shape;10920;p55"/>
          <p:cNvGrpSpPr/>
          <p:nvPr/>
        </p:nvGrpSpPr>
        <p:grpSpPr>
          <a:xfrm>
            <a:off x="6392789" y="1044380"/>
            <a:ext cx="1131087" cy="587383"/>
            <a:chOff x="238125" y="999450"/>
            <a:chExt cx="7140700" cy="3708225"/>
          </a:xfrm>
        </p:grpSpPr>
        <p:sp>
          <p:nvSpPr>
            <p:cNvPr id="10921" name="Google Shape;10921;p5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55"/>
          <p:cNvGrpSpPr/>
          <p:nvPr/>
        </p:nvGrpSpPr>
        <p:grpSpPr>
          <a:xfrm>
            <a:off x="3744240" y="3493874"/>
            <a:ext cx="1375854" cy="678131"/>
            <a:chOff x="3913765" y="3641905"/>
            <a:chExt cx="1522805" cy="750560"/>
          </a:xfrm>
        </p:grpSpPr>
        <p:grpSp>
          <p:nvGrpSpPr>
            <p:cNvPr id="10931" name="Google Shape;10931;p55"/>
            <p:cNvGrpSpPr/>
            <p:nvPr/>
          </p:nvGrpSpPr>
          <p:grpSpPr>
            <a:xfrm>
              <a:off x="3913765" y="3997002"/>
              <a:ext cx="1522805" cy="395463"/>
              <a:chOff x="3913765" y="3997002"/>
              <a:chExt cx="1522805" cy="395463"/>
            </a:xfrm>
          </p:grpSpPr>
          <p:grpSp>
            <p:nvGrpSpPr>
              <p:cNvPr id="10932" name="Google Shape;10932;p55"/>
              <p:cNvGrpSpPr/>
              <p:nvPr/>
            </p:nvGrpSpPr>
            <p:grpSpPr>
              <a:xfrm>
                <a:off x="3913765" y="4138659"/>
                <a:ext cx="507602" cy="253806"/>
                <a:chOff x="3913765" y="4138659"/>
                <a:chExt cx="507602" cy="253806"/>
              </a:xfrm>
            </p:grpSpPr>
            <p:sp>
              <p:nvSpPr>
                <p:cNvPr id="10933" name="Google Shape;10933;p5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935" name="Google Shape;10935;p55"/>
              <p:cNvGrpSpPr/>
              <p:nvPr/>
            </p:nvGrpSpPr>
            <p:grpSpPr>
              <a:xfrm>
                <a:off x="4421361" y="3997002"/>
                <a:ext cx="507618" cy="395463"/>
                <a:chOff x="4421361" y="3997002"/>
                <a:chExt cx="507618" cy="395463"/>
              </a:xfrm>
            </p:grpSpPr>
            <p:sp>
              <p:nvSpPr>
                <p:cNvPr id="10936" name="Google Shape;10936;p5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55"/>
              <p:cNvGrpSpPr/>
              <p:nvPr/>
            </p:nvGrpSpPr>
            <p:grpSpPr>
              <a:xfrm>
                <a:off x="4928973" y="4189418"/>
                <a:ext cx="507596" cy="203047"/>
                <a:chOff x="4928973" y="4189418"/>
                <a:chExt cx="507596" cy="203047"/>
              </a:xfrm>
            </p:grpSpPr>
            <p:sp>
              <p:nvSpPr>
                <p:cNvPr id="10939" name="Google Shape;10939;p5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41" name="Google Shape;10941;p55"/>
            <p:cNvGrpSpPr/>
            <p:nvPr/>
          </p:nvGrpSpPr>
          <p:grpSpPr>
            <a:xfrm>
              <a:off x="4482186" y="3641905"/>
              <a:ext cx="397605" cy="349784"/>
              <a:chOff x="2906375" y="1159725"/>
              <a:chExt cx="1860575" cy="1636800"/>
            </a:xfrm>
          </p:grpSpPr>
          <p:sp>
            <p:nvSpPr>
              <p:cNvPr id="10942" name="Google Shape;10942;p5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5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5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46" name="Google Shape;10946;p55"/>
          <p:cNvGrpSpPr/>
          <p:nvPr/>
        </p:nvGrpSpPr>
        <p:grpSpPr>
          <a:xfrm>
            <a:off x="6528949" y="1853801"/>
            <a:ext cx="940737" cy="721067"/>
            <a:chOff x="6599718" y="2068734"/>
            <a:chExt cx="940737" cy="721067"/>
          </a:xfrm>
        </p:grpSpPr>
        <p:sp>
          <p:nvSpPr>
            <p:cNvPr id="10947" name="Google Shape;10947;p5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5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3" name="Google Shape;10953;p55"/>
            <p:cNvGrpSpPr/>
            <p:nvPr/>
          </p:nvGrpSpPr>
          <p:grpSpPr>
            <a:xfrm>
              <a:off x="6836957" y="2068734"/>
              <a:ext cx="461892" cy="721067"/>
              <a:chOff x="6836957" y="2068734"/>
              <a:chExt cx="461892" cy="721067"/>
            </a:xfrm>
          </p:grpSpPr>
          <p:sp>
            <p:nvSpPr>
              <p:cNvPr id="10954" name="Google Shape;10954;p5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0" name="Google Shape;10960;p55"/>
              <p:cNvGrpSpPr/>
              <p:nvPr/>
            </p:nvGrpSpPr>
            <p:grpSpPr>
              <a:xfrm>
                <a:off x="6836957" y="2068734"/>
                <a:ext cx="461892" cy="721067"/>
                <a:chOff x="6836957" y="2068734"/>
                <a:chExt cx="461892" cy="721067"/>
              </a:xfrm>
            </p:grpSpPr>
            <p:sp>
              <p:nvSpPr>
                <p:cNvPr id="10961" name="Google Shape;10961;p5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5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968" name="Google Shape;10968;p55"/>
          <p:cNvGrpSpPr/>
          <p:nvPr/>
        </p:nvGrpSpPr>
        <p:grpSpPr>
          <a:xfrm>
            <a:off x="2412267" y="1858147"/>
            <a:ext cx="712577" cy="712374"/>
            <a:chOff x="2559249" y="2069323"/>
            <a:chExt cx="685566" cy="685634"/>
          </a:xfrm>
        </p:grpSpPr>
        <p:sp>
          <p:nvSpPr>
            <p:cNvPr id="10969" name="Google Shape;10969;p5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55"/>
          <p:cNvGrpSpPr/>
          <p:nvPr/>
        </p:nvGrpSpPr>
        <p:grpSpPr>
          <a:xfrm>
            <a:off x="7594705" y="970936"/>
            <a:ext cx="845645" cy="711911"/>
            <a:chOff x="951975" y="315800"/>
            <a:chExt cx="5860325" cy="4933550"/>
          </a:xfrm>
        </p:grpSpPr>
        <p:sp>
          <p:nvSpPr>
            <p:cNvPr id="10983" name="Google Shape;10983;p5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5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55"/>
          <p:cNvGrpSpPr/>
          <p:nvPr/>
        </p:nvGrpSpPr>
        <p:grpSpPr>
          <a:xfrm>
            <a:off x="3691834" y="2707045"/>
            <a:ext cx="1617932" cy="621724"/>
            <a:chOff x="3862800" y="3038525"/>
            <a:chExt cx="1329006" cy="510698"/>
          </a:xfrm>
        </p:grpSpPr>
        <p:sp>
          <p:nvSpPr>
            <p:cNvPr id="10992" name="Google Shape;10992;p5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4" name="Google Shape;10994;p55"/>
            <p:cNvGrpSpPr/>
            <p:nvPr/>
          </p:nvGrpSpPr>
          <p:grpSpPr>
            <a:xfrm>
              <a:off x="3967075" y="3040337"/>
              <a:ext cx="1019927" cy="402126"/>
              <a:chOff x="3967075" y="3040337"/>
              <a:chExt cx="1019927" cy="402126"/>
            </a:xfrm>
          </p:grpSpPr>
          <p:sp>
            <p:nvSpPr>
              <p:cNvPr id="10995" name="Google Shape;10995;p5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5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55"/>
            <p:cNvGrpSpPr/>
            <p:nvPr/>
          </p:nvGrpSpPr>
          <p:grpSpPr>
            <a:xfrm>
              <a:off x="4186700" y="3040337"/>
              <a:ext cx="390475" cy="183289"/>
              <a:chOff x="4186700" y="3040337"/>
              <a:chExt cx="390475" cy="183289"/>
            </a:xfrm>
          </p:grpSpPr>
          <p:sp>
            <p:nvSpPr>
              <p:cNvPr id="10998" name="Google Shape;10998;p5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5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55"/>
            <p:cNvGrpSpPr/>
            <p:nvPr/>
          </p:nvGrpSpPr>
          <p:grpSpPr>
            <a:xfrm>
              <a:off x="4073727" y="3040337"/>
              <a:ext cx="697794" cy="296263"/>
              <a:chOff x="4073727" y="3040337"/>
              <a:chExt cx="697794" cy="296263"/>
            </a:xfrm>
          </p:grpSpPr>
          <p:sp>
            <p:nvSpPr>
              <p:cNvPr id="11001" name="Google Shape;11001;p5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55"/>
            <p:cNvGrpSpPr/>
            <p:nvPr/>
          </p:nvGrpSpPr>
          <p:grpSpPr>
            <a:xfrm>
              <a:off x="3862800" y="3038525"/>
              <a:ext cx="1329006" cy="510698"/>
              <a:chOff x="3862800" y="3038525"/>
              <a:chExt cx="1329006" cy="510698"/>
            </a:xfrm>
          </p:grpSpPr>
          <p:sp>
            <p:nvSpPr>
              <p:cNvPr id="11004" name="Google Shape;11004;p5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06" name="Google Shape;11006;p55"/>
          <p:cNvGrpSpPr/>
          <p:nvPr/>
        </p:nvGrpSpPr>
        <p:grpSpPr>
          <a:xfrm>
            <a:off x="700156" y="970936"/>
            <a:ext cx="883205" cy="775176"/>
            <a:chOff x="649648" y="271400"/>
            <a:chExt cx="6215377" cy="5455143"/>
          </a:xfrm>
        </p:grpSpPr>
        <p:sp>
          <p:nvSpPr>
            <p:cNvPr id="11007" name="Google Shape;11007;p5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5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9" name="Google Shape;11019;p55"/>
          <p:cNvGrpSpPr/>
          <p:nvPr/>
        </p:nvGrpSpPr>
        <p:grpSpPr>
          <a:xfrm>
            <a:off x="2308457" y="970936"/>
            <a:ext cx="767704" cy="815489"/>
            <a:chOff x="2499700" y="1135950"/>
            <a:chExt cx="732402" cy="777990"/>
          </a:xfrm>
        </p:grpSpPr>
        <p:grpSp>
          <p:nvGrpSpPr>
            <p:cNvPr id="11020" name="Google Shape;11020;p55"/>
            <p:cNvGrpSpPr/>
            <p:nvPr/>
          </p:nvGrpSpPr>
          <p:grpSpPr>
            <a:xfrm>
              <a:off x="2499700" y="1135950"/>
              <a:ext cx="732402" cy="694705"/>
              <a:chOff x="2499700" y="1135950"/>
              <a:chExt cx="732402" cy="694705"/>
            </a:xfrm>
          </p:grpSpPr>
          <p:sp>
            <p:nvSpPr>
              <p:cNvPr id="11021" name="Google Shape;11021;p5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5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5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5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55"/>
            <p:cNvGrpSpPr/>
            <p:nvPr/>
          </p:nvGrpSpPr>
          <p:grpSpPr>
            <a:xfrm>
              <a:off x="2517909" y="1188726"/>
              <a:ext cx="702702" cy="725214"/>
              <a:chOff x="2517909" y="1188726"/>
              <a:chExt cx="702702" cy="725214"/>
            </a:xfrm>
          </p:grpSpPr>
          <p:sp>
            <p:nvSpPr>
              <p:cNvPr id="11049" name="Google Shape;11049;p5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5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5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54" name="Google Shape;11054;p55"/>
          <p:cNvGrpSpPr/>
          <p:nvPr/>
        </p:nvGrpSpPr>
        <p:grpSpPr>
          <a:xfrm>
            <a:off x="1654189" y="970936"/>
            <a:ext cx="583439" cy="870229"/>
            <a:chOff x="1716825" y="1121550"/>
            <a:chExt cx="622800" cy="928938"/>
          </a:xfrm>
        </p:grpSpPr>
        <p:grpSp>
          <p:nvGrpSpPr>
            <p:cNvPr id="11055" name="Google Shape;11055;p55"/>
            <p:cNvGrpSpPr/>
            <p:nvPr/>
          </p:nvGrpSpPr>
          <p:grpSpPr>
            <a:xfrm>
              <a:off x="1716825" y="1121550"/>
              <a:ext cx="622800" cy="928938"/>
              <a:chOff x="1716825" y="1121550"/>
              <a:chExt cx="622800" cy="928938"/>
            </a:xfrm>
          </p:grpSpPr>
          <p:cxnSp>
            <p:nvCxnSpPr>
              <p:cNvPr id="11056" name="Google Shape;11056;p5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1057" name="Google Shape;11057;p5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55"/>
            <p:cNvGrpSpPr/>
            <p:nvPr/>
          </p:nvGrpSpPr>
          <p:grpSpPr>
            <a:xfrm>
              <a:off x="1768050" y="1172775"/>
              <a:ext cx="520200" cy="832000"/>
              <a:chOff x="1768050" y="1172775"/>
              <a:chExt cx="520200" cy="832000"/>
            </a:xfrm>
          </p:grpSpPr>
          <p:cxnSp>
            <p:nvCxnSpPr>
              <p:cNvPr id="11059" name="Google Shape;11059;p5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1060" name="Google Shape;11060;p5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55"/>
            <p:cNvGrpSpPr/>
            <p:nvPr/>
          </p:nvGrpSpPr>
          <p:grpSpPr>
            <a:xfrm>
              <a:off x="1820100" y="1225475"/>
              <a:ext cx="416400" cy="729575"/>
              <a:chOff x="1820100" y="1225475"/>
              <a:chExt cx="416400" cy="729575"/>
            </a:xfrm>
          </p:grpSpPr>
          <p:cxnSp>
            <p:nvCxnSpPr>
              <p:cNvPr id="11062" name="Google Shape;11062;p5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1063" name="Google Shape;11063;p5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55"/>
            <p:cNvGrpSpPr/>
            <p:nvPr/>
          </p:nvGrpSpPr>
          <p:grpSpPr>
            <a:xfrm>
              <a:off x="1874250" y="1278825"/>
              <a:ext cx="308100" cy="605275"/>
              <a:chOff x="1874250" y="1278825"/>
              <a:chExt cx="308100" cy="605275"/>
            </a:xfrm>
          </p:grpSpPr>
          <p:cxnSp>
            <p:nvCxnSpPr>
              <p:cNvPr id="11065" name="Google Shape;11065;p5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1066" name="Google Shape;11066;p5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7" name="Google Shape;11067;p5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55"/>
          <p:cNvGrpSpPr/>
          <p:nvPr/>
        </p:nvGrpSpPr>
        <p:grpSpPr>
          <a:xfrm>
            <a:off x="1574012" y="1857258"/>
            <a:ext cx="739072" cy="714152"/>
            <a:chOff x="4334725" y="1355875"/>
            <a:chExt cx="3106650" cy="3001900"/>
          </a:xfrm>
        </p:grpSpPr>
        <p:grpSp>
          <p:nvGrpSpPr>
            <p:cNvPr id="11069" name="Google Shape;11069;p55"/>
            <p:cNvGrpSpPr/>
            <p:nvPr/>
          </p:nvGrpSpPr>
          <p:grpSpPr>
            <a:xfrm>
              <a:off x="4516050" y="1724875"/>
              <a:ext cx="2693725" cy="2632900"/>
              <a:chOff x="4516050" y="1724875"/>
              <a:chExt cx="2693725" cy="2632900"/>
            </a:xfrm>
          </p:grpSpPr>
          <p:sp>
            <p:nvSpPr>
              <p:cNvPr id="11070" name="Google Shape;11070;p5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3" name="Google Shape;11073;p55"/>
            <p:cNvGrpSpPr/>
            <p:nvPr/>
          </p:nvGrpSpPr>
          <p:grpSpPr>
            <a:xfrm>
              <a:off x="4334725" y="1355875"/>
              <a:ext cx="3106650" cy="2709650"/>
              <a:chOff x="4334725" y="1355875"/>
              <a:chExt cx="3106650" cy="2709650"/>
            </a:xfrm>
          </p:grpSpPr>
          <p:sp>
            <p:nvSpPr>
              <p:cNvPr id="11074" name="Google Shape;11074;p5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5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5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77" name="Google Shape;11077;p55"/>
          <p:cNvGrpSpPr/>
          <p:nvPr/>
        </p:nvGrpSpPr>
        <p:grpSpPr>
          <a:xfrm>
            <a:off x="7690961" y="3488029"/>
            <a:ext cx="312074" cy="684173"/>
            <a:chOff x="7645573" y="3754300"/>
            <a:chExt cx="293855" cy="644170"/>
          </a:xfrm>
        </p:grpSpPr>
        <p:sp>
          <p:nvSpPr>
            <p:cNvPr id="11078" name="Google Shape;11078;p5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55"/>
          <p:cNvGrpSpPr/>
          <p:nvPr/>
        </p:nvGrpSpPr>
        <p:grpSpPr>
          <a:xfrm>
            <a:off x="5612949" y="970936"/>
            <a:ext cx="709011" cy="739359"/>
            <a:chOff x="5830645" y="1256617"/>
            <a:chExt cx="530340" cy="553040"/>
          </a:xfrm>
        </p:grpSpPr>
        <p:grpSp>
          <p:nvGrpSpPr>
            <p:cNvPr id="11081" name="Google Shape;11081;p55"/>
            <p:cNvGrpSpPr/>
            <p:nvPr/>
          </p:nvGrpSpPr>
          <p:grpSpPr>
            <a:xfrm>
              <a:off x="5830645" y="1256617"/>
              <a:ext cx="259743" cy="269909"/>
              <a:chOff x="5830645" y="1256617"/>
              <a:chExt cx="259743" cy="269909"/>
            </a:xfrm>
          </p:grpSpPr>
          <p:sp>
            <p:nvSpPr>
              <p:cNvPr id="11082" name="Google Shape;11082;p5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55"/>
            <p:cNvGrpSpPr/>
            <p:nvPr/>
          </p:nvGrpSpPr>
          <p:grpSpPr>
            <a:xfrm>
              <a:off x="6101293" y="1256617"/>
              <a:ext cx="259692" cy="269909"/>
              <a:chOff x="6101293" y="1256617"/>
              <a:chExt cx="259692" cy="269909"/>
            </a:xfrm>
          </p:grpSpPr>
          <p:sp>
            <p:nvSpPr>
              <p:cNvPr id="11085" name="Google Shape;11085;p5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5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55"/>
            <p:cNvGrpSpPr/>
            <p:nvPr/>
          </p:nvGrpSpPr>
          <p:grpSpPr>
            <a:xfrm>
              <a:off x="5830645" y="1539749"/>
              <a:ext cx="259692" cy="269909"/>
              <a:chOff x="5830645" y="1539749"/>
              <a:chExt cx="259692" cy="269909"/>
            </a:xfrm>
          </p:grpSpPr>
          <p:sp>
            <p:nvSpPr>
              <p:cNvPr id="11088" name="Google Shape;11088;p5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55"/>
            <p:cNvGrpSpPr/>
            <p:nvPr/>
          </p:nvGrpSpPr>
          <p:grpSpPr>
            <a:xfrm>
              <a:off x="6101293" y="1539749"/>
              <a:ext cx="259692" cy="269909"/>
              <a:chOff x="6101293" y="1539749"/>
              <a:chExt cx="259692" cy="269909"/>
            </a:xfrm>
          </p:grpSpPr>
          <p:sp>
            <p:nvSpPr>
              <p:cNvPr id="11091" name="Google Shape;11091;p5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3" name="Google Shape;11093;p5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55"/>
          <p:cNvGrpSpPr/>
          <p:nvPr/>
        </p:nvGrpSpPr>
        <p:grpSpPr>
          <a:xfrm>
            <a:off x="714444" y="2707052"/>
            <a:ext cx="1452955" cy="621360"/>
            <a:chOff x="732422" y="2990152"/>
            <a:chExt cx="1337773" cy="572102"/>
          </a:xfrm>
        </p:grpSpPr>
        <p:sp>
          <p:nvSpPr>
            <p:cNvPr id="11095" name="Google Shape;11095;p5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04" name="Shape 11104"/>
        <p:cNvGrpSpPr/>
        <p:nvPr/>
      </p:nvGrpSpPr>
      <p:grpSpPr>
        <a:xfrm>
          <a:off x="0" y="0"/>
          <a:ext cx="0" cy="0"/>
          <a:chOff x="0" y="0"/>
          <a:chExt cx="0" cy="0"/>
        </a:xfrm>
      </p:grpSpPr>
      <p:grpSp>
        <p:nvGrpSpPr>
          <p:cNvPr id="11105" name="Google Shape;11105;p56"/>
          <p:cNvGrpSpPr/>
          <p:nvPr/>
        </p:nvGrpSpPr>
        <p:grpSpPr>
          <a:xfrm>
            <a:off x="708579" y="965872"/>
            <a:ext cx="1636117" cy="1526144"/>
            <a:chOff x="729238" y="1179665"/>
            <a:chExt cx="1636117" cy="1526144"/>
          </a:xfrm>
        </p:grpSpPr>
        <p:grpSp>
          <p:nvGrpSpPr>
            <p:cNvPr id="11106" name="Google Shape;11106;p56"/>
            <p:cNvGrpSpPr/>
            <p:nvPr/>
          </p:nvGrpSpPr>
          <p:grpSpPr>
            <a:xfrm>
              <a:off x="729238" y="1179665"/>
              <a:ext cx="80700" cy="1526144"/>
              <a:chOff x="729238" y="1179665"/>
              <a:chExt cx="80700" cy="1526144"/>
            </a:xfrm>
          </p:grpSpPr>
          <p:sp>
            <p:nvSpPr>
              <p:cNvPr id="11107" name="Google Shape;11107;p5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5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5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56"/>
            <p:cNvGrpSpPr/>
            <p:nvPr/>
          </p:nvGrpSpPr>
          <p:grpSpPr>
            <a:xfrm>
              <a:off x="903098" y="1179665"/>
              <a:ext cx="80700" cy="1526144"/>
              <a:chOff x="903098" y="1179665"/>
              <a:chExt cx="80700" cy="1526144"/>
            </a:xfrm>
          </p:grpSpPr>
          <p:sp>
            <p:nvSpPr>
              <p:cNvPr id="11118" name="Google Shape;11118;p5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5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5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8" name="Google Shape;11128;p56"/>
            <p:cNvGrpSpPr/>
            <p:nvPr/>
          </p:nvGrpSpPr>
          <p:grpSpPr>
            <a:xfrm>
              <a:off x="1076958" y="1179665"/>
              <a:ext cx="80700" cy="1526144"/>
              <a:chOff x="1076958" y="1179665"/>
              <a:chExt cx="80700" cy="1526144"/>
            </a:xfrm>
          </p:grpSpPr>
          <p:sp>
            <p:nvSpPr>
              <p:cNvPr id="11129" name="Google Shape;11129;p5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9" name="Google Shape;11139;p56"/>
            <p:cNvGrpSpPr/>
            <p:nvPr/>
          </p:nvGrpSpPr>
          <p:grpSpPr>
            <a:xfrm>
              <a:off x="1247707" y="1179665"/>
              <a:ext cx="80700" cy="1526144"/>
              <a:chOff x="1247707" y="1179665"/>
              <a:chExt cx="80700" cy="1526144"/>
            </a:xfrm>
          </p:grpSpPr>
          <p:sp>
            <p:nvSpPr>
              <p:cNvPr id="11140" name="Google Shape;11140;p5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5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5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5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56"/>
            <p:cNvGrpSpPr/>
            <p:nvPr/>
          </p:nvGrpSpPr>
          <p:grpSpPr>
            <a:xfrm>
              <a:off x="1421567" y="1179665"/>
              <a:ext cx="80700" cy="1526144"/>
              <a:chOff x="1421567" y="1179665"/>
              <a:chExt cx="80700" cy="1526144"/>
            </a:xfrm>
          </p:grpSpPr>
          <p:sp>
            <p:nvSpPr>
              <p:cNvPr id="11151" name="Google Shape;11151;p5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5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5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56"/>
            <p:cNvGrpSpPr/>
            <p:nvPr/>
          </p:nvGrpSpPr>
          <p:grpSpPr>
            <a:xfrm>
              <a:off x="1592327" y="1179665"/>
              <a:ext cx="80700" cy="1526144"/>
              <a:chOff x="1592327" y="1179665"/>
              <a:chExt cx="80700" cy="1526144"/>
            </a:xfrm>
          </p:grpSpPr>
          <p:sp>
            <p:nvSpPr>
              <p:cNvPr id="11162" name="Google Shape;11162;p5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56"/>
            <p:cNvGrpSpPr/>
            <p:nvPr/>
          </p:nvGrpSpPr>
          <p:grpSpPr>
            <a:xfrm>
              <a:off x="1766187" y="1179665"/>
              <a:ext cx="80700" cy="1526144"/>
              <a:chOff x="1766187" y="1179665"/>
              <a:chExt cx="80700" cy="1526144"/>
            </a:xfrm>
          </p:grpSpPr>
          <p:sp>
            <p:nvSpPr>
              <p:cNvPr id="11173" name="Google Shape;11173;p5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5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5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56"/>
            <p:cNvGrpSpPr/>
            <p:nvPr/>
          </p:nvGrpSpPr>
          <p:grpSpPr>
            <a:xfrm>
              <a:off x="1936935" y="1179665"/>
              <a:ext cx="80700" cy="1526144"/>
              <a:chOff x="1936935" y="1179665"/>
              <a:chExt cx="80700" cy="1526144"/>
            </a:xfrm>
          </p:grpSpPr>
          <p:sp>
            <p:nvSpPr>
              <p:cNvPr id="11184" name="Google Shape;11184;p5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56"/>
            <p:cNvGrpSpPr/>
            <p:nvPr/>
          </p:nvGrpSpPr>
          <p:grpSpPr>
            <a:xfrm>
              <a:off x="2110795" y="1179665"/>
              <a:ext cx="80700" cy="1526144"/>
              <a:chOff x="2110795" y="1179665"/>
              <a:chExt cx="80700" cy="1526144"/>
            </a:xfrm>
          </p:grpSpPr>
          <p:sp>
            <p:nvSpPr>
              <p:cNvPr id="11195" name="Google Shape;11195;p5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5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5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5" name="Google Shape;11205;p56"/>
            <p:cNvGrpSpPr/>
            <p:nvPr/>
          </p:nvGrpSpPr>
          <p:grpSpPr>
            <a:xfrm>
              <a:off x="2284655" y="1179665"/>
              <a:ext cx="80700" cy="1526144"/>
              <a:chOff x="2284655" y="1179665"/>
              <a:chExt cx="80700" cy="1526144"/>
            </a:xfrm>
          </p:grpSpPr>
          <p:sp>
            <p:nvSpPr>
              <p:cNvPr id="11206" name="Google Shape;11206;p5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16" name="Google Shape;11216;p56"/>
          <p:cNvGrpSpPr/>
          <p:nvPr/>
        </p:nvGrpSpPr>
        <p:grpSpPr>
          <a:xfrm>
            <a:off x="2603245" y="985011"/>
            <a:ext cx="1364248" cy="1102133"/>
            <a:chOff x="2623904" y="1198803"/>
            <a:chExt cx="1364248" cy="1102133"/>
          </a:xfrm>
        </p:grpSpPr>
        <p:grpSp>
          <p:nvGrpSpPr>
            <p:cNvPr id="11217" name="Google Shape;11217;p56"/>
            <p:cNvGrpSpPr/>
            <p:nvPr/>
          </p:nvGrpSpPr>
          <p:grpSpPr>
            <a:xfrm>
              <a:off x="2623907" y="1198803"/>
              <a:ext cx="1364245" cy="273000"/>
              <a:chOff x="2623907" y="1198803"/>
              <a:chExt cx="1364245" cy="273000"/>
            </a:xfrm>
          </p:grpSpPr>
          <p:sp>
            <p:nvSpPr>
              <p:cNvPr id="11218" name="Google Shape;11218;p5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56"/>
            <p:cNvGrpSpPr/>
            <p:nvPr/>
          </p:nvGrpSpPr>
          <p:grpSpPr>
            <a:xfrm>
              <a:off x="2623904" y="1476964"/>
              <a:ext cx="1364245" cy="273000"/>
              <a:chOff x="2623904" y="1476964"/>
              <a:chExt cx="1364245" cy="273000"/>
            </a:xfrm>
          </p:grpSpPr>
          <p:sp>
            <p:nvSpPr>
              <p:cNvPr id="11224" name="Google Shape;11224;p5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5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56"/>
            <p:cNvGrpSpPr/>
            <p:nvPr/>
          </p:nvGrpSpPr>
          <p:grpSpPr>
            <a:xfrm>
              <a:off x="2623907" y="1749775"/>
              <a:ext cx="1364245" cy="273000"/>
              <a:chOff x="2623907" y="1749775"/>
              <a:chExt cx="1364245" cy="273000"/>
            </a:xfrm>
          </p:grpSpPr>
          <p:sp>
            <p:nvSpPr>
              <p:cNvPr id="11230" name="Google Shape;11230;p5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56"/>
            <p:cNvGrpSpPr/>
            <p:nvPr/>
          </p:nvGrpSpPr>
          <p:grpSpPr>
            <a:xfrm>
              <a:off x="2623904" y="2027936"/>
              <a:ext cx="1364245" cy="273000"/>
              <a:chOff x="2623904" y="2027936"/>
              <a:chExt cx="1364245" cy="273000"/>
            </a:xfrm>
          </p:grpSpPr>
          <p:sp>
            <p:nvSpPr>
              <p:cNvPr id="11236" name="Google Shape;11236;p5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41" name="Google Shape;11241;p56"/>
          <p:cNvGrpSpPr/>
          <p:nvPr/>
        </p:nvGrpSpPr>
        <p:grpSpPr>
          <a:xfrm>
            <a:off x="2592706" y="2444193"/>
            <a:ext cx="1387541" cy="159124"/>
            <a:chOff x="3200660" y="2180272"/>
            <a:chExt cx="2563824" cy="378237"/>
          </a:xfrm>
        </p:grpSpPr>
        <p:sp>
          <p:nvSpPr>
            <p:cNvPr id="11242" name="Google Shape;11242;p5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5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5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5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56"/>
          <p:cNvGrpSpPr/>
          <p:nvPr/>
        </p:nvGrpSpPr>
        <p:grpSpPr>
          <a:xfrm>
            <a:off x="2589231" y="2722018"/>
            <a:ext cx="1390502" cy="159625"/>
            <a:chOff x="3530150" y="2790075"/>
            <a:chExt cx="1962600" cy="225300"/>
          </a:xfrm>
        </p:grpSpPr>
        <p:sp>
          <p:nvSpPr>
            <p:cNvPr id="11261" name="Google Shape;11261;p5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5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56"/>
          <p:cNvGrpSpPr/>
          <p:nvPr/>
        </p:nvGrpSpPr>
        <p:grpSpPr>
          <a:xfrm>
            <a:off x="2589884" y="3000344"/>
            <a:ext cx="1411629" cy="153761"/>
            <a:chOff x="3558802" y="4011427"/>
            <a:chExt cx="1866000" cy="111300"/>
          </a:xfrm>
        </p:grpSpPr>
        <p:sp>
          <p:nvSpPr>
            <p:cNvPr id="11264" name="Google Shape;11264;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56"/>
          <p:cNvGrpSpPr/>
          <p:nvPr/>
        </p:nvGrpSpPr>
        <p:grpSpPr>
          <a:xfrm>
            <a:off x="2589576" y="2205744"/>
            <a:ext cx="1383503" cy="119749"/>
            <a:chOff x="3465975" y="2270276"/>
            <a:chExt cx="1986364" cy="171929"/>
          </a:xfrm>
        </p:grpSpPr>
        <p:sp>
          <p:nvSpPr>
            <p:cNvPr id="11267" name="Google Shape;11267;p5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5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56"/>
          <p:cNvGrpSpPr/>
          <p:nvPr/>
        </p:nvGrpSpPr>
        <p:grpSpPr>
          <a:xfrm>
            <a:off x="2600584" y="3569394"/>
            <a:ext cx="1369531" cy="195460"/>
            <a:chOff x="723300" y="4253549"/>
            <a:chExt cx="2276482" cy="324900"/>
          </a:xfrm>
        </p:grpSpPr>
        <p:sp>
          <p:nvSpPr>
            <p:cNvPr id="11276" name="Google Shape;11276;p5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5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5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56"/>
          <p:cNvGrpSpPr/>
          <p:nvPr/>
        </p:nvGrpSpPr>
        <p:grpSpPr>
          <a:xfrm>
            <a:off x="2590145" y="3270574"/>
            <a:ext cx="1389066" cy="180119"/>
            <a:chOff x="705948" y="3788465"/>
            <a:chExt cx="2308953" cy="299400"/>
          </a:xfrm>
        </p:grpSpPr>
        <p:sp>
          <p:nvSpPr>
            <p:cNvPr id="11282" name="Google Shape;11282;p5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5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5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56"/>
          <p:cNvGrpSpPr/>
          <p:nvPr/>
        </p:nvGrpSpPr>
        <p:grpSpPr>
          <a:xfrm>
            <a:off x="2638082" y="3883554"/>
            <a:ext cx="1304609" cy="294074"/>
            <a:chOff x="2658741" y="4097347"/>
            <a:chExt cx="1304609" cy="294074"/>
          </a:xfrm>
        </p:grpSpPr>
        <p:grpSp>
          <p:nvGrpSpPr>
            <p:cNvPr id="11288" name="Google Shape;11288;p56"/>
            <p:cNvGrpSpPr/>
            <p:nvPr/>
          </p:nvGrpSpPr>
          <p:grpSpPr>
            <a:xfrm>
              <a:off x="2658741" y="4097347"/>
              <a:ext cx="118572" cy="294074"/>
              <a:chOff x="3343310" y="4475555"/>
              <a:chExt cx="127717" cy="316753"/>
            </a:xfrm>
          </p:grpSpPr>
          <p:sp>
            <p:nvSpPr>
              <p:cNvPr id="11289" name="Google Shape;11289;p5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56"/>
            <p:cNvGrpSpPr/>
            <p:nvPr/>
          </p:nvGrpSpPr>
          <p:grpSpPr>
            <a:xfrm>
              <a:off x="3815519" y="4098388"/>
              <a:ext cx="147831" cy="291991"/>
              <a:chOff x="3527539" y="4476677"/>
              <a:chExt cx="159232" cy="314510"/>
            </a:xfrm>
          </p:grpSpPr>
          <p:sp>
            <p:nvSpPr>
              <p:cNvPr id="11292" name="Google Shape;11292;p5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56"/>
            <p:cNvGrpSpPr/>
            <p:nvPr/>
          </p:nvGrpSpPr>
          <p:grpSpPr>
            <a:xfrm>
              <a:off x="3511696" y="4098388"/>
              <a:ext cx="147831" cy="291991"/>
              <a:chOff x="3527539" y="4476677"/>
              <a:chExt cx="159232" cy="314510"/>
            </a:xfrm>
          </p:grpSpPr>
          <p:sp>
            <p:nvSpPr>
              <p:cNvPr id="11295" name="Google Shape;11295;p5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56"/>
            <p:cNvGrpSpPr/>
            <p:nvPr/>
          </p:nvGrpSpPr>
          <p:grpSpPr>
            <a:xfrm>
              <a:off x="3207874" y="4098388"/>
              <a:ext cx="147831" cy="291991"/>
              <a:chOff x="3527539" y="4476677"/>
              <a:chExt cx="159232" cy="314510"/>
            </a:xfrm>
          </p:grpSpPr>
          <p:sp>
            <p:nvSpPr>
              <p:cNvPr id="11298" name="Google Shape;11298;p5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56"/>
            <p:cNvGrpSpPr/>
            <p:nvPr/>
          </p:nvGrpSpPr>
          <p:grpSpPr>
            <a:xfrm>
              <a:off x="2933305" y="4097347"/>
              <a:ext cx="118572" cy="294074"/>
              <a:chOff x="3343310" y="4475555"/>
              <a:chExt cx="127717" cy="316753"/>
            </a:xfrm>
          </p:grpSpPr>
          <p:sp>
            <p:nvSpPr>
              <p:cNvPr id="11301" name="Google Shape;11301;p5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03" name="Google Shape;11303;p56"/>
          <p:cNvGrpSpPr/>
          <p:nvPr/>
        </p:nvGrpSpPr>
        <p:grpSpPr>
          <a:xfrm>
            <a:off x="4256912" y="1866676"/>
            <a:ext cx="1433821" cy="191501"/>
            <a:chOff x="4273350" y="2080469"/>
            <a:chExt cx="1433821" cy="191501"/>
          </a:xfrm>
        </p:grpSpPr>
        <p:grpSp>
          <p:nvGrpSpPr>
            <p:cNvPr id="11304" name="Google Shape;11304;p56"/>
            <p:cNvGrpSpPr/>
            <p:nvPr/>
          </p:nvGrpSpPr>
          <p:grpSpPr>
            <a:xfrm>
              <a:off x="4273350" y="2080469"/>
              <a:ext cx="1433821" cy="0"/>
              <a:chOff x="5224975" y="2962250"/>
              <a:chExt cx="1544400" cy="0"/>
            </a:xfrm>
          </p:grpSpPr>
          <p:cxnSp>
            <p:nvCxnSpPr>
              <p:cNvPr id="11305" name="Google Shape;11305;p5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306" name="Google Shape;11306;p5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1307" name="Google Shape;11307;p56"/>
            <p:cNvGrpSpPr/>
            <p:nvPr/>
          </p:nvGrpSpPr>
          <p:grpSpPr>
            <a:xfrm>
              <a:off x="4273350" y="2271969"/>
              <a:ext cx="1433821" cy="0"/>
              <a:chOff x="5224975" y="2962250"/>
              <a:chExt cx="1544400" cy="0"/>
            </a:xfrm>
          </p:grpSpPr>
          <p:cxnSp>
            <p:nvCxnSpPr>
              <p:cNvPr id="11308" name="Google Shape;11308;p5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309" name="Google Shape;11309;p5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1310" name="Google Shape;11310;p56"/>
          <p:cNvGrpSpPr/>
          <p:nvPr/>
        </p:nvGrpSpPr>
        <p:grpSpPr>
          <a:xfrm>
            <a:off x="4258467" y="969244"/>
            <a:ext cx="1430711" cy="743389"/>
            <a:chOff x="5159450" y="1919950"/>
            <a:chExt cx="1541050" cy="862500"/>
          </a:xfrm>
        </p:grpSpPr>
        <p:sp>
          <p:nvSpPr>
            <p:cNvPr id="11311" name="Google Shape;11311;p5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1312" name="Google Shape;11312;p56"/>
            <p:cNvGrpSpPr/>
            <p:nvPr/>
          </p:nvGrpSpPr>
          <p:grpSpPr>
            <a:xfrm>
              <a:off x="5159450" y="1919950"/>
              <a:ext cx="1541050" cy="862500"/>
              <a:chOff x="5159450" y="1919950"/>
              <a:chExt cx="1541050" cy="862500"/>
            </a:xfrm>
          </p:grpSpPr>
          <p:cxnSp>
            <p:nvCxnSpPr>
              <p:cNvPr id="11313" name="Google Shape;11313;p5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1314" name="Google Shape;11314;p5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1315" name="Google Shape;11315;p56"/>
          <p:cNvGrpSpPr/>
          <p:nvPr/>
        </p:nvGrpSpPr>
        <p:grpSpPr>
          <a:xfrm>
            <a:off x="4248581" y="2192571"/>
            <a:ext cx="1450484" cy="1052087"/>
            <a:chOff x="5230575" y="1554475"/>
            <a:chExt cx="2137150" cy="1550150"/>
          </a:xfrm>
        </p:grpSpPr>
        <p:sp>
          <p:nvSpPr>
            <p:cNvPr id="11316" name="Google Shape;11316;p5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5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5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5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56"/>
          <p:cNvGrpSpPr/>
          <p:nvPr/>
        </p:nvGrpSpPr>
        <p:grpSpPr>
          <a:xfrm rot="10800000">
            <a:off x="4265131" y="3284761"/>
            <a:ext cx="1417383" cy="887946"/>
            <a:chOff x="5645403" y="2920021"/>
            <a:chExt cx="2650800" cy="2180614"/>
          </a:xfrm>
        </p:grpSpPr>
        <p:sp>
          <p:nvSpPr>
            <p:cNvPr id="11330" name="Google Shape;11330;p5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31" name="Google Shape;11331;p56"/>
            <p:cNvCxnSpPr>
              <a:stCxn id="11330"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1332" name="Google Shape;11332;p5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33" name="Google Shape;11333;p56"/>
            <p:cNvCxnSpPr>
              <a:endCxn id="11332"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1334" name="Google Shape;11334;p5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35" name="Google Shape;11335;p56"/>
            <p:cNvCxnSpPr>
              <a:stCxn id="11334"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1336" name="Google Shape;11336;p5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37" name="Google Shape;11337;p56"/>
            <p:cNvCxnSpPr>
              <a:endCxn id="11336"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1338" name="Google Shape;11338;p56"/>
          <p:cNvGrpSpPr/>
          <p:nvPr/>
        </p:nvGrpSpPr>
        <p:grpSpPr>
          <a:xfrm>
            <a:off x="7365491" y="2188116"/>
            <a:ext cx="1071743" cy="1021579"/>
            <a:chOff x="7189833" y="2022667"/>
            <a:chExt cx="1251159" cy="1192597"/>
          </a:xfrm>
        </p:grpSpPr>
        <p:sp>
          <p:nvSpPr>
            <p:cNvPr id="11339" name="Google Shape;11339;p5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56"/>
          <p:cNvGrpSpPr/>
          <p:nvPr/>
        </p:nvGrpSpPr>
        <p:grpSpPr>
          <a:xfrm>
            <a:off x="706762" y="2614523"/>
            <a:ext cx="1695374" cy="1560837"/>
            <a:chOff x="727421" y="2828315"/>
            <a:chExt cx="1695374" cy="1560837"/>
          </a:xfrm>
        </p:grpSpPr>
        <p:grpSp>
          <p:nvGrpSpPr>
            <p:cNvPr id="11344" name="Google Shape;11344;p56"/>
            <p:cNvGrpSpPr/>
            <p:nvPr/>
          </p:nvGrpSpPr>
          <p:grpSpPr>
            <a:xfrm>
              <a:off x="819108" y="2882501"/>
              <a:ext cx="103104" cy="1426186"/>
              <a:chOff x="4674013" y="3100904"/>
              <a:chExt cx="122758" cy="1698043"/>
            </a:xfrm>
          </p:grpSpPr>
          <p:sp>
            <p:nvSpPr>
              <p:cNvPr id="11345" name="Google Shape;11345;p5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5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5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56"/>
            <p:cNvGrpSpPr/>
            <p:nvPr/>
          </p:nvGrpSpPr>
          <p:grpSpPr>
            <a:xfrm>
              <a:off x="1062475" y="2882501"/>
              <a:ext cx="103104" cy="1426186"/>
              <a:chOff x="4940438" y="3100904"/>
              <a:chExt cx="122758" cy="1698043"/>
            </a:xfrm>
          </p:grpSpPr>
          <p:sp>
            <p:nvSpPr>
              <p:cNvPr id="11353" name="Google Shape;11353;p5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56"/>
            <p:cNvGrpSpPr/>
            <p:nvPr/>
          </p:nvGrpSpPr>
          <p:grpSpPr>
            <a:xfrm>
              <a:off x="1299324" y="2882501"/>
              <a:ext cx="103104" cy="1426186"/>
              <a:chOff x="5206863" y="3100904"/>
              <a:chExt cx="122758" cy="1698043"/>
            </a:xfrm>
          </p:grpSpPr>
          <p:sp>
            <p:nvSpPr>
              <p:cNvPr id="11361" name="Google Shape;11361;p5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56"/>
            <p:cNvGrpSpPr/>
            <p:nvPr/>
          </p:nvGrpSpPr>
          <p:grpSpPr>
            <a:xfrm>
              <a:off x="1786057" y="2882501"/>
              <a:ext cx="103104" cy="1426186"/>
              <a:chOff x="6006138" y="3143629"/>
              <a:chExt cx="122758" cy="1698043"/>
            </a:xfrm>
          </p:grpSpPr>
          <p:sp>
            <p:nvSpPr>
              <p:cNvPr id="11369" name="Google Shape;11369;p5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5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5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5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56"/>
            <p:cNvGrpSpPr/>
            <p:nvPr/>
          </p:nvGrpSpPr>
          <p:grpSpPr>
            <a:xfrm>
              <a:off x="2029422" y="2882501"/>
              <a:ext cx="103104" cy="1426186"/>
              <a:chOff x="6805413" y="3100904"/>
              <a:chExt cx="122758" cy="1698043"/>
            </a:xfrm>
          </p:grpSpPr>
          <p:sp>
            <p:nvSpPr>
              <p:cNvPr id="11377" name="Google Shape;11377;p5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56"/>
            <p:cNvGrpSpPr/>
            <p:nvPr/>
          </p:nvGrpSpPr>
          <p:grpSpPr>
            <a:xfrm>
              <a:off x="727421" y="2828315"/>
              <a:ext cx="1695374" cy="1560837"/>
              <a:chOff x="734799" y="2782450"/>
              <a:chExt cx="1571100" cy="1577400"/>
            </a:xfrm>
          </p:grpSpPr>
          <p:cxnSp>
            <p:nvCxnSpPr>
              <p:cNvPr id="11385" name="Google Shape;11385;p5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1386" name="Google Shape;11386;p5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1387" name="Google Shape;11387;p56"/>
            <p:cNvGrpSpPr/>
            <p:nvPr/>
          </p:nvGrpSpPr>
          <p:grpSpPr>
            <a:xfrm>
              <a:off x="2272795" y="2882501"/>
              <a:ext cx="103104" cy="1426186"/>
              <a:chOff x="5206863" y="3100904"/>
              <a:chExt cx="122758" cy="1698043"/>
            </a:xfrm>
          </p:grpSpPr>
          <p:sp>
            <p:nvSpPr>
              <p:cNvPr id="11388" name="Google Shape;11388;p5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5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5" name="Google Shape;11395;p56"/>
            <p:cNvGrpSpPr/>
            <p:nvPr/>
          </p:nvGrpSpPr>
          <p:grpSpPr>
            <a:xfrm>
              <a:off x="1542694" y="2882501"/>
              <a:ext cx="103104" cy="1426186"/>
              <a:chOff x="6006138" y="3143629"/>
              <a:chExt cx="122758" cy="1698043"/>
            </a:xfrm>
          </p:grpSpPr>
          <p:sp>
            <p:nvSpPr>
              <p:cNvPr id="11396" name="Google Shape;11396;p5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5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03" name="Google Shape;11403;p56"/>
          <p:cNvGrpSpPr/>
          <p:nvPr/>
        </p:nvGrpSpPr>
        <p:grpSpPr>
          <a:xfrm>
            <a:off x="5915341" y="2192094"/>
            <a:ext cx="1248543" cy="1025319"/>
            <a:chOff x="5183758" y="1210600"/>
            <a:chExt cx="3605380" cy="2960783"/>
          </a:xfrm>
        </p:grpSpPr>
        <p:sp>
          <p:nvSpPr>
            <p:cNvPr id="11404" name="Google Shape;11404;p5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08" name="Google Shape;11408;p5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1409" name="Google Shape;11409;p5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1410" name="Google Shape;11410;p5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1411" name="Google Shape;11411;p5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1412" name="Google Shape;11412;p5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56"/>
          <p:cNvGrpSpPr/>
          <p:nvPr/>
        </p:nvGrpSpPr>
        <p:grpSpPr>
          <a:xfrm>
            <a:off x="5772403" y="3330411"/>
            <a:ext cx="2664831" cy="843440"/>
            <a:chOff x="5916567" y="1099697"/>
            <a:chExt cx="2556683" cy="809211"/>
          </a:xfrm>
        </p:grpSpPr>
        <p:sp>
          <p:nvSpPr>
            <p:cNvPr id="11414" name="Google Shape;11414;p5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5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5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56"/>
          <p:cNvGrpSpPr/>
          <p:nvPr/>
        </p:nvGrpSpPr>
        <p:grpSpPr>
          <a:xfrm>
            <a:off x="5879943" y="979270"/>
            <a:ext cx="1299851" cy="1023338"/>
            <a:chOff x="5900602" y="1193063"/>
            <a:chExt cx="1299851" cy="1023338"/>
          </a:xfrm>
        </p:grpSpPr>
        <p:grpSp>
          <p:nvGrpSpPr>
            <p:cNvPr id="11423" name="Google Shape;11423;p56"/>
            <p:cNvGrpSpPr/>
            <p:nvPr/>
          </p:nvGrpSpPr>
          <p:grpSpPr>
            <a:xfrm>
              <a:off x="6743564" y="1193063"/>
              <a:ext cx="456889" cy="700379"/>
              <a:chOff x="6743564" y="1193063"/>
              <a:chExt cx="456889" cy="700379"/>
            </a:xfrm>
          </p:grpSpPr>
          <p:grpSp>
            <p:nvGrpSpPr>
              <p:cNvPr id="11424" name="Google Shape;11424;p56"/>
              <p:cNvGrpSpPr/>
              <p:nvPr/>
            </p:nvGrpSpPr>
            <p:grpSpPr>
              <a:xfrm>
                <a:off x="6743564" y="1690731"/>
                <a:ext cx="214402" cy="202710"/>
                <a:chOff x="6743564" y="1690731"/>
                <a:chExt cx="214402" cy="202710"/>
              </a:xfrm>
            </p:grpSpPr>
            <p:sp>
              <p:nvSpPr>
                <p:cNvPr id="11425" name="Google Shape;11425;p5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56"/>
              <p:cNvGrpSpPr/>
              <p:nvPr/>
            </p:nvGrpSpPr>
            <p:grpSpPr>
              <a:xfrm>
                <a:off x="6915505" y="1193063"/>
                <a:ext cx="284947" cy="589637"/>
                <a:chOff x="6915505" y="1193063"/>
                <a:chExt cx="284947" cy="589637"/>
              </a:xfrm>
            </p:grpSpPr>
            <p:sp>
              <p:nvSpPr>
                <p:cNvPr id="11428" name="Google Shape;11428;p5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29" name="Google Shape;11429;p5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1430" name="Google Shape;11430;p56"/>
            <p:cNvGrpSpPr/>
            <p:nvPr/>
          </p:nvGrpSpPr>
          <p:grpSpPr>
            <a:xfrm>
              <a:off x="6520337" y="1193063"/>
              <a:ext cx="341815" cy="801589"/>
              <a:chOff x="6520337" y="1193063"/>
              <a:chExt cx="341815" cy="801589"/>
            </a:xfrm>
          </p:grpSpPr>
          <p:grpSp>
            <p:nvGrpSpPr>
              <p:cNvPr id="11431" name="Google Shape;11431;p56"/>
              <p:cNvGrpSpPr/>
              <p:nvPr/>
            </p:nvGrpSpPr>
            <p:grpSpPr>
              <a:xfrm>
                <a:off x="6520337" y="1589527"/>
                <a:ext cx="213950" cy="405125"/>
                <a:chOff x="6520337" y="1589527"/>
                <a:chExt cx="213950" cy="405125"/>
              </a:xfrm>
            </p:grpSpPr>
            <p:sp>
              <p:nvSpPr>
                <p:cNvPr id="11432" name="Google Shape;11432;p5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56"/>
              <p:cNvGrpSpPr/>
              <p:nvPr/>
            </p:nvGrpSpPr>
            <p:grpSpPr>
              <a:xfrm>
                <a:off x="6577204" y="1193063"/>
                <a:ext cx="284947" cy="453562"/>
                <a:chOff x="6577204" y="1193063"/>
                <a:chExt cx="284947" cy="453562"/>
              </a:xfrm>
            </p:grpSpPr>
            <p:sp>
              <p:nvSpPr>
                <p:cNvPr id="11435" name="Google Shape;11435;p5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36" name="Google Shape;11436;p5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1437" name="Google Shape;11437;p56"/>
            <p:cNvGrpSpPr/>
            <p:nvPr/>
          </p:nvGrpSpPr>
          <p:grpSpPr>
            <a:xfrm>
              <a:off x="6238903" y="1193063"/>
              <a:ext cx="300475" cy="901782"/>
              <a:chOff x="6238903" y="1193063"/>
              <a:chExt cx="300475" cy="901782"/>
            </a:xfrm>
          </p:grpSpPr>
          <p:grpSp>
            <p:nvGrpSpPr>
              <p:cNvPr id="11438" name="Google Shape;11438;p56"/>
              <p:cNvGrpSpPr/>
              <p:nvPr/>
            </p:nvGrpSpPr>
            <p:grpSpPr>
              <a:xfrm>
                <a:off x="6290865" y="1489315"/>
                <a:ext cx="248514" cy="605530"/>
                <a:chOff x="6290865" y="1489315"/>
                <a:chExt cx="248514" cy="605530"/>
              </a:xfrm>
            </p:grpSpPr>
            <p:sp>
              <p:nvSpPr>
                <p:cNvPr id="11439" name="Google Shape;11439;p5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5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56"/>
              <p:cNvGrpSpPr/>
              <p:nvPr/>
            </p:nvGrpSpPr>
            <p:grpSpPr>
              <a:xfrm>
                <a:off x="6238903" y="1193063"/>
                <a:ext cx="284947" cy="327512"/>
                <a:chOff x="6238903" y="1193063"/>
                <a:chExt cx="284947" cy="327512"/>
              </a:xfrm>
            </p:grpSpPr>
            <p:sp>
              <p:nvSpPr>
                <p:cNvPr id="11442" name="Google Shape;11442;p5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43" name="Google Shape;11443;p5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1444" name="Google Shape;11444;p56"/>
            <p:cNvGrpSpPr/>
            <p:nvPr/>
          </p:nvGrpSpPr>
          <p:grpSpPr>
            <a:xfrm>
              <a:off x="5900602" y="1193063"/>
              <a:ext cx="444345" cy="1023338"/>
              <a:chOff x="5900602" y="1193063"/>
              <a:chExt cx="444345" cy="1023338"/>
            </a:xfrm>
          </p:grpSpPr>
          <p:grpSp>
            <p:nvGrpSpPr>
              <p:cNvPr id="11445" name="Google Shape;11445;p56"/>
              <p:cNvGrpSpPr/>
              <p:nvPr/>
            </p:nvGrpSpPr>
            <p:grpSpPr>
              <a:xfrm>
                <a:off x="6046501" y="1367785"/>
                <a:ext cx="298446" cy="848616"/>
                <a:chOff x="6046501" y="1367785"/>
                <a:chExt cx="298446" cy="848616"/>
              </a:xfrm>
            </p:grpSpPr>
            <p:sp>
              <p:nvSpPr>
                <p:cNvPr id="11446" name="Google Shape;11446;p5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56"/>
              <p:cNvGrpSpPr/>
              <p:nvPr/>
            </p:nvGrpSpPr>
            <p:grpSpPr>
              <a:xfrm>
                <a:off x="5900602" y="1193063"/>
                <a:ext cx="284947" cy="182312"/>
                <a:chOff x="5900602" y="1193063"/>
                <a:chExt cx="284947" cy="182312"/>
              </a:xfrm>
            </p:grpSpPr>
            <p:sp>
              <p:nvSpPr>
                <p:cNvPr id="11449" name="Google Shape;11449;p5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50" name="Google Shape;11450;p5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1451" name="Google Shape;11451;p56"/>
          <p:cNvGrpSpPr/>
          <p:nvPr/>
        </p:nvGrpSpPr>
        <p:grpSpPr>
          <a:xfrm>
            <a:off x="7217825" y="979415"/>
            <a:ext cx="1219413" cy="1051365"/>
            <a:chOff x="7287122" y="1165658"/>
            <a:chExt cx="1219413" cy="1051365"/>
          </a:xfrm>
        </p:grpSpPr>
        <p:grpSp>
          <p:nvGrpSpPr>
            <p:cNvPr id="11452" name="Google Shape;11452;p56"/>
            <p:cNvGrpSpPr/>
            <p:nvPr/>
          </p:nvGrpSpPr>
          <p:grpSpPr>
            <a:xfrm>
              <a:off x="7287122" y="1969723"/>
              <a:ext cx="1219413" cy="247300"/>
              <a:chOff x="7287122" y="1969723"/>
              <a:chExt cx="1219413" cy="247300"/>
            </a:xfrm>
          </p:grpSpPr>
          <p:sp>
            <p:nvSpPr>
              <p:cNvPr id="11453" name="Google Shape;11453;p5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4" name="Google Shape;11454;p56"/>
              <p:cNvGrpSpPr/>
              <p:nvPr/>
            </p:nvGrpSpPr>
            <p:grpSpPr>
              <a:xfrm>
                <a:off x="7287122" y="2063892"/>
                <a:ext cx="1151753" cy="73428"/>
                <a:chOff x="7287122" y="2063892"/>
                <a:chExt cx="1151753" cy="73428"/>
              </a:xfrm>
            </p:grpSpPr>
            <p:sp>
              <p:nvSpPr>
                <p:cNvPr id="11455" name="Google Shape;11455;p5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56" name="Google Shape;11456;p5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1457" name="Google Shape;11457;p56"/>
            <p:cNvGrpSpPr/>
            <p:nvPr/>
          </p:nvGrpSpPr>
          <p:grpSpPr>
            <a:xfrm>
              <a:off x="7287122" y="1712201"/>
              <a:ext cx="1219403" cy="246767"/>
              <a:chOff x="7287122" y="1712201"/>
              <a:chExt cx="1219403" cy="246767"/>
            </a:xfrm>
          </p:grpSpPr>
          <p:sp>
            <p:nvSpPr>
              <p:cNvPr id="11458" name="Google Shape;11458;p5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9" name="Google Shape;11459;p56"/>
              <p:cNvGrpSpPr/>
              <p:nvPr/>
            </p:nvGrpSpPr>
            <p:grpSpPr>
              <a:xfrm>
                <a:off x="7287122" y="1842861"/>
                <a:ext cx="1005303" cy="73419"/>
                <a:chOff x="7287122" y="1842861"/>
                <a:chExt cx="1005303" cy="73419"/>
              </a:xfrm>
            </p:grpSpPr>
            <p:sp>
              <p:nvSpPr>
                <p:cNvPr id="11460" name="Google Shape;11460;p5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61" name="Google Shape;11461;p5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1462" name="Google Shape;11462;p56"/>
            <p:cNvGrpSpPr/>
            <p:nvPr/>
          </p:nvGrpSpPr>
          <p:grpSpPr>
            <a:xfrm>
              <a:off x="7287122" y="1447520"/>
              <a:ext cx="1219403" cy="286667"/>
              <a:chOff x="7287122" y="1447520"/>
              <a:chExt cx="1219403" cy="286667"/>
            </a:xfrm>
          </p:grpSpPr>
          <p:sp>
            <p:nvSpPr>
              <p:cNvPr id="11463" name="Google Shape;11463;p5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4" name="Google Shape;11464;p56"/>
              <p:cNvGrpSpPr/>
              <p:nvPr/>
            </p:nvGrpSpPr>
            <p:grpSpPr>
              <a:xfrm>
                <a:off x="7287122" y="1581977"/>
                <a:ext cx="852803" cy="73428"/>
                <a:chOff x="7287122" y="1581977"/>
                <a:chExt cx="852803" cy="73428"/>
              </a:xfrm>
            </p:grpSpPr>
            <p:sp>
              <p:nvSpPr>
                <p:cNvPr id="11465" name="Google Shape;11465;p5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66" name="Google Shape;11466;p5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1467" name="Google Shape;11467;p56"/>
            <p:cNvGrpSpPr/>
            <p:nvPr/>
          </p:nvGrpSpPr>
          <p:grpSpPr>
            <a:xfrm>
              <a:off x="7287122" y="1165658"/>
              <a:ext cx="1219403" cy="344253"/>
              <a:chOff x="7287122" y="1165658"/>
              <a:chExt cx="1219403" cy="344253"/>
            </a:xfrm>
          </p:grpSpPr>
          <p:sp>
            <p:nvSpPr>
              <p:cNvPr id="11468" name="Google Shape;11468;p5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9" name="Google Shape;11469;p56"/>
              <p:cNvGrpSpPr/>
              <p:nvPr/>
            </p:nvGrpSpPr>
            <p:grpSpPr>
              <a:xfrm>
                <a:off x="7287122" y="1341025"/>
                <a:ext cx="695703" cy="73419"/>
                <a:chOff x="7287122" y="1341025"/>
                <a:chExt cx="695703" cy="73419"/>
              </a:xfrm>
            </p:grpSpPr>
            <p:sp>
              <p:nvSpPr>
                <p:cNvPr id="11470" name="Google Shape;11470;p5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71" name="Google Shape;11471;p5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75" name="Shape 11475"/>
        <p:cNvGrpSpPr/>
        <p:nvPr/>
      </p:nvGrpSpPr>
      <p:grpSpPr>
        <a:xfrm>
          <a:off x="0" y="0"/>
          <a:ext cx="0" cy="0"/>
          <a:chOff x="0" y="0"/>
          <a:chExt cx="0" cy="0"/>
        </a:xfrm>
      </p:grpSpPr>
      <p:grpSp>
        <p:nvGrpSpPr>
          <p:cNvPr id="11476" name="Google Shape;11476;p57"/>
          <p:cNvGrpSpPr/>
          <p:nvPr/>
        </p:nvGrpSpPr>
        <p:grpSpPr>
          <a:xfrm>
            <a:off x="846551" y="2273217"/>
            <a:ext cx="415546" cy="355053"/>
            <a:chOff x="866243" y="2291587"/>
            <a:chExt cx="415546" cy="355053"/>
          </a:xfrm>
        </p:grpSpPr>
        <p:sp>
          <p:nvSpPr>
            <p:cNvPr id="11477" name="Google Shape;11477;p57"/>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7"/>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57"/>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57"/>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7"/>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2" name="Google Shape;11482;p57"/>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3" name="Google Shape;11483;p57"/>
          <p:cNvGrpSpPr/>
          <p:nvPr/>
        </p:nvGrpSpPr>
        <p:grpSpPr>
          <a:xfrm>
            <a:off x="1938828" y="2284205"/>
            <a:ext cx="359213" cy="327807"/>
            <a:chOff x="1958520" y="2302574"/>
            <a:chExt cx="359213" cy="327807"/>
          </a:xfrm>
        </p:grpSpPr>
        <p:sp>
          <p:nvSpPr>
            <p:cNvPr id="11484" name="Google Shape;11484;p57"/>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7"/>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7"/>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57"/>
          <p:cNvGrpSpPr/>
          <p:nvPr/>
        </p:nvGrpSpPr>
        <p:grpSpPr>
          <a:xfrm>
            <a:off x="2560190" y="2269057"/>
            <a:ext cx="207582" cy="359594"/>
            <a:chOff x="2656082" y="2287427"/>
            <a:chExt cx="207582" cy="359594"/>
          </a:xfrm>
        </p:grpSpPr>
        <p:sp>
          <p:nvSpPr>
            <p:cNvPr id="11488" name="Google Shape;11488;p57"/>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7"/>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7"/>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7"/>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57"/>
          <p:cNvGrpSpPr/>
          <p:nvPr/>
        </p:nvGrpSpPr>
        <p:grpSpPr>
          <a:xfrm>
            <a:off x="3029961" y="2303099"/>
            <a:ext cx="362991" cy="290018"/>
            <a:chOff x="3049653" y="2321468"/>
            <a:chExt cx="362991" cy="290018"/>
          </a:xfrm>
        </p:grpSpPr>
        <p:sp>
          <p:nvSpPr>
            <p:cNvPr id="11493" name="Google Shape;11493;p57"/>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7"/>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7"/>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7"/>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57"/>
          <p:cNvGrpSpPr/>
          <p:nvPr/>
        </p:nvGrpSpPr>
        <p:grpSpPr>
          <a:xfrm>
            <a:off x="3544551" y="2271534"/>
            <a:ext cx="422342" cy="355243"/>
            <a:chOff x="3564243" y="2289904"/>
            <a:chExt cx="422342" cy="355243"/>
          </a:xfrm>
        </p:grpSpPr>
        <p:sp>
          <p:nvSpPr>
            <p:cNvPr id="11498" name="Google Shape;11498;p57"/>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7"/>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7"/>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7"/>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7"/>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3" name="Google Shape;11503;p57"/>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4" name="Google Shape;11504;p57"/>
          <p:cNvGrpSpPr/>
          <p:nvPr/>
        </p:nvGrpSpPr>
        <p:grpSpPr>
          <a:xfrm>
            <a:off x="4668202" y="2271344"/>
            <a:ext cx="359594" cy="353909"/>
            <a:chOff x="4687894" y="2289713"/>
            <a:chExt cx="359594" cy="353909"/>
          </a:xfrm>
        </p:grpSpPr>
        <p:sp>
          <p:nvSpPr>
            <p:cNvPr id="11505" name="Google Shape;11505;p57"/>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57"/>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57"/>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8" name="Google Shape;11508;p57"/>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9" name="Google Shape;11509;p57"/>
          <p:cNvGrpSpPr/>
          <p:nvPr/>
        </p:nvGrpSpPr>
        <p:grpSpPr>
          <a:xfrm>
            <a:off x="6352932" y="2289857"/>
            <a:ext cx="263567" cy="317614"/>
            <a:chOff x="6421399" y="2308227"/>
            <a:chExt cx="263567" cy="317614"/>
          </a:xfrm>
        </p:grpSpPr>
        <p:sp>
          <p:nvSpPr>
            <p:cNvPr id="11510" name="Google Shape;11510;p57"/>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7"/>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7"/>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7"/>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4" name="Google Shape;11514;p57"/>
          <p:cNvGrpSpPr/>
          <p:nvPr/>
        </p:nvGrpSpPr>
        <p:grpSpPr>
          <a:xfrm>
            <a:off x="6850501" y="2277250"/>
            <a:ext cx="360356" cy="343462"/>
            <a:chOff x="6870193" y="2295620"/>
            <a:chExt cx="360356" cy="343462"/>
          </a:xfrm>
        </p:grpSpPr>
        <p:sp>
          <p:nvSpPr>
            <p:cNvPr id="11515" name="Google Shape;11515;p57"/>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7"/>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57"/>
          <p:cNvGrpSpPr/>
          <p:nvPr/>
        </p:nvGrpSpPr>
        <p:grpSpPr>
          <a:xfrm>
            <a:off x="7421773" y="2284490"/>
            <a:ext cx="342192" cy="327140"/>
            <a:chOff x="7441465" y="2302860"/>
            <a:chExt cx="342192" cy="327140"/>
          </a:xfrm>
        </p:grpSpPr>
        <p:sp>
          <p:nvSpPr>
            <p:cNvPr id="11518" name="Google Shape;11518;p5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57"/>
          <p:cNvGrpSpPr/>
          <p:nvPr/>
        </p:nvGrpSpPr>
        <p:grpSpPr>
          <a:xfrm>
            <a:off x="7969991" y="2331837"/>
            <a:ext cx="332761" cy="234066"/>
            <a:chOff x="7989683" y="2350207"/>
            <a:chExt cx="332761" cy="234066"/>
          </a:xfrm>
        </p:grpSpPr>
        <p:sp>
          <p:nvSpPr>
            <p:cNvPr id="11521" name="Google Shape;11521;p57"/>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7"/>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7"/>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7"/>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7"/>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7"/>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57"/>
          <p:cNvGrpSpPr/>
          <p:nvPr/>
        </p:nvGrpSpPr>
        <p:grpSpPr>
          <a:xfrm>
            <a:off x="5803602" y="2291381"/>
            <a:ext cx="315327" cy="314978"/>
            <a:chOff x="5823294" y="2309751"/>
            <a:chExt cx="315327" cy="314978"/>
          </a:xfrm>
        </p:grpSpPr>
        <p:sp>
          <p:nvSpPr>
            <p:cNvPr id="11528" name="Google Shape;11528;p57"/>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57"/>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7"/>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7"/>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7"/>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7"/>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7"/>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7"/>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7"/>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7"/>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7"/>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7"/>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7"/>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7"/>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7"/>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7"/>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7"/>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57"/>
          <p:cNvGrpSpPr/>
          <p:nvPr/>
        </p:nvGrpSpPr>
        <p:grpSpPr>
          <a:xfrm>
            <a:off x="2477583" y="2725790"/>
            <a:ext cx="370930" cy="370549"/>
            <a:chOff x="2497275" y="2744159"/>
            <a:chExt cx="370930" cy="370549"/>
          </a:xfrm>
        </p:grpSpPr>
        <p:sp>
          <p:nvSpPr>
            <p:cNvPr id="11546" name="Google Shape;11546;p57"/>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7"/>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7"/>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7"/>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7"/>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7"/>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57"/>
          <p:cNvGrpSpPr/>
          <p:nvPr/>
        </p:nvGrpSpPr>
        <p:grpSpPr>
          <a:xfrm>
            <a:off x="841248" y="2728108"/>
            <a:ext cx="371883" cy="365691"/>
            <a:chOff x="860940" y="2746477"/>
            <a:chExt cx="371883" cy="365691"/>
          </a:xfrm>
        </p:grpSpPr>
        <p:sp>
          <p:nvSpPr>
            <p:cNvPr id="11553" name="Google Shape;11553;p5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5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5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57"/>
          <p:cNvGrpSpPr/>
          <p:nvPr/>
        </p:nvGrpSpPr>
        <p:grpSpPr>
          <a:xfrm>
            <a:off x="1431144" y="2747889"/>
            <a:ext cx="283985" cy="341080"/>
            <a:chOff x="1493849" y="2775533"/>
            <a:chExt cx="283985" cy="341080"/>
          </a:xfrm>
        </p:grpSpPr>
        <p:sp>
          <p:nvSpPr>
            <p:cNvPr id="11559" name="Google Shape;11559;p57"/>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7"/>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57"/>
          <p:cNvGrpSpPr/>
          <p:nvPr/>
        </p:nvGrpSpPr>
        <p:grpSpPr>
          <a:xfrm>
            <a:off x="1933144" y="2756052"/>
            <a:ext cx="372835" cy="342573"/>
            <a:chOff x="1952836" y="2774422"/>
            <a:chExt cx="372835" cy="342573"/>
          </a:xfrm>
        </p:grpSpPr>
        <p:sp>
          <p:nvSpPr>
            <p:cNvPr id="11562" name="Google Shape;11562;p57"/>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7"/>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7"/>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57"/>
          <p:cNvGrpSpPr/>
          <p:nvPr/>
        </p:nvGrpSpPr>
        <p:grpSpPr>
          <a:xfrm>
            <a:off x="3060224" y="2726107"/>
            <a:ext cx="332729" cy="372518"/>
            <a:chOff x="3079916" y="2744477"/>
            <a:chExt cx="332729" cy="372518"/>
          </a:xfrm>
        </p:grpSpPr>
        <p:sp>
          <p:nvSpPr>
            <p:cNvPr id="11566" name="Google Shape;11566;p57"/>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7"/>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7"/>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57"/>
          <p:cNvGrpSpPr/>
          <p:nvPr/>
        </p:nvGrpSpPr>
        <p:grpSpPr>
          <a:xfrm>
            <a:off x="3600884" y="2727155"/>
            <a:ext cx="336889" cy="355592"/>
            <a:chOff x="3620576" y="2745525"/>
            <a:chExt cx="336889" cy="355592"/>
          </a:xfrm>
        </p:grpSpPr>
        <p:sp>
          <p:nvSpPr>
            <p:cNvPr id="11570" name="Google Shape;11570;p57"/>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7"/>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57"/>
          <p:cNvGrpSpPr/>
          <p:nvPr/>
        </p:nvGrpSpPr>
        <p:grpSpPr>
          <a:xfrm>
            <a:off x="4107123" y="2742334"/>
            <a:ext cx="380393" cy="363118"/>
            <a:chOff x="4126815" y="2760704"/>
            <a:chExt cx="380393" cy="363118"/>
          </a:xfrm>
        </p:grpSpPr>
        <p:sp>
          <p:nvSpPr>
            <p:cNvPr id="11573" name="Google Shape;11573;p57"/>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7"/>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7"/>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7"/>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57"/>
          <p:cNvGrpSpPr/>
          <p:nvPr/>
        </p:nvGrpSpPr>
        <p:grpSpPr>
          <a:xfrm>
            <a:off x="4656294" y="2727314"/>
            <a:ext cx="381346" cy="368644"/>
            <a:chOff x="4675986" y="2745684"/>
            <a:chExt cx="381346" cy="368644"/>
          </a:xfrm>
        </p:grpSpPr>
        <p:sp>
          <p:nvSpPr>
            <p:cNvPr id="11578" name="Google Shape;11578;p57"/>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57"/>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0" name="Google Shape;11580;p57"/>
          <p:cNvGrpSpPr/>
          <p:nvPr/>
        </p:nvGrpSpPr>
        <p:grpSpPr>
          <a:xfrm>
            <a:off x="5200924" y="2772692"/>
            <a:ext cx="373185" cy="302466"/>
            <a:chOff x="5220616" y="2791061"/>
            <a:chExt cx="373185" cy="302466"/>
          </a:xfrm>
        </p:grpSpPr>
        <p:sp>
          <p:nvSpPr>
            <p:cNvPr id="11581" name="Google Shape;11581;p57"/>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7"/>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7"/>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7"/>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7"/>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7"/>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7"/>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7"/>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7"/>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7"/>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7"/>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7"/>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7"/>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7"/>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7"/>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7"/>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7"/>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7"/>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57"/>
          <p:cNvGrpSpPr/>
          <p:nvPr/>
        </p:nvGrpSpPr>
        <p:grpSpPr>
          <a:xfrm>
            <a:off x="5768969" y="2754147"/>
            <a:ext cx="284366" cy="344097"/>
            <a:chOff x="5864861" y="2772517"/>
            <a:chExt cx="284366" cy="344097"/>
          </a:xfrm>
        </p:grpSpPr>
        <p:sp>
          <p:nvSpPr>
            <p:cNvPr id="11600" name="Google Shape;11600;p57"/>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7"/>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57"/>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57"/>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7"/>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7"/>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6" name="Google Shape;11606;p57"/>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7" name="Google Shape;11607;p57"/>
          <p:cNvGrpSpPr/>
          <p:nvPr/>
        </p:nvGrpSpPr>
        <p:grpSpPr>
          <a:xfrm>
            <a:off x="6954467" y="2771168"/>
            <a:ext cx="255247" cy="327458"/>
            <a:chOff x="6974158" y="2789537"/>
            <a:chExt cx="255247" cy="327458"/>
          </a:xfrm>
        </p:grpSpPr>
        <p:sp>
          <p:nvSpPr>
            <p:cNvPr id="11608" name="Google Shape;11608;p57"/>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7"/>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7"/>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7"/>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7"/>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7"/>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57"/>
          <p:cNvGrpSpPr/>
          <p:nvPr/>
        </p:nvGrpSpPr>
        <p:grpSpPr>
          <a:xfrm>
            <a:off x="7511005" y="2771930"/>
            <a:ext cx="244291" cy="326314"/>
            <a:chOff x="7530697" y="2790299"/>
            <a:chExt cx="244291" cy="326314"/>
          </a:xfrm>
        </p:grpSpPr>
        <p:sp>
          <p:nvSpPr>
            <p:cNvPr id="11615" name="Google Shape;11615;p57"/>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7"/>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7"/>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7"/>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7"/>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7"/>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57"/>
          <p:cNvGrpSpPr/>
          <p:nvPr/>
        </p:nvGrpSpPr>
        <p:grpSpPr>
          <a:xfrm>
            <a:off x="7968499" y="2813878"/>
            <a:ext cx="332348" cy="283985"/>
            <a:chOff x="7988191" y="2832248"/>
            <a:chExt cx="332348" cy="283985"/>
          </a:xfrm>
        </p:grpSpPr>
        <p:sp>
          <p:nvSpPr>
            <p:cNvPr id="11622" name="Google Shape;11622;p57"/>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7"/>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7"/>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5" name="Google Shape;11625;p57"/>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6" name="Google Shape;11626;p57"/>
          <p:cNvGrpSpPr/>
          <p:nvPr/>
        </p:nvGrpSpPr>
        <p:grpSpPr>
          <a:xfrm>
            <a:off x="3568748" y="3239998"/>
            <a:ext cx="364484" cy="262423"/>
            <a:chOff x="3588440" y="3258368"/>
            <a:chExt cx="364484" cy="262423"/>
          </a:xfrm>
        </p:grpSpPr>
        <p:sp>
          <p:nvSpPr>
            <p:cNvPr id="11627" name="Google Shape;11627;p57"/>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7"/>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7"/>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7"/>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7"/>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7"/>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3" name="Google Shape;11633;p57"/>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4" name="Google Shape;11634;p57"/>
          <p:cNvGrpSpPr/>
          <p:nvPr/>
        </p:nvGrpSpPr>
        <p:grpSpPr>
          <a:xfrm>
            <a:off x="5746125" y="3209355"/>
            <a:ext cx="364865" cy="324822"/>
            <a:chOff x="5765817" y="3227724"/>
            <a:chExt cx="364865" cy="324822"/>
          </a:xfrm>
        </p:grpSpPr>
        <p:sp>
          <p:nvSpPr>
            <p:cNvPr id="11635" name="Google Shape;11635;p57"/>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7"/>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7"/>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57"/>
          <p:cNvGrpSpPr/>
          <p:nvPr/>
        </p:nvGrpSpPr>
        <p:grpSpPr>
          <a:xfrm>
            <a:off x="6208891" y="3219294"/>
            <a:ext cx="446539" cy="303895"/>
            <a:chOff x="6228583" y="3237664"/>
            <a:chExt cx="446539" cy="303895"/>
          </a:xfrm>
        </p:grpSpPr>
        <p:sp>
          <p:nvSpPr>
            <p:cNvPr id="11639" name="Google Shape;11639;p57"/>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7"/>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57"/>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57"/>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7"/>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7"/>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7"/>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7"/>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7"/>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7"/>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7"/>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7"/>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7"/>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7"/>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7"/>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7"/>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7"/>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57"/>
          <p:cNvGrpSpPr/>
          <p:nvPr/>
        </p:nvGrpSpPr>
        <p:grpSpPr>
          <a:xfrm>
            <a:off x="846170" y="3188936"/>
            <a:ext cx="364484" cy="364897"/>
            <a:chOff x="865862" y="3207306"/>
            <a:chExt cx="364484" cy="364897"/>
          </a:xfrm>
        </p:grpSpPr>
        <p:sp>
          <p:nvSpPr>
            <p:cNvPr id="11657" name="Google Shape;11657;p57"/>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57"/>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7"/>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7"/>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7"/>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7"/>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7"/>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7"/>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7"/>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7"/>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7"/>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7"/>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7"/>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7"/>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57"/>
          <p:cNvGrpSpPr/>
          <p:nvPr/>
        </p:nvGrpSpPr>
        <p:grpSpPr>
          <a:xfrm>
            <a:off x="1384925" y="3208593"/>
            <a:ext cx="370168" cy="325965"/>
            <a:chOff x="1404617" y="3226962"/>
            <a:chExt cx="370168" cy="325965"/>
          </a:xfrm>
        </p:grpSpPr>
        <p:sp>
          <p:nvSpPr>
            <p:cNvPr id="11672" name="Google Shape;11672;p57"/>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7"/>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7"/>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7"/>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7"/>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7"/>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7"/>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7"/>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7"/>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57"/>
          <p:cNvGrpSpPr/>
          <p:nvPr/>
        </p:nvGrpSpPr>
        <p:grpSpPr>
          <a:xfrm>
            <a:off x="1933711" y="3197724"/>
            <a:ext cx="366389" cy="354481"/>
            <a:chOff x="1954741" y="3212419"/>
            <a:chExt cx="366389" cy="354481"/>
          </a:xfrm>
        </p:grpSpPr>
        <p:sp>
          <p:nvSpPr>
            <p:cNvPr id="11682" name="Google Shape;11682;p57"/>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7"/>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7"/>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7"/>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57"/>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57"/>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7"/>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57"/>
          <p:cNvGrpSpPr/>
          <p:nvPr/>
        </p:nvGrpSpPr>
        <p:grpSpPr>
          <a:xfrm>
            <a:off x="3023547" y="3197256"/>
            <a:ext cx="366008" cy="348670"/>
            <a:chOff x="3043239" y="3215626"/>
            <a:chExt cx="366008" cy="348670"/>
          </a:xfrm>
        </p:grpSpPr>
        <p:sp>
          <p:nvSpPr>
            <p:cNvPr id="11690" name="Google Shape;11690;p57"/>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7"/>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57"/>
          <p:cNvGrpSpPr/>
          <p:nvPr/>
        </p:nvGrpSpPr>
        <p:grpSpPr>
          <a:xfrm>
            <a:off x="4198641" y="3166613"/>
            <a:ext cx="209107" cy="383442"/>
            <a:chOff x="4218333" y="3184982"/>
            <a:chExt cx="209107" cy="383442"/>
          </a:xfrm>
        </p:grpSpPr>
        <p:sp>
          <p:nvSpPr>
            <p:cNvPr id="11693" name="Google Shape;11693;p57"/>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7"/>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5" name="Google Shape;11695;p57"/>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6" name="Google Shape;11696;p57"/>
          <p:cNvGrpSpPr/>
          <p:nvPr/>
        </p:nvGrpSpPr>
        <p:grpSpPr>
          <a:xfrm>
            <a:off x="6876953" y="3197637"/>
            <a:ext cx="322917" cy="347876"/>
            <a:chOff x="6896644" y="3216007"/>
            <a:chExt cx="322917" cy="347876"/>
          </a:xfrm>
        </p:grpSpPr>
        <p:sp>
          <p:nvSpPr>
            <p:cNvPr id="11697" name="Google Shape;11697;p57"/>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7"/>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7"/>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7"/>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7"/>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7"/>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7"/>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57"/>
          <p:cNvGrpSpPr/>
          <p:nvPr/>
        </p:nvGrpSpPr>
        <p:grpSpPr>
          <a:xfrm>
            <a:off x="7409674" y="3204814"/>
            <a:ext cx="334634" cy="333904"/>
            <a:chOff x="7429366" y="3223183"/>
            <a:chExt cx="334634" cy="333904"/>
          </a:xfrm>
        </p:grpSpPr>
        <p:sp>
          <p:nvSpPr>
            <p:cNvPr id="11705" name="Google Shape;11705;p57"/>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7"/>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7" name="Google Shape;11707;p57"/>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8" name="Google Shape;11708;p57"/>
          <p:cNvGrpSpPr/>
          <p:nvPr/>
        </p:nvGrpSpPr>
        <p:grpSpPr>
          <a:xfrm>
            <a:off x="5196764" y="3707114"/>
            <a:ext cx="356196" cy="265631"/>
            <a:chOff x="5216456" y="3725484"/>
            <a:chExt cx="356196" cy="265631"/>
          </a:xfrm>
        </p:grpSpPr>
        <p:sp>
          <p:nvSpPr>
            <p:cNvPr id="11709" name="Google Shape;11709;p57"/>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7"/>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57"/>
          <p:cNvGrpSpPr/>
          <p:nvPr/>
        </p:nvGrpSpPr>
        <p:grpSpPr>
          <a:xfrm>
            <a:off x="6829701" y="3715625"/>
            <a:ext cx="355053" cy="248038"/>
            <a:chOff x="6849393" y="3733994"/>
            <a:chExt cx="355053" cy="248038"/>
          </a:xfrm>
        </p:grpSpPr>
        <p:sp>
          <p:nvSpPr>
            <p:cNvPr id="11712" name="Google Shape;11712;p57"/>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7"/>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7"/>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7"/>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7"/>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7" name="Google Shape;11717;p57"/>
          <p:cNvGrpSpPr/>
          <p:nvPr/>
        </p:nvGrpSpPr>
        <p:grpSpPr>
          <a:xfrm>
            <a:off x="7899305" y="3696318"/>
            <a:ext cx="392111" cy="280206"/>
            <a:chOff x="7918997" y="3714687"/>
            <a:chExt cx="392111" cy="280206"/>
          </a:xfrm>
        </p:grpSpPr>
        <p:sp>
          <p:nvSpPr>
            <p:cNvPr id="11718" name="Google Shape;11718;p57"/>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7"/>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7"/>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7"/>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7"/>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3" name="Google Shape;11723;p57"/>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4" name="Google Shape;11724;p57"/>
          <p:cNvGrpSpPr/>
          <p:nvPr/>
        </p:nvGrpSpPr>
        <p:grpSpPr>
          <a:xfrm>
            <a:off x="1389085" y="3662594"/>
            <a:ext cx="357720" cy="355148"/>
            <a:chOff x="1408777" y="3680964"/>
            <a:chExt cx="357720" cy="355148"/>
          </a:xfrm>
        </p:grpSpPr>
        <p:sp>
          <p:nvSpPr>
            <p:cNvPr id="11725" name="Google Shape;11725;p57"/>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7"/>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57"/>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57"/>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7"/>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57"/>
          <p:cNvGrpSpPr/>
          <p:nvPr/>
        </p:nvGrpSpPr>
        <p:grpSpPr>
          <a:xfrm>
            <a:off x="1933144" y="3662594"/>
            <a:ext cx="357720" cy="355148"/>
            <a:chOff x="1952836" y="3680964"/>
            <a:chExt cx="357720" cy="355148"/>
          </a:xfrm>
        </p:grpSpPr>
        <p:sp>
          <p:nvSpPr>
            <p:cNvPr id="11731" name="Google Shape;11731;p57"/>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7"/>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7"/>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7"/>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7"/>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57"/>
          <p:cNvGrpSpPr/>
          <p:nvPr/>
        </p:nvGrpSpPr>
        <p:grpSpPr>
          <a:xfrm>
            <a:off x="2477202" y="3662594"/>
            <a:ext cx="357720" cy="355148"/>
            <a:chOff x="2496894" y="3680964"/>
            <a:chExt cx="357720" cy="355148"/>
          </a:xfrm>
        </p:grpSpPr>
        <p:sp>
          <p:nvSpPr>
            <p:cNvPr id="11737" name="Google Shape;11737;p57"/>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7"/>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7"/>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7"/>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7"/>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57"/>
          <p:cNvGrpSpPr/>
          <p:nvPr/>
        </p:nvGrpSpPr>
        <p:grpSpPr>
          <a:xfrm>
            <a:off x="3021292" y="3662689"/>
            <a:ext cx="356164" cy="355815"/>
            <a:chOff x="3040984" y="3681059"/>
            <a:chExt cx="356164" cy="355815"/>
          </a:xfrm>
        </p:grpSpPr>
        <p:sp>
          <p:nvSpPr>
            <p:cNvPr id="11743" name="Google Shape;11743;p57"/>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57"/>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57"/>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57"/>
          <p:cNvGrpSpPr/>
          <p:nvPr/>
        </p:nvGrpSpPr>
        <p:grpSpPr>
          <a:xfrm>
            <a:off x="3564589" y="3680821"/>
            <a:ext cx="358069" cy="317995"/>
            <a:chOff x="3584280" y="3699191"/>
            <a:chExt cx="358069" cy="317995"/>
          </a:xfrm>
        </p:grpSpPr>
        <p:sp>
          <p:nvSpPr>
            <p:cNvPr id="11747" name="Google Shape;11747;p57"/>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7"/>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7"/>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7"/>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1" name="Google Shape;11751;p57"/>
          <p:cNvGrpSpPr/>
          <p:nvPr/>
        </p:nvGrpSpPr>
        <p:grpSpPr>
          <a:xfrm>
            <a:off x="4109790" y="3662689"/>
            <a:ext cx="355402" cy="354291"/>
            <a:chOff x="4129482" y="3681059"/>
            <a:chExt cx="355402" cy="354291"/>
          </a:xfrm>
        </p:grpSpPr>
        <p:sp>
          <p:nvSpPr>
            <p:cNvPr id="11752" name="Google Shape;11752;p57"/>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7"/>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7"/>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7"/>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57"/>
          <p:cNvGrpSpPr/>
          <p:nvPr/>
        </p:nvGrpSpPr>
        <p:grpSpPr>
          <a:xfrm>
            <a:off x="4653849" y="3661927"/>
            <a:ext cx="355434" cy="355815"/>
            <a:chOff x="4673540" y="3680297"/>
            <a:chExt cx="355434" cy="355815"/>
          </a:xfrm>
        </p:grpSpPr>
        <p:sp>
          <p:nvSpPr>
            <p:cNvPr id="11757" name="Google Shape;11757;p57"/>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7"/>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7"/>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57"/>
          <p:cNvGrpSpPr/>
          <p:nvPr/>
        </p:nvGrpSpPr>
        <p:grpSpPr>
          <a:xfrm>
            <a:off x="5759716" y="3680821"/>
            <a:ext cx="317645" cy="318757"/>
            <a:chOff x="5779408" y="3699191"/>
            <a:chExt cx="317645" cy="318757"/>
          </a:xfrm>
        </p:grpSpPr>
        <p:sp>
          <p:nvSpPr>
            <p:cNvPr id="11761" name="Google Shape;11761;p57"/>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7"/>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3" name="Google Shape;11763;p57"/>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4" name="Google Shape;11764;p57"/>
          <p:cNvGrpSpPr/>
          <p:nvPr/>
        </p:nvGrpSpPr>
        <p:grpSpPr>
          <a:xfrm>
            <a:off x="7370743" y="3662499"/>
            <a:ext cx="372073" cy="355243"/>
            <a:chOff x="7390435" y="3680868"/>
            <a:chExt cx="372073" cy="355243"/>
          </a:xfrm>
        </p:grpSpPr>
        <p:sp>
          <p:nvSpPr>
            <p:cNvPr id="11765" name="Google Shape;11765;p57"/>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57"/>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57"/>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7"/>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7"/>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7"/>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57"/>
          <p:cNvGrpSpPr/>
          <p:nvPr/>
        </p:nvGrpSpPr>
        <p:grpSpPr>
          <a:xfrm>
            <a:off x="1392301" y="4119346"/>
            <a:ext cx="374709" cy="374010"/>
            <a:chOff x="1421638" y="4125629"/>
            <a:chExt cx="374709" cy="374010"/>
          </a:xfrm>
        </p:grpSpPr>
        <p:sp>
          <p:nvSpPr>
            <p:cNvPr id="11772" name="Google Shape;11772;p57"/>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7"/>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57"/>
          <p:cNvGrpSpPr/>
          <p:nvPr/>
        </p:nvGrpSpPr>
        <p:grpSpPr>
          <a:xfrm>
            <a:off x="1943917" y="4135255"/>
            <a:ext cx="357720" cy="342192"/>
            <a:chOff x="1973254" y="4156304"/>
            <a:chExt cx="357720" cy="342192"/>
          </a:xfrm>
        </p:grpSpPr>
        <p:sp>
          <p:nvSpPr>
            <p:cNvPr id="11775" name="Google Shape;11775;p57"/>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7"/>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7"/>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7"/>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7"/>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7"/>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57"/>
          <p:cNvGrpSpPr/>
          <p:nvPr/>
        </p:nvGrpSpPr>
        <p:grpSpPr>
          <a:xfrm>
            <a:off x="2494422" y="4136192"/>
            <a:ext cx="341049" cy="340318"/>
            <a:chOff x="2523759" y="4135505"/>
            <a:chExt cx="341049" cy="340318"/>
          </a:xfrm>
        </p:grpSpPr>
        <p:sp>
          <p:nvSpPr>
            <p:cNvPr id="11782" name="Google Shape;11782;p57"/>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57"/>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57"/>
          <p:cNvGrpSpPr/>
          <p:nvPr/>
        </p:nvGrpSpPr>
        <p:grpSpPr>
          <a:xfrm>
            <a:off x="3011266" y="4131175"/>
            <a:ext cx="392079" cy="350353"/>
            <a:chOff x="3040603" y="4130360"/>
            <a:chExt cx="392079" cy="350353"/>
          </a:xfrm>
        </p:grpSpPr>
        <p:sp>
          <p:nvSpPr>
            <p:cNvPr id="11785" name="Google Shape;11785;p57"/>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7"/>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7"/>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7"/>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7"/>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7"/>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7"/>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7"/>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7"/>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7"/>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5" name="Google Shape;11795;p57"/>
          <p:cNvGrpSpPr/>
          <p:nvPr/>
        </p:nvGrpSpPr>
        <p:grpSpPr>
          <a:xfrm>
            <a:off x="3632807" y="4136192"/>
            <a:ext cx="232955" cy="340318"/>
            <a:chOff x="3662144" y="4135505"/>
            <a:chExt cx="232955" cy="340318"/>
          </a:xfrm>
        </p:grpSpPr>
        <p:sp>
          <p:nvSpPr>
            <p:cNvPr id="11796" name="Google Shape;11796;p57"/>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7"/>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7"/>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57"/>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57"/>
          <p:cNvGrpSpPr/>
          <p:nvPr/>
        </p:nvGrpSpPr>
        <p:grpSpPr>
          <a:xfrm>
            <a:off x="4119801" y="4122029"/>
            <a:ext cx="344065" cy="368644"/>
            <a:chOff x="4149138" y="4121151"/>
            <a:chExt cx="344065" cy="368644"/>
          </a:xfrm>
        </p:grpSpPr>
        <p:sp>
          <p:nvSpPr>
            <p:cNvPr id="11801" name="Google Shape;11801;p5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3" name="Google Shape;11813;p57"/>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4" name="Google Shape;11814;p57"/>
          <p:cNvGrpSpPr/>
          <p:nvPr/>
        </p:nvGrpSpPr>
        <p:grpSpPr>
          <a:xfrm>
            <a:off x="5176925" y="4174949"/>
            <a:ext cx="397763" cy="262804"/>
            <a:chOff x="5206262" y="4174817"/>
            <a:chExt cx="397763" cy="262804"/>
          </a:xfrm>
        </p:grpSpPr>
        <p:sp>
          <p:nvSpPr>
            <p:cNvPr id="11815" name="Google Shape;11815;p5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5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5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57"/>
          <p:cNvGrpSpPr/>
          <p:nvPr/>
        </p:nvGrpSpPr>
        <p:grpSpPr>
          <a:xfrm>
            <a:off x="5698279" y="4161342"/>
            <a:ext cx="440505" cy="290018"/>
            <a:chOff x="5727616" y="4204699"/>
            <a:chExt cx="440505" cy="290018"/>
          </a:xfrm>
        </p:grpSpPr>
        <p:sp>
          <p:nvSpPr>
            <p:cNvPr id="11823" name="Google Shape;11823;p5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57"/>
          <p:cNvGrpSpPr/>
          <p:nvPr/>
        </p:nvGrpSpPr>
        <p:grpSpPr>
          <a:xfrm>
            <a:off x="6380726" y="4124093"/>
            <a:ext cx="159950" cy="364516"/>
            <a:chOff x="6410063" y="4135124"/>
            <a:chExt cx="159950" cy="364516"/>
          </a:xfrm>
        </p:grpSpPr>
        <p:sp>
          <p:nvSpPr>
            <p:cNvPr id="11832" name="Google Shape;11832;p57"/>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7"/>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7"/>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7"/>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57"/>
          <p:cNvGrpSpPr/>
          <p:nvPr/>
        </p:nvGrpSpPr>
        <p:grpSpPr>
          <a:xfrm>
            <a:off x="6641065" y="4124284"/>
            <a:ext cx="214378" cy="364135"/>
            <a:chOff x="6924652" y="4135505"/>
            <a:chExt cx="214378" cy="364135"/>
          </a:xfrm>
        </p:grpSpPr>
        <p:sp>
          <p:nvSpPr>
            <p:cNvPr id="11837" name="Google Shape;11837;p57"/>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7"/>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7"/>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7"/>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1" name="Google Shape;11841;p57"/>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1842" name="Google Shape;11842;p5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1843" name="Google Shape;11843;p57"/>
          <p:cNvGrpSpPr/>
          <p:nvPr/>
        </p:nvGrpSpPr>
        <p:grpSpPr>
          <a:xfrm>
            <a:off x="841240" y="4119220"/>
            <a:ext cx="374177" cy="374263"/>
            <a:chOff x="775325" y="4143525"/>
            <a:chExt cx="468776" cy="468884"/>
          </a:xfrm>
        </p:grpSpPr>
        <p:sp>
          <p:nvSpPr>
            <p:cNvPr id="11844" name="Google Shape;11844;p57"/>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7"/>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7"/>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7"/>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57"/>
          <p:cNvGrpSpPr/>
          <p:nvPr/>
        </p:nvGrpSpPr>
        <p:grpSpPr>
          <a:xfrm>
            <a:off x="7015917" y="4114633"/>
            <a:ext cx="219464" cy="383437"/>
            <a:chOff x="1426400" y="1814750"/>
            <a:chExt cx="407850" cy="712575"/>
          </a:xfrm>
        </p:grpSpPr>
        <p:sp>
          <p:nvSpPr>
            <p:cNvPr id="11849" name="Google Shape;11849;p57"/>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7"/>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7"/>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57"/>
          <p:cNvGrpSpPr/>
          <p:nvPr/>
        </p:nvGrpSpPr>
        <p:grpSpPr>
          <a:xfrm>
            <a:off x="7391519" y="4149408"/>
            <a:ext cx="313833" cy="313887"/>
            <a:chOff x="1910075" y="2021700"/>
            <a:chExt cx="583225" cy="583325"/>
          </a:xfrm>
        </p:grpSpPr>
        <p:sp>
          <p:nvSpPr>
            <p:cNvPr id="11853" name="Google Shape;11853;p57"/>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57"/>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57"/>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57"/>
          <p:cNvGrpSpPr/>
          <p:nvPr/>
        </p:nvGrpSpPr>
        <p:grpSpPr>
          <a:xfrm>
            <a:off x="7861486" y="4189187"/>
            <a:ext cx="441255" cy="234329"/>
            <a:chOff x="2749275" y="2099575"/>
            <a:chExt cx="820025" cy="435475"/>
          </a:xfrm>
        </p:grpSpPr>
        <p:sp>
          <p:nvSpPr>
            <p:cNvPr id="11857" name="Google Shape;11857;p57"/>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7"/>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57"/>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7"/>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64" name="Shape 11864"/>
        <p:cNvGrpSpPr/>
        <p:nvPr/>
      </p:nvGrpSpPr>
      <p:grpSpPr>
        <a:xfrm>
          <a:off x="0" y="0"/>
          <a:ext cx="0" cy="0"/>
          <a:chOff x="0" y="0"/>
          <a:chExt cx="0" cy="0"/>
        </a:xfrm>
      </p:grpSpPr>
      <p:grpSp>
        <p:nvGrpSpPr>
          <p:cNvPr id="11865" name="Google Shape;11865;p58"/>
          <p:cNvGrpSpPr/>
          <p:nvPr/>
        </p:nvGrpSpPr>
        <p:grpSpPr>
          <a:xfrm>
            <a:off x="1989449" y="4101269"/>
            <a:ext cx="374774" cy="346073"/>
            <a:chOff x="1989449" y="4282269"/>
            <a:chExt cx="374774" cy="346073"/>
          </a:xfrm>
        </p:grpSpPr>
        <p:sp>
          <p:nvSpPr>
            <p:cNvPr id="11866" name="Google Shape;11866;p58"/>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8"/>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8"/>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8"/>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8"/>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58"/>
          <p:cNvGrpSpPr/>
          <p:nvPr/>
        </p:nvGrpSpPr>
        <p:grpSpPr>
          <a:xfrm>
            <a:off x="2487439" y="4099740"/>
            <a:ext cx="198775" cy="348972"/>
            <a:chOff x="2487439" y="4280740"/>
            <a:chExt cx="198775" cy="348972"/>
          </a:xfrm>
        </p:grpSpPr>
        <p:sp>
          <p:nvSpPr>
            <p:cNvPr id="11872" name="Google Shape;11872;p58"/>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58"/>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58"/>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8"/>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58"/>
          <p:cNvGrpSpPr/>
          <p:nvPr/>
        </p:nvGrpSpPr>
        <p:grpSpPr>
          <a:xfrm>
            <a:off x="2810958" y="4092923"/>
            <a:ext cx="353145" cy="361873"/>
            <a:chOff x="2810958" y="4273923"/>
            <a:chExt cx="353145" cy="361873"/>
          </a:xfrm>
        </p:grpSpPr>
        <p:sp>
          <p:nvSpPr>
            <p:cNvPr id="11877" name="Google Shape;11877;p58"/>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8"/>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8"/>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8"/>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8"/>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8"/>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8"/>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58"/>
          <p:cNvGrpSpPr/>
          <p:nvPr/>
        </p:nvGrpSpPr>
        <p:grpSpPr>
          <a:xfrm>
            <a:off x="6275635" y="4101651"/>
            <a:ext cx="209383" cy="366778"/>
            <a:chOff x="6275635" y="4282651"/>
            <a:chExt cx="209383" cy="366778"/>
          </a:xfrm>
        </p:grpSpPr>
        <p:sp>
          <p:nvSpPr>
            <p:cNvPr id="11885" name="Google Shape;11885;p58"/>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8"/>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58"/>
          <p:cNvGrpSpPr/>
          <p:nvPr/>
        </p:nvGrpSpPr>
        <p:grpSpPr>
          <a:xfrm>
            <a:off x="6701186" y="4102033"/>
            <a:ext cx="280292" cy="366396"/>
            <a:chOff x="6701186" y="4283033"/>
            <a:chExt cx="280292" cy="366396"/>
          </a:xfrm>
        </p:grpSpPr>
        <p:sp>
          <p:nvSpPr>
            <p:cNvPr id="11888" name="Google Shape;11888;p58"/>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8"/>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58"/>
          <p:cNvGrpSpPr/>
          <p:nvPr/>
        </p:nvGrpSpPr>
        <p:grpSpPr>
          <a:xfrm>
            <a:off x="2609571" y="3643958"/>
            <a:ext cx="373627" cy="347347"/>
            <a:chOff x="2609571" y="3824958"/>
            <a:chExt cx="373627" cy="347347"/>
          </a:xfrm>
        </p:grpSpPr>
        <p:sp>
          <p:nvSpPr>
            <p:cNvPr id="11891" name="Google Shape;11891;p58"/>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8"/>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3" name="Google Shape;11893;p58"/>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4" name="Google Shape;11894;p58"/>
          <p:cNvGrpSpPr/>
          <p:nvPr/>
        </p:nvGrpSpPr>
        <p:grpSpPr>
          <a:xfrm>
            <a:off x="916127" y="3626056"/>
            <a:ext cx="221902" cy="380795"/>
            <a:chOff x="916127" y="3807056"/>
            <a:chExt cx="221902" cy="380795"/>
          </a:xfrm>
        </p:grpSpPr>
        <p:sp>
          <p:nvSpPr>
            <p:cNvPr id="11895" name="Google Shape;11895;p58"/>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8"/>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58"/>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58"/>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9" name="Google Shape;11899;p58"/>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8"/>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1" name="Google Shape;11901;p58"/>
          <p:cNvGrpSpPr/>
          <p:nvPr/>
        </p:nvGrpSpPr>
        <p:grpSpPr>
          <a:xfrm>
            <a:off x="3513010" y="3635134"/>
            <a:ext cx="362223" cy="361108"/>
            <a:chOff x="3513010" y="3816134"/>
            <a:chExt cx="362223" cy="361108"/>
          </a:xfrm>
        </p:grpSpPr>
        <p:sp>
          <p:nvSpPr>
            <p:cNvPr id="11902" name="Google Shape;11902;p58"/>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8"/>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8"/>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8"/>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58"/>
          <p:cNvGrpSpPr/>
          <p:nvPr/>
        </p:nvGrpSpPr>
        <p:grpSpPr>
          <a:xfrm>
            <a:off x="3950316" y="3639307"/>
            <a:ext cx="369805" cy="353782"/>
            <a:chOff x="3950316" y="3820307"/>
            <a:chExt cx="369805" cy="353782"/>
          </a:xfrm>
        </p:grpSpPr>
        <p:sp>
          <p:nvSpPr>
            <p:cNvPr id="11907" name="Google Shape;11907;p58"/>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8"/>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8"/>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8"/>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58"/>
          <p:cNvGrpSpPr/>
          <p:nvPr/>
        </p:nvGrpSpPr>
        <p:grpSpPr>
          <a:xfrm>
            <a:off x="1761909" y="3630961"/>
            <a:ext cx="307974" cy="371716"/>
            <a:chOff x="1761909" y="3811961"/>
            <a:chExt cx="307974" cy="371716"/>
          </a:xfrm>
        </p:grpSpPr>
        <p:sp>
          <p:nvSpPr>
            <p:cNvPr id="11912" name="Google Shape;11912;p58"/>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58"/>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8"/>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8"/>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8"/>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58"/>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58"/>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8"/>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8"/>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8"/>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58"/>
          <p:cNvGrpSpPr/>
          <p:nvPr/>
        </p:nvGrpSpPr>
        <p:grpSpPr>
          <a:xfrm>
            <a:off x="5373342" y="3627935"/>
            <a:ext cx="231395" cy="353145"/>
            <a:chOff x="5373342" y="3808935"/>
            <a:chExt cx="231395" cy="353145"/>
          </a:xfrm>
        </p:grpSpPr>
        <p:sp>
          <p:nvSpPr>
            <p:cNvPr id="11923" name="Google Shape;11923;p58"/>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8"/>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8"/>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8"/>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8"/>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58"/>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58"/>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8"/>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8"/>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2" name="Google Shape;11932;p58"/>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3" name="Google Shape;11933;p58"/>
          <p:cNvGrpSpPr/>
          <p:nvPr/>
        </p:nvGrpSpPr>
        <p:grpSpPr>
          <a:xfrm>
            <a:off x="5833775" y="3628445"/>
            <a:ext cx="235185" cy="352253"/>
            <a:chOff x="5833775" y="3809445"/>
            <a:chExt cx="235185" cy="352253"/>
          </a:xfrm>
        </p:grpSpPr>
        <p:sp>
          <p:nvSpPr>
            <p:cNvPr id="11934" name="Google Shape;11934;p58"/>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8"/>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8"/>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58"/>
          <p:cNvGrpSpPr/>
          <p:nvPr/>
        </p:nvGrpSpPr>
        <p:grpSpPr>
          <a:xfrm>
            <a:off x="4942472" y="3628318"/>
            <a:ext cx="238976" cy="352762"/>
            <a:chOff x="4942472" y="3809318"/>
            <a:chExt cx="238976" cy="352762"/>
          </a:xfrm>
        </p:grpSpPr>
        <p:sp>
          <p:nvSpPr>
            <p:cNvPr id="11938" name="Google Shape;11938;p58"/>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8"/>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8"/>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8"/>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8"/>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8"/>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8"/>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58"/>
          <p:cNvGrpSpPr/>
          <p:nvPr/>
        </p:nvGrpSpPr>
        <p:grpSpPr>
          <a:xfrm>
            <a:off x="6266525" y="3626788"/>
            <a:ext cx="260223" cy="353527"/>
            <a:chOff x="6266525" y="3807788"/>
            <a:chExt cx="260223" cy="353527"/>
          </a:xfrm>
        </p:grpSpPr>
        <p:sp>
          <p:nvSpPr>
            <p:cNvPr id="11946" name="Google Shape;11946;p58"/>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8"/>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8"/>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8"/>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0" name="Google Shape;11950;p58"/>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1" name="Google Shape;11951;p58"/>
          <p:cNvGrpSpPr/>
          <p:nvPr/>
        </p:nvGrpSpPr>
        <p:grpSpPr>
          <a:xfrm>
            <a:off x="7184363" y="3628604"/>
            <a:ext cx="202184" cy="352762"/>
            <a:chOff x="7184363" y="3809604"/>
            <a:chExt cx="202184" cy="352762"/>
          </a:xfrm>
        </p:grpSpPr>
        <p:sp>
          <p:nvSpPr>
            <p:cNvPr id="11952" name="Google Shape;11952;p58"/>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58"/>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58"/>
          <p:cNvGrpSpPr/>
          <p:nvPr/>
        </p:nvGrpSpPr>
        <p:grpSpPr>
          <a:xfrm>
            <a:off x="7571624" y="3627935"/>
            <a:ext cx="292047" cy="352762"/>
            <a:chOff x="7571624" y="3808935"/>
            <a:chExt cx="292047" cy="352762"/>
          </a:xfrm>
        </p:grpSpPr>
        <p:sp>
          <p:nvSpPr>
            <p:cNvPr id="11955" name="Google Shape;11955;p58"/>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8"/>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8"/>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8"/>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8"/>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8"/>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58"/>
          <p:cNvGrpSpPr/>
          <p:nvPr/>
        </p:nvGrpSpPr>
        <p:grpSpPr>
          <a:xfrm>
            <a:off x="2174559" y="3175116"/>
            <a:ext cx="364135" cy="359930"/>
            <a:chOff x="2174559" y="3356116"/>
            <a:chExt cx="364135" cy="359930"/>
          </a:xfrm>
        </p:grpSpPr>
        <p:sp>
          <p:nvSpPr>
            <p:cNvPr id="11962" name="Google Shape;11962;p58"/>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8"/>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58"/>
          <p:cNvGrpSpPr/>
          <p:nvPr/>
        </p:nvGrpSpPr>
        <p:grpSpPr>
          <a:xfrm>
            <a:off x="1731934" y="3174639"/>
            <a:ext cx="368371" cy="361554"/>
            <a:chOff x="1731934" y="3355639"/>
            <a:chExt cx="368371" cy="361554"/>
          </a:xfrm>
        </p:grpSpPr>
        <p:sp>
          <p:nvSpPr>
            <p:cNvPr id="11965" name="Google Shape;11965;p58"/>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58"/>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58"/>
          <p:cNvGrpSpPr/>
          <p:nvPr/>
        </p:nvGrpSpPr>
        <p:grpSpPr>
          <a:xfrm>
            <a:off x="3990517" y="3173173"/>
            <a:ext cx="279559" cy="363402"/>
            <a:chOff x="3990517" y="3354173"/>
            <a:chExt cx="279559" cy="363402"/>
          </a:xfrm>
        </p:grpSpPr>
        <p:sp>
          <p:nvSpPr>
            <p:cNvPr id="11968" name="Google Shape;11968;p58"/>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8"/>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8"/>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58"/>
          <p:cNvGrpSpPr/>
          <p:nvPr/>
        </p:nvGrpSpPr>
        <p:grpSpPr>
          <a:xfrm>
            <a:off x="3497847" y="3236374"/>
            <a:ext cx="379680" cy="237606"/>
            <a:chOff x="3497847" y="3417374"/>
            <a:chExt cx="379680" cy="237606"/>
          </a:xfrm>
        </p:grpSpPr>
        <p:sp>
          <p:nvSpPr>
            <p:cNvPr id="11972" name="Google Shape;11972;p58"/>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8"/>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8"/>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8"/>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58"/>
          <p:cNvGrpSpPr/>
          <p:nvPr/>
        </p:nvGrpSpPr>
        <p:grpSpPr>
          <a:xfrm>
            <a:off x="2612597" y="3186075"/>
            <a:ext cx="376271" cy="337982"/>
            <a:chOff x="2612597" y="3367075"/>
            <a:chExt cx="376271" cy="337982"/>
          </a:xfrm>
        </p:grpSpPr>
        <p:sp>
          <p:nvSpPr>
            <p:cNvPr id="11977" name="Google Shape;11977;p58"/>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8"/>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58"/>
          <p:cNvGrpSpPr/>
          <p:nvPr/>
        </p:nvGrpSpPr>
        <p:grpSpPr>
          <a:xfrm>
            <a:off x="3071914" y="3183431"/>
            <a:ext cx="343652" cy="342505"/>
            <a:chOff x="3071914" y="3364431"/>
            <a:chExt cx="343652" cy="342505"/>
          </a:xfrm>
        </p:grpSpPr>
        <p:sp>
          <p:nvSpPr>
            <p:cNvPr id="11980" name="Google Shape;11980;p58"/>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8"/>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8"/>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8"/>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58"/>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5" name="Google Shape;11985;p58"/>
          <p:cNvGrpSpPr/>
          <p:nvPr/>
        </p:nvGrpSpPr>
        <p:grpSpPr>
          <a:xfrm>
            <a:off x="897141" y="3178875"/>
            <a:ext cx="257962" cy="352762"/>
            <a:chOff x="897141" y="3359875"/>
            <a:chExt cx="257962" cy="352762"/>
          </a:xfrm>
        </p:grpSpPr>
        <p:sp>
          <p:nvSpPr>
            <p:cNvPr id="11986" name="Google Shape;11986;p58"/>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8"/>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8"/>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8"/>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8"/>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8"/>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8"/>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8"/>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58"/>
          <p:cNvGrpSpPr/>
          <p:nvPr/>
        </p:nvGrpSpPr>
        <p:grpSpPr>
          <a:xfrm>
            <a:off x="1333682" y="3163330"/>
            <a:ext cx="271213" cy="383088"/>
            <a:chOff x="1333682" y="3344330"/>
            <a:chExt cx="271213" cy="383088"/>
          </a:xfrm>
        </p:grpSpPr>
        <p:sp>
          <p:nvSpPr>
            <p:cNvPr id="11995" name="Google Shape;11995;p58"/>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8"/>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8"/>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8"/>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8"/>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8"/>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8"/>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8"/>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8"/>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8"/>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8"/>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58"/>
          <p:cNvGrpSpPr/>
          <p:nvPr/>
        </p:nvGrpSpPr>
        <p:grpSpPr>
          <a:xfrm>
            <a:off x="6664394" y="3165974"/>
            <a:ext cx="353113" cy="351998"/>
            <a:chOff x="6664394" y="3346974"/>
            <a:chExt cx="353113" cy="351998"/>
          </a:xfrm>
        </p:grpSpPr>
        <p:sp>
          <p:nvSpPr>
            <p:cNvPr id="12007" name="Google Shape;12007;p58"/>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8"/>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8"/>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8"/>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8"/>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2" name="Google Shape;12012;p58"/>
          <p:cNvGrpSpPr/>
          <p:nvPr/>
        </p:nvGrpSpPr>
        <p:grpSpPr>
          <a:xfrm>
            <a:off x="849741" y="1778307"/>
            <a:ext cx="399398" cy="375443"/>
            <a:chOff x="849741" y="1959307"/>
            <a:chExt cx="399398" cy="375443"/>
          </a:xfrm>
        </p:grpSpPr>
        <p:sp>
          <p:nvSpPr>
            <p:cNvPr id="12013" name="Google Shape;12013;p58"/>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8"/>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58"/>
          <p:cNvGrpSpPr/>
          <p:nvPr/>
        </p:nvGrpSpPr>
        <p:grpSpPr>
          <a:xfrm>
            <a:off x="1284212" y="1782766"/>
            <a:ext cx="379489" cy="366046"/>
            <a:chOff x="1284212" y="1963766"/>
            <a:chExt cx="379489" cy="366046"/>
          </a:xfrm>
        </p:grpSpPr>
        <p:sp>
          <p:nvSpPr>
            <p:cNvPr id="12016" name="Google Shape;12016;p58"/>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8"/>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58"/>
          <p:cNvGrpSpPr/>
          <p:nvPr/>
        </p:nvGrpSpPr>
        <p:grpSpPr>
          <a:xfrm>
            <a:off x="3037766" y="1788564"/>
            <a:ext cx="370219" cy="354928"/>
            <a:chOff x="3037766" y="1969564"/>
            <a:chExt cx="370219" cy="354928"/>
          </a:xfrm>
        </p:grpSpPr>
        <p:sp>
          <p:nvSpPr>
            <p:cNvPr id="12019" name="Google Shape;12019;p58"/>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8"/>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8"/>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8"/>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58"/>
          <p:cNvGrpSpPr/>
          <p:nvPr/>
        </p:nvGrpSpPr>
        <p:grpSpPr>
          <a:xfrm>
            <a:off x="3982553" y="1790730"/>
            <a:ext cx="304566" cy="350501"/>
            <a:chOff x="3982553" y="1971730"/>
            <a:chExt cx="304566" cy="350501"/>
          </a:xfrm>
        </p:grpSpPr>
        <p:sp>
          <p:nvSpPr>
            <p:cNvPr id="12024" name="Google Shape;12024;p58"/>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8"/>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58"/>
          <p:cNvGrpSpPr/>
          <p:nvPr/>
        </p:nvGrpSpPr>
        <p:grpSpPr>
          <a:xfrm>
            <a:off x="2567841" y="1813124"/>
            <a:ext cx="399812" cy="306477"/>
            <a:chOff x="2567841" y="1994124"/>
            <a:chExt cx="399812" cy="306477"/>
          </a:xfrm>
        </p:grpSpPr>
        <p:sp>
          <p:nvSpPr>
            <p:cNvPr id="12027" name="Google Shape;12027;p58"/>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8"/>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8"/>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0" name="Google Shape;12030;p58"/>
          <p:cNvGrpSpPr/>
          <p:nvPr/>
        </p:nvGrpSpPr>
        <p:grpSpPr>
          <a:xfrm>
            <a:off x="2212084" y="1779358"/>
            <a:ext cx="324698" cy="372863"/>
            <a:chOff x="2212084" y="1960358"/>
            <a:chExt cx="324698" cy="372863"/>
          </a:xfrm>
        </p:grpSpPr>
        <p:sp>
          <p:nvSpPr>
            <p:cNvPr id="12031" name="Google Shape;12031;p58"/>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8"/>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8"/>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58"/>
          <p:cNvGrpSpPr/>
          <p:nvPr/>
        </p:nvGrpSpPr>
        <p:grpSpPr>
          <a:xfrm>
            <a:off x="1805901" y="1779358"/>
            <a:ext cx="284847" cy="373627"/>
            <a:chOff x="1805901" y="1960358"/>
            <a:chExt cx="284847" cy="373627"/>
          </a:xfrm>
        </p:grpSpPr>
        <p:sp>
          <p:nvSpPr>
            <p:cNvPr id="12035" name="Google Shape;12035;p58"/>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58"/>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7" name="Google Shape;12037;p58"/>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8"/>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8"/>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0" name="Google Shape;12040;p58"/>
          <p:cNvGrpSpPr/>
          <p:nvPr/>
        </p:nvGrpSpPr>
        <p:grpSpPr>
          <a:xfrm>
            <a:off x="6656812" y="1848388"/>
            <a:ext cx="368690" cy="245793"/>
            <a:chOff x="6656812" y="2029388"/>
            <a:chExt cx="368690" cy="245793"/>
          </a:xfrm>
        </p:grpSpPr>
        <p:sp>
          <p:nvSpPr>
            <p:cNvPr id="12041" name="Google Shape;12041;p58"/>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8"/>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8"/>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8"/>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8"/>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8"/>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8"/>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8"/>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8"/>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8"/>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58"/>
          <p:cNvGrpSpPr/>
          <p:nvPr/>
        </p:nvGrpSpPr>
        <p:grpSpPr>
          <a:xfrm>
            <a:off x="4869651" y="1831218"/>
            <a:ext cx="376654" cy="281566"/>
            <a:chOff x="4869651" y="2012218"/>
            <a:chExt cx="376654" cy="281566"/>
          </a:xfrm>
        </p:grpSpPr>
        <p:sp>
          <p:nvSpPr>
            <p:cNvPr id="12052" name="Google Shape;12052;p58"/>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8"/>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8"/>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8"/>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58"/>
          <p:cNvGrpSpPr/>
          <p:nvPr/>
        </p:nvGrpSpPr>
        <p:grpSpPr>
          <a:xfrm>
            <a:off x="5306224" y="1831313"/>
            <a:ext cx="367925" cy="281694"/>
            <a:chOff x="5306224" y="2012313"/>
            <a:chExt cx="367925" cy="281694"/>
          </a:xfrm>
        </p:grpSpPr>
        <p:sp>
          <p:nvSpPr>
            <p:cNvPr id="12057" name="Google Shape;12057;p58"/>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58"/>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9" name="Google Shape;12059;p58"/>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0" name="Google Shape;12060;p58"/>
          <p:cNvGrpSpPr/>
          <p:nvPr/>
        </p:nvGrpSpPr>
        <p:grpSpPr>
          <a:xfrm>
            <a:off x="6195998" y="1802102"/>
            <a:ext cx="368308" cy="338746"/>
            <a:chOff x="6195998" y="1983102"/>
            <a:chExt cx="368308" cy="338746"/>
          </a:xfrm>
        </p:grpSpPr>
        <p:sp>
          <p:nvSpPr>
            <p:cNvPr id="12061" name="Google Shape;12061;p58"/>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8"/>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8"/>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4" name="Google Shape;12064;p58"/>
          <p:cNvGrpSpPr/>
          <p:nvPr/>
        </p:nvGrpSpPr>
        <p:grpSpPr>
          <a:xfrm>
            <a:off x="7542031" y="1830835"/>
            <a:ext cx="369072" cy="280037"/>
            <a:chOff x="7542031" y="2011835"/>
            <a:chExt cx="369072" cy="280037"/>
          </a:xfrm>
        </p:grpSpPr>
        <p:sp>
          <p:nvSpPr>
            <p:cNvPr id="12065" name="Google Shape;12065;p58"/>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8"/>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8"/>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8"/>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8"/>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8"/>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8"/>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8"/>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8"/>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58"/>
          <p:cNvGrpSpPr/>
          <p:nvPr/>
        </p:nvGrpSpPr>
        <p:grpSpPr>
          <a:xfrm>
            <a:off x="8010427" y="3167503"/>
            <a:ext cx="278795" cy="351615"/>
            <a:chOff x="8010427" y="3348503"/>
            <a:chExt cx="278795" cy="351615"/>
          </a:xfrm>
        </p:grpSpPr>
        <p:sp>
          <p:nvSpPr>
            <p:cNvPr id="12075" name="Google Shape;12075;p58"/>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8"/>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8"/>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8"/>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9" name="Google Shape;12079;p58"/>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0" name="Google Shape;12080;p58"/>
          <p:cNvGrpSpPr/>
          <p:nvPr/>
        </p:nvGrpSpPr>
        <p:grpSpPr>
          <a:xfrm>
            <a:off x="7141900" y="3168204"/>
            <a:ext cx="281057" cy="351010"/>
            <a:chOff x="7141900" y="3349204"/>
            <a:chExt cx="281057" cy="351010"/>
          </a:xfrm>
        </p:grpSpPr>
        <p:sp>
          <p:nvSpPr>
            <p:cNvPr id="12081" name="Google Shape;12081;p58"/>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8"/>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8"/>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58"/>
          <p:cNvGrpSpPr/>
          <p:nvPr/>
        </p:nvGrpSpPr>
        <p:grpSpPr>
          <a:xfrm>
            <a:off x="5314188" y="3169032"/>
            <a:ext cx="363752" cy="353113"/>
            <a:chOff x="5314188" y="3350032"/>
            <a:chExt cx="363752" cy="353113"/>
          </a:xfrm>
        </p:grpSpPr>
        <p:sp>
          <p:nvSpPr>
            <p:cNvPr id="12085" name="Google Shape;12085;p58"/>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8"/>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58"/>
          <p:cNvGrpSpPr/>
          <p:nvPr/>
        </p:nvGrpSpPr>
        <p:grpSpPr>
          <a:xfrm>
            <a:off x="5829984" y="3169032"/>
            <a:ext cx="220755" cy="352348"/>
            <a:chOff x="5829984" y="3350032"/>
            <a:chExt cx="220755" cy="352348"/>
          </a:xfrm>
        </p:grpSpPr>
        <p:sp>
          <p:nvSpPr>
            <p:cNvPr id="12088" name="Google Shape;12088;p58"/>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8"/>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8"/>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8"/>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58"/>
          <p:cNvGrpSpPr/>
          <p:nvPr/>
        </p:nvGrpSpPr>
        <p:grpSpPr>
          <a:xfrm>
            <a:off x="4882170" y="3168841"/>
            <a:ext cx="358464" cy="352316"/>
            <a:chOff x="4882170" y="3349841"/>
            <a:chExt cx="358464" cy="352316"/>
          </a:xfrm>
        </p:grpSpPr>
        <p:sp>
          <p:nvSpPr>
            <p:cNvPr id="12093" name="Google Shape;12093;p58"/>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8"/>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5" name="Google Shape;12095;p58"/>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8"/>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7" name="Google Shape;12097;p58"/>
          <p:cNvGrpSpPr/>
          <p:nvPr/>
        </p:nvGrpSpPr>
        <p:grpSpPr>
          <a:xfrm>
            <a:off x="3044965" y="2254220"/>
            <a:ext cx="400194" cy="324316"/>
            <a:chOff x="3044965" y="2435220"/>
            <a:chExt cx="400194" cy="324316"/>
          </a:xfrm>
        </p:grpSpPr>
        <p:sp>
          <p:nvSpPr>
            <p:cNvPr id="12098" name="Google Shape;12098;p58"/>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8"/>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8"/>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1" name="Google Shape;12101;p58"/>
          <p:cNvGrpSpPr/>
          <p:nvPr/>
        </p:nvGrpSpPr>
        <p:grpSpPr>
          <a:xfrm>
            <a:off x="6203579" y="3167981"/>
            <a:ext cx="351615" cy="350373"/>
            <a:chOff x="6203579" y="3348981"/>
            <a:chExt cx="351615" cy="350373"/>
          </a:xfrm>
        </p:grpSpPr>
        <p:sp>
          <p:nvSpPr>
            <p:cNvPr id="12102" name="Google Shape;12102;p58"/>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8"/>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8"/>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8"/>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58"/>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58"/>
          <p:cNvGrpSpPr/>
          <p:nvPr/>
        </p:nvGrpSpPr>
        <p:grpSpPr>
          <a:xfrm>
            <a:off x="4878379" y="2292892"/>
            <a:ext cx="367161" cy="287523"/>
            <a:chOff x="4878379" y="2473892"/>
            <a:chExt cx="367161" cy="287523"/>
          </a:xfrm>
        </p:grpSpPr>
        <p:sp>
          <p:nvSpPr>
            <p:cNvPr id="12108" name="Google Shape;12108;p58"/>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8"/>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8"/>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8"/>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8"/>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58"/>
          <p:cNvGrpSpPr/>
          <p:nvPr/>
        </p:nvGrpSpPr>
        <p:grpSpPr>
          <a:xfrm>
            <a:off x="1325719" y="2706689"/>
            <a:ext cx="290581" cy="372481"/>
            <a:chOff x="1325719" y="2887689"/>
            <a:chExt cx="290581" cy="372481"/>
          </a:xfrm>
        </p:grpSpPr>
        <p:sp>
          <p:nvSpPr>
            <p:cNvPr id="12114" name="Google Shape;12114;p58"/>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8"/>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6" name="Google Shape;12116;p58"/>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7" name="Google Shape;12117;p58"/>
          <p:cNvGrpSpPr/>
          <p:nvPr/>
        </p:nvGrpSpPr>
        <p:grpSpPr>
          <a:xfrm>
            <a:off x="3510335" y="2711499"/>
            <a:ext cx="360726" cy="361204"/>
            <a:chOff x="3510335" y="2892499"/>
            <a:chExt cx="360726" cy="361204"/>
          </a:xfrm>
        </p:grpSpPr>
        <p:sp>
          <p:nvSpPr>
            <p:cNvPr id="12118" name="Google Shape;12118;p58"/>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8"/>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8"/>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8"/>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8"/>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3" name="Google Shape;12123;p58"/>
          <p:cNvGrpSpPr/>
          <p:nvPr/>
        </p:nvGrpSpPr>
        <p:grpSpPr>
          <a:xfrm>
            <a:off x="3086313" y="2696049"/>
            <a:ext cx="320143" cy="392581"/>
            <a:chOff x="3086313" y="2877049"/>
            <a:chExt cx="320143" cy="392581"/>
          </a:xfrm>
        </p:grpSpPr>
        <p:sp>
          <p:nvSpPr>
            <p:cNvPr id="12124" name="Google Shape;12124;p58"/>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8"/>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8"/>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8"/>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8"/>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58"/>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58"/>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8"/>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8"/>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8"/>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8"/>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8"/>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6" name="Google Shape;12136;p58"/>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7" name="Google Shape;12137;p58"/>
          <p:cNvGrpSpPr/>
          <p:nvPr/>
        </p:nvGrpSpPr>
        <p:grpSpPr>
          <a:xfrm>
            <a:off x="861113" y="2704746"/>
            <a:ext cx="333809" cy="373277"/>
            <a:chOff x="861113" y="2885746"/>
            <a:chExt cx="333809" cy="373277"/>
          </a:xfrm>
        </p:grpSpPr>
        <p:sp>
          <p:nvSpPr>
            <p:cNvPr id="12138" name="Google Shape;12138;p58"/>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8"/>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8"/>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1" name="Google Shape;12141;p58"/>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8"/>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3" name="Google Shape;12143;p58"/>
          <p:cNvGrpSpPr/>
          <p:nvPr/>
        </p:nvGrpSpPr>
        <p:grpSpPr>
          <a:xfrm>
            <a:off x="1297654" y="1323481"/>
            <a:ext cx="349354" cy="362223"/>
            <a:chOff x="1297654" y="1504481"/>
            <a:chExt cx="349354" cy="362223"/>
          </a:xfrm>
        </p:grpSpPr>
        <p:sp>
          <p:nvSpPr>
            <p:cNvPr id="12144" name="Google Shape;12144;p58"/>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8"/>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8"/>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7" name="Google Shape;12147;p58"/>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8" name="Google Shape;12148;p58"/>
          <p:cNvGrpSpPr/>
          <p:nvPr/>
        </p:nvGrpSpPr>
        <p:grpSpPr>
          <a:xfrm>
            <a:off x="852385" y="1329916"/>
            <a:ext cx="353145" cy="351998"/>
            <a:chOff x="852385" y="1510916"/>
            <a:chExt cx="353145" cy="351998"/>
          </a:xfrm>
        </p:grpSpPr>
        <p:sp>
          <p:nvSpPr>
            <p:cNvPr id="12149" name="Google Shape;12149;p58"/>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8"/>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58"/>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58"/>
          <p:cNvGrpSpPr/>
          <p:nvPr/>
        </p:nvGrpSpPr>
        <p:grpSpPr>
          <a:xfrm>
            <a:off x="1745217" y="1334471"/>
            <a:ext cx="343269" cy="342505"/>
            <a:chOff x="1745217" y="1515471"/>
            <a:chExt cx="343269" cy="342505"/>
          </a:xfrm>
        </p:grpSpPr>
        <p:sp>
          <p:nvSpPr>
            <p:cNvPr id="12153" name="Google Shape;12153;p58"/>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8"/>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8"/>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8"/>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7" name="Google Shape;12157;p58"/>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8" name="Google Shape;12158;p58"/>
          <p:cNvGrpSpPr/>
          <p:nvPr/>
        </p:nvGrpSpPr>
        <p:grpSpPr>
          <a:xfrm>
            <a:off x="3042703" y="1348137"/>
            <a:ext cx="411535" cy="315587"/>
            <a:chOff x="3042703" y="1529137"/>
            <a:chExt cx="411535" cy="315587"/>
          </a:xfrm>
        </p:grpSpPr>
        <p:sp>
          <p:nvSpPr>
            <p:cNvPr id="12159" name="Google Shape;12159;p58"/>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8"/>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8"/>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8"/>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8"/>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8"/>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8"/>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8"/>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8"/>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58"/>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58"/>
          <p:cNvGrpSpPr/>
          <p:nvPr/>
        </p:nvGrpSpPr>
        <p:grpSpPr>
          <a:xfrm>
            <a:off x="2629289" y="1363682"/>
            <a:ext cx="350501" cy="284497"/>
            <a:chOff x="2629289" y="1544682"/>
            <a:chExt cx="350501" cy="284497"/>
          </a:xfrm>
        </p:grpSpPr>
        <p:sp>
          <p:nvSpPr>
            <p:cNvPr id="12170" name="Google Shape;12170;p58"/>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8"/>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8"/>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8"/>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8"/>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5" name="Google Shape;12175;p58"/>
          <p:cNvGrpSpPr/>
          <p:nvPr/>
        </p:nvGrpSpPr>
        <p:grpSpPr>
          <a:xfrm>
            <a:off x="5305077" y="1321633"/>
            <a:ext cx="367893" cy="365218"/>
            <a:chOff x="5305077" y="1502633"/>
            <a:chExt cx="367893" cy="365218"/>
          </a:xfrm>
        </p:grpSpPr>
        <p:sp>
          <p:nvSpPr>
            <p:cNvPr id="12176" name="Google Shape;12176;p58"/>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8"/>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8" name="Google Shape;12178;p58"/>
          <p:cNvGrpSpPr/>
          <p:nvPr/>
        </p:nvGrpSpPr>
        <p:grpSpPr>
          <a:xfrm>
            <a:off x="7100170" y="1319117"/>
            <a:ext cx="368308" cy="367033"/>
            <a:chOff x="7100170" y="1500117"/>
            <a:chExt cx="368308" cy="367033"/>
          </a:xfrm>
        </p:grpSpPr>
        <p:sp>
          <p:nvSpPr>
            <p:cNvPr id="12179" name="Google Shape;12179;p58"/>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8"/>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8"/>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8"/>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8"/>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8"/>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8"/>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8"/>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8"/>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8"/>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8"/>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58"/>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58"/>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2" name="Google Shape;12192;p58"/>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3" name="Google Shape;12193;p58"/>
          <p:cNvGrpSpPr/>
          <p:nvPr/>
        </p:nvGrpSpPr>
        <p:grpSpPr>
          <a:xfrm>
            <a:off x="6649231" y="1319021"/>
            <a:ext cx="390287" cy="367065"/>
            <a:chOff x="6649231" y="1500021"/>
            <a:chExt cx="390287" cy="367065"/>
          </a:xfrm>
        </p:grpSpPr>
        <p:sp>
          <p:nvSpPr>
            <p:cNvPr id="12194" name="Google Shape;12194;p58"/>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8"/>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8"/>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8"/>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8"/>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8"/>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8"/>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8"/>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8"/>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8"/>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8"/>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8"/>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58"/>
          <p:cNvGrpSpPr/>
          <p:nvPr/>
        </p:nvGrpSpPr>
        <p:grpSpPr>
          <a:xfrm>
            <a:off x="5746938" y="1362503"/>
            <a:ext cx="387261" cy="280356"/>
            <a:chOff x="5746938" y="1543503"/>
            <a:chExt cx="387261" cy="280356"/>
          </a:xfrm>
        </p:grpSpPr>
        <p:sp>
          <p:nvSpPr>
            <p:cNvPr id="12207" name="Google Shape;12207;p58"/>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58"/>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58"/>
          <p:cNvGrpSpPr/>
          <p:nvPr/>
        </p:nvGrpSpPr>
        <p:grpSpPr>
          <a:xfrm>
            <a:off x="6196730" y="1344346"/>
            <a:ext cx="369072" cy="317467"/>
            <a:chOff x="6196730" y="1525346"/>
            <a:chExt cx="369072" cy="317467"/>
          </a:xfrm>
        </p:grpSpPr>
        <p:sp>
          <p:nvSpPr>
            <p:cNvPr id="12210" name="Google Shape;12210;p58"/>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8"/>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8"/>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3" name="Google Shape;12213;p58"/>
          <p:cNvGrpSpPr/>
          <p:nvPr/>
        </p:nvGrpSpPr>
        <p:grpSpPr>
          <a:xfrm>
            <a:off x="4940592" y="1319690"/>
            <a:ext cx="246558" cy="367161"/>
            <a:chOff x="4940592" y="1500690"/>
            <a:chExt cx="246558" cy="367161"/>
          </a:xfrm>
        </p:grpSpPr>
        <p:sp>
          <p:nvSpPr>
            <p:cNvPr id="12214" name="Google Shape;12214;p58"/>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8"/>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8"/>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8"/>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8" name="Google Shape;12218;p58"/>
          <p:cNvGrpSpPr/>
          <p:nvPr/>
        </p:nvGrpSpPr>
        <p:grpSpPr>
          <a:xfrm>
            <a:off x="7964906" y="1318894"/>
            <a:ext cx="380858" cy="367575"/>
            <a:chOff x="7964906" y="1499894"/>
            <a:chExt cx="380858" cy="367575"/>
          </a:xfrm>
        </p:grpSpPr>
        <p:sp>
          <p:nvSpPr>
            <p:cNvPr id="12219" name="Google Shape;12219;p58"/>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8"/>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8"/>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2" name="Google Shape;12222;p58"/>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3" name="Google Shape;12223;p58"/>
          <p:cNvGrpSpPr/>
          <p:nvPr/>
        </p:nvGrpSpPr>
        <p:grpSpPr>
          <a:xfrm>
            <a:off x="8007400" y="2721278"/>
            <a:ext cx="285230" cy="355597"/>
            <a:chOff x="8007400" y="2902278"/>
            <a:chExt cx="285230" cy="355597"/>
          </a:xfrm>
        </p:grpSpPr>
        <p:sp>
          <p:nvSpPr>
            <p:cNvPr id="12224" name="Google Shape;12224;p58"/>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58"/>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58"/>
          <p:cNvGrpSpPr/>
          <p:nvPr/>
        </p:nvGrpSpPr>
        <p:grpSpPr>
          <a:xfrm>
            <a:off x="6219124" y="2721788"/>
            <a:ext cx="318231" cy="355470"/>
            <a:chOff x="6219124" y="2902788"/>
            <a:chExt cx="318231" cy="355470"/>
          </a:xfrm>
        </p:grpSpPr>
        <p:sp>
          <p:nvSpPr>
            <p:cNvPr id="12227" name="Google Shape;12227;p58"/>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8"/>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8"/>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58"/>
          <p:cNvGrpSpPr/>
          <p:nvPr/>
        </p:nvGrpSpPr>
        <p:grpSpPr>
          <a:xfrm>
            <a:off x="4969421" y="2721852"/>
            <a:ext cx="185109" cy="355406"/>
            <a:chOff x="4969421" y="2902852"/>
            <a:chExt cx="185109" cy="355406"/>
          </a:xfrm>
        </p:grpSpPr>
        <p:sp>
          <p:nvSpPr>
            <p:cNvPr id="12231" name="Google Shape;12231;p58"/>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8"/>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8"/>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8"/>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8"/>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8"/>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7" name="Google Shape;12237;p58"/>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8"/>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9" name="Google Shape;12239;p58"/>
          <p:cNvGrpSpPr/>
          <p:nvPr/>
        </p:nvGrpSpPr>
        <p:grpSpPr>
          <a:xfrm>
            <a:off x="6685259" y="2721852"/>
            <a:ext cx="311414" cy="355406"/>
            <a:chOff x="6685259" y="2902852"/>
            <a:chExt cx="311414" cy="355406"/>
          </a:xfrm>
        </p:grpSpPr>
        <p:sp>
          <p:nvSpPr>
            <p:cNvPr id="12240" name="Google Shape;12240;p58"/>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8"/>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8"/>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3" name="Google Shape;12243;p58"/>
          <p:cNvGrpSpPr/>
          <p:nvPr/>
        </p:nvGrpSpPr>
        <p:grpSpPr>
          <a:xfrm>
            <a:off x="5309250" y="2722170"/>
            <a:ext cx="359579" cy="355852"/>
            <a:chOff x="5309250" y="2903170"/>
            <a:chExt cx="359579" cy="355852"/>
          </a:xfrm>
        </p:grpSpPr>
        <p:sp>
          <p:nvSpPr>
            <p:cNvPr id="12244" name="Google Shape;12244;p58"/>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58"/>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58"/>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58"/>
          <p:cNvGrpSpPr/>
          <p:nvPr/>
        </p:nvGrpSpPr>
        <p:grpSpPr>
          <a:xfrm>
            <a:off x="2199565" y="2240172"/>
            <a:ext cx="312179" cy="353431"/>
            <a:chOff x="2199565" y="2421172"/>
            <a:chExt cx="312179" cy="353431"/>
          </a:xfrm>
        </p:grpSpPr>
        <p:sp>
          <p:nvSpPr>
            <p:cNvPr id="12248" name="Google Shape;12248;p58"/>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58"/>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58"/>
          <p:cNvGrpSpPr/>
          <p:nvPr/>
        </p:nvGrpSpPr>
        <p:grpSpPr>
          <a:xfrm>
            <a:off x="1750887" y="2244727"/>
            <a:ext cx="320143" cy="343269"/>
            <a:chOff x="1750887" y="2425727"/>
            <a:chExt cx="320143" cy="343269"/>
          </a:xfrm>
        </p:grpSpPr>
        <p:sp>
          <p:nvSpPr>
            <p:cNvPr id="12251" name="Google Shape;12251;p58"/>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8"/>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58"/>
          <p:cNvGrpSpPr/>
          <p:nvPr/>
        </p:nvGrpSpPr>
        <p:grpSpPr>
          <a:xfrm>
            <a:off x="1298037" y="2244727"/>
            <a:ext cx="338364" cy="342887"/>
            <a:chOff x="1298037" y="2425727"/>
            <a:chExt cx="338364" cy="342887"/>
          </a:xfrm>
        </p:grpSpPr>
        <p:sp>
          <p:nvSpPr>
            <p:cNvPr id="12254" name="Google Shape;12254;p58"/>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8"/>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8"/>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8"/>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8" name="Google Shape;12258;p58"/>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9" name="Google Shape;12259;p58"/>
          <p:cNvGrpSpPr/>
          <p:nvPr/>
        </p:nvGrpSpPr>
        <p:grpSpPr>
          <a:xfrm>
            <a:off x="3974207" y="2248009"/>
            <a:ext cx="320143" cy="338491"/>
            <a:chOff x="3974207" y="2429009"/>
            <a:chExt cx="320143" cy="338491"/>
          </a:xfrm>
        </p:grpSpPr>
        <p:sp>
          <p:nvSpPr>
            <p:cNvPr id="12260" name="Google Shape;12260;p58"/>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8"/>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2" name="Google Shape;12262;p58"/>
          <p:cNvGrpSpPr/>
          <p:nvPr/>
        </p:nvGrpSpPr>
        <p:grpSpPr>
          <a:xfrm>
            <a:off x="2623237" y="2250047"/>
            <a:ext cx="355024" cy="332630"/>
            <a:chOff x="2623237" y="2431047"/>
            <a:chExt cx="355024" cy="332630"/>
          </a:xfrm>
        </p:grpSpPr>
        <p:sp>
          <p:nvSpPr>
            <p:cNvPr id="12263" name="Google Shape;12263;p58"/>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58"/>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58"/>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8"/>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7" name="Google Shape;12267;p58"/>
          <p:cNvGrpSpPr/>
          <p:nvPr/>
        </p:nvGrpSpPr>
        <p:grpSpPr>
          <a:xfrm>
            <a:off x="6657194" y="2253073"/>
            <a:ext cx="375507" cy="367925"/>
            <a:chOff x="6657194" y="2434073"/>
            <a:chExt cx="375507" cy="367925"/>
          </a:xfrm>
        </p:grpSpPr>
        <p:sp>
          <p:nvSpPr>
            <p:cNvPr id="12268" name="Google Shape;12268;p58"/>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8"/>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8"/>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58"/>
          <p:cNvGrpSpPr/>
          <p:nvPr/>
        </p:nvGrpSpPr>
        <p:grpSpPr>
          <a:xfrm>
            <a:off x="7101317" y="2260655"/>
            <a:ext cx="367925" cy="352380"/>
            <a:chOff x="7101317" y="2441655"/>
            <a:chExt cx="367925" cy="352380"/>
          </a:xfrm>
        </p:grpSpPr>
        <p:sp>
          <p:nvSpPr>
            <p:cNvPr id="12272" name="Google Shape;12272;p58"/>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8"/>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58"/>
          <p:cNvGrpSpPr/>
          <p:nvPr/>
        </p:nvGrpSpPr>
        <p:grpSpPr>
          <a:xfrm>
            <a:off x="5756399" y="2253456"/>
            <a:ext cx="367925" cy="367161"/>
            <a:chOff x="5756399" y="2434456"/>
            <a:chExt cx="367925" cy="367161"/>
          </a:xfrm>
        </p:grpSpPr>
        <p:sp>
          <p:nvSpPr>
            <p:cNvPr id="12275" name="Google Shape;12275;p58"/>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8"/>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8"/>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8"/>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58"/>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58"/>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8"/>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2" name="Google Shape;12282;p58"/>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8"/>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4" name="Google Shape;12284;p58"/>
          <p:cNvGrpSpPr/>
          <p:nvPr/>
        </p:nvGrpSpPr>
        <p:grpSpPr>
          <a:xfrm>
            <a:off x="7964906" y="2253073"/>
            <a:ext cx="373627" cy="367925"/>
            <a:chOff x="7964906" y="2434073"/>
            <a:chExt cx="373627" cy="367925"/>
          </a:xfrm>
        </p:grpSpPr>
        <p:sp>
          <p:nvSpPr>
            <p:cNvPr id="12285" name="Google Shape;12285;p58"/>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8"/>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58"/>
          <p:cNvGrpSpPr/>
          <p:nvPr/>
        </p:nvGrpSpPr>
        <p:grpSpPr>
          <a:xfrm>
            <a:off x="6194086" y="2256737"/>
            <a:ext cx="369837" cy="360471"/>
            <a:chOff x="6194086" y="2437737"/>
            <a:chExt cx="369837" cy="360471"/>
          </a:xfrm>
        </p:grpSpPr>
        <p:sp>
          <p:nvSpPr>
            <p:cNvPr id="12288" name="Google Shape;12288;p58"/>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8"/>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0" name="Google Shape;12290;p58"/>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2291" name="Google Shape;12291;p58"/>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95" name="Shape 12295"/>
        <p:cNvGrpSpPr/>
        <p:nvPr/>
      </p:nvGrpSpPr>
      <p:grpSpPr>
        <a:xfrm>
          <a:off x="0" y="0"/>
          <a:ext cx="0" cy="0"/>
          <a:chOff x="0" y="0"/>
          <a:chExt cx="0" cy="0"/>
        </a:xfrm>
      </p:grpSpPr>
      <p:grpSp>
        <p:nvGrpSpPr>
          <p:cNvPr id="12296" name="Google Shape;12296;p59"/>
          <p:cNvGrpSpPr/>
          <p:nvPr/>
        </p:nvGrpSpPr>
        <p:grpSpPr>
          <a:xfrm>
            <a:off x="3122257" y="1334344"/>
            <a:ext cx="294850" cy="349434"/>
            <a:chOff x="3122257" y="1508594"/>
            <a:chExt cx="294850" cy="349434"/>
          </a:xfrm>
        </p:grpSpPr>
        <p:sp>
          <p:nvSpPr>
            <p:cNvPr id="12297" name="Google Shape;12297;p59"/>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9"/>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9"/>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9"/>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9"/>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59"/>
          <p:cNvGrpSpPr/>
          <p:nvPr/>
        </p:nvGrpSpPr>
        <p:grpSpPr>
          <a:xfrm>
            <a:off x="910723" y="1333962"/>
            <a:ext cx="251660" cy="350166"/>
            <a:chOff x="910723" y="1508212"/>
            <a:chExt cx="251660" cy="350166"/>
          </a:xfrm>
        </p:grpSpPr>
        <p:sp>
          <p:nvSpPr>
            <p:cNvPr id="12303" name="Google Shape;12303;p59"/>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59"/>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9"/>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9"/>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9"/>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9"/>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9"/>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9"/>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9"/>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59"/>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59"/>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9"/>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9"/>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9"/>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9"/>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9"/>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9"/>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59"/>
          <p:cNvGrpSpPr/>
          <p:nvPr/>
        </p:nvGrpSpPr>
        <p:grpSpPr>
          <a:xfrm>
            <a:off x="1308631" y="1333580"/>
            <a:ext cx="350166" cy="350198"/>
            <a:chOff x="1308631" y="1507830"/>
            <a:chExt cx="350166" cy="350198"/>
          </a:xfrm>
        </p:grpSpPr>
        <p:sp>
          <p:nvSpPr>
            <p:cNvPr id="12321" name="Google Shape;12321;p59"/>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9"/>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9"/>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9"/>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59"/>
          <p:cNvGrpSpPr/>
          <p:nvPr/>
        </p:nvGrpSpPr>
        <p:grpSpPr>
          <a:xfrm>
            <a:off x="1756921" y="1335489"/>
            <a:ext cx="345997" cy="345997"/>
            <a:chOff x="1756921" y="1509739"/>
            <a:chExt cx="345997" cy="345997"/>
          </a:xfrm>
        </p:grpSpPr>
        <p:sp>
          <p:nvSpPr>
            <p:cNvPr id="12326" name="Google Shape;12326;p59"/>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9"/>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9"/>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9"/>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9"/>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9"/>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9"/>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9"/>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9"/>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9"/>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9"/>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59"/>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59"/>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9"/>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9"/>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9"/>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9"/>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59"/>
          <p:cNvGrpSpPr/>
          <p:nvPr/>
        </p:nvGrpSpPr>
        <p:grpSpPr>
          <a:xfrm>
            <a:off x="2216956" y="1336253"/>
            <a:ext cx="318721" cy="345615"/>
            <a:chOff x="2216956" y="1510503"/>
            <a:chExt cx="318721" cy="345615"/>
          </a:xfrm>
        </p:grpSpPr>
        <p:sp>
          <p:nvSpPr>
            <p:cNvPr id="12344" name="Google Shape;12344;p59"/>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59"/>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59"/>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9"/>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9"/>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59"/>
          <p:cNvGrpSpPr/>
          <p:nvPr/>
        </p:nvGrpSpPr>
        <p:grpSpPr>
          <a:xfrm>
            <a:off x="3988156" y="1394211"/>
            <a:ext cx="349052" cy="230049"/>
            <a:chOff x="3988156" y="1568461"/>
            <a:chExt cx="349052" cy="230049"/>
          </a:xfrm>
        </p:grpSpPr>
        <p:sp>
          <p:nvSpPr>
            <p:cNvPr id="12350" name="Google Shape;12350;p59"/>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9"/>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9"/>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9"/>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9"/>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9"/>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9"/>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59"/>
          <p:cNvGrpSpPr/>
          <p:nvPr/>
        </p:nvGrpSpPr>
        <p:grpSpPr>
          <a:xfrm>
            <a:off x="2633037" y="1325623"/>
            <a:ext cx="379002" cy="366112"/>
            <a:chOff x="2633037" y="1499873"/>
            <a:chExt cx="379002" cy="366112"/>
          </a:xfrm>
        </p:grpSpPr>
        <p:sp>
          <p:nvSpPr>
            <p:cNvPr id="12358" name="Google Shape;12358;p59"/>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9"/>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9"/>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9"/>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9"/>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9"/>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59"/>
          <p:cNvGrpSpPr/>
          <p:nvPr/>
        </p:nvGrpSpPr>
        <p:grpSpPr>
          <a:xfrm>
            <a:off x="6675256" y="1341919"/>
            <a:ext cx="327823" cy="357009"/>
            <a:chOff x="6675256" y="1516169"/>
            <a:chExt cx="327823" cy="357009"/>
          </a:xfrm>
        </p:grpSpPr>
        <p:sp>
          <p:nvSpPr>
            <p:cNvPr id="12365" name="Google Shape;12365;p59"/>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59"/>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9"/>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9"/>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9"/>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9"/>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9"/>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9"/>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9"/>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59"/>
          <p:cNvGrpSpPr/>
          <p:nvPr/>
        </p:nvGrpSpPr>
        <p:grpSpPr>
          <a:xfrm>
            <a:off x="8020159" y="1342301"/>
            <a:ext cx="300897" cy="356627"/>
            <a:chOff x="8020159" y="1516551"/>
            <a:chExt cx="300897" cy="356627"/>
          </a:xfrm>
        </p:grpSpPr>
        <p:sp>
          <p:nvSpPr>
            <p:cNvPr id="12375" name="Google Shape;12375;p59"/>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59"/>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59"/>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9"/>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9"/>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59"/>
          <p:cNvGrpSpPr/>
          <p:nvPr/>
        </p:nvGrpSpPr>
        <p:grpSpPr>
          <a:xfrm>
            <a:off x="5377363" y="1341919"/>
            <a:ext cx="257357" cy="356627"/>
            <a:chOff x="5377363" y="1516169"/>
            <a:chExt cx="257357" cy="356627"/>
          </a:xfrm>
        </p:grpSpPr>
        <p:sp>
          <p:nvSpPr>
            <p:cNvPr id="12381" name="Google Shape;12381;p59"/>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9"/>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9"/>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9"/>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9"/>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9"/>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9"/>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9"/>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9"/>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9"/>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9"/>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9"/>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9"/>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9"/>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9"/>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9"/>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59"/>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59"/>
          <p:cNvGrpSpPr/>
          <p:nvPr/>
        </p:nvGrpSpPr>
        <p:grpSpPr>
          <a:xfrm>
            <a:off x="4880567" y="1361620"/>
            <a:ext cx="356245" cy="317607"/>
            <a:chOff x="4880567" y="1535870"/>
            <a:chExt cx="356245" cy="317607"/>
          </a:xfrm>
        </p:grpSpPr>
        <p:sp>
          <p:nvSpPr>
            <p:cNvPr id="12399" name="Google Shape;12399;p59"/>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9"/>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9"/>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9"/>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9"/>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4" name="Google Shape;12404;p59"/>
          <p:cNvGrpSpPr/>
          <p:nvPr/>
        </p:nvGrpSpPr>
        <p:grpSpPr>
          <a:xfrm>
            <a:off x="5771483" y="1341537"/>
            <a:ext cx="357359" cy="357391"/>
            <a:chOff x="5771483" y="1515787"/>
            <a:chExt cx="357359" cy="357391"/>
          </a:xfrm>
        </p:grpSpPr>
        <p:sp>
          <p:nvSpPr>
            <p:cNvPr id="12405" name="Google Shape;12405;p59"/>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9"/>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9"/>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9"/>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59"/>
          <p:cNvGrpSpPr/>
          <p:nvPr/>
        </p:nvGrpSpPr>
        <p:grpSpPr>
          <a:xfrm>
            <a:off x="7121669" y="1359360"/>
            <a:ext cx="321362" cy="321362"/>
            <a:chOff x="7121669" y="1533610"/>
            <a:chExt cx="321362" cy="321362"/>
          </a:xfrm>
        </p:grpSpPr>
        <p:sp>
          <p:nvSpPr>
            <p:cNvPr id="12410" name="Google Shape;12410;p59"/>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9"/>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9"/>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9"/>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59"/>
          <p:cNvGrpSpPr/>
          <p:nvPr/>
        </p:nvGrpSpPr>
        <p:grpSpPr>
          <a:xfrm>
            <a:off x="7562766" y="1340614"/>
            <a:ext cx="327059" cy="360192"/>
            <a:chOff x="7562766" y="1514864"/>
            <a:chExt cx="327059" cy="360192"/>
          </a:xfrm>
        </p:grpSpPr>
        <p:sp>
          <p:nvSpPr>
            <p:cNvPr id="12415" name="Google Shape;12415;p59"/>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9"/>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9"/>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9"/>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59"/>
          <p:cNvGrpSpPr/>
          <p:nvPr/>
        </p:nvGrpSpPr>
        <p:grpSpPr>
          <a:xfrm>
            <a:off x="6221229" y="1324423"/>
            <a:ext cx="361636" cy="362183"/>
            <a:chOff x="6259175" y="1559008"/>
            <a:chExt cx="271743" cy="272093"/>
          </a:xfrm>
        </p:grpSpPr>
        <p:sp>
          <p:nvSpPr>
            <p:cNvPr id="12420" name="Google Shape;12420;p59"/>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9"/>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9"/>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59"/>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59"/>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9"/>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9"/>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9"/>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9"/>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9"/>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9"/>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9"/>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9"/>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9"/>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59"/>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59"/>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9"/>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59"/>
          <p:cNvGrpSpPr/>
          <p:nvPr/>
        </p:nvGrpSpPr>
        <p:grpSpPr>
          <a:xfrm>
            <a:off x="6671087" y="1835054"/>
            <a:ext cx="332757" cy="281833"/>
            <a:chOff x="6671087" y="2009304"/>
            <a:chExt cx="332757" cy="281833"/>
          </a:xfrm>
        </p:grpSpPr>
        <p:sp>
          <p:nvSpPr>
            <p:cNvPr id="12438" name="Google Shape;12438;p59"/>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9"/>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0" name="Google Shape;12440;p59"/>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1" name="Google Shape;12441;p59"/>
          <p:cNvGrpSpPr/>
          <p:nvPr/>
        </p:nvGrpSpPr>
        <p:grpSpPr>
          <a:xfrm>
            <a:off x="2201806" y="1802335"/>
            <a:ext cx="349784" cy="349434"/>
            <a:chOff x="2201806" y="1976585"/>
            <a:chExt cx="349784" cy="349434"/>
          </a:xfrm>
        </p:grpSpPr>
        <p:sp>
          <p:nvSpPr>
            <p:cNvPr id="12442" name="Google Shape;12442;p59"/>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9"/>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9"/>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9"/>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6" name="Google Shape;12446;p59"/>
          <p:cNvGrpSpPr/>
          <p:nvPr/>
        </p:nvGrpSpPr>
        <p:grpSpPr>
          <a:xfrm>
            <a:off x="3094217" y="1802335"/>
            <a:ext cx="350198" cy="350548"/>
            <a:chOff x="3094217" y="1976585"/>
            <a:chExt cx="350198" cy="350548"/>
          </a:xfrm>
        </p:grpSpPr>
        <p:sp>
          <p:nvSpPr>
            <p:cNvPr id="12447" name="Google Shape;12447;p59"/>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9"/>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9"/>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9"/>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59"/>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59"/>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9"/>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9"/>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9"/>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9"/>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9"/>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9"/>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9"/>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0" name="Google Shape;12460;p59"/>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1" name="Google Shape;12461;p59"/>
          <p:cNvGrpSpPr/>
          <p:nvPr/>
        </p:nvGrpSpPr>
        <p:grpSpPr>
          <a:xfrm>
            <a:off x="3979435" y="1802335"/>
            <a:ext cx="345265" cy="349848"/>
            <a:chOff x="3979435" y="1976585"/>
            <a:chExt cx="345265" cy="349848"/>
          </a:xfrm>
        </p:grpSpPr>
        <p:sp>
          <p:nvSpPr>
            <p:cNvPr id="12462" name="Google Shape;12462;p59"/>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9"/>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9"/>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9"/>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9"/>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9"/>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9"/>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9"/>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9"/>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9"/>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9"/>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59"/>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59"/>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9"/>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9"/>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59"/>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59"/>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59"/>
          <p:cNvGrpSpPr/>
          <p:nvPr/>
        </p:nvGrpSpPr>
        <p:grpSpPr>
          <a:xfrm>
            <a:off x="3541011" y="1334344"/>
            <a:ext cx="350166" cy="349434"/>
            <a:chOff x="3541011" y="1508594"/>
            <a:chExt cx="350166" cy="349434"/>
          </a:xfrm>
        </p:grpSpPr>
        <p:sp>
          <p:nvSpPr>
            <p:cNvPr id="12480" name="Google Shape;12480;p59"/>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9"/>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9"/>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9"/>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9"/>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9"/>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9"/>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9"/>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9"/>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9"/>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59"/>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59"/>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9"/>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59"/>
          <p:cNvGrpSpPr/>
          <p:nvPr/>
        </p:nvGrpSpPr>
        <p:grpSpPr>
          <a:xfrm>
            <a:off x="3576626" y="1801571"/>
            <a:ext cx="284251" cy="351694"/>
            <a:chOff x="3576626" y="1975821"/>
            <a:chExt cx="284251" cy="351694"/>
          </a:xfrm>
        </p:grpSpPr>
        <p:sp>
          <p:nvSpPr>
            <p:cNvPr id="12494" name="Google Shape;12494;p59"/>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59"/>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59"/>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59"/>
          <p:cNvGrpSpPr/>
          <p:nvPr/>
        </p:nvGrpSpPr>
        <p:grpSpPr>
          <a:xfrm>
            <a:off x="2722090" y="2715912"/>
            <a:ext cx="238770" cy="371841"/>
            <a:chOff x="2722090" y="2890162"/>
            <a:chExt cx="238770" cy="371841"/>
          </a:xfrm>
        </p:grpSpPr>
        <p:sp>
          <p:nvSpPr>
            <p:cNvPr id="12498" name="Google Shape;12498;p59"/>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9"/>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9"/>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1" name="Google Shape;12501;p59"/>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2" name="Google Shape;12502;p59"/>
          <p:cNvGrpSpPr/>
          <p:nvPr/>
        </p:nvGrpSpPr>
        <p:grpSpPr>
          <a:xfrm>
            <a:off x="6216367" y="1795906"/>
            <a:ext cx="361147" cy="361147"/>
            <a:chOff x="6216367" y="1970156"/>
            <a:chExt cx="361147" cy="361147"/>
          </a:xfrm>
        </p:grpSpPr>
        <p:sp>
          <p:nvSpPr>
            <p:cNvPr id="12503" name="Google Shape;12503;p59"/>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9"/>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9"/>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9"/>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59"/>
          <p:cNvGrpSpPr/>
          <p:nvPr/>
        </p:nvGrpSpPr>
        <p:grpSpPr>
          <a:xfrm>
            <a:off x="1289311" y="2751972"/>
            <a:ext cx="408156" cy="299783"/>
            <a:chOff x="1289311" y="2926222"/>
            <a:chExt cx="408156" cy="299783"/>
          </a:xfrm>
        </p:grpSpPr>
        <p:sp>
          <p:nvSpPr>
            <p:cNvPr id="12508" name="Google Shape;12508;p59"/>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9"/>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59"/>
          <p:cNvGrpSpPr/>
          <p:nvPr/>
        </p:nvGrpSpPr>
        <p:grpSpPr>
          <a:xfrm>
            <a:off x="7978465" y="1795142"/>
            <a:ext cx="361147" cy="360797"/>
            <a:chOff x="7978465" y="1969392"/>
            <a:chExt cx="361147" cy="360797"/>
          </a:xfrm>
        </p:grpSpPr>
        <p:sp>
          <p:nvSpPr>
            <p:cNvPr id="12511" name="Google Shape;12511;p59"/>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59"/>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59"/>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9"/>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9"/>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9"/>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9"/>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9"/>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9"/>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0" name="Google Shape;12520;p59"/>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1" name="Google Shape;12521;p59"/>
          <p:cNvGrpSpPr/>
          <p:nvPr/>
        </p:nvGrpSpPr>
        <p:grpSpPr>
          <a:xfrm>
            <a:off x="854261" y="2734563"/>
            <a:ext cx="377474" cy="335748"/>
            <a:chOff x="854261" y="2908813"/>
            <a:chExt cx="377474" cy="335748"/>
          </a:xfrm>
        </p:grpSpPr>
        <p:sp>
          <p:nvSpPr>
            <p:cNvPr id="12522" name="Google Shape;12522;p59"/>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9"/>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9"/>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9"/>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9"/>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7" name="Google Shape;12527;p59"/>
          <p:cNvGrpSpPr/>
          <p:nvPr/>
        </p:nvGrpSpPr>
        <p:grpSpPr>
          <a:xfrm>
            <a:off x="1749728" y="2720527"/>
            <a:ext cx="386927" cy="363438"/>
            <a:chOff x="1749728" y="2894777"/>
            <a:chExt cx="386927" cy="363438"/>
          </a:xfrm>
        </p:grpSpPr>
        <p:sp>
          <p:nvSpPr>
            <p:cNvPr id="12528" name="Google Shape;12528;p59"/>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9"/>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9"/>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9"/>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9"/>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9"/>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9"/>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59"/>
          <p:cNvGrpSpPr/>
          <p:nvPr/>
        </p:nvGrpSpPr>
        <p:grpSpPr>
          <a:xfrm>
            <a:off x="7098912" y="1795142"/>
            <a:ext cx="359651" cy="361560"/>
            <a:chOff x="7098912" y="1969392"/>
            <a:chExt cx="359651" cy="361560"/>
          </a:xfrm>
        </p:grpSpPr>
        <p:sp>
          <p:nvSpPr>
            <p:cNvPr id="12536" name="Google Shape;12536;p59"/>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9"/>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9"/>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59"/>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59"/>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9"/>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9"/>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9"/>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9"/>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9"/>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9"/>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9"/>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9"/>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9" name="Google Shape;12549;p59"/>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0" name="Google Shape;12550;p59"/>
          <p:cNvGrpSpPr/>
          <p:nvPr/>
        </p:nvGrpSpPr>
        <p:grpSpPr>
          <a:xfrm>
            <a:off x="5352728" y="1815989"/>
            <a:ext cx="327091" cy="322508"/>
            <a:chOff x="5352728" y="1990239"/>
            <a:chExt cx="327091" cy="322508"/>
          </a:xfrm>
        </p:grpSpPr>
        <p:sp>
          <p:nvSpPr>
            <p:cNvPr id="12551" name="Google Shape;12551;p59"/>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9"/>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9"/>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59"/>
          <p:cNvGrpSpPr/>
          <p:nvPr/>
        </p:nvGrpSpPr>
        <p:grpSpPr>
          <a:xfrm>
            <a:off x="7538896" y="1795906"/>
            <a:ext cx="361147" cy="361529"/>
            <a:chOff x="7538896" y="1970156"/>
            <a:chExt cx="361147" cy="361529"/>
          </a:xfrm>
        </p:grpSpPr>
        <p:sp>
          <p:nvSpPr>
            <p:cNvPr id="12555" name="Google Shape;12555;p59"/>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9"/>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9"/>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59"/>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59"/>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9"/>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59"/>
          <p:cNvGrpSpPr/>
          <p:nvPr/>
        </p:nvGrpSpPr>
        <p:grpSpPr>
          <a:xfrm>
            <a:off x="4896099" y="1796670"/>
            <a:ext cx="358155" cy="358123"/>
            <a:chOff x="4896099" y="1970920"/>
            <a:chExt cx="358155" cy="358123"/>
          </a:xfrm>
        </p:grpSpPr>
        <p:sp>
          <p:nvSpPr>
            <p:cNvPr id="12562" name="Google Shape;12562;p59"/>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9"/>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9"/>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59"/>
          <p:cNvGrpSpPr/>
          <p:nvPr/>
        </p:nvGrpSpPr>
        <p:grpSpPr>
          <a:xfrm>
            <a:off x="4048787" y="2802769"/>
            <a:ext cx="283488" cy="198604"/>
            <a:chOff x="4048787" y="2977019"/>
            <a:chExt cx="283488" cy="198604"/>
          </a:xfrm>
        </p:grpSpPr>
        <p:sp>
          <p:nvSpPr>
            <p:cNvPr id="12566" name="Google Shape;12566;p59"/>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9"/>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9"/>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9"/>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9"/>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9"/>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59"/>
          <p:cNvGrpSpPr/>
          <p:nvPr/>
        </p:nvGrpSpPr>
        <p:grpSpPr>
          <a:xfrm>
            <a:off x="4054103" y="2255941"/>
            <a:ext cx="218687" cy="349052"/>
            <a:chOff x="4054103" y="2430191"/>
            <a:chExt cx="218687" cy="349052"/>
          </a:xfrm>
        </p:grpSpPr>
        <p:sp>
          <p:nvSpPr>
            <p:cNvPr id="12573" name="Google Shape;12573;p59"/>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59"/>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5" name="Google Shape;12575;p59"/>
          <p:cNvGrpSpPr/>
          <p:nvPr/>
        </p:nvGrpSpPr>
        <p:grpSpPr>
          <a:xfrm>
            <a:off x="2185128" y="2253299"/>
            <a:ext cx="382758" cy="356595"/>
            <a:chOff x="2185128" y="2427549"/>
            <a:chExt cx="382758" cy="356595"/>
          </a:xfrm>
        </p:grpSpPr>
        <p:sp>
          <p:nvSpPr>
            <p:cNvPr id="12576" name="Google Shape;12576;p59"/>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9"/>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9"/>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9"/>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0" name="Google Shape;12580;p59"/>
          <p:cNvGrpSpPr/>
          <p:nvPr/>
        </p:nvGrpSpPr>
        <p:grpSpPr>
          <a:xfrm>
            <a:off x="2656907" y="2265043"/>
            <a:ext cx="332757" cy="332343"/>
            <a:chOff x="2656907" y="2439293"/>
            <a:chExt cx="332757" cy="332343"/>
          </a:xfrm>
        </p:grpSpPr>
        <p:sp>
          <p:nvSpPr>
            <p:cNvPr id="12581" name="Google Shape;12581;p59"/>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9"/>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9"/>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59"/>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9"/>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9"/>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9"/>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59"/>
          <p:cNvGrpSpPr/>
          <p:nvPr/>
        </p:nvGrpSpPr>
        <p:grpSpPr>
          <a:xfrm>
            <a:off x="1731523" y="2248366"/>
            <a:ext cx="399435" cy="365698"/>
            <a:chOff x="1731523" y="2422616"/>
            <a:chExt cx="399435" cy="365698"/>
          </a:xfrm>
        </p:grpSpPr>
        <p:sp>
          <p:nvSpPr>
            <p:cNvPr id="12589" name="Google Shape;12589;p59"/>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9"/>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9"/>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59"/>
          <p:cNvGrpSpPr/>
          <p:nvPr/>
        </p:nvGrpSpPr>
        <p:grpSpPr>
          <a:xfrm>
            <a:off x="3097241" y="2259314"/>
            <a:ext cx="344883" cy="343387"/>
            <a:chOff x="3097241" y="2433564"/>
            <a:chExt cx="344883" cy="343387"/>
          </a:xfrm>
        </p:grpSpPr>
        <p:sp>
          <p:nvSpPr>
            <p:cNvPr id="12593" name="Google Shape;12593;p59"/>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9"/>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59"/>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59"/>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59"/>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9"/>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9"/>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9"/>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9"/>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2" name="Google Shape;12602;p59"/>
          <p:cNvGrpSpPr/>
          <p:nvPr/>
        </p:nvGrpSpPr>
        <p:grpSpPr>
          <a:xfrm>
            <a:off x="1278299" y="2265043"/>
            <a:ext cx="410829" cy="332343"/>
            <a:chOff x="1278299" y="2439293"/>
            <a:chExt cx="410829" cy="332343"/>
          </a:xfrm>
        </p:grpSpPr>
        <p:sp>
          <p:nvSpPr>
            <p:cNvPr id="12603" name="Google Shape;12603;p59"/>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9"/>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9"/>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9"/>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9"/>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9"/>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9"/>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59"/>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59"/>
          <p:cNvGrpSpPr/>
          <p:nvPr/>
        </p:nvGrpSpPr>
        <p:grpSpPr>
          <a:xfrm>
            <a:off x="2661459" y="1840751"/>
            <a:ext cx="322508" cy="273494"/>
            <a:chOff x="2661459" y="2015001"/>
            <a:chExt cx="322508" cy="273494"/>
          </a:xfrm>
        </p:grpSpPr>
        <p:sp>
          <p:nvSpPr>
            <p:cNvPr id="12612" name="Google Shape;12612;p59"/>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9"/>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4" name="Google Shape;12614;p59"/>
          <p:cNvGrpSpPr/>
          <p:nvPr/>
        </p:nvGrpSpPr>
        <p:grpSpPr>
          <a:xfrm>
            <a:off x="870939" y="2265043"/>
            <a:ext cx="331993" cy="331993"/>
            <a:chOff x="870939" y="2439293"/>
            <a:chExt cx="331993" cy="331993"/>
          </a:xfrm>
        </p:grpSpPr>
        <p:sp>
          <p:nvSpPr>
            <p:cNvPr id="12615" name="Google Shape;12615;p59"/>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59"/>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59"/>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9"/>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9"/>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9"/>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9"/>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9"/>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9"/>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9"/>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9"/>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9"/>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9"/>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9"/>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9"/>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9"/>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59"/>
          <p:cNvGrpSpPr/>
          <p:nvPr/>
        </p:nvGrpSpPr>
        <p:grpSpPr>
          <a:xfrm>
            <a:off x="6644957" y="2282103"/>
            <a:ext cx="371395" cy="278904"/>
            <a:chOff x="6644957" y="2456353"/>
            <a:chExt cx="371395" cy="278904"/>
          </a:xfrm>
        </p:grpSpPr>
        <p:sp>
          <p:nvSpPr>
            <p:cNvPr id="12632" name="Google Shape;12632;p59"/>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9"/>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9"/>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59"/>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59"/>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59"/>
          <p:cNvGrpSpPr/>
          <p:nvPr/>
        </p:nvGrpSpPr>
        <p:grpSpPr>
          <a:xfrm>
            <a:off x="5388757" y="2240409"/>
            <a:ext cx="260349" cy="362292"/>
            <a:chOff x="5388757" y="2414659"/>
            <a:chExt cx="260349" cy="362292"/>
          </a:xfrm>
        </p:grpSpPr>
        <p:sp>
          <p:nvSpPr>
            <p:cNvPr id="12638" name="Google Shape;12638;p59"/>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9"/>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9"/>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9"/>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9"/>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59"/>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59"/>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9"/>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9"/>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9"/>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9"/>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9"/>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9"/>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9"/>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9"/>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9"/>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9"/>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9"/>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9"/>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9"/>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59"/>
          <p:cNvGrpSpPr/>
          <p:nvPr/>
        </p:nvGrpSpPr>
        <p:grpSpPr>
          <a:xfrm>
            <a:off x="3567142" y="2731507"/>
            <a:ext cx="348288" cy="340331"/>
            <a:chOff x="3567142" y="2905757"/>
            <a:chExt cx="348288" cy="340331"/>
          </a:xfrm>
        </p:grpSpPr>
        <p:sp>
          <p:nvSpPr>
            <p:cNvPr id="12659" name="Google Shape;12659;p59"/>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9"/>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9"/>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9"/>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59"/>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59"/>
          <p:cNvGrpSpPr/>
          <p:nvPr/>
        </p:nvGrpSpPr>
        <p:grpSpPr>
          <a:xfrm>
            <a:off x="870939" y="1801571"/>
            <a:ext cx="332375" cy="350071"/>
            <a:chOff x="870939" y="1975821"/>
            <a:chExt cx="332375" cy="350071"/>
          </a:xfrm>
        </p:grpSpPr>
        <p:sp>
          <p:nvSpPr>
            <p:cNvPr id="12665" name="Google Shape;12665;p59"/>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9"/>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9"/>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9"/>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59"/>
          <p:cNvGrpSpPr/>
          <p:nvPr/>
        </p:nvGrpSpPr>
        <p:grpSpPr>
          <a:xfrm>
            <a:off x="7967103" y="2240791"/>
            <a:ext cx="355863" cy="361911"/>
            <a:chOff x="7967103" y="2415041"/>
            <a:chExt cx="355863" cy="361911"/>
          </a:xfrm>
        </p:grpSpPr>
        <p:sp>
          <p:nvSpPr>
            <p:cNvPr id="12670" name="Google Shape;12670;p59"/>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9"/>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9"/>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59"/>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59"/>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9"/>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59"/>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9"/>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9"/>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9"/>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9"/>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1" name="Google Shape;12681;p59"/>
          <p:cNvGrpSpPr/>
          <p:nvPr/>
        </p:nvGrpSpPr>
        <p:grpSpPr>
          <a:xfrm>
            <a:off x="7529411" y="2240409"/>
            <a:ext cx="355863" cy="362292"/>
            <a:chOff x="7529411" y="2414659"/>
            <a:chExt cx="355863" cy="362292"/>
          </a:xfrm>
        </p:grpSpPr>
        <p:sp>
          <p:nvSpPr>
            <p:cNvPr id="12682" name="Google Shape;12682;p59"/>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59"/>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9"/>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9"/>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59"/>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59"/>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9"/>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9"/>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9"/>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9"/>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9"/>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9"/>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59"/>
          <p:cNvGrpSpPr/>
          <p:nvPr/>
        </p:nvGrpSpPr>
        <p:grpSpPr>
          <a:xfrm>
            <a:off x="5733194" y="2257468"/>
            <a:ext cx="446826" cy="327059"/>
            <a:chOff x="5733194" y="2431718"/>
            <a:chExt cx="446826" cy="327059"/>
          </a:xfrm>
        </p:grpSpPr>
        <p:sp>
          <p:nvSpPr>
            <p:cNvPr id="12695" name="Google Shape;12695;p59"/>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9"/>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9"/>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59"/>
          <p:cNvGrpSpPr/>
          <p:nvPr/>
        </p:nvGrpSpPr>
        <p:grpSpPr>
          <a:xfrm>
            <a:off x="4876780" y="2243814"/>
            <a:ext cx="407774" cy="356627"/>
            <a:chOff x="4876780" y="2418064"/>
            <a:chExt cx="407774" cy="356627"/>
          </a:xfrm>
        </p:grpSpPr>
        <p:sp>
          <p:nvSpPr>
            <p:cNvPr id="12699" name="Google Shape;12699;p59"/>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9"/>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9"/>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59"/>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9"/>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9"/>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59"/>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59"/>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59"/>
          <p:cNvGrpSpPr/>
          <p:nvPr/>
        </p:nvGrpSpPr>
        <p:grpSpPr>
          <a:xfrm>
            <a:off x="7070872" y="2236621"/>
            <a:ext cx="398321" cy="371013"/>
            <a:chOff x="7070872" y="2410871"/>
            <a:chExt cx="398321" cy="371013"/>
          </a:xfrm>
        </p:grpSpPr>
        <p:sp>
          <p:nvSpPr>
            <p:cNvPr id="12708" name="Google Shape;12708;p59"/>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9"/>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9"/>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9"/>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2" name="Google Shape;12712;p59"/>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13" name="Google Shape;12713;p59"/>
          <p:cNvGrpSpPr/>
          <p:nvPr/>
        </p:nvGrpSpPr>
        <p:grpSpPr>
          <a:xfrm>
            <a:off x="5318259" y="2807861"/>
            <a:ext cx="371013" cy="220787"/>
            <a:chOff x="5318259" y="2982111"/>
            <a:chExt cx="371013" cy="220787"/>
          </a:xfrm>
        </p:grpSpPr>
        <p:sp>
          <p:nvSpPr>
            <p:cNvPr id="12714" name="Google Shape;12714;p59"/>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9"/>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9"/>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9"/>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9"/>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9"/>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9"/>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9"/>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2" name="Google Shape;12722;p59"/>
          <p:cNvGrpSpPr/>
          <p:nvPr/>
        </p:nvGrpSpPr>
        <p:grpSpPr>
          <a:xfrm>
            <a:off x="7073928" y="2731507"/>
            <a:ext cx="371395" cy="371809"/>
            <a:chOff x="7073928" y="2905757"/>
            <a:chExt cx="371395" cy="371809"/>
          </a:xfrm>
        </p:grpSpPr>
        <p:sp>
          <p:nvSpPr>
            <p:cNvPr id="12723" name="Google Shape;12723;p59"/>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9"/>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9"/>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6" name="Google Shape;12726;p59"/>
          <p:cNvGrpSpPr/>
          <p:nvPr/>
        </p:nvGrpSpPr>
        <p:grpSpPr>
          <a:xfrm>
            <a:off x="6188327" y="2781158"/>
            <a:ext cx="371395" cy="272857"/>
            <a:chOff x="6188327" y="2955408"/>
            <a:chExt cx="371395" cy="272857"/>
          </a:xfrm>
        </p:grpSpPr>
        <p:sp>
          <p:nvSpPr>
            <p:cNvPr id="12727" name="Google Shape;12727;p59"/>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59"/>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59"/>
          <p:cNvGrpSpPr/>
          <p:nvPr/>
        </p:nvGrpSpPr>
        <p:grpSpPr>
          <a:xfrm>
            <a:off x="7521454" y="2731889"/>
            <a:ext cx="359651" cy="371013"/>
            <a:chOff x="7521454" y="2906139"/>
            <a:chExt cx="359651" cy="371013"/>
          </a:xfrm>
        </p:grpSpPr>
        <p:sp>
          <p:nvSpPr>
            <p:cNvPr id="12730" name="Google Shape;12730;p59"/>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9"/>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9"/>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9"/>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59"/>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59"/>
          <p:cNvGrpSpPr/>
          <p:nvPr/>
        </p:nvGrpSpPr>
        <p:grpSpPr>
          <a:xfrm>
            <a:off x="5782845" y="2732271"/>
            <a:ext cx="301661" cy="371013"/>
            <a:chOff x="5782845" y="2906521"/>
            <a:chExt cx="301661" cy="371013"/>
          </a:xfrm>
        </p:grpSpPr>
        <p:sp>
          <p:nvSpPr>
            <p:cNvPr id="12736" name="Google Shape;12736;p59"/>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9"/>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9"/>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59"/>
          <p:cNvGrpSpPr/>
          <p:nvPr/>
        </p:nvGrpSpPr>
        <p:grpSpPr>
          <a:xfrm>
            <a:off x="3539102" y="2253299"/>
            <a:ext cx="355099" cy="355481"/>
            <a:chOff x="3539102" y="2427549"/>
            <a:chExt cx="355099" cy="355481"/>
          </a:xfrm>
        </p:grpSpPr>
        <p:sp>
          <p:nvSpPr>
            <p:cNvPr id="12740" name="Google Shape;12740;p59"/>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9"/>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2" name="Google Shape;12742;p59"/>
          <p:cNvGrpSpPr/>
          <p:nvPr/>
        </p:nvGrpSpPr>
        <p:grpSpPr>
          <a:xfrm>
            <a:off x="6630539" y="2743252"/>
            <a:ext cx="371777" cy="349434"/>
            <a:chOff x="6630539" y="2917502"/>
            <a:chExt cx="371777" cy="349434"/>
          </a:xfrm>
        </p:grpSpPr>
        <p:sp>
          <p:nvSpPr>
            <p:cNvPr id="12743" name="Google Shape;12743;p59"/>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59"/>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59"/>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9"/>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9"/>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9"/>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9"/>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59"/>
          <p:cNvGrpSpPr/>
          <p:nvPr/>
        </p:nvGrpSpPr>
        <p:grpSpPr>
          <a:xfrm>
            <a:off x="2171474" y="3194979"/>
            <a:ext cx="408156" cy="343737"/>
            <a:chOff x="2171474" y="3369229"/>
            <a:chExt cx="408156" cy="343737"/>
          </a:xfrm>
        </p:grpSpPr>
        <p:sp>
          <p:nvSpPr>
            <p:cNvPr id="12751" name="Google Shape;12751;p59"/>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9"/>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9"/>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9"/>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59"/>
          <p:cNvGrpSpPr/>
          <p:nvPr/>
        </p:nvGrpSpPr>
        <p:grpSpPr>
          <a:xfrm>
            <a:off x="4891198" y="2750858"/>
            <a:ext cx="334634" cy="334634"/>
            <a:chOff x="4891198" y="2925108"/>
            <a:chExt cx="334634" cy="334634"/>
          </a:xfrm>
        </p:grpSpPr>
        <p:sp>
          <p:nvSpPr>
            <p:cNvPr id="12756" name="Google Shape;12756;p59"/>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9"/>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9"/>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9"/>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59"/>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9"/>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59"/>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59"/>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59"/>
          <p:cNvGrpSpPr/>
          <p:nvPr/>
        </p:nvGrpSpPr>
        <p:grpSpPr>
          <a:xfrm>
            <a:off x="7976174" y="2750858"/>
            <a:ext cx="334666" cy="334634"/>
            <a:chOff x="7976174" y="2925108"/>
            <a:chExt cx="334666" cy="334634"/>
          </a:xfrm>
        </p:grpSpPr>
        <p:sp>
          <p:nvSpPr>
            <p:cNvPr id="12765" name="Google Shape;12765;p59"/>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9"/>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9"/>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9"/>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9"/>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9"/>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9"/>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9"/>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9"/>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4" name="Google Shape;12774;p59"/>
          <p:cNvGrpSpPr/>
          <p:nvPr/>
        </p:nvGrpSpPr>
        <p:grpSpPr>
          <a:xfrm>
            <a:off x="3091957" y="3199881"/>
            <a:ext cx="354717" cy="332757"/>
            <a:chOff x="3091957" y="3374131"/>
            <a:chExt cx="354717" cy="332757"/>
          </a:xfrm>
        </p:grpSpPr>
        <p:sp>
          <p:nvSpPr>
            <p:cNvPr id="12775" name="Google Shape;12775;p59"/>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9"/>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9"/>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9"/>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9"/>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9"/>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59"/>
          <p:cNvGrpSpPr/>
          <p:nvPr/>
        </p:nvGrpSpPr>
        <p:grpSpPr>
          <a:xfrm>
            <a:off x="3988156" y="3205960"/>
            <a:ext cx="353954" cy="318880"/>
            <a:chOff x="3988156" y="3380210"/>
            <a:chExt cx="353954" cy="318880"/>
          </a:xfrm>
        </p:grpSpPr>
        <p:sp>
          <p:nvSpPr>
            <p:cNvPr id="12782" name="Google Shape;12782;p59"/>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59"/>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59"/>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59"/>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59"/>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59"/>
          <p:cNvGrpSpPr/>
          <p:nvPr/>
        </p:nvGrpSpPr>
        <p:grpSpPr>
          <a:xfrm>
            <a:off x="3541011" y="3193070"/>
            <a:ext cx="348257" cy="346188"/>
            <a:chOff x="3541011" y="3367320"/>
            <a:chExt cx="348257" cy="346188"/>
          </a:xfrm>
        </p:grpSpPr>
        <p:sp>
          <p:nvSpPr>
            <p:cNvPr id="12788" name="Google Shape;12788;p59"/>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59"/>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9"/>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9"/>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59"/>
          <p:cNvGrpSpPr/>
          <p:nvPr/>
        </p:nvGrpSpPr>
        <p:grpSpPr>
          <a:xfrm>
            <a:off x="1314678" y="3183967"/>
            <a:ext cx="334666" cy="365348"/>
            <a:chOff x="1314678" y="3358217"/>
            <a:chExt cx="334666" cy="365348"/>
          </a:xfrm>
        </p:grpSpPr>
        <p:sp>
          <p:nvSpPr>
            <p:cNvPr id="12793" name="Google Shape;12793;p59"/>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59"/>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9"/>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9"/>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59"/>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59"/>
          <p:cNvGrpSpPr/>
          <p:nvPr/>
        </p:nvGrpSpPr>
        <p:grpSpPr>
          <a:xfrm>
            <a:off x="1748582" y="3198385"/>
            <a:ext cx="359269" cy="335780"/>
            <a:chOff x="1748582" y="3372635"/>
            <a:chExt cx="359269" cy="335780"/>
          </a:xfrm>
        </p:grpSpPr>
        <p:sp>
          <p:nvSpPr>
            <p:cNvPr id="12799" name="Google Shape;12799;p59"/>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0" name="Google Shape;12800;p59"/>
            <p:cNvGrpSpPr/>
            <p:nvPr/>
          </p:nvGrpSpPr>
          <p:grpSpPr>
            <a:xfrm>
              <a:off x="1748582" y="3372635"/>
              <a:ext cx="333520" cy="335780"/>
              <a:chOff x="1748582" y="3372635"/>
              <a:chExt cx="333520" cy="335780"/>
            </a:xfrm>
          </p:grpSpPr>
          <p:sp>
            <p:nvSpPr>
              <p:cNvPr id="12801" name="Google Shape;12801;p59"/>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59"/>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9"/>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04" name="Google Shape;12804;p59"/>
          <p:cNvGrpSpPr/>
          <p:nvPr/>
        </p:nvGrpSpPr>
        <p:grpSpPr>
          <a:xfrm>
            <a:off x="2640993" y="3183585"/>
            <a:ext cx="365348" cy="364966"/>
            <a:chOff x="2640993" y="3357835"/>
            <a:chExt cx="365348" cy="364966"/>
          </a:xfrm>
        </p:grpSpPr>
        <p:sp>
          <p:nvSpPr>
            <p:cNvPr id="12805" name="Google Shape;12805;p59"/>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59"/>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59"/>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59"/>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59"/>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59"/>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59"/>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59"/>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59"/>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59"/>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59"/>
          <p:cNvGrpSpPr/>
          <p:nvPr/>
        </p:nvGrpSpPr>
        <p:grpSpPr>
          <a:xfrm>
            <a:off x="4886264" y="3191924"/>
            <a:ext cx="350548" cy="350198"/>
            <a:chOff x="4886264" y="3366174"/>
            <a:chExt cx="350548" cy="350198"/>
          </a:xfrm>
        </p:grpSpPr>
        <p:sp>
          <p:nvSpPr>
            <p:cNvPr id="12816" name="Google Shape;12816;p59"/>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59"/>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59"/>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59"/>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59"/>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59"/>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59"/>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59"/>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59"/>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59"/>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59"/>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59"/>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59"/>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59"/>
          <p:cNvGrpSpPr/>
          <p:nvPr/>
        </p:nvGrpSpPr>
        <p:grpSpPr>
          <a:xfrm>
            <a:off x="5331913" y="3239697"/>
            <a:ext cx="347143" cy="254684"/>
            <a:chOff x="5331913" y="3413947"/>
            <a:chExt cx="347143" cy="254684"/>
          </a:xfrm>
        </p:grpSpPr>
        <p:sp>
          <p:nvSpPr>
            <p:cNvPr id="12830" name="Google Shape;12830;p59"/>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59"/>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59"/>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59"/>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59"/>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59"/>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6" name="Google Shape;12836;p59"/>
          <p:cNvGrpSpPr/>
          <p:nvPr/>
        </p:nvGrpSpPr>
        <p:grpSpPr>
          <a:xfrm>
            <a:off x="5776798" y="3235528"/>
            <a:ext cx="346379" cy="264518"/>
            <a:chOff x="5776798" y="3409778"/>
            <a:chExt cx="346379" cy="264518"/>
          </a:xfrm>
        </p:grpSpPr>
        <p:sp>
          <p:nvSpPr>
            <p:cNvPr id="12837" name="Google Shape;12837;p59"/>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59"/>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9"/>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59"/>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59"/>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59"/>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3" name="Google Shape;12843;p59"/>
          <p:cNvGrpSpPr/>
          <p:nvPr/>
        </p:nvGrpSpPr>
        <p:grpSpPr>
          <a:xfrm>
            <a:off x="7108015" y="3222255"/>
            <a:ext cx="344883" cy="290299"/>
            <a:chOff x="7108015" y="3396505"/>
            <a:chExt cx="344883" cy="290299"/>
          </a:xfrm>
        </p:grpSpPr>
        <p:sp>
          <p:nvSpPr>
            <p:cNvPr id="12844" name="Google Shape;12844;p59"/>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59"/>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59"/>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59"/>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59"/>
          <p:cNvGrpSpPr/>
          <p:nvPr/>
        </p:nvGrpSpPr>
        <p:grpSpPr>
          <a:xfrm>
            <a:off x="7551754" y="3216558"/>
            <a:ext cx="344883" cy="301311"/>
            <a:chOff x="7551754" y="3390808"/>
            <a:chExt cx="344883" cy="301311"/>
          </a:xfrm>
        </p:grpSpPr>
        <p:sp>
          <p:nvSpPr>
            <p:cNvPr id="12849" name="Google Shape;12849;p59"/>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9"/>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9"/>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59"/>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59"/>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59"/>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59"/>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9"/>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59"/>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59"/>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59"/>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59"/>
          <p:cNvGrpSpPr/>
          <p:nvPr/>
        </p:nvGrpSpPr>
        <p:grpSpPr>
          <a:xfrm>
            <a:off x="6707084" y="3213153"/>
            <a:ext cx="261145" cy="308504"/>
            <a:chOff x="6707084" y="3387403"/>
            <a:chExt cx="261145" cy="308504"/>
          </a:xfrm>
        </p:grpSpPr>
        <p:sp>
          <p:nvSpPr>
            <p:cNvPr id="12861" name="Google Shape;12861;p59"/>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59"/>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59"/>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59"/>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5" name="Google Shape;12865;p59"/>
          <p:cNvGrpSpPr/>
          <p:nvPr/>
        </p:nvGrpSpPr>
        <p:grpSpPr>
          <a:xfrm>
            <a:off x="848978" y="4123387"/>
            <a:ext cx="377824" cy="324418"/>
            <a:chOff x="848978" y="4297637"/>
            <a:chExt cx="377824" cy="324418"/>
          </a:xfrm>
        </p:grpSpPr>
        <p:sp>
          <p:nvSpPr>
            <p:cNvPr id="12866" name="Google Shape;12866;p59"/>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59"/>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8" name="Google Shape;12868;p59"/>
          <p:cNvGrpSpPr/>
          <p:nvPr/>
        </p:nvGrpSpPr>
        <p:grpSpPr>
          <a:xfrm>
            <a:off x="1754279" y="4112343"/>
            <a:ext cx="351439" cy="345965"/>
            <a:chOff x="1754279" y="4286593"/>
            <a:chExt cx="351439" cy="345965"/>
          </a:xfrm>
        </p:grpSpPr>
        <p:sp>
          <p:nvSpPr>
            <p:cNvPr id="12869" name="Google Shape;12869;p59"/>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59"/>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59"/>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59"/>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59"/>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59"/>
          <p:cNvGrpSpPr/>
          <p:nvPr/>
        </p:nvGrpSpPr>
        <p:grpSpPr>
          <a:xfrm>
            <a:off x="3996113" y="4116926"/>
            <a:ext cx="336512" cy="335048"/>
            <a:chOff x="3996113" y="4291176"/>
            <a:chExt cx="336512" cy="335048"/>
          </a:xfrm>
        </p:grpSpPr>
        <p:sp>
          <p:nvSpPr>
            <p:cNvPr id="12875" name="Google Shape;12875;p59"/>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59"/>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59"/>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8" name="Google Shape;12878;p59"/>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9" name="Google Shape;12879;p59"/>
          <p:cNvGrpSpPr/>
          <p:nvPr/>
        </p:nvGrpSpPr>
        <p:grpSpPr>
          <a:xfrm>
            <a:off x="2179081" y="4111261"/>
            <a:ext cx="397525" cy="348670"/>
            <a:chOff x="2179081" y="4285511"/>
            <a:chExt cx="397525" cy="348670"/>
          </a:xfrm>
        </p:grpSpPr>
        <p:sp>
          <p:nvSpPr>
            <p:cNvPr id="12880" name="Google Shape;12880;p59"/>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59"/>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59"/>
          <p:cNvGrpSpPr/>
          <p:nvPr/>
        </p:nvGrpSpPr>
        <p:grpSpPr>
          <a:xfrm>
            <a:off x="3584201" y="4120746"/>
            <a:ext cx="267574" cy="329415"/>
            <a:chOff x="3584201" y="4294996"/>
            <a:chExt cx="267574" cy="329415"/>
          </a:xfrm>
        </p:grpSpPr>
        <p:sp>
          <p:nvSpPr>
            <p:cNvPr id="12883" name="Google Shape;12883;p59"/>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59"/>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59"/>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59"/>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7" name="Google Shape;12887;p59"/>
          <p:cNvGrpSpPr/>
          <p:nvPr/>
        </p:nvGrpSpPr>
        <p:grpSpPr>
          <a:xfrm>
            <a:off x="3082855" y="4121478"/>
            <a:ext cx="375946" cy="327823"/>
            <a:chOff x="3082855" y="4295728"/>
            <a:chExt cx="375946" cy="327823"/>
          </a:xfrm>
        </p:grpSpPr>
        <p:sp>
          <p:nvSpPr>
            <p:cNvPr id="12888" name="Google Shape;12888;p59"/>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59"/>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59"/>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59"/>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59"/>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9"/>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59"/>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59"/>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59"/>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59"/>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59"/>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59"/>
          <p:cNvGrpSpPr/>
          <p:nvPr/>
        </p:nvGrpSpPr>
        <p:grpSpPr>
          <a:xfrm>
            <a:off x="2749016" y="4116926"/>
            <a:ext cx="150831" cy="336926"/>
            <a:chOff x="2749016" y="4291176"/>
            <a:chExt cx="150831" cy="336926"/>
          </a:xfrm>
        </p:grpSpPr>
        <p:sp>
          <p:nvSpPr>
            <p:cNvPr id="12900" name="Google Shape;12900;p59"/>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9"/>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59"/>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59"/>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4" name="Google Shape;12904;p59"/>
          <p:cNvGrpSpPr/>
          <p:nvPr/>
        </p:nvGrpSpPr>
        <p:grpSpPr>
          <a:xfrm>
            <a:off x="7127716" y="4105182"/>
            <a:ext cx="248254" cy="361942"/>
            <a:chOff x="7127716" y="4279432"/>
            <a:chExt cx="248254" cy="361942"/>
          </a:xfrm>
        </p:grpSpPr>
        <p:sp>
          <p:nvSpPr>
            <p:cNvPr id="12905" name="Google Shape;12905;p59"/>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59"/>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59"/>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9"/>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59"/>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59"/>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59"/>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9"/>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59"/>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4" name="Google Shape;12914;p59"/>
          <p:cNvGrpSpPr/>
          <p:nvPr/>
        </p:nvGrpSpPr>
        <p:grpSpPr>
          <a:xfrm>
            <a:off x="7565408" y="4105182"/>
            <a:ext cx="248255" cy="361942"/>
            <a:chOff x="7565408" y="4279432"/>
            <a:chExt cx="248255" cy="361942"/>
          </a:xfrm>
        </p:grpSpPr>
        <p:sp>
          <p:nvSpPr>
            <p:cNvPr id="12915" name="Google Shape;12915;p59"/>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59"/>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59"/>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59"/>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59"/>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59"/>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59"/>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59"/>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3" name="Google Shape;12923;p59"/>
          <p:cNvGrpSpPr/>
          <p:nvPr/>
        </p:nvGrpSpPr>
        <p:grpSpPr>
          <a:xfrm>
            <a:off x="6264109" y="4105182"/>
            <a:ext cx="225498" cy="361560"/>
            <a:chOff x="6264109" y="4279432"/>
            <a:chExt cx="225498" cy="361560"/>
          </a:xfrm>
        </p:grpSpPr>
        <p:sp>
          <p:nvSpPr>
            <p:cNvPr id="12924" name="Google Shape;12924;p59"/>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9"/>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59"/>
          <p:cNvGrpSpPr/>
          <p:nvPr/>
        </p:nvGrpSpPr>
        <p:grpSpPr>
          <a:xfrm>
            <a:off x="7929578" y="4110115"/>
            <a:ext cx="395266" cy="351312"/>
            <a:chOff x="7929578" y="4284365"/>
            <a:chExt cx="395266" cy="351312"/>
          </a:xfrm>
        </p:grpSpPr>
        <p:sp>
          <p:nvSpPr>
            <p:cNvPr id="12927" name="Google Shape;12927;p59"/>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59"/>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9"/>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59"/>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1" name="Google Shape;12931;p59"/>
          <p:cNvGrpSpPr/>
          <p:nvPr/>
        </p:nvGrpSpPr>
        <p:grpSpPr>
          <a:xfrm>
            <a:off x="6595502" y="4149527"/>
            <a:ext cx="426315" cy="332826"/>
            <a:chOff x="6639652" y="4323777"/>
            <a:chExt cx="426315" cy="332826"/>
          </a:xfrm>
        </p:grpSpPr>
        <p:sp>
          <p:nvSpPr>
            <p:cNvPr id="12932" name="Google Shape;12932;p59"/>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59"/>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59"/>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59"/>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59"/>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9"/>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59"/>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59"/>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59"/>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59"/>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59"/>
          <p:cNvGrpSpPr/>
          <p:nvPr/>
        </p:nvGrpSpPr>
        <p:grpSpPr>
          <a:xfrm>
            <a:off x="5357662" y="4123387"/>
            <a:ext cx="287275" cy="326296"/>
            <a:chOff x="5357662" y="4297637"/>
            <a:chExt cx="287275" cy="326296"/>
          </a:xfrm>
        </p:grpSpPr>
        <p:sp>
          <p:nvSpPr>
            <p:cNvPr id="12943" name="Google Shape;12943;p59"/>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59"/>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59"/>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59"/>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59"/>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8" name="Google Shape;12948;p59"/>
          <p:cNvGrpSpPr/>
          <p:nvPr/>
        </p:nvGrpSpPr>
        <p:grpSpPr>
          <a:xfrm>
            <a:off x="5774124" y="4120300"/>
            <a:ext cx="331611" cy="331674"/>
            <a:chOff x="5774124" y="4294550"/>
            <a:chExt cx="331611" cy="331674"/>
          </a:xfrm>
        </p:grpSpPr>
        <p:sp>
          <p:nvSpPr>
            <p:cNvPr id="12949" name="Google Shape;12949;p59"/>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59"/>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1" name="Google Shape;12951;p59"/>
          <p:cNvGrpSpPr/>
          <p:nvPr/>
        </p:nvGrpSpPr>
        <p:grpSpPr>
          <a:xfrm>
            <a:off x="4890434" y="4113139"/>
            <a:ext cx="345997" cy="346029"/>
            <a:chOff x="4890434" y="4287389"/>
            <a:chExt cx="345997" cy="346029"/>
          </a:xfrm>
        </p:grpSpPr>
        <p:sp>
          <p:nvSpPr>
            <p:cNvPr id="12952" name="Google Shape;12952;p59"/>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59"/>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59"/>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59"/>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59"/>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9"/>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9"/>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59"/>
          <p:cNvGrpSpPr/>
          <p:nvPr/>
        </p:nvGrpSpPr>
        <p:grpSpPr>
          <a:xfrm>
            <a:off x="2165809" y="3636809"/>
            <a:ext cx="422542" cy="342973"/>
            <a:chOff x="2165809" y="3811059"/>
            <a:chExt cx="422542" cy="342973"/>
          </a:xfrm>
        </p:grpSpPr>
        <p:sp>
          <p:nvSpPr>
            <p:cNvPr id="12960" name="Google Shape;12960;p59"/>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59"/>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59"/>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59"/>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59"/>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59"/>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9"/>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59"/>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59"/>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59"/>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9"/>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59"/>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59"/>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59"/>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59"/>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59"/>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59"/>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59"/>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8" name="Google Shape;12978;p59"/>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79" name="Google Shape;12979;p59"/>
          <p:cNvGrpSpPr/>
          <p:nvPr/>
        </p:nvGrpSpPr>
        <p:grpSpPr>
          <a:xfrm>
            <a:off x="903530" y="3631875"/>
            <a:ext cx="264550" cy="353222"/>
            <a:chOff x="903530" y="3806125"/>
            <a:chExt cx="264550" cy="353222"/>
          </a:xfrm>
        </p:grpSpPr>
        <p:sp>
          <p:nvSpPr>
            <p:cNvPr id="12980" name="Google Shape;12980;p59"/>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59"/>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9"/>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59"/>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4" name="Google Shape;12984;p59"/>
          <p:cNvGrpSpPr/>
          <p:nvPr/>
        </p:nvGrpSpPr>
        <p:grpSpPr>
          <a:xfrm>
            <a:off x="850092" y="3178684"/>
            <a:ext cx="369517" cy="375660"/>
            <a:chOff x="850092" y="3352934"/>
            <a:chExt cx="369517" cy="375660"/>
          </a:xfrm>
        </p:grpSpPr>
        <p:sp>
          <p:nvSpPr>
            <p:cNvPr id="12985" name="Google Shape;12985;p59"/>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59"/>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59"/>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59"/>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59"/>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59"/>
          <p:cNvGrpSpPr/>
          <p:nvPr/>
        </p:nvGrpSpPr>
        <p:grpSpPr>
          <a:xfrm>
            <a:off x="2611458" y="3642124"/>
            <a:ext cx="426329" cy="332375"/>
            <a:chOff x="2611458" y="3816374"/>
            <a:chExt cx="426329" cy="332375"/>
          </a:xfrm>
        </p:grpSpPr>
        <p:sp>
          <p:nvSpPr>
            <p:cNvPr id="12991" name="Google Shape;12991;p59"/>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59"/>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59"/>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59"/>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59"/>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59"/>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59"/>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59"/>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59"/>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59"/>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1" name="Google Shape;13001;p59"/>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2" name="Google Shape;13002;p59"/>
          <p:cNvGrpSpPr/>
          <p:nvPr/>
        </p:nvGrpSpPr>
        <p:grpSpPr>
          <a:xfrm>
            <a:off x="4019984" y="3631143"/>
            <a:ext cx="293704" cy="353954"/>
            <a:chOff x="4019984" y="3805393"/>
            <a:chExt cx="293704" cy="353954"/>
          </a:xfrm>
        </p:grpSpPr>
        <p:sp>
          <p:nvSpPr>
            <p:cNvPr id="13003" name="Google Shape;13003;p59"/>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59"/>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5" name="Google Shape;13005;p59"/>
          <p:cNvGrpSpPr/>
          <p:nvPr/>
        </p:nvGrpSpPr>
        <p:grpSpPr>
          <a:xfrm>
            <a:off x="8006505" y="3215794"/>
            <a:ext cx="323654" cy="303189"/>
            <a:chOff x="8006505" y="3390044"/>
            <a:chExt cx="323654" cy="303189"/>
          </a:xfrm>
        </p:grpSpPr>
        <p:sp>
          <p:nvSpPr>
            <p:cNvPr id="13006" name="Google Shape;13006;p59"/>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9"/>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9"/>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59"/>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59"/>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59"/>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2" name="Google Shape;13012;p59"/>
          <p:cNvGrpSpPr/>
          <p:nvPr/>
        </p:nvGrpSpPr>
        <p:grpSpPr>
          <a:xfrm>
            <a:off x="1299146" y="3632257"/>
            <a:ext cx="367990" cy="351312"/>
            <a:chOff x="1299146" y="3806507"/>
            <a:chExt cx="367990" cy="351312"/>
          </a:xfrm>
        </p:grpSpPr>
        <p:sp>
          <p:nvSpPr>
            <p:cNvPr id="13013" name="Google Shape;13013;p59"/>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59"/>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15" name="Google Shape;13015;p59"/>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16" name="Google Shape;13016;p59"/>
          <p:cNvGrpSpPr/>
          <p:nvPr/>
        </p:nvGrpSpPr>
        <p:grpSpPr>
          <a:xfrm>
            <a:off x="7550258" y="3658420"/>
            <a:ext cx="371395" cy="301279"/>
            <a:chOff x="7550258" y="3832670"/>
            <a:chExt cx="371395" cy="301279"/>
          </a:xfrm>
        </p:grpSpPr>
        <p:sp>
          <p:nvSpPr>
            <p:cNvPr id="13017" name="Google Shape;13017;p59"/>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59"/>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59"/>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9"/>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9"/>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59"/>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59"/>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59"/>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59"/>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9"/>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9"/>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59"/>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59"/>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59"/>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59"/>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59"/>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59"/>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9"/>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5" name="Google Shape;13035;p59"/>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36" name="Google Shape;13036;p59"/>
          <p:cNvGrpSpPr/>
          <p:nvPr/>
        </p:nvGrpSpPr>
        <p:grpSpPr>
          <a:xfrm>
            <a:off x="6659725" y="3633785"/>
            <a:ext cx="367608" cy="350548"/>
            <a:chOff x="6659725" y="3808035"/>
            <a:chExt cx="367608" cy="350548"/>
          </a:xfrm>
        </p:grpSpPr>
        <p:sp>
          <p:nvSpPr>
            <p:cNvPr id="13037" name="Google Shape;13037;p59"/>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9"/>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9" name="Google Shape;13039;p59"/>
          <p:cNvGrpSpPr/>
          <p:nvPr/>
        </p:nvGrpSpPr>
        <p:grpSpPr>
          <a:xfrm>
            <a:off x="6219391" y="3642506"/>
            <a:ext cx="356627" cy="334252"/>
            <a:chOff x="6219391" y="3816756"/>
            <a:chExt cx="356627" cy="334252"/>
          </a:xfrm>
        </p:grpSpPr>
        <p:sp>
          <p:nvSpPr>
            <p:cNvPr id="13040" name="Google Shape;13040;p59"/>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59"/>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59"/>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59"/>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4" name="Google Shape;13044;p59"/>
          <p:cNvGrpSpPr/>
          <p:nvPr/>
        </p:nvGrpSpPr>
        <p:grpSpPr>
          <a:xfrm>
            <a:off x="5778676" y="3652722"/>
            <a:ext cx="349052" cy="313055"/>
            <a:chOff x="5778676" y="3826972"/>
            <a:chExt cx="349052" cy="313055"/>
          </a:xfrm>
        </p:grpSpPr>
        <p:sp>
          <p:nvSpPr>
            <p:cNvPr id="13045" name="Google Shape;13045;p59"/>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59"/>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59"/>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59"/>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59"/>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0" name="Google Shape;13050;p59"/>
          <p:cNvGrpSpPr/>
          <p:nvPr/>
        </p:nvGrpSpPr>
        <p:grpSpPr>
          <a:xfrm>
            <a:off x="5355784" y="3660297"/>
            <a:ext cx="299019" cy="297905"/>
            <a:chOff x="5355784" y="3834547"/>
            <a:chExt cx="299019" cy="297905"/>
          </a:xfrm>
        </p:grpSpPr>
        <p:sp>
          <p:nvSpPr>
            <p:cNvPr id="13051" name="Google Shape;13051;p59"/>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59"/>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59"/>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9"/>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5" name="Google Shape;13055;p59"/>
          <p:cNvGrpSpPr/>
          <p:nvPr/>
        </p:nvGrpSpPr>
        <p:grpSpPr>
          <a:xfrm>
            <a:off x="8036455" y="3633021"/>
            <a:ext cx="292176" cy="353985"/>
            <a:chOff x="8036455" y="3807271"/>
            <a:chExt cx="292176" cy="353985"/>
          </a:xfrm>
        </p:grpSpPr>
        <p:sp>
          <p:nvSpPr>
            <p:cNvPr id="13056" name="Google Shape;13056;p59"/>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59"/>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8" name="Google Shape;13058;p59"/>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3059" name="Google Shape;13059;p59"/>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3060" name="Google Shape;13060;p59"/>
          <p:cNvGrpSpPr/>
          <p:nvPr/>
        </p:nvGrpSpPr>
        <p:grpSpPr>
          <a:xfrm>
            <a:off x="4874902" y="3634549"/>
            <a:ext cx="345615" cy="350835"/>
            <a:chOff x="4874902" y="3808799"/>
            <a:chExt cx="345615" cy="350835"/>
          </a:xfrm>
        </p:grpSpPr>
        <p:sp>
          <p:nvSpPr>
            <p:cNvPr id="13061" name="Google Shape;13061;p59"/>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59"/>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59"/>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59"/>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59"/>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59"/>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59"/>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59"/>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59"/>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59"/>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59"/>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59"/>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59"/>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59"/>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59"/>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59"/>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59"/>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8" name="Google Shape;13078;p59"/>
          <p:cNvGrpSpPr/>
          <p:nvPr/>
        </p:nvGrpSpPr>
        <p:grpSpPr>
          <a:xfrm>
            <a:off x="3095745" y="3631143"/>
            <a:ext cx="352840" cy="354717"/>
            <a:chOff x="3095745" y="3805393"/>
            <a:chExt cx="352840" cy="354717"/>
          </a:xfrm>
        </p:grpSpPr>
        <p:sp>
          <p:nvSpPr>
            <p:cNvPr id="13079" name="Google Shape;13079;p59"/>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59"/>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59"/>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59"/>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59"/>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59"/>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88" name="Shape 13088"/>
        <p:cNvGrpSpPr/>
        <p:nvPr/>
      </p:nvGrpSpPr>
      <p:grpSpPr>
        <a:xfrm>
          <a:off x="0" y="0"/>
          <a:ext cx="0" cy="0"/>
          <a:chOff x="0" y="0"/>
          <a:chExt cx="0" cy="0"/>
        </a:xfrm>
      </p:grpSpPr>
      <p:grpSp>
        <p:nvGrpSpPr>
          <p:cNvPr id="13089" name="Google Shape;13089;p60"/>
          <p:cNvGrpSpPr/>
          <p:nvPr/>
        </p:nvGrpSpPr>
        <p:grpSpPr>
          <a:xfrm>
            <a:off x="2733780" y="4039081"/>
            <a:ext cx="342144" cy="362704"/>
            <a:chOff x="2704005" y="4258781"/>
            <a:chExt cx="342144" cy="362704"/>
          </a:xfrm>
        </p:grpSpPr>
        <p:sp>
          <p:nvSpPr>
            <p:cNvPr id="13090" name="Google Shape;13090;p60"/>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0"/>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0"/>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0"/>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0"/>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0"/>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0"/>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60"/>
          <p:cNvGrpSpPr/>
          <p:nvPr/>
        </p:nvGrpSpPr>
        <p:grpSpPr>
          <a:xfrm>
            <a:off x="2157462" y="4083096"/>
            <a:ext cx="347435" cy="363370"/>
            <a:chOff x="2157462" y="4258496"/>
            <a:chExt cx="347435" cy="363370"/>
          </a:xfrm>
        </p:grpSpPr>
        <p:sp>
          <p:nvSpPr>
            <p:cNvPr id="13098" name="Google Shape;13098;p60"/>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0"/>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0"/>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60"/>
          <p:cNvGrpSpPr/>
          <p:nvPr/>
        </p:nvGrpSpPr>
        <p:grpSpPr>
          <a:xfrm>
            <a:off x="4010963" y="3588381"/>
            <a:ext cx="343665" cy="363211"/>
            <a:chOff x="4010963" y="3763781"/>
            <a:chExt cx="343665" cy="363211"/>
          </a:xfrm>
        </p:grpSpPr>
        <p:sp>
          <p:nvSpPr>
            <p:cNvPr id="13102" name="Google Shape;13102;p60"/>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0"/>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0"/>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0"/>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0"/>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60"/>
          <p:cNvGrpSpPr/>
          <p:nvPr/>
        </p:nvGrpSpPr>
        <p:grpSpPr>
          <a:xfrm>
            <a:off x="2214042" y="3635109"/>
            <a:ext cx="368153" cy="311193"/>
            <a:chOff x="2214042" y="3810509"/>
            <a:chExt cx="368153" cy="311193"/>
          </a:xfrm>
        </p:grpSpPr>
        <p:sp>
          <p:nvSpPr>
            <p:cNvPr id="13108" name="Google Shape;13108;p60"/>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0"/>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0" name="Google Shape;13110;p60"/>
          <p:cNvGrpSpPr/>
          <p:nvPr/>
        </p:nvGrpSpPr>
        <p:grpSpPr>
          <a:xfrm>
            <a:off x="1797413" y="3606819"/>
            <a:ext cx="367805" cy="367773"/>
            <a:chOff x="1768938" y="3782219"/>
            <a:chExt cx="367805" cy="367773"/>
          </a:xfrm>
        </p:grpSpPr>
        <p:sp>
          <p:nvSpPr>
            <p:cNvPr id="13111" name="Google Shape;13111;p60"/>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0"/>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0"/>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0"/>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0"/>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6" name="Google Shape;13116;p60"/>
          <p:cNvGrpSpPr/>
          <p:nvPr/>
        </p:nvGrpSpPr>
        <p:grpSpPr>
          <a:xfrm>
            <a:off x="2681385" y="3623039"/>
            <a:ext cx="325544" cy="327413"/>
            <a:chOff x="2681385" y="3798439"/>
            <a:chExt cx="325544" cy="327413"/>
          </a:xfrm>
        </p:grpSpPr>
        <p:sp>
          <p:nvSpPr>
            <p:cNvPr id="13117" name="Google Shape;13117;p60"/>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0"/>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0"/>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0"/>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0"/>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0"/>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0"/>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4" name="Google Shape;13124;p60"/>
          <p:cNvGrpSpPr/>
          <p:nvPr/>
        </p:nvGrpSpPr>
        <p:grpSpPr>
          <a:xfrm>
            <a:off x="6243928" y="4088102"/>
            <a:ext cx="274254" cy="350824"/>
            <a:chOff x="6243928" y="4263502"/>
            <a:chExt cx="274254" cy="350824"/>
          </a:xfrm>
        </p:grpSpPr>
        <p:sp>
          <p:nvSpPr>
            <p:cNvPr id="13125" name="Google Shape;13125;p60"/>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0"/>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0"/>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0"/>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0"/>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0"/>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0"/>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0"/>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3" name="Google Shape;13133;p60"/>
          <p:cNvGrpSpPr/>
          <p:nvPr/>
        </p:nvGrpSpPr>
        <p:grpSpPr>
          <a:xfrm>
            <a:off x="3560600" y="3587938"/>
            <a:ext cx="352345" cy="363655"/>
            <a:chOff x="3560600" y="3763338"/>
            <a:chExt cx="352345" cy="363655"/>
          </a:xfrm>
        </p:grpSpPr>
        <p:sp>
          <p:nvSpPr>
            <p:cNvPr id="13134" name="Google Shape;13134;p60"/>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0"/>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0"/>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7" name="Google Shape;13137;p60"/>
          <p:cNvGrpSpPr/>
          <p:nvPr/>
        </p:nvGrpSpPr>
        <p:grpSpPr>
          <a:xfrm>
            <a:off x="5790556" y="4085852"/>
            <a:ext cx="279513" cy="356083"/>
            <a:chOff x="5790556" y="4261252"/>
            <a:chExt cx="279513" cy="356083"/>
          </a:xfrm>
        </p:grpSpPr>
        <p:sp>
          <p:nvSpPr>
            <p:cNvPr id="13138" name="Google Shape;13138;p60"/>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0"/>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0"/>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0"/>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0"/>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0"/>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0"/>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5" name="Google Shape;13145;p60"/>
          <p:cNvGrpSpPr/>
          <p:nvPr/>
        </p:nvGrpSpPr>
        <p:grpSpPr>
          <a:xfrm>
            <a:off x="5341333" y="4085852"/>
            <a:ext cx="278752" cy="356463"/>
            <a:chOff x="5341333" y="4261252"/>
            <a:chExt cx="278752" cy="356463"/>
          </a:xfrm>
        </p:grpSpPr>
        <p:sp>
          <p:nvSpPr>
            <p:cNvPr id="13146" name="Google Shape;13146;p60"/>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0"/>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0"/>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0"/>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0"/>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0"/>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0"/>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53" name="Google Shape;13153;p60"/>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54" name="Google Shape;13154;p60"/>
          <p:cNvGrpSpPr/>
          <p:nvPr/>
        </p:nvGrpSpPr>
        <p:grpSpPr>
          <a:xfrm>
            <a:off x="3103646" y="3590676"/>
            <a:ext cx="360233" cy="362451"/>
            <a:chOff x="3107608" y="3763401"/>
            <a:chExt cx="360233" cy="362451"/>
          </a:xfrm>
        </p:grpSpPr>
        <p:sp>
          <p:nvSpPr>
            <p:cNvPr id="13155" name="Google Shape;13155;p60"/>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0"/>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0"/>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60"/>
          <p:cNvGrpSpPr/>
          <p:nvPr/>
        </p:nvGrpSpPr>
        <p:grpSpPr>
          <a:xfrm>
            <a:off x="889343" y="3625827"/>
            <a:ext cx="351585" cy="339705"/>
            <a:chOff x="889343" y="3801227"/>
            <a:chExt cx="351585" cy="339705"/>
          </a:xfrm>
        </p:grpSpPr>
        <p:sp>
          <p:nvSpPr>
            <p:cNvPr id="13159" name="Google Shape;13159;p60"/>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0"/>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0"/>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0"/>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0"/>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4" name="Google Shape;13164;p60"/>
          <p:cNvGrpSpPr/>
          <p:nvPr/>
        </p:nvGrpSpPr>
        <p:grpSpPr>
          <a:xfrm>
            <a:off x="4896609" y="4085472"/>
            <a:ext cx="278784" cy="355323"/>
            <a:chOff x="4896609" y="4260872"/>
            <a:chExt cx="278784" cy="355323"/>
          </a:xfrm>
        </p:grpSpPr>
        <p:sp>
          <p:nvSpPr>
            <p:cNvPr id="13165" name="Google Shape;13165;p60"/>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0"/>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0"/>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0"/>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0"/>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0"/>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1" name="Google Shape;13171;p60"/>
          <p:cNvGrpSpPr/>
          <p:nvPr/>
        </p:nvGrpSpPr>
        <p:grpSpPr>
          <a:xfrm>
            <a:off x="7598438" y="4090731"/>
            <a:ext cx="260283" cy="345914"/>
            <a:chOff x="7598438" y="4266131"/>
            <a:chExt cx="260283" cy="345914"/>
          </a:xfrm>
        </p:grpSpPr>
        <p:sp>
          <p:nvSpPr>
            <p:cNvPr id="13172" name="Google Shape;13172;p60"/>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0"/>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0"/>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0"/>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0"/>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0"/>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0"/>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9" name="Google Shape;13179;p60"/>
          <p:cNvGrpSpPr/>
          <p:nvPr/>
        </p:nvGrpSpPr>
        <p:grpSpPr>
          <a:xfrm>
            <a:off x="1767069" y="3184746"/>
            <a:ext cx="286324" cy="348163"/>
            <a:chOff x="1767069" y="3360146"/>
            <a:chExt cx="286324" cy="348163"/>
          </a:xfrm>
        </p:grpSpPr>
        <p:sp>
          <p:nvSpPr>
            <p:cNvPr id="13180" name="Google Shape;13180;p60"/>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0"/>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0"/>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0"/>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0"/>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0"/>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0"/>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7" name="Google Shape;13187;p60"/>
          <p:cNvGrpSpPr/>
          <p:nvPr/>
        </p:nvGrpSpPr>
        <p:grpSpPr>
          <a:xfrm>
            <a:off x="7149944" y="4090731"/>
            <a:ext cx="260283" cy="345914"/>
            <a:chOff x="7149944" y="4266131"/>
            <a:chExt cx="260283" cy="345914"/>
          </a:xfrm>
        </p:grpSpPr>
        <p:sp>
          <p:nvSpPr>
            <p:cNvPr id="13188" name="Google Shape;13188;p60"/>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0"/>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0"/>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0"/>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0"/>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0"/>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4" name="Google Shape;13194;p60"/>
          <p:cNvGrpSpPr/>
          <p:nvPr/>
        </p:nvGrpSpPr>
        <p:grpSpPr>
          <a:xfrm>
            <a:off x="6695051" y="4083951"/>
            <a:ext cx="270104" cy="360233"/>
            <a:chOff x="6695051" y="4259351"/>
            <a:chExt cx="270104" cy="360233"/>
          </a:xfrm>
        </p:grpSpPr>
        <p:sp>
          <p:nvSpPr>
            <p:cNvPr id="13195" name="Google Shape;13195;p60"/>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0"/>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0"/>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0"/>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9" name="Google Shape;13199;p60"/>
          <p:cNvGrpSpPr/>
          <p:nvPr/>
        </p:nvGrpSpPr>
        <p:grpSpPr>
          <a:xfrm>
            <a:off x="8047661" y="4082051"/>
            <a:ext cx="277263" cy="362514"/>
            <a:chOff x="8047661" y="4257451"/>
            <a:chExt cx="277263" cy="362514"/>
          </a:xfrm>
        </p:grpSpPr>
        <p:sp>
          <p:nvSpPr>
            <p:cNvPr id="13200" name="Google Shape;13200;p60"/>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0"/>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0"/>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0"/>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60"/>
          <p:cNvGrpSpPr/>
          <p:nvPr/>
        </p:nvGrpSpPr>
        <p:grpSpPr>
          <a:xfrm>
            <a:off x="6248078" y="3609068"/>
            <a:ext cx="277263" cy="356115"/>
            <a:chOff x="6248078" y="3784468"/>
            <a:chExt cx="277263" cy="356115"/>
          </a:xfrm>
        </p:grpSpPr>
        <p:sp>
          <p:nvSpPr>
            <p:cNvPr id="13205" name="Google Shape;13205;p60"/>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0"/>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0"/>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0"/>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0"/>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60"/>
          <p:cNvGrpSpPr/>
          <p:nvPr/>
        </p:nvGrpSpPr>
        <p:grpSpPr>
          <a:xfrm>
            <a:off x="5800725" y="3610589"/>
            <a:ext cx="277644" cy="354594"/>
            <a:chOff x="5800725" y="3785989"/>
            <a:chExt cx="277644" cy="354594"/>
          </a:xfrm>
        </p:grpSpPr>
        <p:sp>
          <p:nvSpPr>
            <p:cNvPr id="13211" name="Google Shape;13211;p60"/>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0"/>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0"/>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0"/>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0"/>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0"/>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0"/>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60"/>
          <p:cNvGrpSpPr/>
          <p:nvPr/>
        </p:nvGrpSpPr>
        <p:grpSpPr>
          <a:xfrm>
            <a:off x="2206122" y="3185348"/>
            <a:ext cx="308183" cy="347561"/>
            <a:chOff x="2206122" y="3360748"/>
            <a:chExt cx="308183" cy="347561"/>
          </a:xfrm>
        </p:grpSpPr>
        <p:sp>
          <p:nvSpPr>
            <p:cNvPr id="13219" name="Google Shape;13219;p60"/>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0"/>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0"/>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0"/>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0"/>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4" name="Google Shape;13224;p60"/>
          <p:cNvGrpSpPr/>
          <p:nvPr/>
        </p:nvGrpSpPr>
        <p:grpSpPr>
          <a:xfrm>
            <a:off x="5353403" y="3610209"/>
            <a:ext cx="277992" cy="354974"/>
            <a:chOff x="5353403" y="3785609"/>
            <a:chExt cx="277992" cy="354974"/>
          </a:xfrm>
        </p:grpSpPr>
        <p:sp>
          <p:nvSpPr>
            <p:cNvPr id="13225" name="Google Shape;13225;p60"/>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0"/>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0"/>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0"/>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0"/>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0"/>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60"/>
          <p:cNvGrpSpPr/>
          <p:nvPr/>
        </p:nvGrpSpPr>
        <p:grpSpPr>
          <a:xfrm>
            <a:off x="4896229" y="3610589"/>
            <a:ext cx="278784" cy="354594"/>
            <a:chOff x="4896229" y="3785989"/>
            <a:chExt cx="278784" cy="354594"/>
          </a:xfrm>
        </p:grpSpPr>
        <p:sp>
          <p:nvSpPr>
            <p:cNvPr id="13232" name="Google Shape;13232;p60"/>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0"/>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0"/>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0"/>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0"/>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0"/>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60"/>
          <p:cNvGrpSpPr/>
          <p:nvPr/>
        </p:nvGrpSpPr>
        <p:grpSpPr>
          <a:xfrm>
            <a:off x="7592387" y="3612458"/>
            <a:ext cx="273874" cy="351204"/>
            <a:chOff x="7592387" y="3787858"/>
            <a:chExt cx="273874" cy="351204"/>
          </a:xfrm>
        </p:grpSpPr>
        <p:sp>
          <p:nvSpPr>
            <p:cNvPr id="13239" name="Google Shape;13239;p60"/>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0"/>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0"/>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0"/>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3" name="Google Shape;13243;p60"/>
          <p:cNvGrpSpPr/>
          <p:nvPr/>
        </p:nvGrpSpPr>
        <p:grpSpPr>
          <a:xfrm>
            <a:off x="7145794" y="3612458"/>
            <a:ext cx="274254" cy="350444"/>
            <a:chOff x="7145794" y="3787858"/>
            <a:chExt cx="274254" cy="350444"/>
          </a:xfrm>
        </p:grpSpPr>
        <p:sp>
          <p:nvSpPr>
            <p:cNvPr id="13244" name="Google Shape;13244;p60"/>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0"/>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0"/>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0"/>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0"/>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0"/>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0" name="Google Shape;13250;p60"/>
          <p:cNvGrpSpPr/>
          <p:nvPr/>
        </p:nvGrpSpPr>
        <p:grpSpPr>
          <a:xfrm>
            <a:off x="8054060" y="3611698"/>
            <a:ext cx="266334" cy="353834"/>
            <a:chOff x="8054060" y="3787098"/>
            <a:chExt cx="266334" cy="353834"/>
          </a:xfrm>
        </p:grpSpPr>
        <p:sp>
          <p:nvSpPr>
            <p:cNvPr id="13251" name="Google Shape;13251;p60"/>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0"/>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0"/>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0"/>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5" name="Google Shape;13255;p60"/>
          <p:cNvGrpSpPr/>
          <p:nvPr/>
        </p:nvGrpSpPr>
        <p:grpSpPr>
          <a:xfrm>
            <a:off x="6702211" y="3607199"/>
            <a:ext cx="270104" cy="361754"/>
            <a:chOff x="6702211" y="3782599"/>
            <a:chExt cx="270104" cy="361754"/>
          </a:xfrm>
        </p:grpSpPr>
        <p:sp>
          <p:nvSpPr>
            <p:cNvPr id="13256" name="Google Shape;13256;p60"/>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0"/>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0"/>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0"/>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0"/>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60"/>
          <p:cNvGrpSpPr/>
          <p:nvPr/>
        </p:nvGrpSpPr>
        <p:grpSpPr>
          <a:xfrm>
            <a:off x="3516886" y="3263327"/>
            <a:ext cx="391854" cy="269922"/>
            <a:chOff x="3516850" y="3406526"/>
            <a:chExt cx="369674" cy="254644"/>
          </a:xfrm>
        </p:grpSpPr>
        <p:sp>
          <p:nvSpPr>
            <p:cNvPr id="13262" name="Google Shape;13262;p60"/>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0"/>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0"/>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0"/>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6" name="Google Shape;13266;p60"/>
          <p:cNvGrpSpPr/>
          <p:nvPr/>
        </p:nvGrpSpPr>
        <p:grpSpPr>
          <a:xfrm>
            <a:off x="1310655" y="3185127"/>
            <a:ext cx="306314" cy="347403"/>
            <a:chOff x="1310655" y="3360527"/>
            <a:chExt cx="306314" cy="347403"/>
          </a:xfrm>
        </p:grpSpPr>
        <p:sp>
          <p:nvSpPr>
            <p:cNvPr id="13267" name="Google Shape;13267;p60"/>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0"/>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0"/>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0"/>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0"/>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2" name="Google Shape;13272;p60"/>
          <p:cNvGrpSpPr/>
          <p:nvPr/>
        </p:nvGrpSpPr>
        <p:grpSpPr>
          <a:xfrm>
            <a:off x="3119678" y="3184746"/>
            <a:ext cx="269343" cy="348543"/>
            <a:chOff x="3119678" y="3360146"/>
            <a:chExt cx="269343" cy="348543"/>
          </a:xfrm>
        </p:grpSpPr>
        <p:sp>
          <p:nvSpPr>
            <p:cNvPr id="13273" name="Google Shape;13273;p60"/>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0"/>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0"/>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0"/>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0"/>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0"/>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0"/>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0" name="Google Shape;13280;p60"/>
          <p:cNvGrpSpPr/>
          <p:nvPr/>
        </p:nvGrpSpPr>
        <p:grpSpPr>
          <a:xfrm>
            <a:off x="3967213" y="3181547"/>
            <a:ext cx="368185" cy="354753"/>
            <a:chOff x="3967213" y="3356947"/>
            <a:chExt cx="368185" cy="354753"/>
          </a:xfrm>
        </p:grpSpPr>
        <p:sp>
          <p:nvSpPr>
            <p:cNvPr id="13281" name="Google Shape;13281;p60"/>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0"/>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0"/>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0"/>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0"/>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60"/>
          <p:cNvGrpSpPr/>
          <p:nvPr/>
        </p:nvGrpSpPr>
        <p:grpSpPr>
          <a:xfrm>
            <a:off x="871254" y="3184746"/>
            <a:ext cx="285183" cy="347023"/>
            <a:chOff x="871254" y="3360146"/>
            <a:chExt cx="285183" cy="347023"/>
          </a:xfrm>
        </p:grpSpPr>
        <p:sp>
          <p:nvSpPr>
            <p:cNvPr id="13287" name="Google Shape;13287;p60"/>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0"/>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0"/>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0"/>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1" name="Google Shape;13291;p60"/>
          <p:cNvGrpSpPr/>
          <p:nvPr/>
        </p:nvGrpSpPr>
        <p:grpSpPr>
          <a:xfrm>
            <a:off x="2665165" y="3184746"/>
            <a:ext cx="281794" cy="349684"/>
            <a:chOff x="2665165" y="3360146"/>
            <a:chExt cx="281794" cy="349684"/>
          </a:xfrm>
        </p:grpSpPr>
        <p:sp>
          <p:nvSpPr>
            <p:cNvPr id="13292" name="Google Shape;13292;p60"/>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0"/>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0"/>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0"/>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0"/>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60"/>
          <p:cNvGrpSpPr/>
          <p:nvPr/>
        </p:nvGrpSpPr>
        <p:grpSpPr>
          <a:xfrm>
            <a:off x="7156344" y="3172296"/>
            <a:ext cx="264465" cy="353074"/>
            <a:chOff x="7156344" y="3347696"/>
            <a:chExt cx="264465" cy="353074"/>
          </a:xfrm>
        </p:grpSpPr>
        <p:sp>
          <p:nvSpPr>
            <p:cNvPr id="13298" name="Google Shape;13298;p60"/>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0"/>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0"/>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0"/>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0"/>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3" name="Google Shape;13303;p60"/>
          <p:cNvGrpSpPr/>
          <p:nvPr/>
        </p:nvGrpSpPr>
        <p:grpSpPr>
          <a:xfrm>
            <a:off x="6703732" y="3171536"/>
            <a:ext cx="264813" cy="352693"/>
            <a:chOff x="6703732" y="3346936"/>
            <a:chExt cx="264813" cy="352693"/>
          </a:xfrm>
        </p:grpSpPr>
        <p:sp>
          <p:nvSpPr>
            <p:cNvPr id="13304" name="Google Shape;13304;p60"/>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0"/>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0"/>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0"/>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0"/>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9" name="Google Shape;13309;p60"/>
          <p:cNvGrpSpPr/>
          <p:nvPr/>
        </p:nvGrpSpPr>
        <p:grpSpPr>
          <a:xfrm>
            <a:off x="6252228" y="3171536"/>
            <a:ext cx="265193" cy="352693"/>
            <a:chOff x="6252228" y="3346936"/>
            <a:chExt cx="265193" cy="352693"/>
          </a:xfrm>
        </p:grpSpPr>
        <p:sp>
          <p:nvSpPr>
            <p:cNvPr id="13310" name="Google Shape;13310;p60"/>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0"/>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0"/>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3" name="Google Shape;13313;p60"/>
          <p:cNvGrpSpPr/>
          <p:nvPr/>
        </p:nvGrpSpPr>
        <p:grpSpPr>
          <a:xfrm>
            <a:off x="5801105" y="3172296"/>
            <a:ext cx="264813" cy="351933"/>
            <a:chOff x="5801105" y="3347696"/>
            <a:chExt cx="264813" cy="351933"/>
          </a:xfrm>
        </p:grpSpPr>
        <p:sp>
          <p:nvSpPr>
            <p:cNvPr id="13314" name="Google Shape;13314;p60"/>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0"/>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0"/>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0"/>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8" name="Google Shape;13318;p60"/>
          <p:cNvGrpSpPr/>
          <p:nvPr/>
        </p:nvGrpSpPr>
        <p:grpSpPr>
          <a:xfrm>
            <a:off x="5349253" y="3171536"/>
            <a:ext cx="265922" cy="352693"/>
            <a:chOff x="5349253" y="3346936"/>
            <a:chExt cx="265922" cy="352693"/>
          </a:xfrm>
        </p:grpSpPr>
        <p:sp>
          <p:nvSpPr>
            <p:cNvPr id="13319" name="Google Shape;13319;p60"/>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0"/>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0"/>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0"/>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0"/>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0"/>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5" name="Google Shape;13325;p60"/>
          <p:cNvGrpSpPr/>
          <p:nvPr/>
        </p:nvGrpSpPr>
        <p:grpSpPr>
          <a:xfrm>
            <a:off x="4907159" y="3171536"/>
            <a:ext cx="264845" cy="354214"/>
            <a:chOff x="4907159" y="3346936"/>
            <a:chExt cx="264845" cy="354214"/>
          </a:xfrm>
        </p:grpSpPr>
        <p:sp>
          <p:nvSpPr>
            <p:cNvPr id="13326" name="Google Shape;13326;p60"/>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0"/>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8" name="Google Shape;13328;p60"/>
          <p:cNvGrpSpPr/>
          <p:nvPr/>
        </p:nvGrpSpPr>
        <p:grpSpPr>
          <a:xfrm>
            <a:off x="8048421" y="3159086"/>
            <a:ext cx="276503" cy="369674"/>
            <a:chOff x="8048421" y="3334486"/>
            <a:chExt cx="276503" cy="369674"/>
          </a:xfrm>
        </p:grpSpPr>
        <p:sp>
          <p:nvSpPr>
            <p:cNvPr id="13329" name="Google Shape;13329;p60"/>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0"/>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0"/>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0"/>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0"/>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0"/>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5" name="Google Shape;13335;p60"/>
          <p:cNvGrpSpPr/>
          <p:nvPr/>
        </p:nvGrpSpPr>
        <p:grpSpPr>
          <a:xfrm>
            <a:off x="7575787" y="3154555"/>
            <a:ext cx="295384" cy="376834"/>
            <a:chOff x="7575787" y="3329955"/>
            <a:chExt cx="295384" cy="376834"/>
          </a:xfrm>
        </p:grpSpPr>
        <p:sp>
          <p:nvSpPr>
            <p:cNvPr id="13336" name="Google Shape;13336;p60"/>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0"/>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0"/>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0"/>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0"/>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0"/>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2" name="Google Shape;13342;p60"/>
          <p:cNvGrpSpPr/>
          <p:nvPr/>
        </p:nvGrpSpPr>
        <p:grpSpPr>
          <a:xfrm>
            <a:off x="864062" y="2709103"/>
            <a:ext cx="264084" cy="347783"/>
            <a:chOff x="864062" y="2884503"/>
            <a:chExt cx="264084" cy="347783"/>
          </a:xfrm>
        </p:grpSpPr>
        <p:sp>
          <p:nvSpPr>
            <p:cNvPr id="13343" name="Google Shape;13343;p60"/>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0"/>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0"/>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0"/>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0"/>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0"/>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0"/>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0"/>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0"/>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0"/>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3" name="Google Shape;13353;p60"/>
          <p:cNvGrpSpPr/>
          <p:nvPr/>
        </p:nvGrpSpPr>
        <p:grpSpPr>
          <a:xfrm>
            <a:off x="3978523" y="2709261"/>
            <a:ext cx="348955" cy="346516"/>
            <a:chOff x="3978523" y="2884661"/>
            <a:chExt cx="348955" cy="346516"/>
          </a:xfrm>
        </p:grpSpPr>
        <p:sp>
          <p:nvSpPr>
            <p:cNvPr id="13354" name="Google Shape;13354;p60"/>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0"/>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0"/>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0"/>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0"/>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0"/>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0"/>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0"/>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2" name="Google Shape;13362;p60"/>
          <p:cNvGrpSpPr/>
          <p:nvPr/>
        </p:nvGrpSpPr>
        <p:grpSpPr>
          <a:xfrm>
            <a:off x="3556255" y="2709863"/>
            <a:ext cx="347435" cy="345534"/>
            <a:chOff x="3527780" y="2885263"/>
            <a:chExt cx="347435" cy="345534"/>
          </a:xfrm>
        </p:grpSpPr>
        <p:sp>
          <p:nvSpPr>
            <p:cNvPr id="13363" name="Google Shape;13363;p60"/>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0"/>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0"/>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0"/>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0"/>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0"/>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0"/>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0"/>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0"/>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0"/>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0"/>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0"/>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0"/>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0"/>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0"/>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0"/>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0"/>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0"/>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0"/>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0"/>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0"/>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0"/>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0"/>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6" name="Google Shape;13386;p60"/>
          <p:cNvGrpSpPr/>
          <p:nvPr/>
        </p:nvGrpSpPr>
        <p:grpSpPr>
          <a:xfrm>
            <a:off x="2239671" y="2709103"/>
            <a:ext cx="218053" cy="348543"/>
            <a:chOff x="2239671" y="2884503"/>
            <a:chExt cx="218053" cy="348543"/>
          </a:xfrm>
        </p:grpSpPr>
        <p:sp>
          <p:nvSpPr>
            <p:cNvPr id="13387" name="Google Shape;13387;p60"/>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0"/>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0"/>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0"/>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0"/>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2" name="Google Shape;13392;p60"/>
          <p:cNvGrpSpPr/>
          <p:nvPr/>
        </p:nvGrpSpPr>
        <p:grpSpPr>
          <a:xfrm>
            <a:off x="2691555" y="2709103"/>
            <a:ext cx="215044" cy="348924"/>
            <a:chOff x="2691555" y="2884503"/>
            <a:chExt cx="215044" cy="348924"/>
          </a:xfrm>
        </p:grpSpPr>
        <p:sp>
          <p:nvSpPr>
            <p:cNvPr id="13393" name="Google Shape;13393;p60"/>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0"/>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0"/>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6" name="Google Shape;13396;p60"/>
          <p:cNvGrpSpPr/>
          <p:nvPr/>
        </p:nvGrpSpPr>
        <p:grpSpPr>
          <a:xfrm>
            <a:off x="1770459" y="2709103"/>
            <a:ext cx="254644" cy="348828"/>
            <a:chOff x="1770459" y="2884503"/>
            <a:chExt cx="254644" cy="348828"/>
          </a:xfrm>
        </p:grpSpPr>
        <p:sp>
          <p:nvSpPr>
            <p:cNvPr id="13397" name="Google Shape;13397;p60"/>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0"/>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0"/>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0"/>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0"/>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0"/>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0"/>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0"/>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5" name="Google Shape;13405;p60"/>
          <p:cNvGrpSpPr/>
          <p:nvPr/>
        </p:nvGrpSpPr>
        <p:grpSpPr>
          <a:xfrm>
            <a:off x="1317466" y="2709483"/>
            <a:ext cx="258382" cy="348543"/>
            <a:chOff x="1317466" y="2884883"/>
            <a:chExt cx="258382" cy="348543"/>
          </a:xfrm>
        </p:grpSpPr>
        <p:sp>
          <p:nvSpPr>
            <p:cNvPr id="13406" name="Google Shape;13406;p60"/>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0"/>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0"/>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0"/>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0"/>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0"/>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0"/>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0"/>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4" name="Google Shape;13414;p60"/>
          <p:cNvGrpSpPr/>
          <p:nvPr/>
        </p:nvGrpSpPr>
        <p:grpSpPr>
          <a:xfrm>
            <a:off x="3121167" y="2709483"/>
            <a:ext cx="258414" cy="348543"/>
            <a:chOff x="3121167" y="2884883"/>
            <a:chExt cx="258414" cy="348543"/>
          </a:xfrm>
        </p:grpSpPr>
        <p:sp>
          <p:nvSpPr>
            <p:cNvPr id="13415" name="Google Shape;13415;p60"/>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0"/>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0"/>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0"/>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0"/>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0"/>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0"/>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0"/>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3" name="Google Shape;13423;p60"/>
          <p:cNvGrpSpPr/>
          <p:nvPr/>
        </p:nvGrpSpPr>
        <p:grpSpPr>
          <a:xfrm>
            <a:off x="4899999" y="2706695"/>
            <a:ext cx="271244" cy="346801"/>
            <a:chOff x="4899999" y="2882095"/>
            <a:chExt cx="271244" cy="346801"/>
          </a:xfrm>
        </p:grpSpPr>
        <p:sp>
          <p:nvSpPr>
            <p:cNvPr id="13424" name="Google Shape;13424;p60"/>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0"/>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0"/>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0"/>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0"/>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0"/>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0"/>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0"/>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0"/>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0"/>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4" name="Google Shape;13434;p60"/>
          <p:cNvGrpSpPr/>
          <p:nvPr/>
        </p:nvGrpSpPr>
        <p:grpSpPr>
          <a:xfrm>
            <a:off x="7162775" y="2705713"/>
            <a:ext cx="259523" cy="346294"/>
            <a:chOff x="7162775" y="2881113"/>
            <a:chExt cx="259523" cy="346294"/>
          </a:xfrm>
        </p:grpSpPr>
        <p:sp>
          <p:nvSpPr>
            <p:cNvPr id="13435" name="Google Shape;13435;p60"/>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0"/>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0"/>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0"/>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0"/>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0"/>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1" name="Google Shape;13441;p60"/>
          <p:cNvGrpSpPr/>
          <p:nvPr/>
        </p:nvGrpSpPr>
        <p:grpSpPr>
          <a:xfrm>
            <a:off x="6709751" y="2706442"/>
            <a:ext cx="261075" cy="347815"/>
            <a:chOff x="6709751" y="2881842"/>
            <a:chExt cx="261075" cy="347815"/>
          </a:xfrm>
        </p:grpSpPr>
        <p:sp>
          <p:nvSpPr>
            <p:cNvPr id="13442" name="Google Shape;13442;p60"/>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0"/>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0"/>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0"/>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0"/>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0"/>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8" name="Google Shape;13448;p60"/>
          <p:cNvGrpSpPr/>
          <p:nvPr/>
        </p:nvGrpSpPr>
        <p:grpSpPr>
          <a:xfrm>
            <a:off x="5807156" y="2705713"/>
            <a:ext cx="261043" cy="348163"/>
            <a:chOff x="5807156" y="2881113"/>
            <a:chExt cx="261043" cy="348163"/>
          </a:xfrm>
        </p:grpSpPr>
        <p:sp>
          <p:nvSpPr>
            <p:cNvPr id="13449" name="Google Shape;13449;p60"/>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0"/>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0"/>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0"/>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0"/>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4" name="Google Shape;13454;p60"/>
          <p:cNvGrpSpPr/>
          <p:nvPr/>
        </p:nvGrpSpPr>
        <p:grpSpPr>
          <a:xfrm>
            <a:off x="5355653" y="2706093"/>
            <a:ext cx="262184" cy="346643"/>
            <a:chOff x="5355653" y="2881493"/>
            <a:chExt cx="262184" cy="346643"/>
          </a:xfrm>
        </p:grpSpPr>
        <p:sp>
          <p:nvSpPr>
            <p:cNvPr id="13455" name="Google Shape;13455;p60"/>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0"/>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0"/>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0"/>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0"/>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0" name="Google Shape;13460;p60"/>
          <p:cNvGrpSpPr/>
          <p:nvPr/>
        </p:nvGrpSpPr>
        <p:grpSpPr>
          <a:xfrm>
            <a:off x="8055961" y="2706442"/>
            <a:ext cx="260283" cy="345914"/>
            <a:chOff x="8055961" y="2881842"/>
            <a:chExt cx="260283" cy="345914"/>
          </a:xfrm>
        </p:grpSpPr>
        <p:sp>
          <p:nvSpPr>
            <p:cNvPr id="13461" name="Google Shape;13461;p60"/>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0"/>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0"/>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0"/>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60"/>
          <p:cNvGrpSpPr/>
          <p:nvPr/>
        </p:nvGrpSpPr>
        <p:grpSpPr>
          <a:xfrm>
            <a:off x="7609368" y="2718512"/>
            <a:ext cx="264813" cy="353105"/>
            <a:chOff x="7609368" y="2893912"/>
            <a:chExt cx="264813" cy="353105"/>
          </a:xfrm>
        </p:grpSpPr>
        <p:sp>
          <p:nvSpPr>
            <p:cNvPr id="13466" name="Google Shape;13466;p60"/>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0"/>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0"/>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0"/>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0"/>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0"/>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2" name="Google Shape;13472;p60"/>
          <p:cNvGrpSpPr/>
          <p:nvPr/>
        </p:nvGrpSpPr>
        <p:grpSpPr>
          <a:xfrm>
            <a:off x="6248458" y="2694372"/>
            <a:ext cx="270864" cy="360645"/>
            <a:chOff x="6248458" y="2869772"/>
            <a:chExt cx="270864" cy="360645"/>
          </a:xfrm>
        </p:grpSpPr>
        <p:sp>
          <p:nvSpPr>
            <p:cNvPr id="13473" name="Google Shape;13473;p60"/>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0"/>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0"/>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0"/>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0"/>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60"/>
          <p:cNvGrpSpPr/>
          <p:nvPr/>
        </p:nvGrpSpPr>
        <p:grpSpPr>
          <a:xfrm>
            <a:off x="3075928" y="2270398"/>
            <a:ext cx="363243" cy="300675"/>
            <a:chOff x="3075928" y="2445798"/>
            <a:chExt cx="363243" cy="300675"/>
          </a:xfrm>
        </p:grpSpPr>
        <p:sp>
          <p:nvSpPr>
            <p:cNvPr id="13479" name="Google Shape;13479;p60"/>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0"/>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0"/>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0"/>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0"/>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0"/>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0"/>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0"/>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0"/>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0"/>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0"/>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60"/>
          <p:cNvGrpSpPr/>
          <p:nvPr/>
        </p:nvGrpSpPr>
        <p:grpSpPr>
          <a:xfrm>
            <a:off x="2633105" y="2256459"/>
            <a:ext cx="363243" cy="328585"/>
            <a:chOff x="2633105" y="2431859"/>
            <a:chExt cx="363243" cy="328585"/>
          </a:xfrm>
        </p:grpSpPr>
        <p:sp>
          <p:nvSpPr>
            <p:cNvPr id="13491" name="Google Shape;13491;p60"/>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0"/>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0"/>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0"/>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0"/>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0"/>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0"/>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0"/>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9" name="Google Shape;13499;p60"/>
          <p:cNvGrpSpPr/>
          <p:nvPr/>
        </p:nvGrpSpPr>
        <p:grpSpPr>
          <a:xfrm>
            <a:off x="2189142" y="2245910"/>
            <a:ext cx="365904" cy="350064"/>
            <a:chOff x="2189142" y="2421310"/>
            <a:chExt cx="365904" cy="350064"/>
          </a:xfrm>
        </p:grpSpPr>
        <p:sp>
          <p:nvSpPr>
            <p:cNvPr id="13500" name="Google Shape;13500;p60"/>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0"/>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0"/>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0"/>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0"/>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0"/>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0"/>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0"/>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0"/>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9" name="Google Shape;13509;p60"/>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0" name="Google Shape;13510;p60"/>
          <p:cNvGrpSpPr/>
          <p:nvPr/>
        </p:nvGrpSpPr>
        <p:grpSpPr>
          <a:xfrm>
            <a:off x="3961923" y="2310917"/>
            <a:ext cx="364415" cy="220936"/>
            <a:chOff x="3961923" y="2486317"/>
            <a:chExt cx="364415" cy="220936"/>
          </a:xfrm>
        </p:grpSpPr>
        <p:sp>
          <p:nvSpPr>
            <p:cNvPr id="13511" name="Google Shape;13511;p60"/>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0"/>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0"/>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0"/>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5" name="Google Shape;13515;p60"/>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6" name="Google Shape;13516;p60"/>
          <p:cNvGrpSpPr/>
          <p:nvPr/>
        </p:nvGrpSpPr>
        <p:grpSpPr>
          <a:xfrm>
            <a:off x="1303876" y="2243977"/>
            <a:ext cx="363275" cy="354626"/>
            <a:chOff x="1303876" y="2419377"/>
            <a:chExt cx="363275" cy="354626"/>
          </a:xfrm>
        </p:grpSpPr>
        <p:sp>
          <p:nvSpPr>
            <p:cNvPr id="13517" name="Google Shape;13517;p60"/>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0"/>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0"/>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0"/>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0"/>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0"/>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0"/>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0"/>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5" name="Google Shape;13525;p60"/>
          <p:cNvGrpSpPr/>
          <p:nvPr/>
        </p:nvGrpSpPr>
        <p:grpSpPr>
          <a:xfrm>
            <a:off x="861053" y="2239510"/>
            <a:ext cx="362134" cy="363623"/>
            <a:chOff x="861053" y="2414910"/>
            <a:chExt cx="362134" cy="363623"/>
          </a:xfrm>
        </p:grpSpPr>
        <p:sp>
          <p:nvSpPr>
            <p:cNvPr id="13526" name="Google Shape;13526;p60"/>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0"/>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0"/>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0"/>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0"/>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1" name="Google Shape;13531;p60"/>
          <p:cNvGrpSpPr/>
          <p:nvPr/>
        </p:nvGrpSpPr>
        <p:grpSpPr>
          <a:xfrm>
            <a:off x="7594288" y="2239859"/>
            <a:ext cx="279513" cy="355735"/>
            <a:chOff x="7594288" y="2415259"/>
            <a:chExt cx="279513" cy="355735"/>
          </a:xfrm>
        </p:grpSpPr>
        <p:sp>
          <p:nvSpPr>
            <p:cNvPr id="13532" name="Google Shape;13532;p60"/>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0"/>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0"/>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0"/>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0"/>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0"/>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60"/>
          <p:cNvGrpSpPr/>
          <p:nvPr/>
        </p:nvGrpSpPr>
        <p:grpSpPr>
          <a:xfrm>
            <a:off x="7145794" y="2240239"/>
            <a:ext cx="278784" cy="355735"/>
            <a:chOff x="7145794" y="2415639"/>
            <a:chExt cx="278784" cy="355735"/>
          </a:xfrm>
        </p:grpSpPr>
        <p:sp>
          <p:nvSpPr>
            <p:cNvPr id="13539" name="Google Shape;13539;p60"/>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0"/>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0"/>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0"/>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0"/>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0"/>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0"/>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0"/>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0"/>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0"/>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9" name="Google Shape;13549;p60"/>
          <p:cNvGrpSpPr/>
          <p:nvPr/>
        </p:nvGrpSpPr>
        <p:grpSpPr>
          <a:xfrm>
            <a:off x="6698441" y="2239130"/>
            <a:ext cx="277644" cy="357984"/>
            <a:chOff x="6698441" y="2414530"/>
            <a:chExt cx="277644" cy="357984"/>
          </a:xfrm>
        </p:grpSpPr>
        <p:sp>
          <p:nvSpPr>
            <p:cNvPr id="13550" name="Google Shape;13550;p60"/>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0"/>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0"/>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0"/>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0"/>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0"/>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6" name="Google Shape;13556;p60"/>
          <p:cNvGrpSpPr/>
          <p:nvPr/>
        </p:nvGrpSpPr>
        <p:grpSpPr>
          <a:xfrm>
            <a:off x="4897750" y="2240239"/>
            <a:ext cx="279513" cy="357255"/>
            <a:chOff x="4897750" y="2415639"/>
            <a:chExt cx="279513" cy="357255"/>
          </a:xfrm>
        </p:grpSpPr>
        <p:sp>
          <p:nvSpPr>
            <p:cNvPr id="13557" name="Google Shape;13557;p60"/>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0"/>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0"/>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0"/>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0"/>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0"/>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0"/>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0"/>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5" name="Google Shape;13565;p60"/>
          <p:cNvGrpSpPr/>
          <p:nvPr/>
        </p:nvGrpSpPr>
        <p:grpSpPr>
          <a:xfrm>
            <a:off x="5812066" y="2240619"/>
            <a:ext cx="264813" cy="353454"/>
            <a:chOff x="5812066" y="2416019"/>
            <a:chExt cx="264813" cy="353454"/>
          </a:xfrm>
        </p:grpSpPr>
        <p:sp>
          <p:nvSpPr>
            <p:cNvPr id="13566" name="Google Shape;13566;p60"/>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0"/>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0"/>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0"/>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0"/>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0"/>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0"/>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3" name="Google Shape;13573;p60"/>
          <p:cNvGrpSpPr/>
          <p:nvPr/>
        </p:nvGrpSpPr>
        <p:grpSpPr>
          <a:xfrm>
            <a:off x="8054820" y="2240999"/>
            <a:ext cx="264433" cy="353454"/>
            <a:chOff x="8054820" y="2416399"/>
            <a:chExt cx="264433" cy="353454"/>
          </a:xfrm>
        </p:grpSpPr>
        <p:sp>
          <p:nvSpPr>
            <p:cNvPr id="13574" name="Google Shape;13574;p60"/>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0"/>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0"/>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0"/>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0"/>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0"/>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0" name="Google Shape;13580;p60"/>
          <p:cNvGrpSpPr/>
          <p:nvPr/>
        </p:nvGrpSpPr>
        <p:grpSpPr>
          <a:xfrm>
            <a:off x="5356413" y="2237990"/>
            <a:ext cx="271212" cy="361374"/>
            <a:chOff x="5356413" y="2413390"/>
            <a:chExt cx="271212" cy="361374"/>
          </a:xfrm>
        </p:grpSpPr>
        <p:sp>
          <p:nvSpPr>
            <p:cNvPr id="13581" name="Google Shape;13581;p60"/>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0"/>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0"/>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0"/>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0"/>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6" name="Google Shape;13586;p60"/>
          <p:cNvGrpSpPr/>
          <p:nvPr/>
        </p:nvGrpSpPr>
        <p:grpSpPr>
          <a:xfrm>
            <a:off x="6255238" y="2236849"/>
            <a:ext cx="271244" cy="360994"/>
            <a:chOff x="6255238" y="2412249"/>
            <a:chExt cx="271244" cy="360994"/>
          </a:xfrm>
        </p:grpSpPr>
        <p:sp>
          <p:nvSpPr>
            <p:cNvPr id="13587" name="Google Shape;13587;p60"/>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0"/>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0"/>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0"/>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0"/>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0"/>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60"/>
          <p:cNvGrpSpPr/>
          <p:nvPr/>
        </p:nvGrpSpPr>
        <p:grpSpPr>
          <a:xfrm>
            <a:off x="2185372" y="1782399"/>
            <a:ext cx="366664" cy="366981"/>
            <a:chOff x="2185372" y="1957799"/>
            <a:chExt cx="366664" cy="366981"/>
          </a:xfrm>
        </p:grpSpPr>
        <p:sp>
          <p:nvSpPr>
            <p:cNvPr id="13594" name="Google Shape;13594;p60"/>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0"/>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0"/>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0"/>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0"/>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0"/>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0"/>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0"/>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60"/>
          <p:cNvGrpSpPr/>
          <p:nvPr/>
        </p:nvGrpSpPr>
        <p:grpSpPr>
          <a:xfrm>
            <a:off x="1737258" y="1812971"/>
            <a:ext cx="370814" cy="307359"/>
            <a:chOff x="1737258" y="1988371"/>
            <a:chExt cx="370814" cy="307359"/>
          </a:xfrm>
        </p:grpSpPr>
        <p:sp>
          <p:nvSpPr>
            <p:cNvPr id="13603" name="Google Shape;13603;p60"/>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0"/>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0"/>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0"/>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60"/>
          <p:cNvGrpSpPr/>
          <p:nvPr/>
        </p:nvGrpSpPr>
        <p:grpSpPr>
          <a:xfrm>
            <a:off x="848983" y="1814111"/>
            <a:ext cx="369294" cy="304350"/>
            <a:chOff x="848983" y="1989511"/>
            <a:chExt cx="369294" cy="304350"/>
          </a:xfrm>
        </p:grpSpPr>
        <p:sp>
          <p:nvSpPr>
            <p:cNvPr id="13608" name="Google Shape;13608;p60"/>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0"/>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0"/>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0"/>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0"/>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3" name="Google Shape;13613;p60"/>
          <p:cNvGrpSpPr/>
          <p:nvPr/>
        </p:nvGrpSpPr>
        <p:grpSpPr>
          <a:xfrm>
            <a:off x="3074027" y="1808377"/>
            <a:ext cx="380604" cy="313854"/>
            <a:chOff x="3074027" y="1983777"/>
            <a:chExt cx="380604" cy="313854"/>
          </a:xfrm>
        </p:grpSpPr>
        <p:sp>
          <p:nvSpPr>
            <p:cNvPr id="13614" name="Google Shape;13614;p60"/>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0"/>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0"/>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0"/>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0"/>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9" name="Google Shape;13619;p60"/>
          <p:cNvGrpSpPr/>
          <p:nvPr/>
        </p:nvGrpSpPr>
        <p:grpSpPr>
          <a:xfrm>
            <a:off x="3522521" y="1800457"/>
            <a:ext cx="367013" cy="331278"/>
            <a:chOff x="3522521" y="1975857"/>
            <a:chExt cx="367013" cy="331278"/>
          </a:xfrm>
        </p:grpSpPr>
        <p:sp>
          <p:nvSpPr>
            <p:cNvPr id="13620" name="Google Shape;13620;p60"/>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0"/>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0"/>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0"/>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0"/>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0"/>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0"/>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7" name="Google Shape;13627;p60"/>
          <p:cNvGrpSpPr/>
          <p:nvPr/>
        </p:nvGrpSpPr>
        <p:grpSpPr>
          <a:xfrm>
            <a:off x="2630824" y="1801566"/>
            <a:ext cx="368185" cy="330454"/>
            <a:chOff x="2630824" y="1976966"/>
            <a:chExt cx="368185" cy="330454"/>
          </a:xfrm>
        </p:grpSpPr>
        <p:sp>
          <p:nvSpPr>
            <p:cNvPr id="13628" name="Google Shape;13628;p60"/>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0"/>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0"/>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0"/>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0"/>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0"/>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0"/>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0"/>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6" name="Google Shape;13636;p60"/>
          <p:cNvGrpSpPr/>
          <p:nvPr/>
        </p:nvGrpSpPr>
        <p:grpSpPr>
          <a:xfrm>
            <a:off x="1293706" y="1791016"/>
            <a:ext cx="369294" cy="350444"/>
            <a:chOff x="1293706" y="1966416"/>
            <a:chExt cx="369294" cy="350444"/>
          </a:xfrm>
        </p:grpSpPr>
        <p:sp>
          <p:nvSpPr>
            <p:cNvPr id="13637" name="Google Shape;13637;p60"/>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0"/>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0"/>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0"/>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0"/>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0"/>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0"/>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0"/>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5" name="Google Shape;13645;p60"/>
          <p:cNvGrpSpPr/>
          <p:nvPr/>
        </p:nvGrpSpPr>
        <p:grpSpPr>
          <a:xfrm>
            <a:off x="3967213" y="1800077"/>
            <a:ext cx="368185" cy="331816"/>
            <a:chOff x="3967213" y="1975477"/>
            <a:chExt cx="368185" cy="331816"/>
          </a:xfrm>
        </p:grpSpPr>
        <p:sp>
          <p:nvSpPr>
            <p:cNvPr id="13646" name="Google Shape;13646;p60"/>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0"/>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0"/>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9" name="Google Shape;13649;p60"/>
          <p:cNvGrpSpPr/>
          <p:nvPr/>
        </p:nvGrpSpPr>
        <p:grpSpPr>
          <a:xfrm>
            <a:off x="8047661" y="1793646"/>
            <a:ext cx="279132" cy="356875"/>
            <a:chOff x="8047661" y="1969046"/>
            <a:chExt cx="279132" cy="356875"/>
          </a:xfrm>
        </p:grpSpPr>
        <p:sp>
          <p:nvSpPr>
            <p:cNvPr id="13650" name="Google Shape;13650;p60"/>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0"/>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0"/>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0"/>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60"/>
          <p:cNvGrpSpPr/>
          <p:nvPr/>
        </p:nvGrpSpPr>
        <p:grpSpPr>
          <a:xfrm>
            <a:off x="7596157" y="1792759"/>
            <a:ext cx="279544" cy="358142"/>
            <a:chOff x="7596157" y="1968159"/>
            <a:chExt cx="279544" cy="358142"/>
          </a:xfrm>
        </p:grpSpPr>
        <p:sp>
          <p:nvSpPr>
            <p:cNvPr id="13655" name="Google Shape;13655;p60"/>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0"/>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0"/>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0"/>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0"/>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0"/>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1" name="Google Shape;13661;p60"/>
          <p:cNvGrpSpPr/>
          <p:nvPr/>
        </p:nvGrpSpPr>
        <p:grpSpPr>
          <a:xfrm>
            <a:off x="7147315" y="1793646"/>
            <a:ext cx="279513" cy="357636"/>
            <a:chOff x="7147315" y="1969046"/>
            <a:chExt cx="279513" cy="357636"/>
          </a:xfrm>
        </p:grpSpPr>
        <p:sp>
          <p:nvSpPr>
            <p:cNvPr id="13662" name="Google Shape;13662;p60"/>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0"/>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0"/>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0"/>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0"/>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0"/>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0"/>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9" name="Google Shape;13669;p60"/>
          <p:cNvGrpSpPr/>
          <p:nvPr/>
        </p:nvGrpSpPr>
        <p:grpSpPr>
          <a:xfrm>
            <a:off x="6697681" y="1792917"/>
            <a:ext cx="280305" cy="359093"/>
            <a:chOff x="6697681" y="1968317"/>
            <a:chExt cx="280305" cy="359093"/>
          </a:xfrm>
        </p:grpSpPr>
        <p:sp>
          <p:nvSpPr>
            <p:cNvPr id="13670" name="Google Shape;13670;p60"/>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0"/>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0"/>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0"/>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0"/>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0"/>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0"/>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7" name="Google Shape;13677;p60"/>
          <p:cNvGrpSpPr/>
          <p:nvPr/>
        </p:nvGrpSpPr>
        <p:grpSpPr>
          <a:xfrm>
            <a:off x="6248839" y="1792537"/>
            <a:ext cx="280273" cy="358744"/>
            <a:chOff x="6248839" y="1967937"/>
            <a:chExt cx="280273" cy="358744"/>
          </a:xfrm>
        </p:grpSpPr>
        <p:sp>
          <p:nvSpPr>
            <p:cNvPr id="13678" name="Google Shape;13678;p60"/>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0"/>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0"/>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0"/>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0"/>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0"/>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4" name="Google Shape;13684;p60"/>
          <p:cNvGrpSpPr/>
          <p:nvPr/>
        </p:nvGrpSpPr>
        <p:grpSpPr>
          <a:xfrm>
            <a:off x="5801485" y="1793646"/>
            <a:ext cx="279164" cy="357794"/>
            <a:chOff x="5801485" y="1969046"/>
            <a:chExt cx="279164" cy="357794"/>
          </a:xfrm>
        </p:grpSpPr>
        <p:sp>
          <p:nvSpPr>
            <p:cNvPr id="13685" name="Google Shape;13685;p60"/>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0"/>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0"/>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0"/>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0"/>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0"/>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0"/>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0"/>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0"/>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0"/>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0"/>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0"/>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0"/>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8" name="Google Shape;13698;p60"/>
          <p:cNvGrpSpPr/>
          <p:nvPr/>
        </p:nvGrpSpPr>
        <p:grpSpPr>
          <a:xfrm>
            <a:off x="5352643" y="1793646"/>
            <a:ext cx="278404" cy="358364"/>
            <a:chOff x="5352643" y="1969046"/>
            <a:chExt cx="278404" cy="358364"/>
          </a:xfrm>
        </p:grpSpPr>
        <p:sp>
          <p:nvSpPr>
            <p:cNvPr id="13699" name="Google Shape;13699;p60"/>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0"/>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0"/>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0"/>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3" name="Google Shape;13703;p60"/>
          <p:cNvGrpSpPr/>
          <p:nvPr/>
        </p:nvGrpSpPr>
        <p:grpSpPr>
          <a:xfrm>
            <a:off x="4897750" y="1792917"/>
            <a:ext cx="279132" cy="358364"/>
            <a:chOff x="4897750" y="1968317"/>
            <a:chExt cx="279132" cy="358364"/>
          </a:xfrm>
        </p:grpSpPr>
        <p:sp>
          <p:nvSpPr>
            <p:cNvPr id="13704" name="Google Shape;13704;p60"/>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0"/>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0"/>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0"/>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0"/>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0"/>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0"/>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0"/>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0"/>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0"/>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0"/>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0"/>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0"/>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7" name="Google Shape;13717;p60"/>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8" name="Google Shape;13718;p60"/>
          <p:cNvGrpSpPr/>
          <p:nvPr/>
        </p:nvGrpSpPr>
        <p:grpSpPr>
          <a:xfrm>
            <a:off x="1767449" y="1337644"/>
            <a:ext cx="324403" cy="347783"/>
            <a:chOff x="1767449" y="1513044"/>
            <a:chExt cx="324403" cy="347783"/>
          </a:xfrm>
        </p:grpSpPr>
        <p:sp>
          <p:nvSpPr>
            <p:cNvPr id="13719" name="Google Shape;13719;p60"/>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0"/>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0"/>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0"/>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0"/>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0"/>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0"/>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0"/>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0"/>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8" name="Google Shape;13728;p60"/>
          <p:cNvGrpSpPr/>
          <p:nvPr/>
        </p:nvGrpSpPr>
        <p:grpSpPr>
          <a:xfrm>
            <a:off x="4007193" y="1337327"/>
            <a:ext cx="320633" cy="348100"/>
            <a:chOff x="4007193" y="1512727"/>
            <a:chExt cx="320633" cy="348100"/>
          </a:xfrm>
        </p:grpSpPr>
        <p:sp>
          <p:nvSpPr>
            <p:cNvPr id="13729" name="Google Shape;13729;p60"/>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0"/>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0"/>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0"/>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0"/>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4" name="Google Shape;13734;p60"/>
          <p:cNvGrpSpPr/>
          <p:nvPr/>
        </p:nvGrpSpPr>
        <p:grpSpPr>
          <a:xfrm>
            <a:off x="3530425" y="1333347"/>
            <a:ext cx="368175" cy="344594"/>
            <a:chOff x="3530425" y="1508747"/>
            <a:chExt cx="368175" cy="344594"/>
          </a:xfrm>
        </p:grpSpPr>
        <p:sp>
          <p:nvSpPr>
            <p:cNvPr id="13735" name="Google Shape;13735;p60"/>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0"/>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0"/>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0"/>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9" name="Google Shape;13739;p60"/>
          <p:cNvGrpSpPr/>
          <p:nvPr/>
        </p:nvGrpSpPr>
        <p:grpSpPr>
          <a:xfrm>
            <a:off x="3127598" y="1337834"/>
            <a:ext cx="289714" cy="347593"/>
            <a:chOff x="3127598" y="1513234"/>
            <a:chExt cx="289714" cy="347593"/>
          </a:xfrm>
        </p:grpSpPr>
        <p:sp>
          <p:nvSpPr>
            <p:cNvPr id="13740" name="Google Shape;13740;p60"/>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0"/>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0"/>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0"/>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0"/>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60"/>
          <p:cNvGrpSpPr/>
          <p:nvPr/>
        </p:nvGrpSpPr>
        <p:grpSpPr>
          <a:xfrm>
            <a:off x="2662884" y="1337644"/>
            <a:ext cx="322914" cy="348543"/>
            <a:chOff x="2662884" y="1513044"/>
            <a:chExt cx="322914" cy="348543"/>
          </a:xfrm>
        </p:grpSpPr>
        <p:sp>
          <p:nvSpPr>
            <p:cNvPr id="13746" name="Google Shape;13746;p60"/>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0"/>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0"/>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0"/>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0"/>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0"/>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0"/>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0"/>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0"/>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0"/>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6" name="Google Shape;13756;p60"/>
          <p:cNvGrpSpPr/>
          <p:nvPr/>
        </p:nvGrpSpPr>
        <p:grpSpPr>
          <a:xfrm>
            <a:off x="2232511" y="1337359"/>
            <a:ext cx="299534" cy="348068"/>
            <a:chOff x="2232511" y="1512759"/>
            <a:chExt cx="299534" cy="348068"/>
          </a:xfrm>
        </p:grpSpPr>
        <p:sp>
          <p:nvSpPr>
            <p:cNvPr id="13757" name="Google Shape;13757;p60"/>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0"/>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0"/>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0"/>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0"/>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0"/>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0"/>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0"/>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0"/>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0"/>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0"/>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60"/>
          <p:cNvGrpSpPr/>
          <p:nvPr/>
        </p:nvGrpSpPr>
        <p:grpSpPr>
          <a:xfrm>
            <a:off x="1331406" y="1337961"/>
            <a:ext cx="301784" cy="348607"/>
            <a:chOff x="1331406" y="1513361"/>
            <a:chExt cx="301784" cy="348607"/>
          </a:xfrm>
        </p:grpSpPr>
        <p:sp>
          <p:nvSpPr>
            <p:cNvPr id="13769" name="Google Shape;13769;p60"/>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0"/>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0"/>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0"/>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3" name="Google Shape;13773;p60"/>
          <p:cNvGrpSpPr/>
          <p:nvPr/>
        </p:nvGrpSpPr>
        <p:grpSpPr>
          <a:xfrm>
            <a:off x="7144274" y="1324814"/>
            <a:ext cx="282174" cy="355735"/>
            <a:chOff x="7144274" y="1500214"/>
            <a:chExt cx="282174" cy="355735"/>
          </a:xfrm>
        </p:grpSpPr>
        <p:sp>
          <p:nvSpPr>
            <p:cNvPr id="13774" name="Google Shape;13774;p60"/>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0"/>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0"/>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0"/>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0"/>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0"/>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60"/>
          <p:cNvGrpSpPr/>
          <p:nvPr/>
        </p:nvGrpSpPr>
        <p:grpSpPr>
          <a:xfrm>
            <a:off x="6685262" y="1324814"/>
            <a:ext cx="289682" cy="354594"/>
            <a:chOff x="6685262" y="1500214"/>
            <a:chExt cx="289682" cy="354594"/>
          </a:xfrm>
        </p:grpSpPr>
        <p:sp>
          <p:nvSpPr>
            <p:cNvPr id="13781" name="Google Shape;13781;p60"/>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0"/>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0"/>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0"/>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5" name="Google Shape;13785;p60"/>
          <p:cNvGrpSpPr/>
          <p:nvPr/>
        </p:nvGrpSpPr>
        <p:grpSpPr>
          <a:xfrm>
            <a:off x="6200938" y="1325194"/>
            <a:ext cx="322154" cy="355355"/>
            <a:chOff x="6200938" y="1500594"/>
            <a:chExt cx="322154" cy="355355"/>
          </a:xfrm>
        </p:grpSpPr>
        <p:sp>
          <p:nvSpPr>
            <p:cNvPr id="13786" name="Google Shape;13786;p60"/>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0"/>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0"/>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0"/>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0"/>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60"/>
          <p:cNvGrpSpPr/>
          <p:nvPr/>
        </p:nvGrpSpPr>
        <p:grpSpPr>
          <a:xfrm>
            <a:off x="5289631" y="1324814"/>
            <a:ext cx="332355" cy="354974"/>
            <a:chOff x="5289631" y="1500214"/>
            <a:chExt cx="332355" cy="354974"/>
          </a:xfrm>
        </p:grpSpPr>
        <p:sp>
          <p:nvSpPr>
            <p:cNvPr id="13792" name="Google Shape;13792;p60"/>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0"/>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0"/>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0"/>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0"/>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0"/>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8" name="Google Shape;13798;p60"/>
          <p:cNvGrpSpPr/>
          <p:nvPr/>
        </p:nvGrpSpPr>
        <p:grpSpPr>
          <a:xfrm>
            <a:off x="5748295" y="1324433"/>
            <a:ext cx="323294" cy="356115"/>
            <a:chOff x="5748295" y="1499833"/>
            <a:chExt cx="323294" cy="356115"/>
          </a:xfrm>
        </p:grpSpPr>
        <p:sp>
          <p:nvSpPr>
            <p:cNvPr id="13799" name="Google Shape;13799;p60"/>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0"/>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0"/>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0"/>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0"/>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0"/>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0"/>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60"/>
          <p:cNvGrpSpPr/>
          <p:nvPr/>
        </p:nvGrpSpPr>
        <p:grpSpPr>
          <a:xfrm>
            <a:off x="8047661" y="1325637"/>
            <a:ext cx="278404" cy="355260"/>
            <a:chOff x="8047661" y="1501037"/>
            <a:chExt cx="278404" cy="355260"/>
          </a:xfrm>
        </p:grpSpPr>
        <p:sp>
          <p:nvSpPr>
            <p:cNvPr id="13807" name="Google Shape;13807;p60"/>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0"/>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0"/>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0"/>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1" name="Google Shape;13811;p60"/>
          <p:cNvGrpSpPr/>
          <p:nvPr/>
        </p:nvGrpSpPr>
        <p:grpSpPr>
          <a:xfrm>
            <a:off x="4903389" y="1324814"/>
            <a:ext cx="267854" cy="355735"/>
            <a:chOff x="4903389" y="1500214"/>
            <a:chExt cx="267854" cy="355735"/>
          </a:xfrm>
        </p:grpSpPr>
        <p:sp>
          <p:nvSpPr>
            <p:cNvPr id="13812" name="Google Shape;13812;p60"/>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0"/>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0"/>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0"/>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0"/>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7" name="Google Shape;13817;p60"/>
          <p:cNvGrpSpPr/>
          <p:nvPr/>
        </p:nvGrpSpPr>
        <p:grpSpPr>
          <a:xfrm>
            <a:off x="7613518" y="1325954"/>
            <a:ext cx="264433" cy="353074"/>
            <a:chOff x="7613518" y="1501354"/>
            <a:chExt cx="264433" cy="353074"/>
          </a:xfrm>
        </p:grpSpPr>
        <p:sp>
          <p:nvSpPr>
            <p:cNvPr id="13818" name="Google Shape;13818;p60"/>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0"/>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0"/>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0"/>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0"/>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0"/>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4" name="Google Shape;13824;p60"/>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825" name="Google Shape;13825;p60"/>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829" name="Shape 13829"/>
        <p:cNvGrpSpPr/>
        <p:nvPr/>
      </p:nvGrpSpPr>
      <p:grpSpPr>
        <a:xfrm>
          <a:off x="0" y="0"/>
          <a:ext cx="0" cy="0"/>
          <a:chOff x="0" y="0"/>
          <a:chExt cx="0" cy="0"/>
        </a:xfrm>
      </p:grpSpPr>
      <p:grpSp>
        <p:nvGrpSpPr>
          <p:cNvPr id="13830" name="Google Shape;13830;p61"/>
          <p:cNvGrpSpPr/>
          <p:nvPr/>
        </p:nvGrpSpPr>
        <p:grpSpPr>
          <a:xfrm>
            <a:off x="1757085" y="1325225"/>
            <a:ext cx="371069" cy="359396"/>
            <a:chOff x="1757085" y="1500675"/>
            <a:chExt cx="371069" cy="359396"/>
          </a:xfrm>
        </p:grpSpPr>
        <p:sp>
          <p:nvSpPr>
            <p:cNvPr id="13831" name="Google Shape;13831;p61"/>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1"/>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1"/>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1"/>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1"/>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1"/>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1"/>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1"/>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1"/>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1"/>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1"/>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1"/>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1"/>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1"/>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1"/>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1"/>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1"/>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1"/>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1"/>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1"/>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1"/>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61"/>
          <p:cNvGrpSpPr/>
          <p:nvPr/>
        </p:nvGrpSpPr>
        <p:grpSpPr>
          <a:xfrm>
            <a:off x="2774209" y="1779241"/>
            <a:ext cx="116693" cy="374186"/>
            <a:chOff x="2774209" y="1954691"/>
            <a:chExt cx="116693" cy="374186"/>
          </a:xfrm>
        </p:grpSpPr>
        <p:sp>
          <p:nvSpPr>
            <p:cNvPr id="13861" name="Google Shape;13861;p61"/>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1"/>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61"/>
          <p:cNvGrpSpPr/>
          <p:nvPr/>
        </p:nvGrpSpPr>
        <p:grpSpPr>
          <a:xfrm>
            <a:off x="4017435" y="1324462"/>
            <a:ext cx="315092" cy="359397"/>
            <a:chOff x="4017435" y="1499912"/>
            <a:chExt cx="315092" cy="359397"/>
          </a:xfrm>
        </p:grpSpPr>
        <p:sp>
          <p:nvSpPr>
            <p:cNvPr id="13864" name="Google Shape;13864;p61"/>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1"/>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6" name="Google Shape;13866;p61"/>
          <p:cNvGrpSpPr/>
          <p:nvPr/>
        </p:nvGrpSpPr>
        <p:grpSpPr>
          <a:xfrm>
            <a:off x="3963652" y="1824309"/>
            <a:ext cx="374154" cy="284050"/>
            <a:chOff x="3963652" y="1999759"/>
            <a:chExt cx="374154" cy="284050"/>
          </a:xfrm>
        </p:grpSpPr>
        <p:sp>
          <p:nvSpPr>
            <p:cNvPr id="13867" name="Google Shape;13867;p61"/>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1"/>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1"/>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0" name="Google Shape;13870;p61"/>
          <p:cNvGrpSpPr/>
          <p:nvPr/>
        </p:nvGrpSpPr>
        <p:grpSpPr>
          <a:xfrm>
            <a:off x="1777536" y="1839416"/>
            <a:ext cx="376444" cy="253772"/>
            <a:chOff x="1777536" y="2014866"/>
            <a:chExt cx="376444" cy="253772"/>
          </a:xfrm>
        </p:grpSpPr>
        <p:sp>
          <p:nvSpPr>
            <p:cNvPr id="13871" name="Google Shape;13871;p61"/>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1"/>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1"/>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1"/>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1"/>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6" name="Google Shape;13876;p61"/>
          <p:cNvGrpSpPr/>
          <p:nvPr/>
        </p:nvGrpSpPr>
        <p:grpSpPr>
          <a:xfrm>
            <a:off x="1309875" y="1881876"/>
            <a:ext cx="374154" cy="169680"/>
            <a:chOff x="1309875" y="2057326"/>
            <a:chExt cx="374154" cy="169680"/>
          </a:xfrm>
        </p:grpSpPr>
        <p:sp>
          <p:nvSpPr>
            <p:cNvPr id="13877" name="Google Shape;13877;p6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1"/>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1"/>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1"/>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1"/>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1"/>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1"/>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1"/>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88" name="Google Shape;13888;p61"/>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9" name="Google Shape;13889;p61"/>
          <p:cNvGrpSpPr/>
          <p:nvPr/>
        </p:nvGrpSpPr>
        <p:grpSpPr>
          <a:xfrm>
            <a:off x="2347450" y="1779114"/>
            <a:ext cx="113639" cy="373168"/>
            <a:chOff x="2347450" y="1954564"/>
            <a:chExt cx="113639" cy="373168"/>
          </a:xfrm>
        </p:grpSpPr>
        <p:sp>
          <p:nvSpPr>
            <p:cNvPr id="13890" name="Google Shape;13890;p61"/>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1"/>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92" name="Google Shape;13892;p61"/>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3" name="Google Shape;13893;p61"/>
          <p:cNvGrpSpPr/>
          <p:nvPr/>
        </p:nvGrpSpPr>
        <p:grpSpPr>
          <a:xfrm>
            <a:off x="3110102" y="1324430"/>
            <a:ext cx="330613" cy="358379"/>
            <a:chOff x="3110102" y="1499880"/>
            <a:chExt cx="330613" cy="358379"/>
          </a:xfrm>
        </p:grpSpPr>
        <p:sp>
          <p:nvSpPr>
            <p:cNvPr id="13894" name="Google Shape;13894;p61"/>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1"/>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1"/>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1"/>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1"/>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1"/>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1"/>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01" name="Google Shape;13901;p61"/>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02" name="Google Shape;13902;p61"/>
          <p:cNvGrpSpPr/>
          <p:nvPr/>
        </p:nvGrpSpPr>
        <p:grpSpPr>
          <a:xfrm>
            <a:off x="3485575" y="1824309"/>
            <a:ext cx="373772" cy="284050"/>
            <a:chOff x="3531200" y="1999759"/>
            <a:chExt cx="373772" cy="284050"/>
          </a:xfrm>
        </p:grpSpPr>
        <p:sp>
          <p:nvSpPr>
            <p:cNvPr id="13903" name="Google Shape;13903;p61"/>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1"/>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1"/>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1"/>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7" name="Google Shape;13907;p61"/>
          <p:cNvGrpSpPr/>
          <p:nvPr/>
        </p:nvGrpSpPr>
        <p:grpSpPr>
          <a:xfrm>
            <a:off x="2667058" y="1324843"/>
            <a:ext cx="330231" cy="359015"/>
            <a:chOff x="2667058" y="1500293"/>
            <a:chExt cx="330231" cy="359015"/>
          </a:xfrm>
        </p:grpSpPr>
        <p:sp>
          <p:nvSpPr>
            <p:cNvPr id="13908" name="Google Shape;13908;p61"/>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1"/>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1"/>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1"/>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1"/>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1"/>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1"/>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1"/>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1"/>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1"/>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1"/>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1"/>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1"/>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1"/>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61"/>
          <p:cNvGrpSpPr/>
          <p:nvPr/>
        </p:nvGrpSpPr>
        <p:grpSpPr>
          <a:xfrm>
            <a:off x="3567553" y="1324462"/>
            <a:ext cx="320022" cy="359778"/>
            <a:chOff x="3567553" y="1499912"/>
            <a:chExt cx="320022" cy="359778"/>
          </a:xfrm>
        </p:grpSpPr>
        <p:sp>
          <p:nvSpPr>
            <p:cNvPr id="13927" name="Google Shape;13927;p61"/>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1"/>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1"/>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1"/>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1"/>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1"/>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3" name="Google Shape;13933;p61"/>
          <p:cNvGrpSpPr/>
          <p:nvPr/>
        </p:nvGrpSpPr>
        <p:grpSpPr>
          <a:xfrm>
            <a:off x="1309875" y="1324462"/>
            <a:ext cx="359015" cy="358633"/>
            <a:chOff x="1309875" y="1499912"/>
            <a:chExt cx="359015" cy="358633"/>
          </a:xfrm>
        </p:grpSpPr>
        <p:sp>
          <p:nvSpPr>
            <p:cNvPr id="13934" name="Google Shape;13934;p61"/>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1"/>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1"/>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1"/>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1"/>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1"/>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1"/>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1"/>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1"/>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3" name="Google Shape;13943;p61"/>
          <p:cNvGrpSpPr/>
          <p:nvPr/>
        </p:nvGrpSpPr>
        <p:grpSpPr>
          <a:xfrm>
            <a:off x="2219466" y="1324843"/>
            <a:ext cx="330613" cy="359015"/>
            <a:chOff x="2219466" y="1500293"/>
            <a:chExt cx="330613" cy="359015"/>
          </a:xfrm>
        </p:grpSpPr>
        <p:sp>
          <p:nvSpPr>
            <p:cNvPr id="13944" name="Google Shape;13944;p61"/>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1"/>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6" name="Google Shape;13946;p61"/>
          <p:cNvGrpSpPr/>
          <p:nvPr/>
        </p:nvGrpSpPr>
        <p:grpSpPr>
          <a:xfrm>
            <a:off x="5343544" y="1333908"/>
            <a:ext cx="244676" cy="351095"/>
            <a:chOff x="5343544" y="1509358"/>
            <a:chExt cx="244676" cy="351095"/>
          </a:xfrm>
        </p:grpSpPr>
        <p:sp>
          <p:nvSpPr>
            <p:cNvPr id="13947" name="Google Shape;13947;p61"/>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1"/>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1"/>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0" name="Google Shape;13950;p61"/>
          <p:cNvGrpSpPr/>
          <p:nvPr/>
        </p:nvGrpSpPr>
        <p:grpSpPr>
          <a:xfrm>
            <a:off x="4882340" y="1333908"/>
            <a:ext cx="246171" cy="351095"/>
            <a:chOff x="4882340" y="1509358"/>
            <a:chExt cx="246171" cy="351095"/>
          </a:xfrm>
        </p:grpSpPr>
        <p:sp>
          <p:nvSpPr>
            <p:cNvPr id="13951" name="Google Shape;13951;p61"/>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1"/>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1"/>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1"/>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1"/>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61"/>
          <p:cNvGrpSpPr/>
          <p:nvPr/>
        </p:nvGrpSpPr>
        <p:grpSpPr>
          <a:xfrm>
            <a:off x="6273204" y="1333558"/>
            <a:ext cx="236343" cy="351445"/>
            <a:chOff x="6273204" y="1509008"/>
            <a:chExt cx="236343" cy="351445"/>
          </a:xfrm>
        </p:grpSpPr>
        <p:sp>
          <p:nvSpPr>
            <p:cNvPr id="13957" name="Google Shape;13957;p61"/>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1"/>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9" name="Google Shape;13959;p61"/>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60" name="Google Shape;13960;p61"/>
          <p:cNvGrpSpPr/>
          <p:nvPr/>
        </p:nvGrpSpPr>
        <p:grpSpPr>
          <a:xfrm>
            <a:off x="7219530" y="1332794"/>
            <a:ext cx="191625" cy="352209"/>
            <a:chOff x="7219530" y="1508244"/>
            <a:chExt cx="191625" cy="352209"/>
          </a:xfrm>
        </p:grpSpPr>
        <p:sp>
          <p:nvSpPr>
            <p:cNvPr id="13961" name="Google Shape;13961;p61"/>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1"/>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3" name="Google Shape;13963;p61"/>
          <p:cNvGrpSpPr/>
          <p:nvPr/>
        </p:nvGrpSpPr>
        <p:grpSpPr>
          <a:xfrm>
            <a:off x="7699309" y="1333176"/>
            <a:ext cx="154922" cy="351827"/>
            <a:chOff x="7699309" y="1508626"/>
            <a:chExt cx="154922" cy="351827"/>
          </a:xfrm>
        </p:grpSpPr>
        <p:sp>
          <p:nvSpPr>
            <p:cNvPr id="13964" name="Google Shape;13964;p61"/>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1"/>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1"/>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1"/>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1"/>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1"/>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1"/>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1" name="Google Shape;13971;p61"/>
          <p:cNvGrpSpPr/>
          <p:nvPr/>
        </p:nvGrpSpPr>
        <p:grpSpPr>
          <a:xfrm>
            <a:off x="8161690" y="1333558"/>
            <a:ext cx="153396" cy="351064"/>
            <a:chOff x="8161690" y="1509008"/>
            <a:chExt cx="153396" cy="351064"/>
          </a:xfrm>
        </p:grpSpPr>
        <p:sp>
          <p:nvSpPr>
            <p:cNvPr id="13972" name="Google Shape;13972;p61"/>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1"/>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1"/>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1"/>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6" name="Google Shape;13976;p61"/>
          <p:cNvGrpSpPr/>
          <p:nvPr/>
        </p:nvGrpSpPr>
        <p:grpSpPr>
          <a:xfrm>
            <a:off x="6746940" y="1333431"/>
            <a:ext cx="213221" cy="352304"/>
            <a:chOff x="6746940" y="1508881"/>
            <a:chExt cx="213221" cy="352304"/>
          </a:xfrm>
        </p:grpSpPr>
        <p:sp>
          <p:nvSpPr>
            <p:cNvPr id="13977" name="Google Shape;13977;p61"/>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1"/>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1"/>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1"/>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1" name="Google Shape;13981;p61"/>
          <p:cNvGrpSpPr/>
          <p:nvPr/>
        </p:nvGrpSpPr>
        <p:grpSpPr>
          <a:xfrm>
            <a:off x="5770336" y="1832165"/>
            <a:ext cx="350682" cy="292097"/>
            <a:chOff x="5770336" y="2007615"/>
            <a:chExt cx="350682" cy="292097"/>
          </a:xfrm>
        </p:grpSpPr>
        <p:sp>
          <p:nvSpPr>
            <p:cNvPr id="13982" name="Google Shape;13982;p61"/>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1"/>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1"/>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1"/>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6" name="Google Shape;13986;p61"/>
          <p:cNvGrpSpPr/>
          <p:nvPr/>
        </p:nvGrpSpPr>
        <p:grpSpPr>
          <a:xfrm>
            <a:off x="5326878" y="1804908"/>
            <a:ext cx="350332" cy="346229"/>
            <a:chOff x="5326878" y="1980358"/>
            <a:chExt cx="350332" cy="346229"/>
          </a:xfrm>
        </p:grpSpPr>
        <p:sp>
          <p:nvSpPr>
            <p:cNvPr id="13987" name="Google Shape;13987;p61"/>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1"/>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1"/>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1"/>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91" name="Google Shape;13991;p61"/>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2" name="Google Shape;13992;p61"/>
          <p:cNvGrpSpPr/>
          <p:nvPr/>
        </p:nvGrpSpPr>
        <p:grpSpPr>
          <a:xfrm>
            <a:off x="4883835" y="1817121"/>
            <a:ext cx="350300" cy="323043"/>
            <a:chOff x="4883835" y="1992571"/>
            <a:chExt cx="350300" cy="323043"/>
          </a:xfrm>
        </p:grpSpPr>
        <p:sp>
          <p:nvSpPr>
            <p:cNvPr id="13993" name="Google Shape;13993;p61"/>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1"/>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1"/>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1"/>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1"/>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1"/>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9" name="Google Shape;13999;p61"/>
          <p:cNvGrpSpPr/>
          <p:nvPr/>
        </p:nvGrpSpPr>
        <p:grpSpPr>
          <a:xfrm>
            <a:off x="7548967" y="1803477"/>
            <a:ext cx="333285" cy="349950"/>
            <a:chOff x="7548967" y="1978927"/>
            <a:chExt cx="333285" cy="349950"/>
          </a:xfrm>
        </p:grpSpPr>
        <p:sp>
          <p:nvSpPr>
            <p:cNvPr id="14000" name="Google Shape;14000;p61"/>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1"/>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1"/>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1"/>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1"/>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1"/>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1"/>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61"/>
          <p:cNvGrpSpPr/>
          <p:nvPr/>
        </p:nvGrpSpPr>
        <p:grpSpPr>
          <a:xfrm>
            <a:off x="6214142" y="1803477"/>
            <a:ext cx="346515" cy="350300"/>
            <a:chOff x="6214142" y="1978927"/>
            <a:chExt cx="346515" cy="350300"/>
          </a:xfrm>
        </p:grpSpPr>
        <p:sp>
          <p:nvSpPr>
            <p:cNvPr id="14008" name="Google Shape;14008;p61"/>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1"/>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0" name="Google Shape;14010;p61"/>
          <p:cNvGrpSpPr/>
          <p:nvPr/>
        </p:nvGrpSpPr>
        <p:grpSpPr>
          <a:xfrm>
            <a:off x="7105923" y="1803095"/>
            <a:ext cx="333285" cy="350682"/>
            <a:chOff x="7105923" y="1978545"/>
            <a:chExt cx="333285" cy="350682"/>
          </a:xfrm>
        </p:grpSpPr>
        <p:sp>
          <p:nvSpPr>
            <p:cNvPr id="14011" name="Google Shape;14011;p61"/>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1"/>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1"/>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1"/>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1"/>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1"/>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1"/>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18" name="Google Shape;14018;p61"/>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1"/>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0" name="Google Shape;14020;p61"/>
          <p:cNvGrpSpPr/>
          <p:nvPr/>
        </p:nvGrpSpPr>
        <p:grpSpPr>
          <a:xfrm>
            <a:off x="3616406" y="2246902"/>
            <a:ext cx="203393" cy="351827"/>
            <a:chOff x="3616406" y="2422352"/>
            <a:chExt cx="203393" cy="351827"/>
          </a:xfrm>
        </p:grpSpPr>
        <p:sp>
          <p:nvSpPr>
            <p:cNvPr id="14021" name="Google Shape;14021;p61"/>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1"/>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61"/>
          <p:cNvGrpSpPr/>
          <p:nvPr/>
        </p:nvGrpSpPr>
        <p:grpSpPr>
          <a:xfrm>
            <a:off x="878187" y="2246520"/>
            <a:ext cx="272696" cy="351827"/>
            <a:chOff x="913012" y="2421970"/>
            <a:chExt cx="272696" cy="351827"/>
          </a:xfrm>
        </p:grpSpPr>
        <p:sp>
          <p:nvSpPr>
            <p:cNvPr id="14024" name="Google Shape;14024;p61"/>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1"/>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1"/>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1"/>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8" name="Google Shape;14028;p61"/>
          <p:cNvGrpSpPr/>
          <p:nvPr/>
        </p:nvGrpSpPr>
        <p:grpSpPr>
          <a:xfrm>
            <a:off x="2274743" y="2246902"/>
            <a:ext cx="255649" cy="351445"/>
            <a:chOff x="2274743" y="2422352"/>
            <a:chExt cx="255649" cy="351445"/>
          </a:xfrm>
        </p:grpSpPr>
        <p:sp>
          <p:nvSpPr>
            <p:cNvPr id="14029" name="Google Shape;14029;p61"/>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1"/>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1"/>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2" name="Google Shape;14032;p61"/>
          <p:cNvGrpSpPr/>
          <p:nvPr/>
        </p:nvGrpSpPr>
        <p:grpSpPr>
          <a:xfrm>
            <a:off x="2708723" y="2245789"/>
            <a:ext cx="246552" cy="352558"/>
            <a:chOff x="2708723" y="2421239"/>
            <a:chExt cx="246552" cy="352558"/>
          </a:xfrm>
        </p:grpSpPr>
        <p:sp>
          <p:nvSpPr>
            <p:cNvPr id="14033" name="Google Shape;14033;p61"/>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1"/>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5" name="Google Shape;14035;p61"/>
          <p:cNvGrpSpPr/>
          <p:nvPr/>
        </p:nvGrpSpPr>
        <p:grpSpPr>
          <a:xfrm>
            <a:off x="1835485" y="2246902"/>
            <a:ext cx="259433" cy="350714"/>
            <a:chOff x="1835485" y="2422352"/>
            <a:chExt cx="259433" cy="350714"/>
          </a:xfrm>
        </p:grpSpPr>
        <p:sp>
          <p:nvSpPr>
            <p:cNvPr id="14036" name="Google Shape;14036;p61"/>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1"/>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1"/>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1"/>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1"/>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1"/>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1"/>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3" name="Google Shape;14043;p61"/>
          <p:cNvGrpSpPr/>
          <p:nvPr/>
        </p:nvGrpSpPr>
        <p:grpSpPr>
          <a:xfrm>
            <a:off x="3150240" y="2246902"/>
            <a:ext cx="212489" cy="351445"/>
            <a:chOff x="3150240" y="2422352"/>
            <a:chExt cx="212489" cy="351445"/>
          </a:xfrm>
        </p:grpSpPr>
        <p:sp>
          <p:nvSpPr>
            <p:cNvPr id="14044" name="Google Shape;14044;p61"/>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1"/>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6" name="Google Shape;14046;p61"/>
          <p:cNvGrpSpPr/>
          <p:nvPr/>
        </p:nvGrpSpPr>
        <p:grpSpPr>
          <a:xfrm>
            <a:off x="1367060" y="2246679"/>
            <a:ext cx="269261" cy="352050"/>
            <a:chOff x="1367060" y="2422129"/>
            <a:chExt cx="269261" cy="352050"/>
          </a:xfrm>
        </p:grpSpPr>
        <p:sp>
          <p:nvSpPr>
            <p:cNvPr id="14047" name="Google Shape;14047;p61"/>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1"/>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1"/>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1"/>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1"/>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1"/>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1"/>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1"/>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1"/>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1"/>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1"/>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1"/>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1"/>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1"/>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61" name="Google Shape;14061;p61"/>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62" name="Google Shape;14062;p61"/>
          <p:cNvGrpSpPr/>
          <p:nvPr/>
        </p:nvGrpSpPr>
        <p:grpSpPr>
          <a:xfrm>
            <a:off x="4882690" y="2249955"/>
            <a:ext cx="274573" cy="350682"/>
            <a:chOff x="4882690" y="2425405"/>
            <a:chExt cx="274573" cy="350682"/>
          </a:xfrm>
        </p:grpSpPr>
        <p:sp>
          <p:nvSpPr>
            <p:cNvPr id="14063" name="Google Shape;14063;p61"/>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1"/>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5" name="Google Shape;14065;p61"/>
          <p:cNvGrpSpPr/>
          <p:nvPr/>
        </p:nvGrpSpPr>
        <p:grpSpPr>
          <a:xfrm>
            <a:off x="6627639" y="2268434"/>
            <a:ext cx="355993" cy="313247"/>
            <a:chOff x="6627639" y="2443884"/>
            <a:chExt cx="355993" cy="313247"/>
          </a:xfrm>
        </p:grpSpPr>
        <p:sp>
          <p:nvSpPr>
            <p:cNvPr id="14066" name="Google Shape;14066;p61"/>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1"/>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1"/>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9" name="Google Shape;14069;p61"/>
          <p:cNvGrpSpPr/>
          <p:nvPr/>
        </p:nvGrpSpPr>
        <p:grpSpPr>
          <a:xfrm>
            <a:off x="6183451" y="2286690"/>
            <a:ext cx="351445" cy="277976"/>
            <a:chOff x="6183451" y="2462140"/>
            <a:chExt cx="351445" cy="277976"/>
          </a:xfrm>
        </p:grpSpPr>
        <p:sp>
          <p:nvSpPr>
            <p:cNvPr id="14070" name="Google Shape;14070;p61"/>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1"/>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1"/>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1"/>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1"/>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1"/>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1"/>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7" name="Google Shape;14077;p61"/>
          <p:cNvGrpSpPr/>
          <p:nvPr/>
        </p:nvGrpSpPr>
        <p:grpSpPr>
          <a:xfrm>
            <a:off x="5735477" y="2254408"/>
            <a:ext cx="353354" cy="341299"/>
            <a:chOff x="5735477" y="2429858"/>
            <a:chExt cx="353354" cy="341299"/>
          </a:xfrm>
        </p:grpSpPr>
        <p:sp>
          <p:nvSpPr>
            <p:cNvPr id="14078" name="Google Shape;14078;p61"/>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1"/>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1"/>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1"/>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1"/>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1"/>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4" name="Google Shape;14084;p61"/>
          <p:cNvGrpSpPr/>
          <p:nvPr/>
        </p:nvGrpSpPr>
        <p:grpSpPr>
          <a:xfrm>
            <a:off x="5243735" y="2271523"/>
            <a:ext cx="405255" cy="275499"/>
            <a:chOff x="5283337" y="2478774"/>
            <a:chExt cx="358633" cy="243913"/>
          </a:xfrm>
        </p:grpSpPr>
        <p:sp>
          <p:nvSpPr>
            <p:cNvPr id="14085" name="Google Shape;14085;p61"/>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1"/>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1"/>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1"/>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1"/>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1"/>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1"/>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1"/>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1"/>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1"/>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1"/>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1"/>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1"/>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1"/>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1"/>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1"/>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1"/>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2" name="Google Shape;14102;p61"/>
          <p:cNvGrpSpPr/>
          <p:nvPr/>
        </p:nvGrpSpPr>
        <p:grpSpPr>
          <a:xfrm>
            <a:off x="7964753" y="2295373"/>
            <a:ext cx="362068" cy="258670"/>
            <a:chOff x="7964753" y="2470823"/>
            <a:chExt cx="362068" cy="258670"/>
          </a:xfrm>
        </p:grpSpPr>
        <p:sp>
          <p:nvSpPr>
            <p:cNvPr id="14103" name="Google Shape;14103;p61"/>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1"/>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1"/>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1"/>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1"/>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1"/>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1"/>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1"/>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1"/>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61"/>
          <p:cNvGrpSpPr/>
          <p:nvPr/>
        </p:nvGrpSpPr>
        <p:grpSpPr>
          <a:xfrm>
            <a:off x="7524349" y="2280997"/>
            <a:ext cx="350332" cy="288948"/>
            <a:chOff x="7524349" y="2456447"/>
            <a:chExt cx="350332" cy="288948"/>
          </a:xfrm>
        </p:grpSpPr>
        <p:sp>
          <p:nvSpPr>
            <p:cNvPr id="14113" name="Google Shape;14113;p61"/>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1"/>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1"/>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1"/>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1"/>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61"/>
          <p:cNvGrpSpPr/>
          <p:nvPr/>
        </p:nvGrpSpPr>
        <p:grpSpPr>
          <a:xfrm>
            <a:off x="3972749" y="2719143"/>
            <a:ext cx="355230" cy="356725"/>
            <a:chOff x="3972749" y="2894211"/>
            <a:chExt cx="355230" cy="356725"/>
          </a:xfrm>
        </p:grpSpPr>
        <p:sp>
          <p:nvSpPr>
            <p:cNvPr id="14119" name="Google Shape;14119;p61"/>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1"/>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1"/>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1"/>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1"/>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4" name="Google Shape;14124;p61"/>
          <p:cNvGrpSpPr/>
          <p:nvPr/>
        </p:nvGrpSpPr>
        <p:grpSpPr>
          <a:xfrm>
            <a:off x="3527797" y="2743553"/>
            <a:ext cx="355993" cy="307904"/>
            <a:chOff x="3527797" y="2918796"/>
            <a:chExt cx="355993" cy="307904"/>
          </a:xfrm>
        </p:grpSpPr>
        <p:sp>
          <p:nvSpPr>
            <p:cNvPr id="14125" name="Google Shape;14125;p61"/>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1"/>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1"/>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1"/>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1"/>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1"/>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1"/>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1"/>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1"/>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1"/>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5" name="Google Shape;14135;p61"/>
          <p:cNvGrpSpPr/>
          <p:nvPr/>
        </p:nvGrpSpPr>
        <p:grpSpPr>
          <a:xfrm>
            <a:off x="3082845" y="2746336"/>
            <a:ext cx="356375" cy="302338"/>
            <a:chOff x="3082845" y="2920959"/>
            <a:chExt cx="356375" cy="302338"/>
          </a:xfrm>
        </p:grpSpPr>
        <p:sp>
          <p:nvSpPr>
            <p:cNvPr id="14136" name="Google Shape;14136;p61"/>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1"/>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8" name="Google Shape;14138;p61"/>
          <p:cNvGrpSpPr/>
          <p:nvPr/>
        </p:nvGrpSpPr>
        <p:grpSpPr>
          <a:xfrm>
            <a:off x="2639038" y="2719699"/>
            <a:ext cx="355612" cy="355612"/>
            <a:chOff x="2639038" y="2894942"/>
            <a:chExt cx="355612" cy="355612"/>
          </a:xfrm>
        </p:grpSpPr>
        <p:sp>
          <p:nvSpPr>
            <p:cNvPr id="14139" name="Google Shape;14139;p61"/>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1"/>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1" name="Google Shape;14141;p61"/>
          <p:cNvGrpSpPr/>
          <p:nvPr/>
        </p:nvGrpSpPr>
        <p:grpSpPr>
          <a:xfrm>
            <a:off x="2194468" y="2763622"/>
            <a:ext cx="355993" cy="267766"/>
            <a:chOff x="2194468" y="2938865"/>
            <a:chExt cx="355993" cy="267766"/>
          </a:xfrm>
        </p:grpSpPr>
        <p:sp>
          <p:nvSpPr>
            <p:cNvPr id="14142" name="Google Shape;14142;p61"/>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1"/>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1"/>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1"/>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1"/>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1"/>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1"/>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1"/>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1"/>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1"/>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1"/>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1"/>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1"/>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1"/>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1"/>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1"/>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1"/>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1"/>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1"/>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1"/>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2" name="Google Shape;14162;p61"/>
          <p:cNvGrpSpPr/>
          <p:nvPr/>
        </p:nvGrpSpPr>
        <p:grpSpPr>
          <a:xfrm>
            <a:off x="1749897" y="2719699"/>
            <a:ext cx="355993" cy="355612"/>
            <a:chOff x="1749897" y="2894561"/>
            <a:chExt cx="355993" cy="355612"/>
          </a:xfrm>
        </p:grpSpPr>
        <p:sp>
          <p:nvSpPr>
            <p:cNvPr id="14163" name="Google Shape;14163;p61"/>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1"/>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1"/>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1"/>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1"/>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1"/>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1"/>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1"/>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1"/>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1"/>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1"/>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4" name="Google Shape;14174;p61"/>
          <p:cNvGrpSpPr/>
          <p:nvPr/>
        </p:nvGrpSpPr>
        <p:grpSpPr>
          <a:xfrm>
            <a:off x="1305327" y="2718761"/>
            <a:ext cx="357520" cy="357488"/>
            <a:chOff x="1305327" y="2894211"/>
            <a:chExt cx="357520" cy="357488"/>
          </a:xfrm>
        </p:grpSpPr>
        <p:sp>
          <p:nvSpPr>
            <p:cNvPr id="14175" name="Google Shape;14175;p61"/>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1"/>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1"/>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1"/>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1"/>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0" name="Google Shape;14180;p61"/>
          <p:cNvGrpSpPr/>
          <p:nvPr/>
        </p:nvGrpSpPr>
        <p:grpSpPr>
          <a:xfrm>
            <a:off x="853950" y="2720860"/>
            <a:ext cx="364104" cy="353290"/>
            <a:chOff x="853950" y="2894720"/>
            <a:chExt cx="364104" cy="353290"/>
          </a:xfrm>
        </p:grpSpPr>
        <p:sp>
          <p:nvSpPr>
            <p:cNvPr id="14181" name="Google Shape;14181;p61"/>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1"/>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1"/>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1"/>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1"/>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1"/>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1"/>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8" name="Google Shape;14188;p61"/>
          <p:cNvGrpSpPr/>
          <p:nvPr/>
        </p:nvGrpSpPr>
        <p:grpSpPr>
          <a:xfrm>
            <a:off x="7066548" y="2737144"/>
            <a:ext cx="352209" cy="334938"/>
            <a:chOff x="7066548" y="2912594"/>
            <a:chExt cx="352209" cy="334938"/>
          </a:xfrm>
        </p:grpSpPr>
        <p:sp>
          <p:nvSpPr>
            <p:cNvPr id="14189" name="Google Shape;14189;p61"/>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1"/>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1"/>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1"/>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1"/>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1"/>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5" name="Google Shape;14195;p61"/>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1"/>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97" name="Google Shape;14197;p61"/>
          <p:cNvGrpSpPr/>
          <p:nvPr/>
        </p:nvGrpSpPr>
        <p:grpSpPr>
          <a:xfrm>
            <a:off x="7541397" y="2729352"/>
            <a:ext cx="318495" cy="352209"/>
            <a:chOff x="7541397" y="2904802"/>
            <a:chExt cx="318495" cy="352209"/>
          </a:xfrm>
        </p:grpSpPr>
        <p:sp>
          <p:nvSpPr>
            <p:cNvPr id="14198" name="Google Shape;14198;p61"/>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1"/>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61"/>
          <p:cNvGrpSpPr/>
          <p:nvPr/>
        </p:nvGrpSpPr>
        <p:grpSpPr>
          <a:xfrm>
            <a:off x="8003015" y="2728589"/>
            <a:ext cx="306759" cy="351445"/>
            <a:chOff x="8003015" y="2904039"/>
            <a:chExt cx="306759" cy="351445"/>
          </a:xfrm>
        </p:grpSpPr>
        <p:sp>
          <p:nvSpPr>
            <p:cNvPr id="14201" name="Google Shape;14201;p61"/>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1"/>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1"/>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1"/>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1"/>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1"/>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7" name="Google Shape;14207;p61"/>
          <p:cNvGrpSpPr/>
          <p:nvPr/>
        </p:nvGrpSpPr>
        <p:grpSpPr>
          <a:xfrm>
            <a:off x="5687770" y="2710046"/>
            <a:ext cx="369638" cy="369606"/>
            <a:chOff x="5687770" y="2885496"/>
            <a:chExt cx="369638" cy="369606"/>
          </a:xfrm>
        </p:grpSpPr>
        <p:sp>
          <p:nvSpPr>
            <p:cNvPr id="14208" name="Google Shape;14208;p61"/>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1"/>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1"/>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1"/>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1"/>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1"/>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1"/>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1"/>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1"/>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1"/>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61"/>
          <p:cNvGrpSpPr/>
          <p:nvPr/>
        </p:nvGrpSpPr>
        <p:grpSpPr>
          <a:xfrm>
            <a:off x="4881958" y="2729352"/>
            <a:ext cx="156417" cy="349537"/>
            <a:chOff x="4881958" y="2904802"/>
            <a:chExt cx="156417" cy="349537"/>
          </a:xfrm>
        </p:grpSpPr>
        <p:sp>
          <p:nvSpPr>
            <p:cNvPr id="14219" name="Google Shape;14219;p61"/>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1"/>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1"/>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1"/>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1"/>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1"/>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1"/>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61"/>
          <p:cNvGrpSpPr/>
          <p:nvPr/>
        </p:nvGrpSpPr>
        <p:grpSpPr>
          <a:xfrm>
            <a:off x="5230318" y="2711064"/>
            <a:ext cx="371133" cy="367443"/>
            <a:chOff x="5230318" y="2886514"/>
            <a:chExt cx="371133" cy="367443"/>
          </a:xfrm>
        </p:grpSpPr>
        <p:sp>
          <p:nvSpPr>
            <p:cNvPr id="14227" name="Google Shape;14227;p61"/>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1"/>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1"/>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1"/>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1"/>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1"/>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1"/>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1"/>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1"/>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6" name="Google Shape;14236;p61"/>
          <p:cNvGrpSpPr/>
          <p:nvPr/>
        </p:nvGrpSpPr>
        <p:grpSpPr>
          <a:xfrm>
            <a:off x="5748358" y="3259128"/>
            <a:ext cx="352590" cy="182561"/>
            <a:chOff x="5748358" y="3434578"/>
            <a:chExt cx="352590" cy="182561"/>
          </a:xfrm>
        </p:grpSpPr>
        <p:sp>
          <p:nvSpPr>
            <p:cNvPr id="14237" name="Google Shape;14237;p61"/>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1"/>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1"/>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1"/>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1"/>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1"/>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3" name="Google Shape;14243;p61"/>
          <p:cNvGrpSpPr/>
          <p:nvPr/>
        </p:nvGrpSpPr>
        <p:grpSpPr>
          <a:xfrm>
            <a:off x="862283" y="4099321"/>
            <a:ext cx="341204" cy="359301"/>
            <a:chOff x="862283" y="4274771"/>
            <a:chExt cx="341204" cy="359301"/>
          </a:xfrm>
        </p:grpSpPr>
        <p:sp>
          <p:nvSpPr>
            <p:cNvPr id="14244" name="Google Shape;14244;p61"/>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1"/>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1"/>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7" name="Google Shape;14247;p61"/>
          <p:cNvGrpSpPr/>
          <p:nvPr/>
        </p:nvGrpSpPr>
        <p:grpSpPr>
          <a:xfrm>
            <a:off x="1396957" y="4111915"/>
            <a:ext cx="301861" cy="332871"/>
            <a:chOff x="1396957" y="4287365"/>
            <a:chExt cx="301861" cy="332871"/>
          </a:xfrm>
        </p:grpSpPr>
        <p:sp>
          <p:nvSpPr>
            <p:cNvPr id="14248" name="Google Shape;14248;p61"/>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1"/>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1"/>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1"/>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1"/>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1"/>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1"/>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1"/>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1"/>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1"/>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1"/>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1"/>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1"/>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1"/>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1"/>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3" name="Google Shape;14263;p61"/>
          <p:cNvGrpSpPr/>
          <p:nvPr/>
        </p:nvGrpSpPr>
        <p:grpSpPr>
          <a:xfrm>
            <a:off x="1865381" y="4102056"/>
            <a:ext cx="396131" cy="355612"/>
            <a:chOff x="1865381" y="4277506"/>
            <a:chExt cx="396131" cy="355612"/>
          </a:xfrm>
        </p:grpSpPr>
        <p:sp>
          <p:nvSpPr>
            <p:cNvPr id="14264" name="Google Shape;14264;p61"/>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1"/>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1"/>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1"/>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1"/>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1"/>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0" name="Google Shape;14270;p61"/>
          <p:cNvGrpSpPr/>
          <p:nvPr/>
        </p:nvGrpSpPr>
        <p:grpSpPr>
          <a:xfrm>
            <a:off x="2411823" y="4128549"/>
            <a:ext cx="334398" cy="299953"/>
            <a:chOff x="2411823" y="4303999"/>
            <a:chExt cx="334398" cy="299953"/>
          </a:xfrm>
        </p:grpSpPr>
        <p:sp>
          <p:nvSpPr>
            <p:cNvPr id="14271" name="Google Shape;14271;p61"/>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1"/>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1"/>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1"/>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1"/>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1"/>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1"/>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8" name="Google Shape;14278;p61"/>
          <p:cNvGrpSpPr/>
          <p:nvPr/>
        </p:nvGrpSpPr>
        <p:grpSpPr>
          <a:xfrm>
            <a:off x="2903337" y="4103582"/>
            <a:ext cx="382519" cy="350682"/>
            <a:chOff x="2903337" y="4279032"/>
            <a:chExt cx="382519" cy="350682"/>
          </a:xfrm>
        </p:grpSpPr>
        <p:sp>
          <p:nvSpPr>
            <p:cNvPr id="14279" name="Google Shape;14279;p61"/>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1"/>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1"/>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1"/>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1"/>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1"/>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1"/>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1"/>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1"/>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1"/>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1"/>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1"/>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1"/>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1"/>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1"/>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4" name="Google Shape;14294;p61"/>
          <p:cNvGrpSpPr/>
          <p:nvPr/>
        </p:nvGrpSpPr>
        <p:grpSpPr>
          <a:xfrm>
            <a:off x="3933342" y="4140317"/>
            <a:ext cx="383632" cy="276449"/>
            <a:chOff x="3933342" y="4315767"/>
            <a:chExt cx="383632" cy="276449"/>
          </a:xfrm>
        </p:grpSpPr>
        <p:sp>
          <p:nvSpPr>
            <p:cNvPr id="14295" name="Google Shape;14295;p61"/>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1"/>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1"/>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1"/>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1"/>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1"/>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1" name="Google Shape;14301;p61"/>
          <p:cNvGrpSpPr/>
          <p:nvPr/>
        </p:nvGrpSpPr>
        <p:grpSpPr>
          <a:xfrm>
            <a:off x="3441065" y="4127055"/>
            <a:ext cx="337069" cy="302593"/>
            <a:chOff x="3441065" y="4302505"/>
            <a:chExt cx="337069" cy="302593"/>
          </a:xfrm>
        </p:grpSpPr>
        <p:sp>
          <p:nvSpPr>
            <p:cNvPr id="14302" name="Google Shape;14302;p61"/>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1"/>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1"/>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1"/>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1"/>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1"/>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1"/>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1"/>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1"/>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1"/>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1"/>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1"/>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1"/>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5" name="Google Shape;14315;p61"/>
          <p:cNvGrpSpPr/>
          <p:nvPr/>
        </p:nvGrpSpPr>
        <p:grpSpPr>
          <a:xfrm>
            <a:off x="3532345" y="3187185"/>
            <a:ext cx="339328" cy="336274"/>
            <a:chOff x="3532345" y="3362635"/>
            <a:chExt cx="339328" cy="336274"/>
          </a:xfrm>
        </p:grpSpPr>
        <p:sp>
          <p:nvSpPr>
            <p:cNvPr id="14316" name="Google Shape;14316;p6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1"/>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1"/>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1"/>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1"/>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1" name="Google Shape;14321;p61"/>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22" name="Google Shape;14322;p61"/>
          <p:cNvGrpSpPr/>
          <p:nvPr/>
        </p:nvGrpSpPr>
        <p:grpSpPr>
          <a:xfrm>
            <a:off x="1883955" y="3633250"/>
            <a:ext cx="162873" cy="351445"/>
            <a:chOff x="1883955" y="3808700"/>
            <a:chExt cx="162873" cy="351445"/>
          </a:xfrm>
        </p:grpSpPr>
        <p:sp>
          <p:nvSpPr>
            <p:cNvPr id="14323" name="Google Shape;14323;p61"/>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1"/>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5" name="Google Shape;14325;p61"/>
          <p:cNvGrpSpPr/>
          <p:nvPr/>
        </p:nvGrpSpPr>
        <p:grpSpPr>
          <a:xfrm>
            <a:off x="939156" y="3633759"/>
            <a:ext cx="192007" cy="351318"/>
            <a:chOff x="939156" y="3809209"/>
            <a:chExt cx="192007" cy="351318"/>
          </a:xfrm>
        </p:grpSpPr>
        <p:sp>
          <p:nvSpPr>
            <p:cNvPr id="14326" name="Google Shape;14326;p61"/>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1"/>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8" name="Google Shape;14328;p61"/>
          <p:cNvGrpSpPr/>
          <p:nvPr/>
        </p:nvGrpSpPr>
        <p:grpSpPr>
          <a:xfrm>
            <a:off x="2306167" y="3634395"/>
            <a:ext cx="193915" cy="349155"/>
            <a:chOff x="2306167" y="3809845"/>
            <a:chExt cx="193915" cy="349155"/>
          </a:xfrm>
        </p:grpSpPr>
        <p:sp>
          <p:nvSpPr>
            <p:cNvPr id="14329" name="Google Shape;14329;p61"/>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1"/>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1"/>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1"/>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1"/>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1"/>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1"/>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6" name="Google Shape;14336;p61"/>
          <p:cNvGrpSpPr/>
          <p:nvPr/>
        </p:nvGrpSpPr>
        <p:grpSpPr>
          <a:xfrm>
            <a:off x="1323901" y="3631723"/>
            <a:ext cx="356343" cy="356757"/>
            <a:chOff x="1323901" y="3807173"/>
            <a:chExt cx="356343" cy="356757"/>
          </a:xfrm>
        </p:grpSpPr>
        <p:sp>
          <p:nvSpPr>
            <p:cNvPr id="14337" name="Google Shape;14337;p61"/>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1"/>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1"/>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1"/>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1"/>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1"/>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1"/>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1"/>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1"/>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1"/>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1"/>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1"/>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1"/>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1"/>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1"/>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1"/>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1"/>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1"/>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1"/>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1"/>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1"/>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1"/>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1"/>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1"/>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61" name="Google Shape;14361;p61"/>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2" name="Google Shape;14362;p61"/>
          <p:cNvGrpSpPr/>
          <p:nvPr/>
        </p:nvGrpSpPr>
        <p:grpSpPr>
          <a:xfrm>
            <a:off x="859262" y="3178470"/>
            <a:ext cx="306759" cy="351445"/>
            <a:chOff x="859262" y="3353920"/>
            <a:chExt cx="306759" cy="351445"/>
          </a:xfrm>
        </p:grpSpPr>
        <p:sp>
          <p:nvSpPr>
            <p:cNvPr id="14363" name="Google Shape;14363;p61"/>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1"/>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1"/>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1"/>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1"/>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68" name="Google Shape;14368;p61"/>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9" name="Google Shape;14369;p61"/>
          <p:cNvGrpSpPr/>
          <p:nvPr/>
        </p:nvGrpSpPr>
        <p:grpSpPr>
          <a:xfrm>
            <a:off x="3967437" y="3661652"/>
            <a:ext cx="364708" cy="295405"/>
            <a:chOff x="3967437" y="3837102"/>
            <a:chExt cx="364708" cy="295405"/>
          </a:xfrm>
        </p:grpSpPr>
        <p:sp>
          <p:nvSpPr>
            <p:cNvPr id="14370" name="Google Shape;14370;p61"/>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1"/>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1"/>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1"/>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1"/>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75" name="Google Shape;14375;p61"/>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1"/>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1"/>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78" name="Google Shape;14378;p61"/>
          <p:cNvGrpSpPr/>
          <p:nvPr/>
        </p:nvGrpSpPr>
        <p:grpSpPr>
          <a:xfrm>
            <a:off x="5811827" y="3631001"/>
            <a:ext cx="283743" cy="308444"/>
            <a:chOff x="5964227" y="3858701"/>
            <a:chExt cx="283743" cy="308444"/>
          </a:xfrm>
        </p:grpSpPr>
        <p:sp>
          <p:nvSpPr>
            <p:cNvPr id="14379" name="Google Shape;14379;p61"/>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1"/>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1"/>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1"/>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3" name="Google Shape;14383;p61"/>
          <p:cNvGrpSpPr/>
          <p:nvPr/>
        </p:nvGrpSpPr>
        <p:grpSpPr>
          <a:xfrm>
            <a:off x="6243508" y="3697623"/>
            <a:ext cx="320372" cy="213602"/>
            <a:chOff x="6395908" y="3873073"/>
            <a:chExt cx="320372" cy="213602"/>
          </a:xfrm>
        </p:grpSpPr>
        <p:sp>
          <p:nvSpPr>
            <p:cNvPr id="14384" name="Google Shape;14384;p61"/>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1"/>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1"/>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1"/>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1"/>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1"/>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1"/>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1"/>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1"/>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1"/>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4" name="Google Shape;14394;p61"/>
          <p:cNvGrpSpPr/>
          <p:nvPr/>
        </p:nvGrpSpPr>
        <p:grpSpPr>
          <a:xfrm>
            <a:off x="7262890" y="3627366"/>
            <a:ext cx="357138" cy="352018"/>
            <a:chOff x="7415290" y="3802816"/>
            <a:chExt cx="357138" cy="352018"/>
          </a:xfrm>
        </p:grpSpPr>
        <p:sp>
          <p:nvSpPr>
            <p:cNvPr id="14395" name="Google Shape;14395;p61"/>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1"/>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1"/>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1"/>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1"/>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1"/>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1"/>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1"/>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3" name="Google Shape;14403;p61"/>
          <p:cNvGrpSpPr/>
          <p:nvPr/>
        </p:nvGrpSpPr>
        <p:grpSpPr>
          <a:xfrm>
            <a:off x="6737312" y="3657963"/>
            <a:ext cx="355230" cy="293401"/>
            <a:chOff x="6889712" y="3833413"/>
            <a:chExt cx="355230" cy="293401"/>
          </a:xfrm>
        </p:grpSpPr>
        <p:sp>
          <p:nvSpPr>
            <p:cNvPr id="14404" name="Google Shape;14404;p61"/>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1"/>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1"/>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1"/>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1"/>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9" name="Google Shape;14409;p61"/>
          <p:cNvGrpSpPr/>
          <p:nvPr/>
        </p:nvGrpSpPr>
        <p:grpSpPr>
          <a:xfrm>
            <a:off x="7707152" y="3660420"/>
            <a:ext cx="282318" cy="337168"/>
            <a:chOff x="1635875" y="237775"/>
            <a:chExt cx="4370250" cy="5219325"/>
          </a:xfrm>
        </p:grpSpPr>
        <p:sp>
          <p:nvSpPr>
            <p:cNvPr id="14410" name="Google Shape;14410;p61"/>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1"/>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2" name="Google Shape;14412;p61"/>
          <p:cNvGrpSpPr/>
          <p:nvPr/>
        </p:nvGrpSpPr>
        <p:grpSpPr>
          <a:xfrm>
            <a:off x="3103963" y="3185690"/>
            <a:ext cx="297886" cy="337578"/>
            <a:chOff x="3103963" y="3361140"/>
            <a:chExt cx="297886" cy="337578"/>
          </a:xfrm>
        </p:grpSpPr>
        <p:sp>
          <p:nvSpPr>
            <p:cNvPr id="14413" name="Google Shape;14413;p61"/>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1"/>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1"/>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1"/>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1"/>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1"/>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1"/>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1"/>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1"/>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1"/>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1"/>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1"/>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1"/>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1"/>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1"/>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1"/>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1"/>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7" name="Google Shape;14437;p61"/>
          <p:cNvGrpSpPr/>
          <p:nvPr/>
        </p:nvGrpSpPr>
        <p:grpSpPr>
          <a:xfrm>
            <a:off x="2667821" y="3185658"/>
            <a:ext cx="273046" cy="337801"/>
            <a:chOff x="2667821" y="3361108"/>
            <a:chExt cx="273046" cy="337801"/>
          </a:xfrm>
        </p:grpSpPr>
        <p:sp>
          <p:nvSpPr>
            <p:cNvPr id="14438" name="Google Shape;14438;p61"/>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1"/>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1"/>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1"/>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1"/>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1"/>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1"/>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1"/>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1"/>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1"/>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1"/>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1"/>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1"/>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1"/>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1"/>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1"/>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1"/>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1"/>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1"/>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7" name="Google Shape;14457;p61"/>
          <p:cNvGrpSpPr/>
          <p:nvPr/>
        </p:nvGrpSpPr>
        <p:grpSpPr>
          <a:xfrm>
            <a:off x="2212469" y="3184863"/>
            <a:ext cx="282715" cy="338660"/>
            <a:chOff x="2212469" y="3360313"/>
            <a:chExt cx="282715" cy="338660"/>
          </a:xfrm>
        </p:grpSpPr>
        <p:sp>
          <p:nvSpPr>
            <p:cNvPr id="14458" name="Google Shape;14458;p61"/>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1"/>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1"/>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1" name="Google Shape;14461;p61"/>
          <p:cNvGrpSpPr/>
          <p:nvPr/>
        </p:nvGrpSpPr>
        <p:grpSpPr>
          <a:xfrm>
            <a:off x="1768821" y="3185658"/>
            <a:ext cx="278739" cy="339073"/>
            <a:chOff x="1768821" y="3361108"/>
            <a:chExt cx="278739" cy="339073"/>
          </a:xfrm>
        </p:grpSpPr>
        <p:sp>
          <p:nvSpPr>
            <p:cNvPr id="14462" name="Google Shape;14462;p61"/>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1"/>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1"/>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1"/>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1"/>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1"/>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1"/>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1"/>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1"/>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1"/>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1"/>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3" name="Google Shape;14473;p61"/>
          <p:cNvGrpSpPr/>
          <p:nvPr/>
        </p:nvGrpSpPr>
        <p:grpSpPr>
          <a:xfrm>
            <a:off x="5337883" y="3161423"/>
            <a:ext cx="307141" cy="376826"/>
            <a:chOff x="5337883" y="3336873"/>
            <a:chExt cx="307141" cy="376826"/>
          </a:xfrm>
        </p:grpSpPr>
        <p:sp>
          <p:nvSpPr>
            <p:cNvPr id="14474" name="Google Shape;14474;p61"/>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1"/>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6" name="Google Shape;14476;p61"/>
          <p:cNvGrpSpPr/>
          <p:nvPr/>
        </p:nvGrpSpPr>
        <p:grpSpPr>
          <a:xfrm>
            <a:off x="4883835" y="3161805"/>
            <a:ext cx="323425" cy="377557"/>
            <a:chOff x="4883835" y="3337255"/>
            <a:chExt cx="323425" cy="377557"/>
          </a:xfrm>
        </p:grpSpPr>
        <p:sp>
          <p:nvSpPr>
            <p:cNvPr id="14477" name="Google Shape;14477;p61"/>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1"/>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1"/>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0" name="Google Shape;14480;p61"/>
          <p:cNvGrpSpPr/>
          <p:nvPr/>
        </p:nvGrpSpPr>
        <p:grpSpPr>
          <a:xfrm>
            <a:off x="6193310" y="3231839"/>
            <a:ext cx="352590" cy="237488"/>
            <a:chOff x="6193310" y="3407289"/>
            <a:chExt cx="352590" cy="237488"/>
          </a:xfrm>
        </p:grpSpPr>
        <p:sp>
          <p:nvSpPr>
            <p:cNvPr id="14481" name="Google Shape;14481;p61"/>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1"/>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1"/>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1"/>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1"/>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6" name="Google Shape;14486;p61"/>
          <p:cNvGrpSpPr/>
          <p:nvPr/>
        </p:nvGrpSpPr>
        <p:grpSpPr>
          <a:xfrm>
            <a:off x="6637117" y="3222393"/>
            <a:ext cx="353735" cy="254504"/>
            <a:chOff x="6637117" y="3397843"/>
            <a:chExt cx="353735" cy="254504"/>
          </a:xfrm>
        </p:grpSpPr>
        <p:sp>
          <p:nvSpPr>
            <p:cNvPr id="14487" name="Google Shape;14487;p61"/>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1"/>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1"/>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1"/>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1"/>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1"/>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3" name="Google Shape;14493;p61"/>
          <p:cNvGrpSpPr/>
          <p:nvPr/>
        </p:nvGrpSpPr>
        <p:grpSpPr>
          <a:xfrm>
            <a:off x="7075994" y="3174081"/>
            <a:ext cx="360637" cy="352336"/>
            <a:chOff x="7075994" y="3349531"/>
            <a:chExt cx="360637" cy="352336"/>
          </a:xfrm>
        </p:grpSpPr>
        <p:sp>
          <p:nvSpPr>
            <p:cNvPr id="14494" name="Google Shape;14494;p61"/>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1"/>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1"/>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1"/>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1"/>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1"/>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1"/>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1" name="Google Shape;14501;p61"/>
          <p:cNvGrpSpPr/>
          <p:nvPr/>
        </p:nvGrpSpPr>
        <p:grpSpPr>
          <a:xfrm>
            <a:off x="7651983" y="3173731"/>
            <a:ext cx="107183" cy="352399"/>
            <a:chOff x="7651983" y="3349181"/>
            <a:chExt cx="107183" cy="352399"/>
          </a:xfrm>
        </p:grpSpPr>
        <p:sp>
          <p:nvSpPr>
            <p:cNvPr id="14502" name="Google Shape;14502;p61"/>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1"/>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61"/>
          <p:cNvGrpSpPr/>
          <p:nvPr/>
        </p:nvGrpSpPr>
        <p:grpSpPr>
          <a:xfrm>
            <a:off x="7973468" y="3206872"/>
            <a:ext cx="352590" cy="287072"/>
            <a:chOff x="7973468" y="3382322"/>
            <a:chExt cx="352590" cy="287072"/>
          </a:xfrm>
        </p:grpSpPr>
        <p:sp>
          <p:nvSpPr>
            <p:cNvPr id="14505" name="Google Shape;14505;p61"/>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1"/>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1"/>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1"/>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1"/>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1"/>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1"/>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1"/>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1"/>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1"/>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1"/>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1"/>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17" name="Google Shape;14517;p6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518" name="Google Shape;14518;p6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522" name="Shape 14522"/>
        <p:cNvGrpSpPr/>
        <p:nvPr/>
      </p:nvGrpSpPr>
      <p:grpSpPr>
        <a:xfrm>
          <a:off x="0" y="0"/>
          <a:ext cx="0" cy="0"/>
          <a:chOff x="0" y="0"/>
          <a:chExt cx="0" cy="0"/>
        </a:xfrm>
      </p:grpSpPr>
      <p:grpSp>
        <p:nvGrpSpPr>
          <p:cNvPr id="14523" name="Google Shape;14523;p62"/>
          <p:cNvGrpSpPr/>
          <p:nvPr/>
        </p:nvGrpSpPr>
        <p:grpSpPr>
          <a:xfrm>
            <a:off x="821808" y="1576858"/>
            <a:ext cx="347872" cy="347488"/>
            <a:chOff x="849677" y="1500658"/>
            <a:chExt cx="347872" cy="347488"/>
          </a:xfrm>
        </p:grpSpPr>
        <p:sp>
          <p:nvSpPr>
            <p:cNvPr id="14524" name="Google Shape;14524;p62"/>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2"/>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2"/>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2"/>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2"/>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2"/>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62"/>
          <p:cNvGrpSpPr/>
          <p:nvPr/>
        </p:nvGrpSpPr>
        <p:grpSpPr>
          <a:xfrm>
            <a:off x="1387984" y="1576858"/>
            <a:ext cx="315872" cy="347488"/>
            <a:chOff x="1415853" y="1500658"/>
            <a:chExt cx="315872" cy="347488"/>
          </a:xfrm>
        </p:grpSpPr>
        <p:sp>
          <p:nvSpPr>
            <p:cNvPr id="14531" name="Google Shape;14531;p62"/>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2"/>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2"/>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2"/>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62"/>
          <p:cNvGrpSpPr/>
          <p:nvPr/>
        </p:nvGrpSpPr>
        <p:grpSpPr>
          <a:xfrm>
            <a:off x="4669520" y="1576858"/>
            <a:ext cx="347520" cy="347104"/>
            <a:chOff x="4697389" y="1500658"/>
            <a:chExt cx="347520" cy="347104"/>
          </a:xfrm>
        </p:grpSpPr>
        <p:sp>
          <p:nvSpPr>
            <p:cNvPr id="14536" name="Google Shape;14536;p62"/>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2"/>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2"/>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9" name="Google Shape;14539;p62"/>
          <p:cNvGrpSpPr/>
          <p:nvPr/>
        </p:nvGrpSpPr>
        <p:grpSpPr>
          <a:xfrm>
            <a:off x="3575664" y="2041146"/>
            <a:ext cx="347520" cy="353760"/>
            <a:chOff x="3603533" y="1964946"/>
            <a:chExt cx="347520" cy="353760"/>
          </a:xfrm>
        </p:grpSpPr>
        <p:sp>
          <p:nvSpPr>
            <p:cNvPr id="14540" name="Google Shape;14540;p62"/>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2"/>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2"/>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3" name="Google Shape;14543;p62"/>
          <p:cNvGrpSpPr/>
          <p:nvPr/>
        </p:nvGrpSpPr>
        <p:grpSpPr>
          <a:xfrm>
            <a:off x="1922896" y="2040538"/>
            <a:ext cx="357792" cy="352448"/>
            <a:chOff x="1950765" y="1964338"/>
            <a:chExt cx="357792" cy="352448"/>
          </a:xfrm>
        </p:grpSpPr>
        <p:sp>
          <p:nvSpPr>
            <p:cNvPr id="14544" name="Google Shape;14544;p62"/>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2"/>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2"/>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2"/>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8" name="Google Shape;14548;p62"/>
          <p:cNvGrpSpPr/>
          <p:nvPr/>
        </p:nvGrpSpPr>
        <p:grpSpPr>
          <a:xfrm>
            <a:off x="7407760" y="2040890"/>
            <a:ext cx="367712" cy="353248"/>
            <a:chOff x="7435629" y="1964690"/>
            <a:chExt cx="367712" cy="353248"/>
          </a:xfrm>
        </p:grpSpPr>
        <p:sp>
          <p:nvSpPr>
            <p:cNvPr id="14549" name="Google Shape;14549;p62"/>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2"/>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2"/>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2"/>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3" name="Google Shape;14553;p62"/>
          <p:cNvGrpSpPr/>
          <p:nvPr/>
        </p:nvGrpSpPr>
        <p:grpSpPr>
          <a:xfrm>
            <a:off x="2484880" y="2041242"/>
            <a:ext cx="333024" cy="352896"/>
            <a:chOff x="2512749" y="1965042"/>
            <a:chExt cx="333024" cy="352896"/>
          </a:xfrm>
        </p:grpSpPr>
        <p:sp>
          <p:nvSpPr>
            <p:cNvPr id="14554" name="Google Shape;14554;p62"/>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2"/>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2"/>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2"/>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2"/>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9" name="Google Shape;14559;p62"/>
          <p:cNvGrpSpPr/>
          <p:nvPr/>
        </p:nvGrpSpPr>
        <p:grpSpPr>
          <a:xfrm>
            <a:off x="1370448" y="2057978"/>
            <a:ext cx="365792" cy="335392"/>
            <a:chOff x="1398317" y="1981778"/>
            <a:chExt cx="365792" cy="335392"/>
          </a:xfrm>
        </p:grpSpPr>
        <p:sp>
          <p:nvSpPr>
            <p:cNvPr id="14560" name="Google Shape;14560;p62"/>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2"/>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2"/>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2"/>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2"/>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2"/>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62"/>
          <p:cNvGrpSpPr/>
          <p:nvPr/>
        </p:nvGrpSpPr>
        <p:grpSpPr>
          <a:xfrm>
            <a:off x="3024368" y="2079770"/>
            <a:ext cx="353600" cy="314752"/>
            <a:chOff x="3052237" y="2003570"/>
            <a:chExt cx="353600" cy="314752"/>
          </a:xfrm>
        </p:grpSpPr>
        <p:sp>
          <p:nvSpPr>
            <p:cNvPr id="14567" name="Google Shape;14567;p62"/>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2"/>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2"/>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62"/>
          <p:cNvGrpSpPr/>
          <p:nvPr/>
        </p:nvGrpSpPr>
        <p:grpSpPr>
          <a:xfrm>
            <a:off x="1376144" y="3034266"/>
            <a:ext cx="368096" cy="223968"/>
            <a:chOff x="1404013" y="2958066"/>
            <a:chExt cx="368096" cy="223968"/>
          </a:xfrm>
        </p:grpSpPr>
        <p:sp>
          <p:nvSpPr>
            <p:cNvPr id="14571" name="Google Shape;14571;p62"/>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2"/>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3" name="Google Shape;14573;p62"/>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2"/>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5" name="Google Shape;14575;p62"/>
          <p:cNvGrpSpPr/>
          <p:nvPr/>
        </p:nvGrpSpPr>
        <p:grpSpPr>
          <a:xfrm>
            <a:off x="1923280" y="2961402"/>
            <a:ext cx="370368" cy="367328"/>
            <a:chOff x="1951149" y="2885202"/>
            <a:chExt cx="370368" cy="367328"/>
          </a:xfrm>
        </p:grpSpPr>
        <p:sp>
          <p:nvSpPr>
            <p:cNvPr id="14576" name="Google Shape;14576;p62"/>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2"/>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2"/>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62"/>
          <p:cNvGrpSpPr/>
          <p:nvPr/>
        </p:nvGrpSpPr>
        <p:grpSpPr>
          <a:xfrm>
            <a:off x="2473808" y="2982362"/>
            <a:ext cx="367328" cy="327296"/>
            <a:chOff x="2501677" y="2906162"/>
            <a:chExt cx="367328" cy="327296"/>
          </a:xfrm>
        </p:grpSpPr>
        <p:sp>
          <p:nvSpPr>
            <p:cNvPr id="14580" name="Google Shape;14580;p62"/>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2"/>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2"/>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3" name="Google Shape;14583;p62"/>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4" name="Google Shape;14584;p62"/>
          <p:cNvGrpSpPr/>
          <p:nvPr/>
        </p:nvGrpSpPr>
        <p:grpSpPr>
          <a:xfrm>
            <a:off x="3022448" y="2969914"/>
            <a:ext cx="367712" cy="354240"/>
            <a:chOff x="3050317" y="2893714"/>
            <a:chExt cx="367712" cy="354240"/>
          </a:xfrm>
        </p:grpSpPr>
        <p:sp>
          <p:nvSpPr>
            <p:cNvPr id="14585" name="Google Shape;14585;p62"/>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2"/>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7" name="Google Shape;14587;p62"/>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2"/>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9" name="Google Shape;14589;p62"/>
          <p:cNvGrpSpPr/>
          <p:nvPr/>
        </p:nvGrpSpPr>
        <p:grpSpPr>
          <a:xfrm>
            <a:off x="7503408" y="2962554"/>
            <a:ext cx="185184" cy="367296"/>
            <a:chOff x="7531277" y="2886354"/>
            <a:chExt cx="185184" cy="367296"/>
          </a:xfrm>
        </p:grpSpPr>
        <p:sp>
          <p:nvSpPr>
            <p:cNvPr id="14590" name="Google Shape;14590;p62"/>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2"/>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2"/>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3" name="Google Shape;14593;p62"/>
          <p:cNvGrpSpPr/>
          <p:nvPr/>
        </p:nvGrpSpPr>
        <p:grpSpPr>
          <a:xfrm>
            <a:off x="6898768" y="2962938"/>
            <a:ext cx="297184" cy="367296"/>
            <a:chOff x="6926637" y="2886738"/>
            <a:chExt cx="297184" cy="367296"/>
          </a:xfrm>
        </p:grpSpPr>
        <p:sp>
          <p:nvSpPr>
            <p:cNvPr id="14594" name="Google Shape;14594;p62"/>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2"/>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2"/>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97" name="Google Shape;14597;p62"/>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2"/>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9" name="Google Shape;14599;p62"/>
          <p:cNvGrpSpPr/>
          <p:nvPr/>
        </p:nvGrpSpPr>
        <p:grpSpPr>
          <a:xfrm>
            <a:off x="6312784" y="2962554"/>
            <a:ext cx="370368" cy="368064"/>
            <a:chOff x="6340653" y="2886354"/>
            <a:chExt cx="370368" cy="368064"/>
          </a:xfrm>
        </p:grpSpPr>
        <p:sp>
          <p:nvSpPr>
            <p:cNvPr id="14600" name="Google Shape;14600;p62"/>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2"/>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2"/>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2"/>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2"/>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2"/>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62"/>
          <p:cNvGrpSpPr/>
          <p:nvPr/>
        </p:nvGrpSpPr>
        <p:grpSpPr>
          <a:xfrm>
            <a:off x="5218928" y="2057626"/>
            <a:ext cx="354752" cy="336512"/>
            <a:chOff x="5246797" y="1981426"/>
            <a:chExt cx="354752" cy="336512"/>
          </a:xfrm>
        </p:grpSpPr>
        <p:sp>
          <p:nvSpPr>
            <p:cNvPr id="14607" name="Google Shape;14607;p62"/>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2"/>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9" name="Google Shape;14609;p62"/>
          <p:cNvGrpSpPr/>
          <p:nvPr/>
        </p:nvGrpSpPr>
        <p:grpSpPr>
          <a:xfrm>
            <a:off x="4120880" y="2178266"/>
            <a:ext cx="355136" cy="216256"/>
            <a:chOff x="4148749" y="2102066"/>
            <a:chExt cx="355136" cy="216256"/>
          </a:xfrm>
        </p:grpSpPr>
        <p:sp>
          <p:nvSpPr>
            <p:cNvPr id="14610" name="Google Shape;14610;p62"/>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2"/>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2" name="Google Shape;14612;p62"/>
          <p:cNvGrpSpPr/>
          <p:nvPr/>
        </p:nvGrpSpPr>
        <p:grpSpPr>
          <a:xfrm>
            <a:off x="5766800" y="2077626"/>
            <a:ext cx="354752" cy="315360"/>
            <a:chOff x="5794669" y="2001426"/>
            <a:chExt cx="354752" cy="315360"/>
          </a:xfrm>
        </p:grpSpPr>
        <p:sp>
          <p:nvSpPr>
            <p:cNvPr id="14613" name="Google Shape;14613;p62"/>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2"/>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5" name="Google Shape;14615;p62"/>
          <p:cNvGrpSpPr/>
          <p:nvPr/>
        </p:nvGrpSpPr>
        <p:grpSpPr>
          <a:xfrm>
            <a:off x="6317360" y="2106042"/>
            <a:ext cx="352832" cy="289216"/>
            <a:chOff x="6345229" y="2029842"/>
            <a:chExt cx="352832" cy="289216"/>
          </a:xfrm>
        </p:grpSpPr>
        <p:sp>
          <p:nvSpPr>
            <p:cNvPr id="14616" name="Google Shape;14616;p62"/>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2"/>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8" name="Google Shape;14618;p62"/>
          <p:cNvGrpSpPr/>
          <p:nvPr/>
        </p:nvGrpSpPr>
        <p:grpSpPr>
          <a:xfrm>
            <a:off x="4669520" y="2112538"/>
            <a:ext cx="354752" cy="281984"/>
            <a:chOff x="4697389" y="2036338"/>
            <a:chExt cx="354752" cy="281984"/>
          </a:xfrm>
        </p:grpSpPr>
        <p:sp>
          <p:nvSpPr>
            <p:cNvPr id="14619" name="Google Shape;14619;p62"/>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2"/>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1" name="Google Shape;14621;p62"/>
          <p:cNvGrpSpPr/>
          <p:nvPr/>
        </p:nvGrpSpPr>
        <p:grpSpPr>
          <a:xfrm>
            <a:off x="1376144" y="2500954"/>
            <a:ext cx="353600" cy="354944"/>
            <a:chOff x="1404013" y="2424754"/>
            <a:chExt cx="353600" cy="354944"/>
          </a:xfrm>
        </p:grpSpPr>
        <p:sp>
          <p:nvSpPr>
            <p:cNvPr id="14622" name="Google Shape;14622;p62"/>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2"/>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2"/>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2"/>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2"/>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62"/>
          <p:cNvGrpSpPr/>
          <p:nvPr/>
        </p:nvGrpSpPr>
        <p:grpSpPr>
          <a:xfrm>
            <a:off x="826384" y="2504474"/>
            <a:ext cx="355104" cy="351040"/>
            <a:chOff x="854253" y="2428274"/>
            <a:chExt cx="355104" cy="351040"/>
          </a:xfrm>
        </p:grpSpPr>
        <p:sp>
          <p:nvSpPr>
            <p:cNvPr id="14628" name="Google Shape;14628;p62"/>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2"/>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62"/>
          <p:cNvGrpSpPr/>
          <p:nvPr/>
        </p:nvGrpSpPr>
        <p:grpSpPr>
          <a:xfrm>
            <a:off x="6869040" y="2517146"/>
            <a:ext cx="354752" cy="275904"/>
            <a:chOff x="6896909" y="2440946"/>
            <a:chExt cx="354752" cy="275904"/>
          </a:xfrm>
        </p:grpSpPr>
        <p:sp>
          <p:nvSpPr>
            <p:cNvPr id="14631" name="Google Shape;14631;p62"/>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2"/>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33" name="Google Shape;14633;p62"/>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34" name="Google Shape;14634;p62"/>
          <p:cNvGrpSpPr/>
          <p:nvPr/>
        </p:nvGrpSpPr>
        <p:grpSpPr>
          <a:xfrm>
            <a:off x="5237200" y="2500954"/>
            <a:ext cx="321984" cy="354560"/>
            <a:chOff x="5265069" y="2424754"/>
            <a:chExt cx="321984" cy="354560"/>
          </a:xfrm>
        </p:grpSpPr>
        <p:sp>
          <p:nvSpPr>
            <p:cNvPr id="14635" name="Google Shape;14635;p62"/>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2"/>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7" name="Google Shape;14637;p62"/>
          <p:cNvGrpSpPr/>
          <p:nvPr/>
        </p:nvGrpSpPr>
        <p:grpSpPr>
          <a:xfrm>
            <a:off x="4122800" y="2542970"/>
            <a:ext cx="355104" cy="259584"/>
            <a:chOff x="4150669" y="2466770"/>
            <a:chExt cx="355104" cy="259584"/>
          </a:xfrm>
        </p:grpSpPr>
        <p:sp>
          <p:nvSpPr>
            <p:cNvPr id="14638" name="Google Shape;14638;p62"/>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2"/>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2"/>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2"/>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2" name="Google Shape;14642;p62"/>
          <p:cNvGrpSpPr/>
          <p:nvPr/>
        </p:nvGrpSpPr>
        <p:grpSpPr>
          <a:xfrm>
            <a:off x="4671824" y="2501146"/>
            <a:ext cx="354336" cy="353984"/>
            <a:chOff x="4699693" y="2424946"/>
            <a:chExt cx="354336" cy="353984"/>
          </a:xfrm>
        </p:grpSpPr>
        <p:sp>
          <p:nvSpPr>
            <p:cNvPr id="14643" name="Google Shape;14643;p62"/>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2"/>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5" name="Google Shape;14645;p62"/>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2"/>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7" name="Google Shape;14647;p62"/>
          <p:cNvGrpSpPr/>
          <p:nvPr/>
        </p:nvGrpSpPr>
        <p:grpSpPr>
          <a:xfrm>
            <a:off x="1925168" y="2628442"/>
            <a:ext cx="355136" cy="227072"/>
            <a:chOff x="1953037" y="2552242"/>
            <a:chExt cx="355136" cy="227072"/>
          </a:xfrm>
        </p:grpSpPr>
        <p:sp>
          <p:nvSpPr>
            <p:cNvPr id="14648" name="Google Shape;14648;p62"/>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2"/>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0" name="Google Shape;14650;p62"/>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1" name="Google Shape;14651;p62"/>
          <p:cNvGrpSpPr/>
          <p:nvPr/>
        </p:nvGrpSpPr>
        <p:grpSpPr>
          <a:xfrm>
            <a:off x="2473072" y="2603418"/>
            <a:ext cx="355104" cy="250944"/>
            <a:chOff x="2500941" y="2527218"/>
            <a:chExt cx="355104" cy="250944"/>
          </a:xfrm>
        </p:grpSpPr>
        <p:sp>
          <p:nvSpPr>
            <p:cNvPr id="14652" name="Google Shape;14652;p62"/>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2"/>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2"/>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2"/>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2"/>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7" name="Google Shape;14657;p62"/>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8" name="Google Shape;14658;p62"/>
          <p:cNvGrpSpPr/>
          <p:nvPr/>
        </p:nvGrpSpPr>
        <p:grpSpPr>
          <a:xfrm>
            <a:off x="7965936" y="2503322"/>
            <a:ext cx="356256" cy="351808"/>
            <a:chOff x="7993805" y="2427122"/>
            <a:chExt cx="356256" cy="351808"/>
          </a:xfrm>
        </p:grpSpPr>
        <p:sp>
          <p:nvSpPr>
            <p:cNvPr id="14659" name="Google Shape;14659;p62"/>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2"/>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2"/>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62"/>
          <p:cNvGrpSpPr/>
          <p:nvPr/>
        </p:nvGrpSpPr>
        <p:grpSpPr>
          <a:xfrm>
            <a:off x="850768" y="2041210"/>
            <a:ext cx="308640" cy="353312"/>
            <a:chOff x="878637" y="1965010"/>
            <a:chExt cx="308640" cy="353312"/>
          </a:xfrm>
        </p:grpSpPr>
        <p:sp>
          <p:nvSpPr>
            <p:cNvPr id="14663" name="Google Shape;14663;p62"/>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2"/>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2"/>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6" name="Google Shape;14666;p62"/>
          <p:cNvGrpSpPr/>
          <p:nvPr/>
        </p:nvGrpSpPr>
        <p:grpSpPr>
          <a:xfrm>
            <a:off x="6868272" y="2040922"/>
            <a:ext cx="348256" cy="352448"/>
            <a:chOff x="6896141" y="1964722"/>
            <a:chExt cx="348256" cy="352448"/>
          </a:xfrm>
        </p:grpSpPr>
        <p:sp>
          <p:nvSpPr>
            <p:cNvPr id="14667" name="Google Shape;14667;p62"/>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2"/>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2"/>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0" name="Google Shape;14670;p62"/>
          <p:cNvGrpSpPr/>
          <p:nvPr/>
        </p:nvGrpSpPr>
        <p:grpSpPr>
          <a:xfrm>
            <a:off x="7962128" y="2091578"/>
            <a:ext cx="355136" cy="303328"/>
            <a:chOff x="7989997" y="2015378"/>
            <a:chExt cx="355136" cy="303328"/>
          </a:xfrm>
        </p:grpSpPr>
        <p:sp>
          <p:nvSpPr>
            <p:cNvPr id="14671" name="Google Shape;14671;p62"/>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2"/>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2"/>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62"/>
          <p:cNvGrpSpPr/>
          <p:nvPr/>
        </p:nvGrpSpPr>
        <p:grpSpPr>
          <a:xfrm>
            <a:off x="3570352" y="1585562"/>
            <a:ext cx="348640" cy="330784"/>
            <a:chOff x="3598221" y="1509362"/>
            <a:chExt cx="348640" cy="330784"/>
          </a:xfrm>
        </p:grpSpPr>
        <p:sp>
          <p:nvSpPr>
            <p:cNvPr id="14675" name="Google Shape;14675;p62"/>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2"/>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2"/>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2"/>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9" name="Google Shape;14679;p62"/>
          <p:cNvGrpSpPr/>
          <p:nvPr/>
        </p:nvGrpSpPr>
        <p:grpSpPr>
          <a:xfrm>
            <a:off x="5218928" y="1576858"/>
            <a:ext cx="347872" cy="347488"/>
            <a:chOff x="5246797" y="1500658"/>
            <a:chExt cx="347872" cy="347488"/>
          </a:xfrm>
        </p:grpSpPr>
        <p:sp>
          <p:nvSpPr>
            <p:cNvPr id="14680" name="Google Shape;14680;p62"/>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2"/>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2"/>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2"/>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4" name="Google Shape;14684;p62"/>
          <p:cNvGrpSpPr/>
          <p:nvPr/>
        </p:nvGrpSpPr>
        <p:grpSpPr>
          <a:xfrm>
            <a:off x="5768720" y="1576858"/>
            <a:ext cx="349024" cy="346752"/>
            <a:chOff x="5796589" y="1500658"/>
            <a:chExt cx="349024" cy="346752"/>
          </a:xfrm>
        </p:grpSpPr>
        <p:sp>
          <p:nvSpPr>
            <p:cNvPr id="14685" name="Google Shape;14685;p62"/>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6" name="Google Shape;14686;p62"/>
            <p:cNvGrpSpPr/>
            <p:nvPr/>
          </p:nvGrpSpPr>
          <p:grpSpPr>
            <a:xfrm>
              <a:off x="5796589" y="1500658"/>
              <a:ext cx="349024" cy="346752"/>
              <a:chOff x="5796589" y="1500658"/>
              <a:chExt cx="349024" cy="346752"/>
            </a:xfrm>
          </p:grpSpPr>
          <p:sp>
            <p:nvSpPr>
              <p:cNvPr id="14687" name="Google Shape;14687;p62"/>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2"/>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2"/>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2"/>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91" name="Google Shape;14691;p62"/>
          <p:cNvGrpSpPr/>
          <p:nvPr/>
        </p:nvGrpSpPr>
        <p:grpSpPr>
          <a:xfrm>
            <a:off x="6867504" y="1578778"/>
            <a:ext cx="348640" cy="343296"/>
            <a:chOff x="6895373" y="1502578"/>
            <a:chExt cx="348640" cy="343296"/>
          </a:xfrm>
        </p:grpSpPr>
        <p:sp>
          <p:nvSpPr>
            <p:cNvPr id="14692" name="Google Shape;14692;p62"/>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2"/>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2"/>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5" name="Google Shape;14695;p62"/>
          <p:cNvGrpSpPr/>
          <p:nvPr/>
        </p:nvGrpSpPr>
        <p:grpSpPr>
          <a:xfrm>
            <a:off x="4119728" y="1581658"/>
            <a:ext cx="347904" cy="336992"/>
            <a:chOff x="4147597" y="1505458"/>
            <a:chExt cx="347904" cy="336992"/>
          </a:xfrm>
        </p:grpSpPr>
        <p:sp>
          <p:nvSpPr>
            <p:cNvPr id="14696" name="Google Shape;14696;p62"/>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2"/>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2"/>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2"/>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2"/>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2"/>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2"/>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3" name="Google Shape;14703;p62"/>
          <p:cNvGrpSpPr/>
          <p:nvPr/>
        </p:nvGrpSpPr>
        <p:grpSpPr>
          <a:xfrm>
            <a:off x="2471536" y="1576090"/>
            <a:ext cx="347488" cy="348256"/>
            <a:chOff x="2499405" y="1499890"/>
            <a:chExt cx="347488" cy="348256"/>
          </a:xfrm>
        </p:grpSpPr>
        <p:sp>
          <p:nvSpPr>
            <p:cNvPr id="14704" name="Google Shape;14704;p62"/>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2"/>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2"/>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2"/>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2"/>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9" name="Google Shape;14709;p62"/>
          <p:cNvGrpSpPr/>
          <p:nvPr/>
        </p:nvGrpSpPr>
        <p:grpSpPr>
          <a:xfrm>
            <a:off x="1928976" y="1576698"/>
            <a:ext cx="331520" cy="348032"/>
            <a:chOff x="1956845" y="1500498"/>
            <a:chExt cx="331520" cy="348032"/>
          </a:xfrm>
        </p:grpSpPr>
        <p:sp>
          <p:nvSpPr>
            <p:cNvPr id="14710" name="Google Shape;14710;p62"/>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2"/>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2"/>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2"/>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2"/>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2"/>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2"/>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2"/>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2"/>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2"/>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2"/>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2"/>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2" name="Google Shape;14722;p62"/>
          <p:cNvGrpSpPr/>
          <p:nvPr/>
        </p:nvGrpSpPr>
        <p:grpSpPr>
          <a:xfrm>
            <a:off x="6317744" y="1626074"/>
            <a:ext cx="348640" cy="250656"/>
            <a:chOff x="6345613" y="1549874"/>
            <a:chExt cx="348640" cy="250656"/>
          </a:xfrm>
        </p:grpSpPr>
        <p:sp>
          <p:nvSpPr>
            <p:cNvPr id="14723" name="Google Shape;14723;p62"/>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2"/>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2"/>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2"/>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2"/>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2"/>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9" name="Google Shape;14729;p62"/>
          <p:cNvGrpSpPr/>
          <p:nvPr/>
        </p:nvGrpSpPr>
        <p:grpSpPr>
          <a:xfrm>
            <a:off x="7416912" y="1583226"/>
            <a:ext cx="348640" cy="334272"/>
            <a:chOff x="7444781" y="1507026"/>
            <a:chExt cx="348640" cy="334272"/>
          </a:xfrm>
        </p:grpSpPr>
        <p:sp>
          <p:nvSpPr>
            <p:cNvPr id="14730" name="Google Shape;14730;p62"/>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2"/>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2"/>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2"/>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2"/>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5" name="Google Shape;14735;p62"/>
          <p:cNvGrpSpPr/>
          <p:nvPr/>
        </p:nvGrpSpPr>
        <p:grpSpPr>
          <a:xfrm>
            <a:off x="7967472" y="1582938"/>
            <a:ext cx="347872" cy="334944"/>
            <a:chOff x="7995341" y="1506738"/>
            <a:chExt cx="347872" cy="334944"/>
          </a:xfrm>
        </p:grpSpPr>
        <p:sp>
          <p:nvSpPr>
            <p:cNvPr id="14736" name="Google Shape;14736;p62"/>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2"/>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2"/>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2"/>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2"/>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2"/>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2" name="Google Shape;14742;p62"/>
          <p:cNvGrpSpPr/>
          <p:nvPr/>
        </p:nvGrpSpPr>
        <p:grpSpPr>
          <a:xfrm>
            <a:off x="3020176" y="1599130"/>
            <a:ext cx="347872" cy="303904"/>
            <a:chOff x="3048045" y="1522930"/>
            <a:chExt cx="347872" cy="303904"/>
          </a:xfrm>
        </p:grpSpPr>
        <p:sp>
          <p:nvSpPr>
            <p:cNvPr id="14743" name="Google Shape;14743;p6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4" name="Google Shape;14744;p62"/>
            <p:cNvGrpSpPr/>
            <p:nvPr/>
          </p:nvGrpSpPr>
          <p:grpSpPr>
            <a:xfrm>
              <a:off x="3048045" y="1522930"/>
              <a:ext cx="347872" cy="303904"/>
              <a:chOff x="3048045" y="1522930"/>
              <a:chExt cx="347872" cy="303904"/>
            </a:xfrm>
          </p:grpSpPr>
          <p:sp>
            <p:nvSpPr>
              <p:cNvPr id="14745" name="Google Shape;14745;p62"/>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2"/>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47" name="Google Shape;14747;p62"/>
          <p:cNvGrpSpPr/>
          <p:nvPr/>
        </p:nvGrpSpPr>
        <p:grpSpPr>
          <a:xfrm>
            <a:off x="1105264" y="3428122"/>
            <a:ext cx="313984" cy="358560"/>
            <a:chOff x="1133133" y="3351922"/>
            <a:chExt cx="313984" cy="358560"/>
          </a:xfrm>
        </p:grpSpPr>
        <p:sp>
          <p:nvSpPr>
            <p:cNvPr id="14748" name="Google Shape;14748;p62"/>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2"/>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2"/>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2"/>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2"/>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2"/>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2"/>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2"/>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2"/>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2"/>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2"/>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2"/>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2"/>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2"/>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2"/>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2"/>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64" name="Google Shape;14764;p62"/>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5" name="Google Shape;14765;p62"/>
          <p:cNvGrpSpPr/>
          <p:nvPr/>
        </p:nvGrpSpPr>
        <p:grpSpPr>
          <a:xfrm>
            <a:off x="2767184" y="3428794"/>
            <a:ext cx="288448" cy="357120"/>
            <a:chOff x="2795053" y="3352594"/>
            <a:chExt cx="288448" cy="357120"/>
          </a:xfrm>
        </p:grpSpPr>
        <p:sp>
          <p:nvSpPr>
            <p:cNvPr id="14766" name="Google Shape;14766;p62"/>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2"/>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2"/>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2"/>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2"/>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2"/>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2"/>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2"/>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2"/>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5" name="Google Shape;14775;p62"/>
          <p:cNvGrpSpPr/>
          <p:nvPr/>
        </p:nvGrpSpPr>
        <p:grpSpPr>
          <a:xfrm>
            <a:off x="2208656" y="3429402"/>
            <a:ext cx="304832" cy="356512"/>
            <a:chOff x="2236525" y="3353202"/>
            <a:chExt cx="304832" cy="356512"/>
          </a:xfrm>
        </p:grpSpPr>
        <p:sp>
          <p:nvSpPr>
            <p:cNvPr id="14776" name="Google Shape;14776;p62"/>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2"/>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2"/>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9" name="Google Shape;14779;p62"/>
          <p:cNvGrpSpPr/>
          <p:nvPr/>
        </p:nvGrpSpPr>
        <p:grpSpPr>
          <a:xfrm>
            <a:off x="3882768" y="3428890"/>
            <a:ext cx="256800" cy="357024"/>
            <a:chOff x="3910637" y="3352690"/>
            <a:chExt cx="256800" cy="357024"/>
          </a:xfrm>
        </p:grpSpPr>
        <p:sp>
          <p:nvSpPr>
            <p:cNvPr id="14780" name="Google Shape;14780;p62"/>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2"/>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2"/>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3" name="Google Shape;14783;p62"/>
          <p:cNvGrpSpPr/>
          <p:nvPr/>
        </p:nvGrpSpPr>
        <p:grpSpPr>
          <a:xfrm>
            <a:off x="6028560" y="3428122"/>
            <a:ext cx="360064" cy="360096"/>
            <a:chOff x="6056429" y="3351922"/>
            <a:chExt cx="360064" cy="360096"/>
          </a:xfrm>
        </p:grpSpPr>
        <p:sp>
          <p:nvSpPr>
            <p:cNvPr id="14784" name="Google Shape;14784;p62"/>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2"/>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2"/>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7" name="Google Shape;14787;p62"/>
          <p:cNvGrpSpPr/>
          <p:nvPr/>
        </p:nvGrpSpPr>
        <p:grpSpPr>
          <a:xfrm>
            <a:off x="6581008" y="3429274"/>
            <a:ext cx="357408" cy="357408"/>
            <a:chOff x="6608877" y="3353074"/>
            <a:chExt cx="357408" cy="357408"/>
          </a:xfrm>
        </p:grpSpPr>
        <p:sp>
          <p:nvSpPr>
            <p:cNvPr id="14788" name="Google Shape;14788;p62"/>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2"/>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2"/>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2"/>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2"/>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2"/>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2"/>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5" name="Google Shape;14795;p62"/>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2"/>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97" name="Google Shape;14797;p62"/>
          <p:cNvGrpSpPr/>
          <p:nvPr/>
        </p:nvGrpSpPr>
        <p:grpSpPr>
          <a:xfrm>
            <a:off x="4931664" y="3446426"/>
            <a:ext cx="357408" cy="323488"/>
            <a:chOff x="4959533" y="3370226"/>
            <a:chExt cx="357408" cy="323488"/>
          </a:xfrm>
        </p:grpSpPr>
        <p:sp>
          <p:nvSpPr>
            <p:cNvPr id="14798" name="Google Shape;14798;p62"/>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2"/>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0" name="Google Shape;14800;p62"/>
          <p:cNvGrpSpPr/>
          <p:nvPr/>
        </p:nvGrpSpPr>
        <p:grpSpPr>
          <a:xfrm>
            <a:off x="7130768" y="3429274"/>
            <a:ext cx="357056" cy="357408"/>
            <a:chOff x="7158637" y="3353074"/>
            <a:chExt cx="357056" cy="357408"/>
          </a:xfrm>
        </p:grpSpPr>
        <p:sp>
          <p:nvSpPr>
            <p:cNvPr id="14801" name="Google Shape;14801;p62"/>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2"/>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2"/>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2"/>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62"/>
          <p:cNvGrpSpPr/>
          <p:nvPr/>
        </p:nvGrpSpPr>
        <p:grpSpPr>
          <a:xfrm>
            <a:off x="3288400" y="3428602"/>
            <a:ext cx="344832" cy="356544"/>
            <a:chOff x="3316269" y="3352402"/>
            <a:chExt cx="344832" cy="356544"/>
          </a:xfrm>
        </p:grpSpPr>
        <p:sp>
          <p:nvSpPr>
            <p:cNvPr id="14806" name="Google Shape;14806;p62"/>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2"/>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2"/>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9" name="Google Shape;14809;p62"/>
          <p:cNvGrpSpPr/>
          <p:nvPr/>
        </p:nvGrpSpPr>
        <p:grpSpPr>
          <a:xfrm>
            <a:off x="5481040" y="3447706"/>
            <a:ext cx="358560" cy="319552"/>
            <a:chOff x="5508909" y="3371506"/>
            <a:chExt cx="358560" cy="319552"/>
          </a:xfrm>
        </p:grpSpPr>
        <p:sp>
          <p:nvSpPr>
            <p:cNvPr id="14810" name="Google Shape;14810;p62"/>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2"/>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2"/>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2"/>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2"/>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2"/>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2"/>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2"/>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2"/>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2"/>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20" name="Google Shape;14820;p6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824" name="Shape 14824"/>
        <p:cNvGrpSpPr/>
        <p:nvPr/>
      </p:nvGrpSpPr>
      <p:grpSpPr>
        <a:xfrm>
          <a:off x="0" y="0"/>
          <a:ext cx="0" cy="0"/>
          <a:chOff x="0" y="0"/>
          <a:chExt cx="0" cy="0"/>
        </a:xfrm>
      </p:grpSpPr>
      <p:sp>
        <p:nvSpPr>
          <p:cNvPr id="14825" name="Google Shape;14825;p63"/>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26" name="Google Shape;14826;p63"/>
          <p:cNvGrpSpPr/>
          <p:nvPr/>
        </p:nvGrpSpPr>
        <p:grpSpPr>
          <a:xfrm>
            <a:off x="3026217" y="3893352"/>
            <a:ext cx="346056" cy="345674"/>
            <a:chOff x="3303268" y="3817349"/>
            <a:chExt cx="346056" cy="345674"/>
          </a:xfrm>
        </p:grpSpPr>
        <p:sp>
          <p:nvSpPr>
            <p:cNvPr id="14827" name="Google Shape;14827;p6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1" name="Google Shape;14831;p63"/>
          <p:cNvGrpSpPr/>
          <p:nvPr/>
        </p:nvGrpSpPr>
        <p:grpSpPr>
          <a:xfrm>
            <a:off x="3475306" y="3893352"/>
            <a:ext cx="346056" cy="345674"/>
            <a:chOff x="3752358" y="3817349"/>
            <a:chExt cx="346056" cy="345674"/>
          </a:xfrm>
        </p:grpSpPr>
        <p:sp>
          <p:nvSpPr>
            <p:cNvPr id="14832" name="Google Shape;14832;p6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6" name="Google Shape;14836;p63"/>
          <p:cNvGrpSpPr/>
          <p:nvPr/>
        </p:nvGrpSpPr>
        <p:grpSpPr>
          <a:xfrm>
            <a:off x="4822956" y="3893352"/>
            <a:ext cx="346024" cy="345674"/>
            <a:chOff x="5100008" y="3817349"/>
            <a:chExt cx="346024" cy="345674"/>
          </a:xfrm>
        </p:grpSpPr>
        <p:sp>
          <p:nvSpPr>
            <p:cNvPr id="14837" name="Google Shape;14837;p63"/>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3"/>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3"/>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0" name="Google Shape;14840;p63"/>
          <p:cNvGrpSpPr/>
          <p:nvPr/>
        </p:nvGrpSpPr>
        <p:grpSpPr>
          <a:xfrm>
            <a:off x="5721867" y="3893352"/>
            <a:ext cx="345674" cy="345674"/>
            <a:chOff x="5998919" y="3817349"/>
            <a:chExt cx="345674" cy="345674"/>
          </a:xfrm>
        </p:grpSpPr>
        <p:sp>
          <p:nvSpPr>
            <p:cNvPr id="14841" name="Google Shape;14841;p63"/>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3"/>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3"/>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4" name="Google Shape;14844;p63"/>
          <p:cNvGrpSpPr/>
          <p:nvPr/>
        </p:nvGrpSpPr>
        <p:grpSpPr>
          <a:xfrm>
            <a:off x="3924396" y="3893352"/>
            <a:ext cx="346024" cy="345674"/>
            <a:chOff x="4201447" y="3817349"/>
            <a:chExt cx="346024" cy="345674"/>
          </a:xfrm>
        </p:grpSpPr>
        <p:sp>
          <p:nvSpPr>
            <p:cNvPr id="14845" name="Google Shape;14845;p63"/>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3"/>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7" name="Google Shape;14847;p63"/>
          <p:cNvGrpSpPr/>
          <p:nvPr/>
        </p:nvGrpSpPr>
        <p:grpSpPr>
          <a:xfrm>
            <a:off x="4373867" y="3893352"/>
            <a:ext cx="346024" cy="345674"/>
            <a:chOff x="4650919" y="3817349"/>
            <a:chExt cx="346024" cy="345674"/>
          </a:xfrm>
        </p:grpSpPr>
        <p:sp>
          <p:nvSpPr>
            <p:cNvPr id="14848" name="Google Shape;14848;p63"/>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3"/>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3"/>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1" name="Google Shape;14851;p63"/>
          <p:cNvGrpSpPr/>
          <p:nvPr/>
        </p:nvGrpSpPr>
        <p:grpSpPr>
          <a:xfrm>
            <a:off x="5272810" y="3893352"/>
            <a:ext cx="345642" cy="345674"/>
            <a:chOff x="5549861" y="3817349"/>
            <a:chExt cx="345642" cy="345674"/>
          </a:xfrm>
        </p:grpSpPr>
        <p:sp>
          <p:nvSpPr>
            <p:cNvPr id="14852" name="Google Shape;14852;p6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5" name="Google Shape;14855;p63"/>
          <p:cNvGrpSpPr/>
          <p:nvPr/>
        </p:nvGrpSpPr>
        <p:grpSpPr>
          <a:xfrm>
            <a:off x="1281335" y="3474029"/>
            <a:ext cx="367255" cy="269855"/>
            <a:chOff x="1306445" y="3397829"/>
            <a:chExt cx="367255" cy="269855"/>
          </a:xfrm>
        </p:grpSpPr>
        <p:sp>
          <p:nvSpPr>
            <p:cNvPr id="14856" name="Google Shape;14856;p63"/>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3"/>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3"/>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3"/>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3"/>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3"/>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2" name="Google Shape;14862;p63"/>
          <p:cNvGrpSpPr/>
          <p:nvPr/>
        </p:nvGrpSpPr>
        <p:grpSpPr>
          <a:xfrm>
            <a:off x="1756207" y="3467600"/>
            <a:ext cx="367255" cy="282364"/>
            <a:chOff x="1781317" y="3391400"/>
            <a:chExt cx="367255" cy="282364"/>
          </a:xfrm>
        </p:grpSpPr>
        <p:sp>
          <p:nvSpPr>
            <p:cNvPr id="14863" name="Google Shape;14863;p63"/>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3"/>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3"/>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3"/>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3"/>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3"/>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9" name="Google Shape;14869;p63"/>
          <p:cNvGrpSpPr/>
          <p:nvPr/>
        </p:nvGrpSpPr>
        <p:grpSpPr>
          <a:xfrm>
            <a:off x="3653720" y="3447133"/>
            <a:ext cx="369164" cy="323297"/>
            <a:chOff x="3678830" y="3370933"/>
            <a:chExt cx="369164" cy="323297"/>
          </a:xfrm>
        </p:grpSpPr>
        <p:sp>
          <p:nvSpPr>
            <p:cNvPr id="14870" name="Google Shape;14870;p63"/>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3"/>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3"/>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3"/>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3"/>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3"/>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3"/>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3"/>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3"/>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3"/>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3"/>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63"/>
          <p:cNvGrpSpPr/>
          <p:nvPr/>
        </p:nvGrpSpPr>
        <p:grpSpPr>
          <a:xfrm>
            <a:off x="834155" y="3424375"/>
            <a:ext cx="312316" cy="368400"/>
            <a:chOff x="859265" y="3348175"/>
            <a:chExt cx="312316" cy="368400"/>
          </a:xfrm>
        </p:grpSpPr>
        <p:sp>
          <p:nvSpPr>
            <p:cNvPr id="14882" name="Google Shape;14882;p63"/>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3"/>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3"/>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3"/>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3"/>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7" name="Google Shape;14887;p63"/>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8" name="Google Shape;14888;p63"/>
          <p:cNvGrpSpPr/>
          <p:nvPr/>
        </p:nvGrpSpPr>
        <p:grpSpPr>
          <a:xfrm>
            <a:off x="2741264" y="3437213"/>
            <a:ext cx="330110" cy="308908"/>
            <a:chOff x="2766264" y="3394042"/>
            <a:chExt cx="294873" cy="275934"/>
          </a:xfrm>
        </p:grpSpPr>
        <p:sp>
          <p:nvSpPr>
            <p:cNvPr id="14889" name="Google Shape;14889;p63"/>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3"/>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3"/>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3"/>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3" name="Google Shape;14893;p63"/>
          <p:cNvGrpSpPr/>
          <p:nvPr/>
        </p:nvGrpSpPr>
        <p:grpSpPr>
          <a:xfrm>
            <a:off x="3189862" y="3435388"/>
            <a:ext cx="346406" cy="347552"/>
            <a:chOff x="3214972" y="3359188"/>
            <a:chExt cx="346406" cy="347552"/>
          </a:xfrm>
        </p:grpSpPr>
        <p:sp>
          <p:nvSpPr>
            <p:cNvPr id="14894" name="Google Shape;14894;p63"/>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3"/>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3"/>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3"/>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3"/>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3"/>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3"/>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3"/>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3"/>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3"/>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3"/>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3"/>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3"/>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3"/>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8" name="Google Shape;14908;p63"/>
          <p:cNvGrpSpPr/>
          <p:nvPr/>
        </p:nvGrpSpPr>
        <p:grpSpPr>
          <a:xfrm>
            <a:off x="4604196" y="3485393"/>
            <a:ext cx="367255" cy="244486"/>
            <a:chOff x="4629306" y="3409193"/>
            <a:chExt cx="367255" cy="244486"/>
          </a:xfrm>
        </p:grpSpPr>
        <p:sp>
          <p:nvSpPr>
            <p:cNvPr id="14909" name="Google Shape;14909;p63"/>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3"/>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3"/>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3"/>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3"/>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3"/>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3"/>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3"/>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3"/>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3"/>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9" name="Google Shape;14919;p63"/>
          <p:cNvGrpSpPr/>
          <p:nvPr/>
        </p:nvGrpSpPr>
        <p:grpSpPr>
          <a:xfrm>
            <a:off x="4168380" y="3426284"/>
            <a:ext cx="289939" cy="334661"/>
            <a:chOff x="4193490" y="3350084"/>
            <a:chExt cx="289939" cy="334661"/>
          </a:xfrm>
        </p:grpSpPr>
        <p:sp>
          <p:nvSpPr>
            <p:cNvPr id="14920" name="Google Shape;14920;p63"/>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3"/>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3"/>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3"/>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3"/>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3"/>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3"/>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3"/>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3"/>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3"/>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0" name="Google Shape;14930;p63"/>
          <p:cNvGrpSpPr/>
          <p:nvPr/>
        </p:nvGrpSpPr>
        <p:grpSpPr>
          <a:xfrm>
            <a:off x="6508171" y="3427430"/>
            <a:ext cx="357037" cy="357005"/>
            <a:chOff x="6533281" y="3351230"/>
            <a:chExt cx="357037" cy="357005"/>
          </a:xfrm>
        </p:grpSpPr>
        <p:sp>
          <p:nvSpPr>
            <p:cNvPr id="14931" name="Google Shape;14931;p63"/>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3"/>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3"/>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4" name="Google Shape;14934;p63"/>
          <p:cNvGrpSpPr/>
          <p:nvPr/>
        </p:nvGrpSpPr>
        <p:grpSpPr>
          <a:xfrm>
            <a:off x="6033331" y="3427430"/>
            <a:ext cx="357387" cy="357005"/>
            <a:chOff x="6058441" y="3351230"/>
            <a:chExt cx="357387" cy="357005"/>
          </a:xfrm>
        </p:grpSpPr>
        <p:sp>
          <p:nvSpPr>
            <p:cNvPr id="14935" name="Google Shape;14935;p63"/>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3"/>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7" name="Google Shape;14937;p63"/>
          <p:cNvGrpSpPr/>
          <p:nvPr/>
        </p:nvGrpSpPr>
        <p:grpSpPr>
          <a:xfrm>
            <a:off x="7932373" y="3427048"/>
            <a:ext cx="357387" cy="357387"/>
            <a:chOff x="7957483" y="3350848"/>
            <a:chExt cx="357387" cy="357387"/>
          </a:xfrm>
        </p:grpSpPr>
        <p:sp>
          <p:nvSpPr>
            <p:cNvPr id="14938" name="Google Shape;14938;p63"/>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3"/>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3"/>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1" name="Google Shape;14941;p63"/>
          <p:cNvGrpSpPr/>
          <p:nvPr/>
        </p:nvGrpSpPr>
        <p:grpSpPr>
          <a:xfrm>
            <a:off x="6982661" y="3427430"/>
            <a:ext cx="357387" cy="357005"/>
            <a:chOff x="7007771" y="3351230"/>
            <a:chExt cx="357387" cy="357005"/>
          </a:xfrm>
        </p:grpSpPr>
        <p:sp>
          <p:nvSpPr>
            <p:cNvPr id="14942" name="Google Shape;14942;p63"/>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3"/>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3"/>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3"/>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3"/>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7" name="Google Shape;14947;p63"/>
          <p:cNvGrpSpPr/>
          <p:nvPr/>
        </p:nvGrpSpPr>
        <p:grpSpPr>
          <a:xfrm>
            <a:off x="5083620" y="3427430"/>
            <a:ext cx="357005" cy="357005"/>
            <a:chOff x="5108729" y="3351230"/>
            <a:chExt cx="357005" cy="357005"/>
          </a:xfrm>
        </p:grpSpPr>
        <p:sp>
          <p:nvSpPr>
            <p:cNvPr id="14948" name="Google Shape;14948;p63"/>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3"/>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0" name="Google Shape;14950;p63"/>
          <p:cNvGrpSpPr/>
          <p:nvPr/>
        </p:nvGrpSpPr>
        <p:grpSpPr>
          <a:xfrm>
            <a:off x="5558459" y="3427430"/>
            <a:ext cx="357419" cy="357005"/>
            <a:chOff x="5583569" y="3351230"/>
            <a:chExt cx="357419" cy="357005"/>
          </a:xfrm>
        </p:grpSpPr>
        <p:sp>
          <p:nvSpPr>
            <p:cNvPr id="14951" name="Google Shape;14951;p63"/>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3"/>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3" name="Google Shape;14953;p63"/>
          <p:cNvGrpSpPr/>
          <p:nvPr/>
        </p:nvGrpSpPr>
        <p:grpSpPr>
          <a:xfrm>
            <a:off x="7457119" y="3427430"/>
            <a:ext cx="357419" cy="357005"/>
            <a:chOff x="7482229" y="3351230"/>
            <a:chExt cx="357419" cy="357005"/>
          </a:xfrm>
        </p:grpSpPr>
        <p:sp>
          <p:nvSpPr>
            <p:cNvPr id="14954" name="Google Shape;14954;p63"/>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3"/>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3"/>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3"/>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3"/>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9" name="Google Shape;14959;p63"/>
          <p:cNvGrpSpPr/>
          <p:nvPr/>
        </p:nvGrpSpPr>
        <p:grpSpPr>
          <a:xfrm>
            <a:off x="3739375" y="2966882"/>
            <a:ext cx="222874" cy="345737"/>
            <a:chOff x="3764485" y="2890682"/>
            <a:chExt cx="222874" cy="345737"/>
          </a:xfrm>
        </p:grpSpPr>
        <p:sp>
          <p:nvSpPr>
            <p:cNvPr id="14960" name="Google Shape;14960;p63"/>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3"/>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3"/>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3" name="Google Shape;14963;p63"/>
          <p:cNvGrpSpPr/>
          <p:nvPr/>
        </p:nvGrpSpPr>
        <p:grpSpPr>
          <a:xfrm>
            <a:off x="2213507" y="2984331"/>
            <a:ext cx="422596" cy="310382"/>
            <a:chOff x="2278533" y="2937377"/>
            <a:chExt cx="346788" cy="254704"/>
          </a:xfrm>
        </p:grpSpPr>
        <p:sp>
          <p:nvSpPr>
            <p:cNvPr id="14964" name="Google Shape;14964;p63"/>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3"/>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66" name="Google Shape;14966;p63"/>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67" name="Google Shape;14967;p63"/>
          <p:cNvGrpSpPr/>
          <p:nvPr/>
        </p:nvGrpSpPr>
        <p:grpSpPr>
          <a:xfrm>
            <a:off x="1811527" y="2967710"/>
            <a:ext cx="286152" cy="346438"/>
            <a:chOff x="1836637" y="2891510"/>
            <a:chExt cx="286152" cy="346438"/>
          </a:xfrm>
        </p:grpSpPr>
        <p:sp>
          <p:nvSpPr>
            <p:cNvPr id="14968" name="Google Shape;14968;p63"/>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3"/>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3"/>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1" name="Google Shape;14971;p63"/>
          <p:cNvGrpSpPr/>
          <p:nvPr/>
        </p:nvGrpSpPr>
        <p:grpSpPr>
          <a:xfrm>
            <a:off x="5560751" y="2982129"/>
            <a:ext cx="379764" cy="337684"/>
            <a:chOff x="5585861" y="2905929"/>
            <a:chExt cx="379764" cy="337684"/>
          </a:xfrm>
        </p:grpSpPr>
        <p:sp>
          <p:nvSpPr>
            <p:cNvPr id="14972" name="Google Shape;14972;p63"/>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3"/>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3"/>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3"/>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6" name="Google Shape;14976;p63"/>
          <p:cNvGrpSpPr/>
          <p:nvPr/>
        </p:nvGrpSpPr>
        <p:grpSpPr>
          <a:xfrm>
            <a:off x="1302566" y="2986680"/>
            <a:ext cx="347934" cy="310024"/>
            <a:chOff x="1327676" y="2910480"/>
            <a:chExt cx="347934" cy="310024"/>
          </a:xfrm>
        </p:grpSpPr>
        <p:sp>
          <p:nvSpPr>
            <p:cNvPr id="14977" name="Google Shape;14977;p63"/>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3"/>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3"/>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3"/>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3"/>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2" name="Google Shape;14982;p63"/>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3" name="Google Shape;14983;p63"/>
          <p:cNvGrpSpPr/>
          <p:nvPr/>
        </p:nvGrpSpPr>
        <p:grpSpPr>
          <a:xfrm>
            <a:off x="2728291" y="2945764"/>
            <a:ext cx="382828" cy="358601"/>
            <a:chOff x="2753373" y="2902523"/>
            <a:chExt cx="347552" cy="325557"/>
          </a:xfrm>
        </p:grpSpPr>
        <p:sp>
          <p:nvSpPr>
            <p:cNvPr id="14984" name="Google Shape;14984;p63"/>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3"/>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3"/>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3"/>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3"/>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3"/>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0" name="Google Shape;14990;p63"/>
          <p:cNvGrpSpPr/>
          <p:nvPr/>
        </p:nvGrpSpPr>
        <p:grpSpPr>
          <a:xfrm>
            <a:off x="823906" y="2979455"/>
            <a:ext cx="356655" cy="335425"/>
            <a:chOff x="849016" y="2903255"/>
            <a:chExt cx="356655" cy="335425"/>
          </a:xfrm>
        </p:grpSpPr>
        <p:sp>
          <p:nvSpPr>
            <p:cNvPr id="14991" name="Google Shape;14991;p63"/>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3"/>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3"/>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3"/>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3"/>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3"/>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3"/>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3"/>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3"/>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3"/>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3"/>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63"/>
          <p:cNvGrpSpPr/>
          <p:nvPr/>
        </p:nvGrpSpPr>
        <p:grpSpPr>
          <a:xfrm>
            <a:off x="4185823" y="3002977"/>
            <a:ext cx="280072" cy="275520"/>
            <a:chOff x="4210933" y="2926777"/>
            <a:chExt cx="280072" cy="275520"/>
          </a:xfrm>
        </p:grpSpPr>
        <p:sp>
          <p:nvSpPr>
            <p:cNvPr id="15003" name="Google Shape;15003;p63"/>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3"/>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3"/>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3"/>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3"/>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3"/>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3"/>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3"/>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3"/>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3"/>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3"/>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3"/>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3"/>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6" name="Google Shape;15016;p63"/>
          <p:cNvGrpSpPr/>
          <p:nvPr/>
        </p:nvGrpSpPr>
        <p:grpSpPr>
          <a:xfrm>
            <a:off x="4642106" y="2991582"/>
            <a:ext cx="320273" cy="318395"/>
            <a:chOff x="4667216" y="2915382"/>
            <a:chExt cx="320273" cy="318395"/>
          </a:xfrm>
        </p:grpSpPr>
        <p:sp>
          <p:nvSpPr>
            <p:cNvPr id="15017" name="Google Shape;15017;p63"/>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3"/>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3"/>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3"/>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1" name="Google Shape;15021;p63"/>
          <p:cNvGrpSpPr/>
          <p:nvPr/>
        </p:nvGrpSpPr>
        <p:grpSpPr>
          <a:xfrm>
            <a:off x="5145370" y="3010839"/>
            <a:ext cx="261929" cy="280550"/>
            <a:chOff x="5170480" y="2934639"/>
            <a:chExt cx="261929" cy="280550"/>
          </a:xfrm>
        </p:grpSpPr>
        <p:sp>
          <p:nvSpPr>
            <p:cNvPr id="15022" name="Google Shape;15022;p63"/>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3"/>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3"/>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3"/>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3"/>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3"/>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3"/>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9" name="Google Shape;15029;p63"/>
          <p:cNvGrpSpPr/>
          <p:nvPr/>
        </p:nvGrpSpPr>
        <p:grpSpPr>
          <a:xfrm>
            <a:off x="6044313" y="2968091"/>
            <a:ext cx="362321" cy="364231"/>
            <a:chOff x="6069423" y="2891892"/>
            <a:chExt cx="362321" cy="364231"/>
          </a:xfrm>
        </p:grpSpPr>
        <p:sp>
          <p:nvSpPr>
            <p:cNvPr id="15030" name="Google Shape;15030;p63"/>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3"/>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3"/>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3"/>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3"/>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3"/>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6" name="Google Shape;15036;p63"/>
          <p:cNvGrpSpPr/>
          <p:nvPr/>
        </p:nvGrpSpPr>
        <p:grpSpPr>
          <a:xfrm>
            <a:off x="6546845" y="2995370"/>
            <a:ext cx="308878" cy="311170"/>
            <a:chOff x="6571955" y="2919170"/>
            <a:chExt cx="308878" cy="311170"/>
          </a:xfrm>
        </p:grpSpPr>
        <p:sp>
          <p:nvSpPr>
            <p:cNvPr id="15037" name="Google Shape;15037;p63"/>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3"/>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3"/>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3"/>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3"/>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3"/>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3"/>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3"/>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3"/>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3"/>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7" name="Google Shape;15047;p63"/>
          <p:cNvGrpSpPr/>
          <p:nvPr/>
        </p:nvGrpSpPr>
        <p:grpSpPr>
          <a:xfrm>
            <a:off x="7474944" y="3010935"/>
            <a:ext cx="350576" cy="280454"/>
            <a:chOff x="7500054" y="2934735"/>
            <a:chExt cx="350576" cy="280454"/>
          </a:xfrm>
        </p:grpSpPr>
        <p:sp>
          <p:nvSpPr>
            <p:cNvPr id="15048" name="Google Shape;15048;p63"/>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3"/>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3"/>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3"/>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3"/>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3"/>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3"/>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3"/>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63"/>
          <p:cNvGrpSpPr/>
          <p:nvPr/>
        </p:nvGrpSpPr>
        <p:grpSpPr>
          <a:xfrm>
            <a:off x="6987570" y="2950862"/>
            <a:ext cx="332012" cy="355454"/>
            <a:chOff x="7055134" y="2919170"/>
            <a:chExt cx="290321" cy="310820"/>
          </a:xfrm>
        </p:grpSpPr>
        <p:sp>
          <p:nvSpPr>
            <p:cNvPr id="15057" name="Google Shape;15057;p63"/>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3"/>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3"/>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3"/>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3"/>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3"/>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3"/>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3"/>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3"/>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3"/>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3"/>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3"/>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3"/>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3"/>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63"/>
          <p:cNvGrpSpPr/>
          <p:nvPr/>
        </p:nvGrpSpPr>
        <p:grpSpPr>
          <a:xfrm>
            <a:off x="7960033" y="2976813"/>
            <a:ext cx="330109" cy="347552"/>
            <a:chOff x="7985143" y="2900613"/>
            <a:chExt cx="330109" cy="347552"/>
          </a:xfrm>
        </p:grpSpPr>
        <p:sp>
          <p:nvSpPr>
            <p:cNvPr id="15072" name="Google Shape;15072;p63"/>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3"/>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3"/>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3"/>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3"/>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3"/>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3"/>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3"/>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0" name="Google Shape;15080;p63"/>
          <p:cNvGrpSpPr/>
          <p:nvPr/>
        </p:nvGrpSpPr>
        <p:grpSpPr>
          <a:xfrm>
            <a:off x="7965731" y="2511426"/>
            <a:ext cx="354363" cy="353631"/>
            <a:chOff x="7990840" y="2435226"/>
            <a:chExt cx="354363" cy="353631"/>
          </a:xfrm>
        </p:grpSpPr>
        <p:sp>
          <p:nvSpPr>
            <p:cNvPr id="15081" name="Google Shape;15081;p63"/>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3"/>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3"/>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4" name="Google Shape;15084;p63"/>
          <p:cNvGrpSpPr/>
          <p:nvPr/>
        </p:nvGrpSpPr>
        <p:grpSpPr>
          <a:xfrm>
            <a:off x="1792207" y="2556530"/>
            <a:ext cx="350958" cy="263043"/>
            <a:chOff x="1817317" y="2480330"/>
            <a:chExt cx="350958" cy="263043"/>
          </a:xfrm>
        </p:grpSpPr>
        <p:sp>
          <p:nvSpPr>
            <p:cNvPr id="15085" name="Google Shape;15085;p63"/>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3"/>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3"/>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3"/>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3"/>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0" name="Google Shape;15090;p63"/>
          <p:cNvGrpSpPr/>
          <p:nvPr/>
        </p:nvGrpSpPr>
        <p:grpSpPr>
          <a:xfrm>
            <a:off x="1316617" y="2559549"/>
            <a:ext cx="419913" cy="308109"/>
            <a:chOff x="1341727" y="2483349"/>
            <a:chExt cx="419913" cy="308109"/>
          </a:xfrm>
        </p:grpSpPr>
        <p:sp>
          <p:nvSpPr>
            <p:cNvPr id="15091" name="Google Shape;15091;p63"/>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3"/>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3"/>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63"/>
          <p:cNvGrpSpPr/>
          <p:nvPr/>
        </p:nvGrpSpPr>
        <p:grpSpPr>
          <a:xfrm>
            <a:off x="829222" y="2523936"/>
            <a:ext cx="376358" cy="330109"/>
            <a:chOff x="854332" y="2447736"/>
            <a:chExt cx="376358" cy="330109"/>
          </a:xfrm>
        </p:grpSpPr>
        <p:sp>
          <p:nvSpPr>
            <p:cNvPr id="15095" name="Google Shape;15095;p63"/>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3"/>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3"/>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3"/>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3"/>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3"/>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3"/>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3"/>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3" name="Google Shape;15103;p63"/>
          <p:cNvGrpSpPr/>
          <p:nvPr/>
        </p:nvGrpSpPr>
        <p:grpSpPr>
          <a:xfrm>
            <a:off x="4181653" y="2527151"/>
            <a:ext cx="322151" cy="322374"/>
            <a:chOff x="4206763" y="2450951"/>
            <a:chExt cx="322151" cy="322374"/>
          </a:xfrm>
        </p:grpSpPr>
        <p:sp>
          <p:nvSpPr>
            <p:cNvPr id="15104" name="Google Shape;15104;p63"/>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3"/>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6" name="Google Shape;15106;p63"/>
          <p:cNvGrpSpPr/>
          <p:nvPr/>
        </p:nvGrpSpPr>
        <p:grpSpPr>
          <a:xfrm>
            <a:off x="7491236" y="2526259"/>
            <a:ext cx="327976" cy="324316"/>
            <a:chOff x="7528096" y="2450059"/>
            <a:chExt cx="327976" cy="324316"/>
          </a:xfrm>
        </p:grpSpPr>
        <p:sp>
          <p:nvSpPr>
            <p:cNvPr id="15107" name="Google Shape;15107;p63"/>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3"/>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3"/>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3"/>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3"/>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2" name="Google Shape;15112;p63"/>
          <p:cNvGrpSpPr/>
          <p:nvPr/>
        </p:nvGrpSpPr>
        <p:grpSpPr>
          <a:xfrm>
            <a:off x="7052019" y="2588742"/>
            <a:ext cx="282364" cy="198619"/>
            <a:chOff x="7077129" y="2512542"/>
            <a:chExt cx="282364" cy="198619"/>
          </a:xfrm>
        </p:grpSpPr>
        <p:sp>
          <p:nvSpPr>
            <p:cNvPr id="15113" name="Google Shape;15113;p63"/>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3"/>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3"/>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3"/>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3"/>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3"/>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9" name="Google Shape;15119;p63"/>
          <p:cNvGrpSpPr/>
          <p:nvPr/>
        </p:nvGrpSpPr>
        <p:grpSpPr>
          <a:xfrm>
            <a:off x="3700351" y="2520912"/>
            <a:ext cx="334279" cy="334661"/>
            <a:chOff x="3725461" y="2444712"/>
            <a:chExt cx="334279" cy="334661"/>
          </a:xfrm>
        </p:grpSpPr>
        <p:sp>
          <p:nvSpPr>
            <p:cNvPr id="15120" name="Google Shape;15120;p63"/>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3"/>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3"/>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3"/>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3"/>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3"/>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3"/>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7" name="Google Shape;15127;p63"/>
          <p:cNvGrpSpPr/>
          <p:nvPr/>
        </p:nvGrpSpPr>
        <p:grpSpPr>
          <a:xfrm>
            <a:off x="6552128" y="2533421"/>
            <a:ext cx="332019" cy="310788"/>
            <a:chOff x="6577238" y="2457221"/>
            <a:chExt cx="332019" cy="310788"/>
          </a:xfrm>
        </p:grpSpPr>
        <p:sp>
          <p:nvSpPr>
            <p:cNvPr id="15128" name="Google Shape;15128;p63"/>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3"/>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3"/>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3"/>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3"/>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3"/>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4" name="Google Shape;15134;p63"/>
          <p:cNvGrpSpPr/>
          <p:nvPr/>
        </p:nvGrpSpPr>
        <p:grpSpPr>
          <a:xfrm>
            <a:off x="2793451" y="2515978"/>
            <a:ext cx="247892" cy="346024"/>
            <a:chOff x="2818561" y="2439778"/>
            <a:chExt cx="247892" cy="346024"/>
          </a:xfrm>
        </p:grpSpPr>
        <p:sp>
          <p:nvSpPr>
            <p:cNvPr id="15135" name="Google Shape;15135;p63"/>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3"/>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3"/>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3"/>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3"/>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3"/>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3"/>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3"/>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3"/>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3"/>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3"/>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3"/>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7" name="Google Shape;15147;p63"/>
          <p:cNvGrpSpPr/>
          <p:nvPr/>
        </p:nvGrpSpPr>
        <p:grpSpPr>
          <a:xfrm>
            <a:off x="3182668" y="2550832"/>
            <a:ext cx="419933" cy="275170"/>
            <a:chOff x="3207778" y="2474632"/>
            <a:chExt cx="419933" cy="275170"/>
          </a:xfrm>
        </p:grpSpPr>
        <p:sp>
          <p:nvSpPr>
            <p:cNvPr id="15148" name="Google Shape;15148;p63"/>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3"/>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3"/>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3"/>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3"/>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3"/>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3"/>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3"/>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3"/>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3"/>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3"/>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3"/>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3"/>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3"/>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2" name="Google Shape;15162;p63"/>
          <p:cNvGrpSpPr/>
          <p:nvPr/>
        </p:nvGrpSpPr>
        <p:grpSpPr>
          <a:xfrm>
            <a:off x="6074265" y="2532275"/>
            <a:ext cx="337684" cy="314194"/>
            <a:chOff x="6099375" y="2456075"/>
            <a:chExt cx="337684" cy="314194"/>
          </a:xfrm>
        </p:grpSpPr>
        <p:sp>
          <p:nvSpPr>
            <p:cNvPr id="15163" name="Google Shape;15163;p63"/>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3"/>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5" name="Google Shape;15165;p63"/>
          <p:cNvGrpSpPr/>
          <p:nvPr/>
        </p:nvGrpSpPr>
        <p:grpSpPr>
          <a:xfrm>
            <a:off x="2287513" y="2544784"/>
            <a:ext cx="312698" cy="286534"/>
            <a:chOff x="2312623" y="2468584"/>
            <a:chExt cx="312698" cy="286534"/>
          </a:xfrm>
        </p:grpSpPr>
        <p:sp>
          <p:nvSpPr>
            <p:cNvPr id="15166" name="Google Shape;15166;p63"/>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3"/>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3"/>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9" name="Google Shape;15169;p63"/>
          <p:cNvGrpSpPr/>
          <p:nvPr/>
        </p:nvGrpSpPr>
        <p:grpSpPr>
          <a:xfrm>
            <a:off x="5593695" y="2517124"/>
            <a:ext cx="345292" cy="342618"/>
            <a:chOff x="5618805" y="2440924"/>
            <a:chExt cx="345292" cy="342618"/>
          </a:xfrm>
        </p:grpSpPr>
        <p:sp>
          <p:nvSpPr>
            <p:cNvPr id="15170" name="Google Shape;15170;p63"/>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3"/>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3"/>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3"/>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3"/>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5" name="Google Shape;15175;p63"/>
          <p:cNvGrpSpPr/>
          <p:nvPr/>
        </p:nvGrpSpPr>
        <p:grpSpPr>
          <a:xfrm>
            <a:off x="4628069" y="2522790"/>
            <a:ext cx="377886" cy="331255"/>
            <a:chOff x="4653179" y="2446590"/>
            <a:chExt cx="377886" cy="331255"/>
          </a:xfrm>
        </p:grpSpPr>
        <p:sp>
          <p:nvSpPr>
            <p:cNvPr id="15176" name="Google Shape;15176;p63"/>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3"/>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3"/>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3"/>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63"/>
          <p:cNvGrpSpPr/>
          <p:nvPr/>
        </p:nvGrpSpPr>
        <p:grpSpPr>
          <a:xfrm>
            <a:off x="5159407" y="2535681"/>
            <a:ext cx="252062" cy="305122"/>
            <a:chOff x="5184517" y="2459481"/>
            <a:chExt cx="252062" cy="305122"/>
          </a:xfrm>
        </p:grpSpPr>
        <p:sp>
          <p:nvSpPr>
            <p:cNvPr id="15181" name="Google Shape;15181;p63"/>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3"/>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3"/>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3"/>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3"/>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3"/>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87" name="Google Shape;15187;p63"/>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88" name="Google Shape;15188;p63"/>
          <p:cNvGrpSpPr/>
          <p:nvPr/>
        </p:nvGrpSpPr>
        <p:grpSpPr>
          <a:xfrm>
            <a:off x="6130349" y="2045308"/>
            <a:ext cx="249770" cy="363849"/>
            <a:chOff x="6155459" y="1969108"/>
            <a:chExt cx="249770" cy="363849"/>
          </a:xfrm>
        </p:grpSpPr>
        <p:sp>
          <p:nvSpPr>
            <p:cNvPr id="15189" name="Google Shape;15189;p63"/>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3"/>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3"/>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3"/>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3"/>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3"/>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3"/>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3"/>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3"/>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8" name="Google Shape;15198;p63"/>
          <p:cNvGrpSpPr/>
          <p:nvPr/>
        </p:nvGrpSpPr>
        <p:grpSpPr>
          <a:xfrm>
            <a:off x="2254919" y="2046804"/>
            <a:ext cx="353631" cy="354395"/>
            <a:chOff x="2280029" y="1970604"/>
            <a:chExt cx="353631" cy="354395"/>
          </a:xfrm>
        </p:grpSpPr>
        <p:sp>
          <p:nvSpPr>
            <p:cNvPr id="15199" name="Google Shape;15199;p63"/>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3"/>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3"/>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3"/>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3" name="Google Shape;15203;p63"/>
          <p:cNvGrpSpPr/>
          <p:nvPr/>
        </p:nvGrpSpPr>
        <p:grpSpPr>
          <a:xfrm>
            <a:off x="8039990" y="2076374"/>
            <a:ext cx="255086" cy="301685"/>
            <a:chOff x="8065100" y="2000174"/>
            <a:chExt cx="255086" cy="301685"/>
          </a:xfrm>
        </p:grpSpPr>
        <p:sp>
          <p:nvSpPr>
            <p:cNvPr id="15204" name="Google Shape;15204;p63"/>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3"/>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3"/>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3"/>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63"/>
          <p:cNvGrpSpPr/>
          <p:nvPr/>
        </p:nvGrpSpPr>
        <p:grpSpPr>
          <a:xfrm>
            <a:off x="6608595" y="2045308"/>
            <a:ext cx="249420" cy="363849"/>
            <a:chOff x="6633705" y="1969108"/>
            <a:chExt cx="249420" cy="363849"/>
          </a:xfrm>
        </p:grpSpPr>
        <p:sp>
          <p:nvSpPr>
            <p:cNvPr id="15209" name="Google Shape;15209;p63"/>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3"/>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3"/>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3"/>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3"/>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3"/>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3"/>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3"/>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63"/>
          <p:cNvGrpSpPr/>
          <p:nvPr/>
        </p:nvGrpSpPr>
        <p:grpSpPr>
          <a:xfrm>
            <a:off x="5185921" y="2045308"/>
            <a:ext cx="226661" cy="363467"/>
            <a:chOff x="5211031" y="1969108"/>
            <a:chExt cx="226661" cy="363467"/>
          </a:xfrm>
        </p:grpSpPr>
        <p:sp>
          <p:nvSpPr>
            <p:cNvPr id="15218" name="Google Shape;15218;p63"/>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3"/>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0" name="Google Shape;15220;p63"/>
          <p:cNvGrpSpPr/>
          <p:nvPr/>
        </p:nvGrpSpPr>
        <p:grpSpPr>
          <a:xfrm>
            <a:off x="3687842" y="2046804"/>
            <a:ext cx="354363" cy="354395"/>
            <a:chOff x="3712952" y="1970604"/>
            <a:chExt cx="354363" cy="354395"/>
          </a:xfrm>
        </p:grpSpPr>
        <p:sp>
          <p:nvSpPr>
            <p:cNvPr id="15221" name="Google Shape;15221;p63"/>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3"/>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3"/>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3"/>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3"/>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3"/>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3"/>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3"/>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3"/>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0" name="Google Shape;15230;p63"/>
          <p:cNvGrpSpPr/>
          <p:nvPr/>
        </p:nvGrpSpPr>
        <p:grpSpPr>
          <a:xfrm>
            <a:off x="3210329" y="2046804"/>
            <a:ext cx="354363" cy="354745"/>
            <a:chOff x="3235438" y="1970604"/>
            <a:chExt cx="354363" cy="354745"/>
          </a:xfrm>
        </p:grpSpPr>
        <p:sp>
          <p:nvSpPr>
            <p:cNvPr id="15231" name="Google Shape;15231;p63"/>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3"/>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3"/>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3"/>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3"/>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3"/>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3"/>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3"/>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3"/>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3"/>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3"/>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3"/>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3"/>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4" name="Google Shape;15244;p63"/>
          <p:cNvGrpSpPr/>
          <p:nvPr/>
        </p:nvGrpSpPr>
        <p:grpSpPr>
          <a:xfrm>
            <a:off x="1304475" y="2066125"/>
            <a:ext cx="341472" cy="335074"/>
            <a:chOff x="1329585" y="1989925"/>
            <a:chExt cx="341472" cy="335074"/>
          </a:xfrm>
        </p:grpSpPr>
        <p:sp>
          <p:nvSpPr>
            <p:cNvPr id="15245" name="Google Shape;15245;p63"/>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3"/>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3"/>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8" name="Google Shape;15248;p63"/>
          <p:cNvGrpSpPr/>
          <p:nvPr/>
        </p:nvGrpSpPr>
        <p:grpSpPr>
          <a:xfrm>
            <a:off x="5566761" y="2066106"/>
            <a:ext cx="416649" cy="325597"/>
            <a:chOff x="5626763" y="2013829"/>
            <a:chExt cx="351722" cy="274788"/>
          </a:xfrm>
        </p:grpSpPr>
        <p:sp>
          <p:nvSpPr>
            <p:cNvPr id="15249" name="Google Shape;15249;p63"/>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3"/>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3"/>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3"/>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3"/>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3"/>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3"/>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3"/>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3"/>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3"/>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63"/>
          <p:cNvGrpSpPr/>
          <p:nvPr/>
        </p:nvGrpSpPr>
        <p:grpSpPr>
          <a:xfrm>
            <a:off x="7551495" y="2060077"/>
            <a:ext cx="276698" cy="333133"/>
            <a:chOff x="7576605" y="1983877"/>
            <a:chExt cx="276698" cy="333133"/>
          </a:xfrm>
        </p:grpSpPr>
        <p:sp>
          <p:nvSpPr>
            <p:cNvPr id="15260" name="Google Shape;15260;p63"/>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3"/>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2" name="Google Shape;15262;p63"/>
          <p:cNvGrpSpPr/>
          <p:nvPr/>
        </p:nvGrpSpPr>
        <p:grpSpPr>
          <a:xfrm>
            <a:off x="828458" y="2051738"/>
            <a:ext cx="337334" cy="353599"/>
            <a:chOff x="853568" y="1975538"/>
            <a:chExt cx="337334" cy="353599"/>
          </a:xfrm>
        </p:grpSpPr>
        <p:sp>
          <p:nvSpPr>
            <p:cNvPr id="15263" name="Google Shape;15263;p63"/>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3"/>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3"/>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3"/>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63"/>
          <p:cNvGrpSpPr/>
          <p:nvPr/>
        </p:nvGrpSpPr>
        <p:grpSpPr>
          <a:xfrm>
            <a:off x="2733192" y="2085828"/>
            <a:ext cx="327085" cy="277080"/>
            <a:chOff x="2770052" y="2009628"/>
            <a:chExt cx="327085" cy="277080"/>
          </a:xfrm>
        </p:grpSpPr>
        <p:sp>
          <p:nvSpPr>
            <p:cNvPr id="15268" name="Google Shape;15268;p63"/>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3"/>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0" name="Google Shape;15270;p63"/>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1" name="Google Shape;15271;p63"/>
          <p:cNvGrpSpPr/>
          <p:nvPr/>
        </p:nvGrpSpPr>
        <p:grpSpPr>
          <a:xfrm>
            <a:off x="4170289" y="2046804"/>
            <a:ext cx="344878" cy="343573"/>
            <a:chOff x="4195399" y="1970604"/>
            <a:chExt cx="344878" cy="343573"/>
          </a:xfrm>
        </p:grpSpPr>
        <p:sp>
          <p:nvSpPr>
            <p:cNvPr id="15272" name="Google Shape;15272;p63"/>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3"/>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3"/>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3"/>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6" name="Google Shape;15276;p63"/>
          <p:cNvGrpSpPr/>
          <p:nvPr/>
        </p:nvGrpSpPr>
        <p:grpSpPr>
          <a:xfrm>
            <a:off x="4649681" y="2053647"/>
            <a:ext cx="344528" cy="344114"/>
            <a:chOff x="4674791" y="1977447"/>
            <a:chExt cx="344528" cy="344114"/>
          </a:xfrm>
        </p:grpSpPr>
        <p:sp>
          <p:nvSpPr>
            <p:cNvPr id="15277" name="Google Shape;15277;p63"/>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3"/>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3"/>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3"/>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3"/>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3"/>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3"/>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3"/>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3"/>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3"/>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3"/>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3"/>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3"/>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3"/>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3"/>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3"/>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3"/>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3"/>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3"/>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3"/>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3"/>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3"/>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3"/>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3"/>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3"/>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3"/>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3" name="Google Shape;15303;p63"/>
          <p:cNvGrpSpPr/>
          <p:nvPr/>
        </p:nvGrpSpPr>
        <p:grpSpPr>
          <a:xfrm>
            <a:off x="6058700" y="1623497"/>
            <a:ext cx="382819" cy="310788"/>
            <a:chOff x="6083810" y="1547297"/>
            <a:chExt cx="382819" cy="310788"/>
          </a:xfrm>
        </p:grpSpPr>
        <p:sp>
          <p:nvSpPr>
            <p:cNvPr id="15304" name="Google Shape;15304;p63"/>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3"/>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3"/>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3"/>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3"/>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3"/>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3"/>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3"/>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3"/>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3"/>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3"/>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3"/>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3"/>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3"/>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3"/>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3"/>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3"/>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3"/>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63"/>
          <p:cNvGrpSpPr/>
          <p:nvPr/>
        </p:nvGrpSpPr>
        <p:grpSpPr>
          <a:xfrm>
            <a:off x="6533190" y="1614393"/>
            <a:ext cx="382788" cy="328613"/>
            <a:chOff x="6558300" y="1538193"/>
            <a:chExt cx="382788" cy="328613"/>
          </a:xfrm>
        </p:grpSpPr>
        <p:sp>
          <p:nvSpPr>
            <p:cNvPr id="15323" name="Google Shape;15323;p63"/>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3"/>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5" name="Google Shape;15325;p63"/>
          <p:cNvGrpSpPr/>
          <p:nvPr/>
        </p:nvGrpSpPr>
        <p:grpSpPr>
          <a:xfrm>
            <a:off x="5168892" y="1587497"/>
            <a:ext cx="259605" cy="346024"/>
            <a:chOff x="5194002" y="1511297"/>
            <a:chExt cx="259605" cy="346024"/>
          </a:xfrm>
        </p:grpSpPr>
        <p:sp>
          <p:nvSpPr>
            <p:cNvPr id="15326" name="Google Shape;15326;p63"/>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3"/>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3"/>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3"/>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0" name="Google Shape;15330;p63"/>
          <p:cNvGrpSpPr/>
          <p:nvPr/>
        </p:nvGrpSpPr>
        <p:grpSpPr>
          <a:xfrm>
            <a:off x="1369631" y="1588261"/>
            <a:ext cx="252444" cy="351722"/>
            <a:chOff x="1394741" y="1512061"/>
            <a:chExt cx="252444" cy="351722"/>
          </a:xfrm>
        </p:grpSpPr>
        <p:sp>
          <p:nvSpPr>
            <p:cNvPr id="15331" name="Google Shape;15331;p63"/>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3"/>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3"/>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3"/>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3"/>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3"/>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3"/>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3"/>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3"/>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3"/>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3"/>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3"/>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3"/>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3"/>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3"/>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3"/>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3"/>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63"/>
          <p:cNvGrpSpPr/>
          <p:nvPr/>
        </p:nvGrpSpPr>
        <p:grpSpPr>
          <a:xfrm>
            <a:off x="829986" y="1580685"/>
            <a:ext cx="380910" cy="339594"/>
            <a:chOff x="855096" y="1504485"/>
            <a:chExt cx="380910" cy="339594"/>
          </a:xfrm>
        </p:grpSpPr>
        <p:sp>
          <p:nvSpPr>
            <p:cNvPr id="15349" name="Google Shape;15349;p63"/>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3"/>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3"/>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3"/>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3"/>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4" name="Google Shape;15354;p63"/>
          <p:cNvGrpSpPr/>
          <p:nvPr/>
        </p:nvGrpSpPr>
        <p:grpSpPr>
          <a:xfrm>
            <a:off x="1794466" y="1587879"/>
            <a:ext cx="352103" cy="352103"/>
            <a:chOff x="1819576" y="1511679"/>
            <a:chExt cx="352103" cy="352103"/>
          </a:xfrm>
        </p:grpSpPr>
        <p:sp>
          <p:nvSpPr>
            <p:cNvPr id="15355" name="Google Shape;15355;p63"/>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3"/>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3"/>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3"/>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63"/>
          <p:cNvGrpSpPr/>
          <p:nvPr/>
        </p:nvGrpSpPr>
        <p:grpSpPr>
          <a:xfrm>
            <a:off x="5595987" y="1576961"/>
            <a:ext cx="371424" cy="355446"/>
            <a:chOff x="5621097" y="1500761"/>
            <a:chExt cx="371424" cy="355446"/>
          </a:xfrm>
        </p:grpSpPr>
        <p:sp>
          <p:nvSpPr>
            <p:cNvPr id="15360" name="Google Shape;15360;p63"/>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3"/>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63"/>
          <p:cNvGrpSpPr/>
          <p:nvPr/>
        </p:nvGrpSpPr>
        <p:grpSpPr>
          <a:xfrm>
            <a:off x="4645129" y="1617799"/>
            <a:ext cx="359679" cy="321833"/>
            <a:chOff x="4670239" y="1541599"/>
            <a:chExt cx="359679" cy="321833"/>
          </a:xfrm>
        </p:grpSpPr>
        <p:sp>
          <p:nvSpPr>
            <p:cNvPr id="15363" name="Google Shape;15363;p63"/>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3"/>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3"/>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3"/>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3"/>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8" name="Google Shape;15368;p63"/>
          <p:cNvGrpSpPr/>
          <p:nvPr/>
        </p:nvGrpSpPr>
        <p:grpSpPr>
          <a:xfrm>
            <a:off x="4187319" y="1578585"/>
            <a:ext cx="321037" cy="353822"/>
            <a:chOff x="4212429" y="1502385"/>
            <a:chExt cx="321037" cy="353822"/>
          </a:xfrm>
        </p:grpSpPr>
        <p:sp>
          <p:nvSpPr>
            <p:cNvPr id="15369" name="Google Shape;15369;p63"/>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3"/>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3"/>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3"/>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3" name="Google Shape;15373;p63"/>
          <p:cNvGrpSpPr/>
          <p:nvPr/>
        </p:nvGrpSpPr>
        <p:grpSpPr>
          <a:xfrm>
            <a:off x="2277678" y="1582181"/>
            <a:ext cx="336188" cy="335425"/>
            <a:chOff x="2302788" y="1505981"/>
            <a:chExt cx="336188" cy="335425"/>
          </a:xfrm>
        </p:grpSpPr>
        <p:sp>
          <p:nvSpPr>
            <p:cNvPr id="15374" name="Google Shape;15374;p63"/>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3"/>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3"/>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3"/>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3"/>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3"/>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3"/>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3"/>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3"/>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3"/>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3"/>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3"/>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3"/>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3"/>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3"/>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3"/>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3"/>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1" name="Google Shape;15391;p63"/>
          <p:cNvGrpSpPr/>
          <p:nvPr/>
        </p:nvGrpSpPr>
        <p:grpSpPr>
          <a:xfrm>
            <a:off x="2755191" y="1598096"/>
            <a:ext cx="333133" cy="321037"/>
            <a:chOff x="2780301" y="1521896"/>
            <a:chExt cx="333133" cy="321037"/>
          </a:xfrm>
        </p:grpSpPr>
        <p:sp>
          <p:nvSpPr>
            <p:cNvPr id="15392" name="Google Shape;15392;p63"/>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3"/>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3"/>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3"/>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3"/>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3"/>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3"/>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3"/>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3"/>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3"/>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3"/>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3"/>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3"/>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3"/>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3"/>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3"/>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3"/>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3"/>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3"/>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3"/>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2" name="Google Shape;15412;p63"/>
          <p:cNvGrpSpPr/>
          <p:nvPr/>
        </p:nvGrpSpPr>
        <p:grpSpPr>
          <a:xfrm>
            <a:off x="3291049" y="1591285"/>
            <a:ext cx="211892" cy="339594"/>
            <a:chOff x="3316159" y="1515085"/>
            <a:chExt cx="211892" cy="339594"/>
          </a:xfrm>
        </p:grpSpPr>
        <p:sp>
          <p:nvSpPr>
            <p:cNvPr id="15413" name="Google Shape;15413;p63"/>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3"/>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3"/>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16" name="Google Shape;15416;p63"/>
            <p:cNvGrpSpPr/>
            <p:nvPr/>
          </p:nvGrpSpPr>
          <p:grpSpPr>
            <a:xfrm>
              <a:off x="3316159" y="1515085"/>
              <a:ext cx="211892" cy="339594"/>
              <a:chOff x="3316159" y="1515085"/>
              <a:chExt cx="211892" cy="339594"/>
            </a:xfrm>
          </p:grpSpPr>
          <p:sp>
            <p:nvSpPr>
              <p:cNvPr id="15417" name="Google Shape;15417;p63"/>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3"/>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3"/>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3"/>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3"/>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3"/>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23" name="Google Shape;15423;p63"/>
          <p:cNvGrpSpPr/>
          <p:nvPr/>
        </p:nvGrpSpPr>
        <p:grpSpPr>
          <a:xfrm>
            <a:off x="3691248" y="1620855"/>
            <a:ext cx="361971" cy="314958"/>
            <a:chOff x="3716358" y="1544655"/>
            <a:chExt cx="361971" cy="314958"/>
          </a:xfrm>
        </p:grpSpPr>
        <p:sp>
          <p:nvSpPr>
            <p:cNvPr id="15424" name="Google Shape;15424;p63"/>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3"/>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3"/>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3"/>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3"/>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29" name="Google Shape;15429;p63"/>
            <p:cNvGrpSpPr/>
            <p:nvPr/>
          </p:nvGrpSpPr>
          <p:grpSpPr>
            <a:xfrm>
              <a:off x="3716358" y="1544655"/>
              <a:ext cx="361971" cy="314958"/>
              <a:chOff x="3716358" y="1544655"/>
              <a:chExt cx="361971" cy="314958"/>
            </a:xfrm>
          </p:grpSpPr>
          <p:sp>
            <p:nvSpPr>
              <p:cNvPr id="15430" name="Google Shape;15430;p63"/>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3"/>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3"/>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3"/>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3"/>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35" name="Google Shape;15435;p63"/>
          <p:cNvGrpSpPr/>
          <p:nvPr/>
        </p:nvGrpSpPr>
        <p:grpSpPr>
          <a:xfrm>
            <a:off x="6986814" y="1633752"/>
            <a:ext cx="499533" cy="305136"/>
            <a:chOff x="7009649" y="1541981"/>
            <a:chExt cx="524940" cy="320655"/>
          </a:xfrm>
        </p:grpSpPr>
        <p:sp>
          <p:nvSpPr>
            <p:cNvPr id="15436" name="Google Shape;15436;p63"/>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3"/>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3"/>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3"/>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3"/>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3"/>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3"/>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3"/>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4" name="Google Shape;15444;p63"/>
          <p:cNvGrpSpPr/>
          <p:nvPr/>
        </p:nvGrpSpPr>
        <p:grpSpPr>
          <a:xfrm>
            <a:off x="8008924" y="1594309"/>
            <a:ext cx="282746" cy="340358"/>
            <a:chOff x="8034034" y="1518109"/>
            <a:chExt cx="282746" cy="340358"/>
          </a:xfrm>
        </p:grpSpPr>
        <p:sp>
          <p:nvSpPr>
            <p:cNvPr id="15445" name="Google Shape;15445;p63"/>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3"/>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3"/>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3"/>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9" name="Google Shape;15449;p63"/>
          <p:cNvGrpSpPr/>
          <p:nvPr/>
        </p:nvGrpSpPr>
        <p:grpSpPr>
          <a:xfrm>
            <a:off x="7557192" y="1576134"/>
            <a:ext cx="369133" cy="360411"/>
            <a:chOff x="7582302" y="1499934"/>
            <a:chExt cx="369133" cy="360411"/>
          </a:xfrm>
        </p:grpSpPr>
        <p:sp>
          <p:nvSpPr>
            <p:cNvPr id="15450" name="Google Shape;15450;p63"/>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3"/>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3"/>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3"/>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3"/>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5" name="Google Shape;15455;p63"/>
          <p:cNvGrpSpPr/>
          <p:nvPr/>
        </p:nvGrpSpPr>
        <p:grpSpPr>
          <a:xfrm>
            <a:off x="6170979" y="3893352"/>
            <a:ext cx="346056" cy="345674"/>
            <a:chOff x="2238181" y="4120624"/>
            <a:chExt cx="346056" cy="345674"/>
          </a:xfrm>
        </p:grpSpPr>
        <p:grpSp>
          <p:nvGrpSpPr>
            <p:cNvPr id="15456" name="Google Shape;15456;p63"/>
            <p:cNvGrpSpPr/>
            <p:nvPr/>
          </p:nvGrpSpPr>
          <p:grpSpPr>
            <a:xfrm>
              <a:off x="2309155" y="4177413"/>
              <a:ext cx="203862" cy="231903"/>
              <a:chOff x="1512725" y="258500"/>
              <a:chExt cx="4570900" cy="5199625"/>
            </a:xfrm>
          </p:grpSpPr>
          <p:sp>
            <p:nvSpPr>
              <p:cNvPr id="15457" name="Google Shape;15457;p63"/>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3"/>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59" name="Google Shape;15459;p63"/>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60" name="Google Shape;15460;p6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3" name="Shape 1973"/>
        <p:cNvGrpSpPr/>
        <p:nvPr/>
      </p:nvGrpSpPr>
      <p:grpSpPr>
        <a:xfrm>
          <a:off x="0" y="0"/>
          <a:ext cx="0" cy="0"/>
          <a:chOff x="0" y="0"/>
          <a:chExt cx="0" cy="0"/>
        </a:xfrm>
      </p:grpSpPr>
      <p:sp>
        <p:nvSpPr>
          <p:cNvPr id="1974" name="Google Shape;1974;p28"/>
          <p:cNvSpPr txBox="1"/>
          <p:nvPr>
            <p:ph type="title"/>
          </p:nvPr>
        </p:nvSpPr>
        <p:spPr>
          <a:xfrm>
            <a:off x="713100" y="2160348"/>
            <a:ext cx="5023500" cy="164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a:t>
            </a:r>
            <a:r>
              <a:rPr lang="en"/>
              <a:t>roject and strategy</a:t>
            </a:r>
            <a:endParaRPr/>
          </a:p>
        </p:txBody>
      </p:sp>
      <p:sp>
        <p:nvSpPr>
          <p:cNvPr id="1975" name="Google Shape;1975;p28"/>
          <p:cNvSpPr txBox="1"/>
          <p:nvPr>
            <p:ph idx="2" type="title"/>
          </p:nvPr>
        </p:nvSpPr>
        <p:spPr>
          <a:xfrm>
            <a:off x="2539050" y="605772"/>
            <a:ext cx="1371600" cy="137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976" name="Google Shape;1976;p28"/>
          <p:cNvSpPr txBox="1"/>
          <p:nvPr>
            <p:ph idx="1" type="subTitle"/>
          </p:nvPr>
        </p:nvSpPr>
        <p:spPr>
          <a:xfrm>
            <a:off x="713100" y="4172028"/>
            <a:ext cx="5023500" cy="36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You can enter a subtitle here if you need it</a:t>
            </a:r>
            <a:endParaRPr/>
          </a:p>
        </p:txBody>
      </p:sp>
      <p:pic>
        <p:nvPicPr>
          <p:cNvPr id="1977" name="Google Shape;1977;p28"/>
          <p:cNvPicPr preferRelativeResize="0"/>
          <p:nvPr>
            <p:ph idx="3" type="pic"/>
          </p:nvPr>
        </p:nvPicPr>
        <p:blipFill rotWithShape="1">
          <a:blip r:embed="rId3">
            <a:alphaModFix/>
          </a:blip>
          <a:srcRect b="0" l="14327" r="6470" t="7868"/>
          <a:stretch/>
        </p:blipFill>
        <p:spPr>
          <a:xfrm>
            <a:off x="6102000" y="539400"/>
            <a:ext cx="2328900" cy="4064700"/>
          </a:xfrm>
          <a:prstGeom prst="roundRect">
            <a:avLst>
              <a:gd fmla="val 7856" name="adj"/>
            </a:avLst>
          </a:prstGeom>
        </p:spPr>
      </p:pic>
      <p:cxnSp>
        <p:nvCxnSpPr>
          <p:cNvPr id="1978" name="Google Shape;1978;p28"/>
          <p:cNvCxnSpPr/>
          <p:nvPr/>
        </p:nvCxnSpPr>
        <p:spPr>
          <a:xfrm>
            <a:off x="2251800" y="3989088"/>
            <a:ext cx="1946100" cy="0"/>
          </a:xfrm>
          <a:prstGeom prst="straightConnector1">
            <a:avLst/>
          </a:prstGeom>
          <a:noFill/>
          <a:ln cap="rnd" cmpd="sng" w="28575">
            <a:solidFill>
              <a:schemeClr val="dk1"/>
            </a:solidFill>
            <a:prstDash val="solid"/>
            <a:round/>
            <a:headEnd len="med" w="med" type="none"/>
            <a:tailEnd len="med" w="med" type="none"/>
          </a:ln>
        </p:spPr>
      </p:cxnSp>
      <p:grpSp>
        <p:nvGrpSpPr>
          <p:cNvPr id="1979" name="Google Shape;1979;p28"/>
          <p:cNvGrpSpPr/>
          <p:nvPr/>
        </p:nvGrpSpPr>
        <p:grpSpPr>
          <a:xfrm>
            <a:off x="1712513" y="847275"/>
            <a:ext cx="424938" cy="400725"/>
            <a:chOff x="1712513" y="847275"/>
            <a:chExt cx="424938" cy="400725"/>
          </a:xfrm>
        </p:grpSpPr>
        <p:sp>
          <p:nvSpPr>
            <p:cNvPr id="1980" name="Google Shape;1980;p28"/>
            <p:cNvSpPr/>
            <p:nvPr/>
          </p:nvSpPr>
          <p:spPr>
            <a:xfrm>
              <a:off x="1908850" y="1019400"/>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28"/>
            <p:cNvSpPr/>
            <p:nvPr/>
          </p:nvSpPr>
          <p:spPr>
            <a:xfrm>
              <a:off x="1712513" y="847275"/>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 name="Google Shape;1982;p28"/>
          <p:cNvGrpSpPr/>
          <p:nvPr/>
        </p:nvGrpSpPr>
        <p:grpSpPr>
          <a:xfrm>
            <a:off x="5509700" y="3484975"/>
            <a:ext cx="1654996" cy="1223163"/>
            <a:chOff x="5509700" y="3484975"/>
            <a:chExt cx="1654996" cy="1223163"/>
          </a:xfrm>
        </p:grpSpPr>
        <p:grpSp>
          <p:nvGrpSpPr>
            <p:cNvPr id="1983" name="Google Shape;1983;p28"/>
            <p:cNvGrpSpPr/>
            <p:nvPr/>
          </p:nvGrpSpPr>
          <p:grpSpPr>
            <a:xfrm>
              <a:off x="5738291" y="3657600"/>
              <a:ext cx="1188671" cy="1000486"/>
              <a:chOff x="-292722" y="3666003"/>
              <a:chExt cx="1005814" cy="852929"/>
            </a:xfrm>
          </p:grpSpPr>
          <p:sp>
            <p:nvSpPr>
              <p:cNvPr id="1984" name="Google Shape;1984;p28"/>
              <p:cNvSpPr/>
              <p:nvPr/>
            </p:nvSpPr>
            <p:spPr>
              <a:xfrm>
                <a:off x="-292722" y="3861149"/>
                <a:ext cx="944751" cy="657784"/>
              </a:xfrm>
              <a:custGeom>
                <a:rect b="b" l="l" r="r" t="t"/>
                <a:pathLst>
                  <a:path extrusionOk="0" h="14602" w="21026">
                    <a:moveTo>
                      <a:pt x="7119" y="0"/>
                    </a:moveTo>
                    <a:cubicBezTo>
                      <a:pt x="6291" y="0"/>
                      <a:pt x="5546" y="364"/>
                      <a:pt x="5263" y="1266"/>
                    </a:cubicBezTo>
                    <a:cubicBezTo>
                      <a:pt x="3550" y="1456"/>
                      <a:pt x="1928" y="2350"/>
                      <a:pt x="993" y="3831"/>
                    </a:cubicBezTo>
                    <a:cubicBezTo>
                      <a:pt x="58" y="5329"/>
                      <a:pt x="1" y="7099"/>
                      <a:pt x="249" y="8787"/>
                    </a:cubicBezTo>
                    <a:cubicBezTo>
                      <a:pt x="480" y="10351"/>
                      <a:pt x="985" y="12031"/>
                      <a:pt x="2011" y="13263"/>
                    </a:cubicBezTo>
                    <a:cubicBezTo>
                      <a:pt x="2475" y="13810"/>
                      <a:pt x="3103" y="14198"/>
                      <a:pt x="3823" y="14265"/>
                    </a:cubicBezTo>
                    <a:cubicBezTo>
                      <a:pt x="3874" y="14269"/>
                      <a:pt x="3924" y="14270"/>
                      <a:pt x="3974" y="14270"/>
                    </a:cubicBezTo>
                    <a:cubicBezTo>
                      <a:pt x="4663" y="14270"/>
                      <a:pt x="5311" y="13911"/>
                      <a:pt x="5850" y="13487"/>
                    </a:cubicBezTo>
                    <a:cubicBezTo>
                      <a:pt x="6599" y="14209"/>
                      <a:pt x="7669" y="14602"/>
                      <a:pt x="8735" y="14602"/>
                    </a:cubicBezTo>
                    <a:cubicBezTo>
                      <a:pt x="9342" y="14602"/>
                      <a:pt x="9948" y="14474"/>
                      <a:pt x="10492" y="14207"/>
                    </a:cubicBezTo>
                    <a:cubicBezTo>
                      <a:pt x="11039" y="14474"/>
                      <a:pt x="11647" y="14602"/>
                      <a:pt x="12256" y="14602"/>
                    </a:cubicBezTo>
                    <a:cubicBezTo>
                      <a:pt x="13325" y="14602"/>
                      <a:pt x="14397" y="14209"/>
                      <a:pt x="15151" y="13487"/>
                    </a:cubicBezTo>
                    <a:cubicBezTo>
                      <a:pt x="15744" y="13939"/>
                      <a:pt x="16402" y="14233"/>
                      <a:pt x="17067" y="14233"/>
                    </a:cubicBezTo>
                    <a:cubicBezTo>
                      <a:pt x="17571" y="14233"/>
                      <a:pt x="18080" y="14065"/>
                      <a:pt x="18568" y="13669"/>
                    </a:cubicBezTo>
                    <a:cubicBezTo>
                      <a:pt x="19768" y="12693"/>
                      <a:pt x="20305" y="10938"/>
                      <a:pt x="20620" y="9490"/>
                    </a:cubicBezTo>
                    <a:cubicBezTo>
                      <a:pt x="20967" y="7860"/>
                      <a:pt x="21025" y="6206"/>
                      <a:pt x="20372" y="4642"/>
                    </a:cubicBezTo>
                    <a:cubicBezTo>
                      <a:pt x="19561" y="2730"/>
                      <a:pt x="17699" y="1547"/>
                      <a:pt x="15705" y="1208"/>
                    </a:cubicBezTo>
                    <a:cubicBezTo>
                      <a:pt x="15408" y="349"/>
                      <a:pt x="14683" y="1"/>
                      <a:pt x="13876" y="1"/>
                    </a:cubicBezTo>
                    <a:cubicBezTo>
                      <a:pt x="13401" y="1"/>
                      <a:pt x="12897" y="122"/>
                      <a:pt x="12437" y="331"/>
                    </a:cubicBezTo>
                    <a:cubicBezTo>
                      <a:pt x="11750" y="645"/>
                      <a:pt x="10947" y="1216"/>
                      <a:pt x="10501" y="1928"/>
                    </a:cubicBezTo>
                    <a:cubicBezTo>
                      <a:pt x="10045" y="1216"/>
                      <a:pt x="9243" y="645"/>
                      <a:pt x="8564" y="331"/>
                    </a:cubicBezTo>
                    <a:cubicBezTo>
                      <a:pt x="8104" y="122"/>
                      <a:pt x="7598" y="0"/>
                      <a:pt x="71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28"/>
              <p:cNvSpPr/>
              <p:nvPr/>
            </p:nvSpPr>
            <p:spPr>
              <a:xfrm>
                <a:off x="-59813" y="3911906"/>
                <a:ext cx="484206" cy="570842"/>
              </a:xfrm>
              <a:custGeom>
                <a:rect b="b" l="l" r="r" t="t"/>
                <a:pathLst>
                  <a:path extrusionOk="0" h="14193" w="13893">
                    <a:moveTo>
                      <a:pt x="12683" y="0"/>
                    </a:moveTo>
                    <a:cubicBezTo>
                      <a:pt x="10668" y="0"/>
                      <a:pt x="8626" y="43"/>
                      <a:pt x="6694" y="663"/>
                    </a:cubicBezTo>
                    <a:cubicBezTo>
                      <a:pt x="6611" y="696"/>
                      <a:pt x="6570" y="754"/>
                      <a:pt x="6562" y="821"/>
                    </a:cubicBezTo>
                    <a:cubicBezTo>
                      <a:pt x="6545" y="779"/>
                      <a:pt x="6504" y="738"/>
                      <a:pt x="6438" y="721"/>
                    </a:cubicBezTo>
                    <a:cubicBezTo>
                      <a:pt x="4699" y="279"/>
                      <a:pt x="2893" y="249"/>
                      <a:pt x="1104" y="249"/>
                    </a:cubicBezTo>
                    <a:cubicBezTo>
                      <a:pt x="816" y="249"/>
                      <a:pt x="528" y="250"/>
                      <a:pt x="240" y="250"/>
                    </a:cubicBezTo>
                    <a:cubicBezTo>
                      <a:pt x="0" y="258"/>
                      <a:pt x="0" y="638"/>
                      <a:pt x="240" y="638"/>
                    </a:cubicBezTo>
                    <a:cubicBezTo>
                      <a:pt x="653" y="637"/>
                      <a:pt x="1067" y="633"/>
                      <a:pt x="1481" y="633"/>
                    </a:cubicBezTo>
                    <a:cubicBezTo>
                      <a:pt x="2813" y="633"/>
                      <a:pt x="4149" y="668"/>
                      <a:pt x="5461" y="895"/>
                    </a:cubicBezTo>
                    <a:cubicBezTo>
                      <a:pt x="3773" y="1259"/>
                      <a:pt x="2631" y="2897"/>
                      <a:pt x="2044" y="4544"/>
                    </a:cubicBezTo>
                    <a:cubicBezTo>
                      <a:pt x="1622" y="5752"/>
                      <a:pt x="1622" y="6952"/>
                      <a:pt x="1639" y="8218"/>
                    </a:cubicBezTo>
                    <a:cubicBezTo>
                      <a:pt x="1663" y="10170"/>
                      <a:pt x="1779" y="12123"/>
                      <a:pt x="2061" y="14051"/>
                    </a:cubicBezTo>
                    <a:cubicBezTo>
                      <a:pt x="2074" y="14150"/>
                      <a:pt x="2141" y="14192"/>
                      <a:pt x="2215" y="14192"/>
                    </a:cubicBezTo>
                    <a:cubicBezTo>
                      <a:pt x="2326" y="14192"/>
                      <a:pt x="2453" y="14096"/>
                      <a:pt x="2433" y="13952"/>
                    </a:cubicBezTo>
                    <a:cubicBezTo>
                      <a:pt x="2185" y="12247"/>
                      <a:pt x="2069" y="10526"/>
                      <a:pt x="2027" y="8805"/>
                    </a:cubicBezTo>
                    <a:cubicBezTo>
                      <a:pt x="1994" y="7547"/>
                      <a:pt x="1936" y="6306"/>
                      <a:pt x="2276" y="5082"/>
                    </a:cubicBezTo>
                    <a:cubicBezTo>
                      <a:pt x="2782" y="3262"/>
                      <a:pt x="4109" y="1200"/>
                      <a:pt x="6146" y="1200"/>
                    </a:cubicBezTo>
                    <a:cubicBezTo>
                      <a:pt x="6174" y="1200"/>
                      <a:pt x="6202" y="1200"/>
                      <a:pt x="6231" y="1201"/>
                    </a:cubicBezTo>
                    <a:cubicBezTo>
                      <a:pt x="4775" y="3195"/>
                      <a:pt x="4444" y="5553"/>
                      <a:pt x="4692" y="7994"/>
                    </a:cubicBezTo>
                    <a:cubicBezTo>
                      <a:pt x="4890" y="10013"/>
                      <a:pt x="5304" y="12479"/>
                      <a:pt x="6909" y="13885"/>
                    </a:cubicBezTo>
                    <a:cubicBezTo>
                      <a:pt x="6950" y="13919"/>
                      <a:pt x="6994" y="13933"/>
                      <a:pt x="7037" y="13933"/>
                    </a:cubicBezTo>
                    <a:cubicBezTo>
                      <a:pt x="7193" y="13933"/>
                      <a:pt x="7325" y="13742"/>
                      <a:pt x="7182" y="13612"/>
                    </a:cubicBezTo>
                    <a:cubicBezTo>
                      <a:pt x="5652" y="12272"/>
                      <a:pt x="5279" y="9914"/>
                      <a:pt x="5072" y="7994"/>
                    </a:cubicBezTo>
                    <a:cubicBezTo>
                      <a:pt x="4808" y="5578"/>
                      <a:pt x="5147" y="3195"/>
                      <a:pt x="6678" y="1242"/>
                    </a:cubicBezTo>
                    <a:cubicBezTo>
                      <a:pt x="6694" y="1242"/>
                      <a:pt x="6711" y="1234"/>
                      <a:pt x="6727" y="1234"/>
                    </a:cubicBezTo>
                    <a:cubicBezTo>
                      <a:pt x="6740" y="1238"/>
                      <a:pt x="6754" y="1240"/>
                      <a:pt x="6770" y="1240"/>
                    </a:cubicBezTo>
                    <a:cubicBezTo>
                      <a:pt x="6785" y="1240"/>
                      <a:pt x="6802" y="1238"/>
                      <a:pt x="6818" y="1234"/>
                    </a:cubicBezTo>
                    <a:cubicBezTo>
                      <a:pt x="6990" y="1207"/>
                      <a:pt x="7158" y="1194"/>
                      <a:pt x="7320" y="1194"/>
                    </a:cubicBezTo>
                    <a:cubicBezTo>
                      <a:pt x="9368" y="1194"/>
                      <a:pt x="10650" y="3273"/>
                      <a:pt x="11179" y="5082"/>
                    </a:cubicBezTo>
                    <a:cubicBezTo>
                      <a:pt x="11518" y="6240"/>
                      <a:pt x="11460" y="7415"/>
                      <a:pt x="11435" y="8606"/>
                    </a:cubicBezTo>
                    <a:cubicBezTo>
                      <a:pt x="11402" y="10394"/>
                      <a:pt x="11286" y="12189"/>
                      <a:pt x="11030" y="13952"/>
                    </a:cubicBezTo>
                    <a:cubicBezTo>
                      <a:pt x="11010" y="14096"/>
                      <a:pt x="11134" y="14192"/>
                      <a:pt x="11243" y="14192"/>
                    </a:cubicBezTo>
                    <a:cubicBezTo>
                      <a:pt x="11315" y="14192"/>
                      <a:pt x="11381" y="14150"/>
                      <a:pt x="11394" y="14051"/>
                    </a:cubicBezTo>
                    <a:cubicBezTo>
                      <a:pt x="11667" y="12189"/>
                      <a:pt x="11783" y="10294"/>
                      <a:pt x="11816" y="8416"/>
                    </a:cubicBezTo>
                    <a:cubicBezTo>
                      <a:pt x="11841" y="7067"/>
                      <a:pt x="11841" y="5826"/>
                      <a:pt x="11410" y="4544"/>
                    </a:cubicBezTo>
                    <a:cubicBezTo>
                      <a:pt x="10798" y="2740"/>
                      <a:pt x="9449" y="961"/>
                      <a:pt x="7505" y="829"/>
                    </a:cubicBezTo>
                    <a:cubicBezTo>
                      <a:pt x="9174" y="415"/>
                      <a:pt x="10905" y="381"/>
                      <a:pt x="12624" y="381"/>
                    </a:cubicBezTo>
                    <a:cubicBezTo>
                      <a:pt x="12968" y="381"/>
                      <a:pt x="13311" y="382"/>
                      <a:pt x="13653" y="382"/>
                    </a:cubicBezTo>
                    <a:cubicBezTo>
                      <a:pt x="13893" y="382"/>
                      <a:pt x="13893" y="1"/>
                      <a:pt x="13653" y="1"/>
                    </a:cubicBezTo>
                    <a:cubicBezTo>
                      <a:pt x="13330" y="1"/>
                      <a:pt x="13007" y="0"/>
                      <a:pt x="126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28"/>
              <p:cNvSpPr/>
              <p:nvPr/>
            </p:nvSpPr>
            <p:spPr>
              <a:xfrm>
                <a:off x="135215" y="3727674"/>
                <a:ext cx="134258" cy="231724"/>
              </a:xfrm>
              <a:custGeom>
                <a:rect b="b" l="l" r="r" t="t"/>
                <a:pathLst>
                  <a:path extrusionOk="0" h="5144" w="2988">
                    <a:moveTo>
                      <a:pt x="1845" y="1"/>
                    </a:moveTo>
                    <a:cubicBezTo>
                      <a:pt x="1299" y="1"/>
                      <a:pt x="819" y="547"/>
                      <a:pt x="596" y="1002"/>
                    </a:cubicBezTo>
                    <a:cubicBezTo>
                      <a:pt x="0" y="2193"/>
                      <a:pt x="480" y="3633"/>
                      <a:pt x="406" y="4891"/>
                    </a:cubicBezTo>
                    <a:cubicBezTo>
                      <a:pt x="398" y="5053"/>
                      <a:pt x="542" y="5143"/>
                      <a:pt x="679" y="5143"/>
                    </a:cubicBezTo>
                    <a:cubicBezTo>
                      <a:pt x="696" y="5143"/>
                      <a:pt x="712" y="5142"/>
                      <a:pt x="728" y="5139"/>
                    </a:cubicBezTo>
                    <a:cubicBezTo>
                      <a:pt x="852" y="5114"/>
                      <a:pt x="977" y="5089"/>
                      <a:pt x="1101" y="5073"/>
                    </a:cubicBezTo>
                    <a:cubicBezTo>
                      <a:pt x="1216" y="5048"/>
                      <a:pt x="1274" y="4974"/>
                      <a:pt x="1283" y="4883"/>
                    </a:cubicBezTo>
                    <a:cubicBezTo>
                      <a:pt x="1283" y="4874"/>
                      <a:pt x="1283" y="4874"/>
                      <a:pt x="1283" y="4866"/>
                    </a:cubicBezTo>
                    <a:cubicBezTo>
                      <a:pt x="1291" y="4858"/>
                      <a:pt x="1291" y="4841"/>
                      <a:pt x="1291" y="4825"/>
                    </a:cubicBezTo>
                    <a:cubicBezTo>
                      <a:pt x="1266" y="3633"/>
                      <a:pt x="1647" y="1929"/>
                      <a:pt x="2822" y="1358"/>
                    </a:cubicBezTo>
                    <a:cubicBezTo>
                      <a:pt x="2937" y="1300"/>
                      <a:pt x="2987" y="1118"/>
                      <a:pt x="2913" y="1010"/>
                    </a:cubicBezTo>
                    <a:cubicBezTo>
                      <a:pt x="2805" y="845"/>
                      <a:pt x="2706" y="696"/>
                      <a:pt x="2565" y="563"/>
                    </a:cubicBezTo>
                    <a:cubicBezTo>
                      <a:pt x="2408" y="406"/>
                      <a:pt x="2085" y="1"/>
                      <a:pt x="1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28"/>
              <p:cNvSpPr/>
              <p:nvPr/>
            </p:nvSpPr>
            <p:spPr>
              <a:xfrm>
                <a:off x="172059" y="3666003"/>
                <a:ext cx="541032" cy="262312"/>
              </a:xfrm>
              <a:custGeom>
                <a:rect b="b" l="l" r="r" t="t"/>
                <a:pathLst>
                  <a:path extrusionOk="0" h="5823" w="12041">
                    <a:moveTo>
                      <a:pt x="9472" y="2040"/>
                    </a:moveTo>
                    <a:cubicBezTo>
                      <a:pt x="9860" y="2321"/>
                      <a:pt x="10179" y="2794"/>
                      <a:pt x="10160" y="3248"/>
                    </a:cubicBezTo>
                    <a:cubicBezTo>
                      <a:pt x="10151" y="3482"/>
                      <a:pt x="10075" y="3578"/>
                      <a:pt x="9981" y="3578"/>
                    </a:cubicBezTo>
                    <a:cubicBezTo>
                      <a:pt x="9896" y="3578"/>
                      <a:pt x="9796" y="3498"/>
                      <a:pt x="9721" y="3372"/>
                    </a:cubicBezTo>
                    <a:cubicBezTo>
                      <a:pt x="9630" y="3215"/>
                      <a:pt x="9597" y="3008"/>
                      <a:pt x="9564" y="2834"/>
                    </a:cubicBezTo>
                    <a:cubicBezTo>
                      <a:pt x="9507" y="2584"/>
                      <a:pt x="9462" y="2304"/>
                      <a:pt x="9472" y="2040"/>
                    </a:cubicBezTo>
                    <a:close/>
                    <a:moveTo>
                      <a:pt x="6017" y="2805"/>
                    </a:moveTo>
                    <a:lnTo>
                      <a:pt x="6017" y="2805"/>
                    </a:lnTo>
                    <a:cubicBezTo>
                      <a:pt x="6474" y="2834"/>
                      <a:pt x="7553" y="2923"/>
                      <a:pt x="7537" y="3496"/>
                    </a:cubicBezTo>
                    <a:cubicBezTo>
                      <a:pt x="7528" y="3777"/>
                      <a:pt x="7314" y="3899"/>
                      <a:pt x="7046" y="3899"/>
                    </a:cubicBezTo>
                    <a:cubicBezTo>
                      <a:pt x="6551" y="3899"/>
                      <a:pt x="5874" y="3481"/>
                      <a:pt x="5998" y="2884"/>
                    </a:cubicBezTo>
                    <a:cubicBezTo>
                      <a:pt x="6004" y="2857"/>
                      <a:pt x="6010" y="2831"/>
                      <a:pt x="6017" y="2805"/>
                    </a:cubicBezTo>
                    <a:close/>
                    <a:moveTo>
                      <a:pt x="11270" y="1"/>
                    </a:moveTo>
                    <a:cubicBezTo>
                      <a:pt x="10490" y="1"/>
                      <a:pt x="9736" y="618"/>
                      <a:pt x="9399" y="1312"/>
                    </a:cubicBezTo>
                    <a:cubicBezTo>
                      <a:pt x="9349" y="1412"/>
                      <a:pt x="9309" y="1524"/>
                      <a:pt x="9278" y="1643"/>
                    </a:cubicBezTo>
                    <a:lnTo>
                      <a:pt x="9278" y="1643"/>
                    </a:lnTo>
                    <a:cubicBezTo>
                      <a:pt x="9086" y="1559"/>
                      <a:pt x="8872" y="1501"/>
                      <a:pt x="8638" y="1469"/>
                    </a:cubicBezTo>
                    <a:cubicBezTo>
                      <a:pt x="8483" y="1450"/>
                      <a:pt x="8322" y="1439"/>
                      <a:pt x="8159" y="1439"/>
                    </a:cubicBezTo>
                    <a:cubicBezTo>
                      <a:pt x="7495" y="1439"/>
                      <a:pt x="6789" y="1610"/>
                      <a:pt x="6271" y="2015"/>
                    </a:cubicBezTo>
                    <a:cubicBezTo>
                      <a:pt x="6096" y="2157"/>
                      <a:pt x="5953" y="2336"/>
                      <a:pt x="5857" y="2532"/>
                    </a:cubicBezTo>
                    <a:lnTo>
                      <a:pt x="5857" y="2532"/>
                    </a:lnTo>
                    <a:cubicBezTo>
                      <a:pt x="5794" y="2529"/>
                      <a:pt x="5731" y="2528"/>
                      <a:pt x="5669" y="2528"/>
                    </a:cubicBezTo>
                    <a:cubicBezTo>
                      <a:pt x="4675" y="2528"/>
                      <a:pt x="3672" y="2805"/>
                      <a:pt x="2771" y="3190"/>
                    </a:cubicBezTo>
                    <a:cubicBezTo>
                      <a:pt x="1621" y="3687"/>
                      <a:pt x="512" y="4464"/>
                      <a:pt x="41" y="5672"/>
                    </a:cubicBezTo>
                    <a:cubicBezTo>
                      <a:pt x="1" y="5763"/>
                      <a:pt x="79" y="5823"/>
                      <a:pt x="160" y="5823"/>
                    </a:cubicBezTo>
                    <a:cubicBezTo>
                      <a:pt x="212" y="5823"/>
                      <a:pt x="266" y="5797"/>
                      <a:pt x="289" y="5739"/>
                    </a:cubicBezTo>
                    <a:cubicBezTo>
                      <a:pt x="885" y="4224"/>
                      <a:pt x="2597" y="3397"/>
                      <a:pt x="4078" y="3016"/>
                    </a:cubicBezTo>
                    <a:cubicBezTo>
                      <a:pt x="4596" y="2883"/>
                      <a:pt x="5126" y="2792"/>
                      <a:pt x="5658" y="2792"/>
                    </a:cubicBezTo>
                    <a:cubicBezTo>
                      <a:pt x="5692" y="2792"/>
                      <a:pt x="5726" y="2792"/>
                      <a:pt x="5760" y="2793"/>
                    </a:cubicBezTo>
                    <a:lnTo>
                      <a:pt x="5760" y="2793"/>
                    </a:lnTo>
                    <a:cubicBezTo>
                      <a:pt x="5667" y="3160"/>
                      <a:pt x="5748" y="3547"/>
                      <a:pt x="6097" y="3827"/>
                    </a:cubicBezTo>
                    <a:cubicBezTo>
                      <a:pt x="6321" y="4008"/>
                      <a:pt x="6710" y="4147"/>
                      <a:pt x="7059" y="4147"/>
                    </a:cubicBezTo>
                    <a:cubicBezTo>
                      <a:pt x="7446" y="4147"/>
                      <a:pt x="7785" y="3975"/>
                      <a:pt x="7794" y="3496"/>
                    </a:cubicBezTo>
                    <a:cubicBezTo>
                      <a:pt x="7810" y="2741"/>
                      <a:pt x="6703" y="2602"/>
                      <a:pt x="6131" y="2549"/>
                    </a:cubicBezTo>
                    <a:lnTo>
                      <a:pt x="6131" y="2549"/>
                    </a:lnTo>
                    <a:cubicBezTo>
                      <a:pt x="6377" y="2149"/>
                      <a:pt x="6877" y="1921"/>
                      <a:pt x="7314" y="1808"/>
                    </a:cubicBezTo>
                    <a:cubicBezTo>
                      <a:pt x="7592" y="1735"/>
                      <a:pt x="7890" y="1694"/>
                      <a:pt x="8187" y="1694"/>
                    </a:cubicBezTo>
                    <a:cubicBezTo>
                      <a:pt x="8492" y="1694"/>
                      <a:pt x="8796" y="1737"/>
                      <a:pt x="9076" y="1833"/>
                    </a:cubicBezTo>
                    <a:cubicBezTo>
                      <a:pt x="9127" y="1850"/>
                      <a:pt x="9179" y="1870"/>
                      <a:pt x="9230" y="1895"/>
                    </a:cubicBezTo>
                    <a:lnTo>
                      <a:pt x="9230" y="1895"/>
                    </a:lnTo>
                    <a:cubicBezTo>
                      <a:pt x="9151" y="2482"/>
                      <a:pt x="9271" y="3174"/>
                      <a:pt x="9556" y="3604"/>
                    </a:cubicBezTo>
                    <a:cubicBezTo>
                      <a:pt x="9660" y="3754"/>
                      <a:pt x="9800" y="3856"/>
                      <a:pt x="9957" y="3856"/>
                    </a:cubicBezTo>
                    <a:cubicBezTo>
                      <a:pt x="10025" y="3856"/>
                      <a:pt x="10096" y="3837"/>
                      <a:pt x="10168" y="3794"/>
                    </a:cubicBezTo>
                    <a:cubicBezTo>
                      <a:pt x="10499" y="3612"/>
                      <a:pt x="10450" y="3190"/>
                      <a:pt x="10350" y="2892"/>
                    </a:cubicBezTo>
                    <a:cubicBezTo>
                      <a:pt x="10182" y="2379"/>
                      <a:pt x="9899" y="2002"/>
                      <a:pt x="9505" y="1762"/>
                    </a:cubicBezTo>
                    <a:lnTo>
                      <a:pt x="9505" y="1762"/>
                    </a:lnTo>
                    <a:cubicBezTo>
                      <a:pt x="9667" y="1009"/>
                      <a:pt x="10474" y="257"/>
                      <a:pt x="11264" y="257"/>
                    </a:cubicBezTo>
                    <a:cubicBezTo>
                      <a:pt x="11440" y="257"/>
                      <a:pt x="11615" y="294"/>
                      <a:pt x="11782" y="377"/>
                    </a:cubicBezTo>
                    <a:cubicBezTo>
                      <a:pt x="11804" y="389"/>
                      <a:pt x="11827" y="395"/>
                      <a:pt x="11848" y="395"/>
                    </a:cubicBezTo>
                    <a:cubicBezTo>
                      <a:pt x="11964" y="395"/>
                      <a:pt x="12040" y="224"/>
                      <a:pt x="11914" y="154"/>
                    </a:cubicBezTo>
                    <a:cubicBezTo>
                      <a:pt x="11703" y="48"/>
                      <a:pt x="11485" y="1"/>
                      <a:pt x="112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28"/>
              <p:cNvSpPr/>
              <p:nvPr/>
            </p:nvSpPr>
            <p:spPr>
              <a:xfrm>
                <a:off x="-154510" y="3735422"/>
                <a:ext cx="311652" cy="192893"/>
              </a:xfrm>
              <a:custGeom>
                <a:rect b="b" l="l" r="r" t="t"/>
                <a:pathLst>
                  <a:path extrusionOk="0" h="4282" w="6936">
                    <a:moveTo>
                      <a:pt x="2535" y="517"/>
                    </a:moveTo>
                    <a:lnTo>
                      <a:pt x="2535" y="517"/>
                    </a:lnTo>
                    <a:cubicBezTo>
                      <a:pt x="2846" y="644"/>
                      <a:pt x="3229" y="884"/>
                      <a:pt x="3354" y="1169"/>
                    </a:cubicBezTo>
                    <a:cubicBezTo>
                      <a:pt x="3495" y="1478"/>
                      <a:pt x="3295" y="1595"/>
                      <a:pt x="3058" y="1595"/>
                    </a:cubicBezTo>
                    <a:cubicBezTo>
                      <a:pt x="2920" y="1595"/>
                      <a:pt x="2770" y="1556"/>
                      <a:pt x="2667" y="1492"/>
                    </a:cubicBezTo>
                    <a:cubicBezTo>
                      <a:pt x="2452" y="1360"/>
                      <a:pt x="2146" y="1037"/>
                      <a:pt x="2303" y="747"/>
                    </a:cubicBezTo>
                    <a:cubicBezTo>
                      <a:pt x="2351" y="655"/>
                      <a:pt x="2434" y="579"/>
                      <a:pt x="2535" y="517"/>
                    </a:cubicBezTo>
                    <a:close/>
                    <a:moveTo>
                      <a:pt x="3695" y="0"/>
                    </a:moveTo>
                    <a:cubicBezTo>
                      <a:pt x="3532" y="0"/>
                      <a:pt x="3366" y="19"/>
                      <a:pt x="3196" y="52"/>
                    </a:cubicBezTo>
                    <a:cubicBezTo>
                      <a:pt x="2994" y="87"/>
                      <a:pt x="2744" y="144"/>
                      <a:pt x="2524" y="245"/>
                    </a:cubicBezTo>
                    <a:lnTo>
                      <a:pt x="2524" y="245"/>
                    </a:lnTo>
                    <a:cubicBezTo>
                      <a:pt x="2471" y="226"/>
                      <a:pt x="2421" y="211"/>
                      <a:pt x="2377" y="201"/>
                    </a:cubicBezTo>
                    <a:cubicBezTo>
                      <a:pt x="2242" y="171"/>
                      <a:pt x="2103" y="156"/>
                      <a:pt x="1963" y="156"/>
                    </a:cubicBezTo>
                    <a:cubicBezTo>
                      <a:pt x="1003" y="156"/>
                      <a:pt x="1" y="848"/>
                      <a:pt x="44" y="1881"/>
                    </a:cubicBezTo>
                    <a:cubicBezTo>
                      <a:pt x="44" y="1964"/>
                      <a:pt x="110" y="2005"/>
                      <a:pt x="175" y="2005"/>
                    </a:cubicBezTo>
                    <a:cubicBezTo>
                      <a:pt x="240" y="2005"/>
                      <a:pt x="305" y="1964"/>
                      <a:pt x="300" y="1881"/>
                    </a:cubicBezTo>
                    <a:cubicBezTo>
                      <a:pt x="266" y="1010"/>
                      <a:pt x="1140" y="409"/>
                      <a:pt x="1966" y="409"/>
                    </a:cubicBezTo>
                    <a:cubicBezTo>
                      <a:pt x="2055" y="409"/>
                      <a:pt x="2144" y="416"/>
                      <a:pt x="2231" y="430"/>
                    </a:cubicBezTo>
                    <a:lnTo>
                      <a:pt x="2231" y="430"/>
                    </a:lnTo>
                    <a:cubicBezTo>
                      <a:pt x="2158" y="495"/>
                      <a:pt x="2097" y="570"/>
                      <a:pt x="2055" y="656"/>
                    </a:cubicBezTo>
                    <a:cubicBezTo>
                      <a:pt x="1786" y="1206"/>
                      <a:pt x="2480" y="1897"/>
                      <a:pt x="3065" y="1897"/>
                    </a:cubicBezTo>
                    <a:cubicBezTo>
                      <a:pt x="3202" y="1897"/>
                      <a:pt x="3333" y="1859"/>
                      <a:pt x="3445" y="1773"/>
                    </a:cubicBezTo>
                    <a:cubicBezTo>
                      <a:pt x="4044" y="1321"/>
                      <a:pt x="3401" y="702"/>
                      <a:pt x="2832" y="388"/>
                    </a:cubicBezTo>
                    <a:lnTo>
                      <a:pt x="2832" y="388"/>
                    </a:lnTo>
                    <a:cubicBezTo>
                      <a:pt x="3089" y="306"/>
                      <a:pt x="3377" y="272"/>
                      <a:pt x="3569" y="259"/>
                    </a:cubicBezTo>
                    <a:cubicBezTo>
                      <a:pt x="3608" y="256"/>
                      <a:pt x="3647" y="255"/>
                      <a:pt x="3686" y="255"/>
                    </a:cubicBezTo>
                    <a:cubicBezTo>
                      <a:pt x="4177" y="255"/>
                      <a:pt x="4570" y="496"/>
                      <a:pt x="4893" y="880"/>
                    </a:cubicBezTo>
                    <a:cubicBezTo>
                      <a:pt x="5670" y="1831"/>
                      <a:pt x="6200" y="3064"/>
                      <a:pt x="6647" y="4198"/>
                    </a:cubicBezTo>
                    <a:cubicBezTo>
                      <a:pt x="6670" y="4256"/>
                      <a:pt x="6723" y="4282"/>
                      <a:pt x="6776" y="4282"/>
                    </a:cubicBezTo>
                    <a:cubicBezTo>
                      <a:pt x="6857" y="4282"/>
                      <a:pt x="6935" y="4222"/>
                      <a:pt x="6895" y="4131"/>
                    </a:cubicBezTo>
                    <a:cubicBezTo>
                      <a:pt x="6597" y="3362"/>
                      <a:pt x="6266" y="2592"/>
                      <a:pt x="5844" y="1881"/>
                    </a:cubicBezTo>
                    <a:cubicBezTo>
                      <a:pt x="5521" y="1326"/>
                      <a:pt x="5182" y="656"/>
                      <a:pt x="4636" y="284"/>
                    </a:cubicBezTo>
                    <a:cubicBezTo>
                      <a:pt x="4337" y="79"/>
                      <a:pt x="4023" y="0"/>
                      <a:pt x="36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28"/>
              <p:cNvSpPr/>
              <p:nvPr/>
            </p:nvSpPr>
            <p:spPr>
              <a:xfrm>
                <a:off x="209533" y="3727674"/>
                <a:ext cx="59176" cy="58967"/>
              </a:xfrm>
              <a:custGeom>
                <a:rect b="b" l="l" r="r" t="t"/>
                <a:pathLst>
                  <a:path extrusionOk="0" h="1309" w="1317">
                    <a:moveTo>
                      <a:pt x="191" y="1"/>
                    </a:moveTo>
                    <a:cubicBezTo>
                      <a:pt x="125" y="1"/>
                      <a:pt x="59" y="9"/>
                      <a:pt x="1" y="26"/>
                    </a:cubicBezTo>
                    <a:cubicBezTo>
                      <a:pt x="59" y="638"/>
                      <a:pt x="555" y="1143"/>
                      <a:pt x="1226" y="1308"/>
                    </a:cubicBezTo>
                    <a:cubicBezTo>
                      <a:pt x="1300" y="1234"/>
                      <a:pt x="1317" y="1093"/>
                      <a:pt x="1259" y="1010"/>
                    </a:cubicBezTo>
                    <a:cubicBezTo>
                      <a:pt x="1151" y="845"/>
                      <a:pt x="1052" y="696"/>
                      <a:pt x="911" y="563"/>
                    </a:cubicBezTo>
                    <a:cubicBezTo>
                      <a:pt x="754" y="406"/>
                      <a:pt x="431" y="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28"/>
              <p:cNvSpPr/>
              <p:nvPr/>
            </p:nvSpPr>
            <p:spPr>
              <a:xfrm>
                <a:off x="-191400" y="4322931"/>
                <a:ext cx="21882" cy="56760"/>
              </a:xfrm>
              <a:custGeom>
                <a:rect b="b" l="l" r="r" t="t"/>
                <a:pathLst>
                  <a:path extrusionOk="0" h="1260" w="487">
                    <a:moveTo>
                      <a:pt x="125" y="1"/>
                    </a:moveTo>
                    <a:cubicBezTo>
                      <a:pt x="62" y="1"/>
                      <a:pt x="0" y="42"/>
                      <a:pt x="4" y="125"/>
                    </a:cubicBezTo>
                    <a:cubicBezTo>
                      <a:pt x="4" y="489"/>
                      <a:pt x="79" y="836"/>
                      <a:pt x="211" y="1176"/>
                    </a:cubicBezTo>
                    <a:cubicBezTo>
                      <a:pt x="234" y="1234"/>
                      <a:pt x="285" y="1260"/>
                      <a:pt x="335" y="1260"/>
                    </a:cubicBezTo>
                    <a:cubicBezTo>
                      <a:pt x="412" y="1260"/>
                      <a:pt x="486" y="1200"/>
                      <a:pt x="451" y="1109"/>
                    </a:cubicBezTo>
                    <a:cubicBezTo>
                      <a:pt x="327" y="787"/>
                      <a:pt x="261" y="464"/>
                      <a:pt x="253" y="125"/>
                    </a:cubicBezTo>
                    <a:cubicBezTo>
                      <a:pt x="253" y="42"/>
                      <a:pt x="188" y="1"/>
                      <a:pt x="12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28"/>
              <p:cNvSpPr/>
              <p:nvPr/>
            </p:nvSpPr>
            <p:spPr>
              <a:xfrm>
                <a:off x="-151994" y="4371763"/>
                <a:ext cx="29026" cy="47615"/>
              </a:xfrm>
              <a:custGeom>
                <a:rect b="b" l="l" r="r" t="t"/>
                <a:pathLst>
                  <a:path extrusionOk="0" h="1057" w="646">
                    <a:moveTo>
                      <a:pt x="126" y="1"/>
                    </a:moveTo>
                    <a:cubicBezTo>
                      <a:pt x="62" y="1"/>
                      <a:pt x="0" y="42"/>
                      <a:pt x="4" y="125"/>
                    </a:cubicBezTo>
                    <a:cubicBezTo>
                      <a:pt x="13" y="456"/>
                      <a:pt x="170" y="737"/>
                      <a:pt x="360" y="1002"/>
                    </a:cubicBezTo>
                    <a:cubicBezTo>
                      <a:pt x="389" y="1040"/>
                      <a:pt x="428" y="1057"/>
                      <a:pt x="466" y="1057"/>
                    </a:cubicBezTo>
                    <a:cubicBezTo>
                      <a:pt x="559" y="1057"/>
                      <a:pt x="646" y="963"/>
                      <a:pt x="575" y="869"/>
                    </a:cubicBezTo>
                    <a:cubicBezTo>
                      <a:pt x="418" y="646"/>
                      <a:pt x="269" y="406"/>
                      <a:pt x="261" y="125"/>
                    </a:cubicBezTo>
                    <a:cubicBezTo>
                      <a:pt x="257" y="42"/>
                      <a:pt x="191"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28"/>
              <p:cNvSpPr/>
              <p:nvPr/>
            </p:nvSpPr>
            <p:spPr>
              <a:xfrm>
                <a:off x="-182323" y="4399332"/>
                <a:ext cx="38148" cy="53967"/>
              </a:xfrm>
              <a:custGeom>
                <a:rect b="b" l="l" r="r" t="t"/>
                <a:pathLst>
                  <a:path extrusionOk="0" h="1198" w="849">
                    <a:moveTo>
                      <a:pt x="126" y="1"/>
                    </a:moveTo>
                    <a:cubicBezTo>
                      <a:pt x="63" y="1"/>
                      <a:pt x="1" y="42"/>
                      <a:pt x="1" y="125"/>
                    </a:cubicBezTo>
                    <a:cubicBezTo>
                      <a:pt x="9" y="572"/>
                      <a:pt x="233" y="944"/>
                      <a:pt x="605" y="1176"/>
                    </a:cubicBezTo>
                    <a:cubicBezTo>
                      <a:pt x="628" y="1191"/>
                      <a:pt x="651" y="1197"/>
                      <a:pt x="672" y="1197"/>
                    </a:cubicBezTo>
                    <a:cubicBezTo>
                      <a:pt x="779" y="1197"/>
                      <a:pt x="848" y="1030"/>
                      <a:pt x="737" y="961"/>
                    </a:cubicBezTo>
                    <a:cubicBezTo>
                      <a:pt x="431" y="770"/>
                      <a:pt x="266" y="481"/>
                      <a:pt x="257" y="125"/>
                    </a:cubicBezTo>
                    <a:cubicBezTo>
                      <a:pt x="253" y="42"/>
                      <a:pt x="189" y="1"/>
                      <a:pt x="1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28"/>
              <p:cNvSpPr/>
              <p:nvPr/>
            </p:nvSpPr>
            <p:spPr>
              <a:xfrm>
                <a:off x="248743" y="4042105"/>
                <a:ext cx="42686" cy="53922"/>
              </a:xfrm>
              <a:custGeom>
                <a:rect b="b" l="l" r="r" t="t"/>
                <a:pathLst>
                  <a:path extrusionOk="0" h="1197" w="950">
                    <a:moveTo>
                      <a:pt x="188" y="0"/>
                    </a:moveTo>
                    <a:cubicBezTo>
                      <a:pt x="90" y="0"/>
                      <a:pt x="1" y="130"/>
                      <a:pt x="90" y="219"/>
                    </a:cubicBezTo>
                    <a:cubicBezTo>
                      <a:pt x="339" y="476"/>
                      <a:pt x="529" y="782"/>
                      <a:pt x="669" y="1113"/>
                    </a:cubicBezTo>
                    <a:cubicBezTo>
                      <a:pt x="692" y="1171"/>
                      <a:pt x="744" y="1196"/>
                      <a:pt x="794" y="1196"/>
                    </a:cubicBezTo>
                    <a:cubicBezTo>
                      <a:pt x="873" y="1196"/>
                      <a:pt x="950" y="1134"/>
                      <a:pt x="909" y="1038"/>
                    </a:cubicBezTo>
                    <a:cubicBezTo>
                      <a:pt x="760" y="666"/>
                      <a:pt x="554" y="327"/>
                      <a:pt x="272" y="37"/>
                    </a:cubicBezTo>
                    <a:cubicBezTo>
                      <a:pt x="246" y="11"/>
                      <a:pt x="217"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28"/>
              <p:cNvSpPr/>
              <p:nvPr/>
            </p:nvSpPr>
            <p:spPr>
              <a:xfrm>
                <a:off x="293676" y="4145895"/>
                <a:ext cx="11548" cy="57075"/>
              </a:xfrm>
              <a:custGeom>
                <a:rect b="b" l="l" r="r" t="t"/>
                <a:pathLst>
                  <a:path extrusionOk="0" h="1267" w="257">
                    <a:moveTo>
                      <a:pt x="129" y="0"/>
                    </a:moveTo>
                    <a:cubicBezTo>
                      <a:pt x="65" y="0"/>
                      <a:pt x="0" y="42"/>
                      <a:pt x="0" y="125"/>
                    </a:cubicBezTo>
                    <a:lnTo>
                      <a:pt x="0" y="1142"/>
                    </a:lnTo>
                    <a:cubicBezTo>
                      <a:pt x="0" y="1225"/>
                      <a:pt x="65" y="1266"/>
                      <a:pt x="129" y="1266"/>
                    </a:cubicBezTo>
                    <a:cubicBezTo>
                      <a:pt x="193" y="1266"/>
                      <a:pt x="257" y="1225"/>
                      <a:pt x="257" y="1142"/>
                    </a:cubicBezTo>
                    <a:lnTo>
                      <a:pt x="257" y="125"/>
                    </a:lnTo>
                    <a:cubicBezTo>
                      <a:pt x="257" y="42"/>
                      <a:pt x="193" y="0"/>
                      <a:pt x="1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28"/>
              <p:cNvSpPr/>
              <p:nvPr/>
            </p:nvSpPr>
            <p:spPr>
              <a:xfrm>
                <a:off x="273321" y="4396043"/>
                <a:ext cx="35407" cy="60364"/>
              </a:xfrm>
              <a:custGeom>
                <a:rect b="b" l="l" r="r" t="t"/>
                <a:pathLst>
                  <a:path extrusionOk="0" h="1340" w="788">
                    <a:moveTo>
                      <a:pt x="632" y="0"/>
                    </a:moveTo>
                    <a:cubicBezTo>
                      <a:pt x="583" y="0"/>
                      <a:pt x="538" y="28"/>
                      <a:pt x="528" y="90"/>
                    </a:cubicBezTo>
                    <a:cubicBezTo>
                      <a:pt x="462" y="463"/>
                      <a:pt x="354" y="835"/>
                      <a:pt x="89" y="1116"/>
                    </a:cubicBezTo>
                    <a:cubicBezTo>
                      <a:pt x="1" y="1211"/>
                      <a:pt x="86" y="1340"/>
                      <a:pt x="180" y="1340"/>
                    </a:cubicBezTo>
                    <a:cubicBezTo>
                      <a:pt x="208" y="1340"/>
                      <a:pt x="238" y="1328"/>
                      <a:pt x="263" y="1298"/>
                    </a:cubicBezTo>
                    <a:cubicBezTo>
                      <a:pt x="561" y="984"/>
                      <a:pt x="702" y="579"/>
                      <a:pt x="768" y="157"/>
                    </a:cubicBezTo>
                    <a:cubicBezTo>
                      <a:pt x="788" y="62"/>
                      <a:pt x="706" y="0"/>
                      <a:pt x="6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28"/>
              <p:cNvSpPr/>
              <p:nvPr/>
            </p:nvSpPr>
            <p:spPr>
              <a:xfrm>
                <a:off x="481914" y="4390097"/>
                <a:ext cx="35676" cy="56580"/>
              </a:xfrm>
              <a:custGeom>
                <a:rect b="b" l="l" r="r" t="t"/>
                <a:pathLst>
                  <a:path extrusionOk="0" h="1256" w="794">
                    <a:moveTo>
                      <a:pt x="640" y="0"/>
                    </a:moveTo>
                    <a:cubicBezTo>
                      <a:pt x="590" y="0"/>
                      <a:pt x="542" y="27"/>
                      <a:pt x="525" y="90"/>
                    </a:cubicBezTo>
                    <a:cubicBezTo>
                      <a:pt x="451" y="446"/>
                      <a:pt x="277" y="777"/>
                      <a:pt x="70" y="1075"/>
                    </a:cubicBezTo>
                    <a:cubicBezTo>
                      <a:pt x="1" y="1167"/>
                      <a:pt x="85" y="1255"/>
                      <a:pt x="175" y="1255"/>
                    </a:cubicBezTo>
                    <a:cubicBezTo>
                      <a:pt x="215" y="1255"/>
                      <a:pt x="255" y="1239"/>
                      <a:pt x="285" y="1199"/>
                    </a:cubicBezTo>
                    <a:cubicBezTo>
                      <a:pt x="509" y="893"/>
                      <a:pt x="691" y="537"/>
                      <a:pt x="773" y="156"/>
                    </a:cubicBezTo>
                    <a:cubicBezTo>
                      <a:pt x="793" y="62"/>
                      <a:pt x="715" y="0"/>
                      <a:pt x="6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28"/>
              <p:cNvSpPr/>
              <p:nvPr/>
            </p:nvSpPr>
            <p:spPr>
              <a:xfrm>
                <a:off x="543516" y="4344239"/>
                <a:ext cx="25522" cy="59778"/>
              </a:xfrm>
              <a:custGeom>
                <a:rect b="b" l="l" r="r" t="t"/>
                <a:pathLst>
                  <a:path extrusionOk="0" h="1327" w="568">
                    <a:moveTo>
                      <a:pt x="413" y="0"/>
                    </a:moveTo>
                    <a:cubicBezTo>
                      <a:pt x="364" y="0"/>
                      <a:pt x="318" y="28"/>
                      <a:pt x="304" y="90"/>
                    </a:cubicBezTo>
                    <a:cubicBezTo>
                      <a:pt x="246" y="463"/>
                      <a:pt x="172" y="827"/>
                      <a:pt x="40" y="1174"/>
                    </a:cubicBezTo>
                    <a:cubicBezTo>
                      <a:pt x="0" y="1268"/>
                      <a:pt x="73" y="1327"/>
                      <a:pt x="150" y="1327"/>
                    </a:cubicBezTo>
                    <a:cubicBezTo>
                      <a:pt x="202" y="1327"/>
                      <a:pt x="256" y="1300"/>
                      <a:pt x="280" y="1240"/>
                    </a:cubicBezTo>
                    <a:cubicBezTo>
                      <a:pt x="420" y="893"/>
                      <a:pt x="486" y="529"/>
                      <a:pt x="553" y="156"/>
                    </a:cubicBezTo>
                    <a:cubicBezTo>
                      <a:pt x="568" y="62"/>
                      <a:pt x="487" y="0"/>
                      <a:pt x="4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28"/>
              <p:cNvSpPr/>
              <p:nvPr/>
            </p:nvSpPr>
            <p:spPr>
              <a:xfrm>
                <a:off x="532103" y="4316670"/>
                <a:ext cx="18962" cy="54147"/>
              </a:xfrm>
              <a:custGeom>
                <a:rect b="b" l="l" r="r" t="t"/>
                <a:pathLst>
                  <a:path extrusionOk="0" h="1202" w="422">
                    <a:moveTo>
                      <a:pt x="266" y="1"/>
                    </a:moveTo>
                    <a:cubicBezTo>
                      <a:pt x="217" y="1"/>
                      <a:pt x="169" y="28"/>
                      <a:pt x="153" y="90"/>
                    </a:cubicBezTo>
                    <a:cubicBezTo>
                      <a:pt x="87" y="404"/>
                      <a:pt x="78" y="727"/>
                      <a:pt x="21" y="1042"/>
                    </a:cubicBezTo>
                    <a:cubicBezTo>
                      <a:pt x="1" y="1136"/>
                      <a:pt x="83" y="1201"/>
                      <a:pt x="157" y="1201"/>
                    </a:cubicBezTo>
                    <a:cubicBezTo>
                      <a:pt x="206" y="1201"/>
                      <a:pt x="251" y="1173"/>
                      <a:pt x="261" y="1108"/>
                    </a:cubicBezTo>
                    <a:cubicBezTo>
                      <a:pt x="327" y="793"/>
                      <a:pt x="327" y="471"/>
                      <a:pt x="401" y="164"/>
                    </a:cubicBezTo>
                    <a:cubicBezTo>
                      <a:pt x="421" y="64"/>
                      <a:pt x="341" y="1"/>
                      <a:pt x="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28"/>
              <p:cNvSpPr/>
              <p:nvPr/>
            </p:nvSpPr>
            <p:spPr>
              <a:xfrm>
                <a:off x="586112" y="4295362"/>
                <a:ext cx="19051" cy="48156"/>
              </a:xfrm>
              <a:custGeom>
                <a:rect b="b" l="l" r="r" t="t"/>
                <a:pathLst>
                  <a:path extrusionOk="0" h="1069" w="424">
                    <a:moveTo>
                      <a:pt x="296" y="0"/>
                    </a:moveTo>
                    <a:cubicBezTo>
                      <a:pt x="231" y="0"/>
                      <a:pt x="167" y="42"/>
                      <a:pt x="167" y="124"/>
                    </a:cubicBezTo>
                    <a:cubicBezTo>
                      <a:pt x="167" y="381"/>
                      <a:pt x="159" y="637"/>
                      <a:pt x="51" y="877"/>
                    </a:cubicBezTo>
                    <a:cubicBezTo>
                      <a:pt x="1" y="979"/>
                      <a:pt x="88" y="1069"/>
                      <a:pt x="170" y="1069"/>
                    </a:cubicBezTo>
                    <a:cubicBezTo>
                      <a:pt x="208" y="1069"/>
                      <a:pt x="245" y="1049"/>
                      <a:pt x="267" y="1002"/>
                    </a:cubicBezTo>
                    <a:cubicBezTo>
                      <a:pt x="399" y="720"/>
                      <a:pt x="424" y="431"/>
                      <a:pt x="424" y="124"/>
                    </a:cubicBezTo>
                    <a:cubicBezTo>
                      <a:pt x="424" y="42"/>
                      <a:pt x="360"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28"/>
              <p:cNvSpPr/>
              <p:nvPr/>
            </p:nvSpPr>
            <p:spPr>
              <a:xfrm>
                <a:off x="-228020" y="4032960"/>
                <a:ext cx="31992" cy="60048"/>
              </a:xfrm>
              <a:custGeom>
                <a:rect b="b" l="l" r="r" t="t"/>
                <a:pathLst>
                  <a:path extrusionOk="0" h="1333" w="712">
                    <a:moveTo>
                      <a:pt x="535" y="0"/>
                    </a:moveTo>
                    <a:cubicBezTo>
                      <a:pt x="505" y="0"/>
                      <a:pt x="474" y="12"/>
                      <a:pt x="447" y="42"/>
                    </a:cubicBezTo>
                    <a:cubicBezTo>
                      <a:pt x="141" y="356"/>
                      <a:pt x="9" y="778"/>
                      <a:pt x="0" y="1208"/>
                    </a:cubicBezTo>
                    <a:cubicBezTo>
                      <a:pt x="0" y="1291"/>
                      <a:pt x="64" y="1332"/>
                      <a:pt x="128" y="1332"/>
                    </a:cubicBezTo>
                    <a:cubicBezTo>
                      <a:pt x="193" y="1332"/>
                      <a:pt x="257" y="1291"/>
                      <a:pt x="257" y="1208"/>
                    </a:cubicBezTo>
                    <a:cubicBezTo>
                      <a:pt x="265" y="844"/>
                      <a:pt x="373" y="489"/>
                      <a:pt x="629" y="215"/>
                    </a:cubicBezTo>
                    <a:cubicBezTo>
                      <a:pt x="711" y="127"/>
                      <a:pt x="629" y="0"/>
                      <a:pt x="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28"/>
              <p:cNvSpPr/>
              <p:nvPr/>
            </p:nvSpPr>
            <p:spPr>
              <a:xfrm>
                <a:off x="-250351" y="4118506"/>
                <a:ext cx="20444" cy="53877"/>
              </a:xfrm>
              <a:custGeom>
                <a:rect b="b" l="l" r="r" t="t"/>
                <a:pathLst>
                  <a:path extrusionOk="0" h="1196" w="455">
                    <a:moveTo>
                      <a:pt x="285" y="0"/>
                    </a:moveTo>
                    <a:cubicBezTo>
                      <a:pt x="247" y="0"/>
                      <a:pt x="209" y="19"/>
                      <a:pt x="183" y="62"/>
                    </a:cubicBezTo>
                    <a:cubicBezTo>
                      <a:pt x="1" y="352"/>
                      <a:pt x="26" y="741"/>
                      <a:pt x="26" y="1072"/>
                    </a:cubicBezTo>
                    <a:cubicBezTo>
                      <a:pt x="26" y="1155"/>
                      <a:pt x="90" y="1196"/>
                      <a:pt x="154" y="1196"/>
                    </a:cubicBezTo>
                    <a:cubicBezTo>
                      <a:pt x="218" y="1196"/>
                      <a:pt x="282" y="1155"/>
                      <a:pt x="282" y="1072"/>
                    </a:cubicBezTo>
                    <a:cubicBezTo>
                      <a:pt x="282" y="790"/>
                      <a:pt x="249" y="443"/>
                      <a:pt x="398" y="186"/>
                    </a:cubicBezTo>
                    <a:cubicBezTo>
                      <a:pt x="455" y="90"/>
                      <a:pt x="371" y="0"/>
                      <a:pt x="2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28"/>
              <p:cNvSpPr/>
              <p:nvPr/>
            </p:nvSpPr>
            <p:spPr>
              <a:xfrm>
                <a:off x="530216" y="4014851"/>
                <a:ext cx="42012" cy="44822"/>
              </a:xfrm>
              <a:custGeom>
                <a:rect b="b" l="l" r="r" t="t"/>
                <a:pathLst>
                  <a:path extrusionOk="0" h="995" w="935">
                    <a:moveTo>
                      <a:pt x="185" y="1"/>
                    </a:moveTo>
                    <a:cubicBezTo>
                      <a:pt x="53" y="1"/>
                      <a:pt x="1" y="215"/>
                      <a:pt x="154" y="245"/>
                    </a:cubicBezTo>
                    <a:cubicBezTo>
                      <a:pt x="476" y="320"/>
                      <a:pt x="617" y="593"/>
                      <a:pt x="675" y="899"/>
                    </a:cubicBezTo>
                    <a:cubicBezTo>
                      <a:pt x="685" y="966"/>
                      <a:pt x="731" y="995"/>
                      <a:pt x="781" y="995"/>
                    </a:cubicBezTo>
                    <a:cubicBezTo>
                      <a:pt x="854" y="995"/>
                      <a:pt x="935" y="931"/>
                      <a:pt x="915" y="833"/>
                    </a:cubicBezTo>
                    <a:cubicBezTo>
                      <a:pt x="849" y="444"/>
                      <a:pt x="625" y="96"/>
                      <a:pt x="220" y="5"/>
                    </a:cubicBezTo>
                    <a:cubicBezTo>
                      <a:pt x="208" y="2"/>
                      <a:pt x="196" y="1"/>
                      <a:pt x="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28"/>
              <p:cNvSpPr/>
              <p:nvPr/>
            </p:nvSpPr>
            <p:spPr>
              <a:xfrm>
                <a:off x="582293" y="4082197"/>
                <a:ext cx="25836" cy="56670"/>
              </a:xfrm>
              <a:custGeom>
                <a:rect b="b" l="l" r="r" t="t"/>
                <a:pathLst>
                  <a:path extrusionOk="0" h="1258" w="575">
                    <a:moveTo>
                      <a:pt x="179" y="1"/>
                    </a:moveTo>
                    <a:cubicBezTo>
                      <a:pt x="89" y="1"/>
                      <a:pt x="1" y="89"/>
                      <a:pt x="70" y="182"/>
                    </a:cubicBezTo>
                    <a:cubicBezTo>
                      <a:pt x="269" y="463"/>
                      <a:pt x="318" y="794"/>
                      <a:pt x="318" y="1133"/>
                    </a:cubicBezTo>
                    <a:cubicBezTo>
                      <a:pt x="318" y="1216"/>
                      <a:pt x="383" y="1257"/>
                      <a:pt x="447" y="1257"/>
                    </a:cubicBezTo>
                    <a:cubicBezTo>
                      <a:pt x="511" y="1257"/>
                      <a:pt x="575" y="1216"/>
                      <a:pt x="575" y="1133"/>
                    </a:cubicBezTo>
                    <a:cubicBezTo>
                      <a:pt x="567" y="752"/>
                      <a:pt x="509" y="372"/>
                      <a:pt x="285" y="57"/>
                    </a:cubicBezTo>
                    <a:cubicBezTo>
                      <a:pt x="258" y="17"/>
                      <a:pt x="218" y="1"/>
                      <a:pt x="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 name="Google Shape;2004;p28"/>
            <p:cNvGrpSpPr/>
            <p:nvPr/>
          </p:nvGrpSpPr>
          <p:grpSpPr>
            <a:xfrm>
              <a:off x="6433170" y="4407408"/>
              <a:ext cx="731526" cy="300730"/>
              <a:chOff x="366450" y="897500"/>
              <a:chExt cx="397525" cy="167100"/>
            </a:xfrm>
          </p:grpSpPr>
          <p:sp>
            <p:nvSpPr>
              <p:cNvPr id="2005" name="Google Shape;2005;p28"/>
              <p:cNvSpPr/>
              <p:nvPr/>
            </p:nvSpPr>
            <p:spPr>
              <a:xfrm>
                <a:off x="441875" y="897500"/>
                <a:ext cx="322100" cy="167100"/>
              </a:xfrm>
              <a:custGeom>
                <a:rect b="b" l="l" r="r" t="t"/>
                <a:pathLst>
                  <a:path extrusionOk="0" h="6684" w="12884">
                    <a:moveTo>
                      <a:pt x="9317" y="1"/>
                    </a:moveTo>
                    <a:cubicBezTo>
                      <a:pt x="8774" y="1"/>
                      <a:pt x="8229" y="328"/>
                      <a:pt x="7811" y="626"/>
                    </a:cubicBezTo>
                    <a:cubicBezTo>
                      <a:pt x="7406" y="907"/>
                      <a:pt x="7017" y="1230"/>
                      <a:pt x="6653" y="1569"/>
                    </a:cubicBezTo>
                    <a:cubicBezTo>
                      <a:pt x="6523" y="1009"/>
                      <a:pt x="6040" y="667"/>
                      <a:pt x="5412" y="667"/>
                    </a:cubicBezTo>
                    <a:cubicBezTo>
                      <a:pt x="5315" y="667"/>
                      <a:pt x="5216" y="676"/>
                      <a:pt x="5114" y="692"/>
                    </a:cubicBezTo>
                    <a:cubicBezTo>
                      <a:pt x="4154" y="849"/>
                      <a:pt x="3765" y="1668"/>
                      <a:pt x="3326" y="2421"/>
                    </a:cubicBezTo>
                    <a:cubicBezTo>
                      <a:pt x="3186" y="2181"/>
                      <a:pt x="2995" y="1983"/>
                      <a:pt x="2714" y="1941"/>
                    </a:cubicBezTo>
                    <a:cubicBezTo>
                      <a:pt x="2677" y="1935"/>
                      <a:pt x="2639" y="1933"/>
                      <a:pt x="2603" y="1933"/>
                    </a:cubicBezTo>
                    <a:cubicBezTo>
                      <a:pt x="2281" y="1933"/>
                      <a:pt x="1984" y="2146"/>
                      <a:pt x="1754" y="2347"/>
                    </a:cubicBezTo>
                    <a:cubicBezTo>
                      <a:pt x="1134" y="2909"/>
                      <a:pt x="703" y="3646"/>
                      <a:pt x="265" y="4341"/>
                    </a:cubicBezTo>
                    <a:cubicBezTo>
                      <a:pt x="50" y="4366"/>
                      <a:pt x="0" y="4730"/>
                      <a:pt x="248" y="4788"/>
                    </a:cubicBezTo>
                    <a:cubicBezTo>
                      <a:pt x="637" y="4887"/>
                      <a:pt x="1026" y="5243"/>
                      <a:pt x="1357" y="5458"/>
                    </a:cubicBezTo>
                    <a:cubicBezTo>
                      <a:pt x="1854" y="5772"/>
                      <a:pt x="2358" y="6103"/>
                      <a:pt x="2904" y="6352"/>
                    </a:cubicBezTo>
                    <a:cubicBezTo>
                      <a:pt x="3173" y="6477"/>
                      <a:pt x="3498" y="6616"/>
                      <a:pt x="3813" y="6616"/>
                    </a:cubicBezTo>
                    <a:cubicBezTo>
                      <a:pt x="3915" y="6616"/>
                      <a:pt x="4015" y="6601"/>
                      <a:pt x="4112" y="6567"/>
                    </a:cubicBezTo>
                    <a:cubicBezTo>
                      <a:pt x="4385" y="6467"/>
                      <a:pt x="4493" y="6227"/>
                      <a:pt x="4526" y="5971"/>
                    </a:cubicBezTo>
                    <a:cubicBezTo>
                      <a:pt x="5254" y="6434"/>
                      <a:pt x="6264" y="6682"/>
                      <a:pt x="7050" y="6682"/>
                    </a:cubicBezTo>
                    <a:cubicBezTo>
                      <a:pt x="7070" y="6683"/>
                      <a:pt x="7090" y="6683"/>
                      <a:pt x="7111" y="6683"/>
                    </a:cubicBezTo>
                    <a:cubicBezTo>
                      <a:pt x="7490" y="6683"/>
                      <a:pt x="7962" y="6605"/>
                      <a:pt x="8158" y="6244"/>
                    </a:cubicBezTo>
                    <a:cubicBezTo>
                      <a:pt x="8299" y="5963"/>
                      <a:pt x="8258" y="5648"/>
                      <a:pt x="8142" y="5367"/>
                    </a:cubicBezTo>
                    <a:lnTo>
                      <a:pt x="8142" y="5367"/>
                    </a:lnTo>
                    <a:cubicBezTo>
                      <a:pt x="8431" y="5422"/>
                      <a:pt x="8759" y="5455"/>
                      <a:pt x="9092" y="5455"/>
                    </a:cubicBezTo>
                    <a:cubicBezTo>
                      <a:pt x="10248" y="5455"/>
                      <a:pt x="11476" y="5066"/>
                      <a:pt x="11419" y="3911"/>
                    </a:cubicBezTo>
                    <a:cubicBezTo>
                      <a:pt x="12138" y="3745"/>
                      <a:pt x="12883" y="2976"/>
                      <a:pt x="12362" y="2322"/>
                    </a:cubicBezTo>
                    <a:cubicBezTo>
                      <a:pt x="11908" y="1750"/>
                      <a:pt x="11251" y="1580"/>
                      <a:pt x="10560" y="1580"/>
                    </a:cubicBezTo>
                    <a:cubicBezTo>
                      <a:pt x="10381" y="1580"/>
                      <a:pt x="10200" y="1592"/>
                      <a:pt x="10020" y="1610"/>
                    </a:cubicBezTo>
                    <a:cubicBezTo>
                      <a:pt x="10086" y="1511"/>
                      <a:pt x="10144" y="1412"/>
                      <a:pt x="10186" y="1313"/>
                    </a:cubicBezTo>
                    <a:cubicBezTo>
                      <a:pt x="10393" y="791"/>
                      <a:pt x="10186" y="171"/>
                      <a:pt x="9590" y="30"/>
                    </a:cubicBezTo>
                    <a:cubicBezTo>
                      <a:pt x="9499" y="10"/>
                      <a:pt x="9408" y="1"/>
                      <a:pt x="9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28"/>
              <p:cNvSpPr/>
              <p:nvPr/>
            </p:nvSpPr>
            <p:spPr>
              <a:xfrm>
                <a:off x="366450" y="964000"/>
                <a:ext cx="348575" cy="75250"/>
              </a:xfrm>
              <a:custGeom>
                <a:rect b="b" l="l" r="r" t="t"/>
                <a:pathLst>
                  <a:path extrusionOk="0" h="3010" w="13943">
                    <a:moveTo>
                      <a:pt x="13781" y="0"/>
                    </a:moveTo>
                    <a:cubicBezTo>
                      <a:pt x="13776" y="0"/>
                      <a:pt x="13771" y="1"/>
                      <a:pt x="13765" y="1"/>
                    </a:cubicBezTo>
                    <a:cubicBezTo>
                      <a:pt x="11482" y="249"/>
                      <a:pt x="9173" y="340"/>
                      <a:pt x="6914" y="829"/>
                    </a:cubicBezTo>
                    <a:cubicBezTo>
                      <a:pt x="4614" y="1333"/>
                      <a:pt x="2397" y="2153"/>
                      <a:pt x="129" y="2781"/>
                    </a:cubicBezTo>
                    <a:cubicBezTo>
                      <a:pt x="1" y="2819"/>
                      <a:pt x="17" y="3010"/>
                      <a:pt x="129" y="3010"/>
                    </a:cubicBezTo>
                    <a:cubicBezTo>
                      <a:pt x="140" y="3010"/>
                      <a:pt x="151" y="3008"/>
                      <a:pt x="162" y="3005"/>
                    </a:cubicBezTo>
                    <a:cubicBezTo>
                      <a:pt x="2372" y="2392"/>
                      <a:pt x="4540" y="1623"/>
                      <a:pt x="6774" y="1093"/>
                    </a:cubicBezTo>
                    <a:cubicBezTo>
                      <a:pt x="9082" y="547"/>
                      <a:pt x="11457" y="473"/>
                      <a:pt x="13798" y="225"/>
                    </a:cubicBezTo>
                    <a:cubicBezTo>
                      <a:pt x="13942" y="209"/>
                      <a:pt x="13916" y="0"/>
                      <a:pt x="13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28"/>
              <p:cNvSpPr/>
              <p:nvPr/>
            </p:nvSpPr>
            <p:spPr>
              <a:xfrm>
                <a:off x="534050" y="986050"/>
                <a:ext cx="94000" cy="52100"/>
              </a:xfrm>
              <a:custGeom>
                <a:rect b="b" l="l" r="r" t="t"/>
                <a:pathLst>
                  <a:path extrusionOk="0" h="2084" w="3760">
                    <a:moveTo>
                      <a:pt x="350" y="0"/>
                    </a:moveTo>
                    <a:cubicBezTo>
                      <a:pt x="280" y="0"/>
                      <a:pt x="208" y="4"/>
                      <a:pt x="136" y="13"/>
                    </a:cubicBezTo>
                    <a:cubicBezTo>
                      <a:pt x="0" y="29"/>
                      <a:pt x="26" y="237"/>
                      <a:pt x="154" y="237"/>
                    </a:cubicBezTo>
                    <a:cubicBezTo>
                      <a:pt x="159" y="237"/>
                      <a:pt x="164" y="237"/>
                      <a:pt x="169" y="236"/>
                    </a:cubicBezTo>
                    <a:cubicBezTo>
                      <a:pt x="233" y="229"/>
                      <a:pt x="297" y="225"/>
                      <a:pt x="360" y="225"/>
                    </a:cubicBezTo>
                    <a:cubicBezTo>
                      <a:pt x="1586" y="225"/>
                      <a:pt x="2499" y="1624"/>
                      <a:pt x="3561" y="2073"/>
                    </a:cubicBezTo>
                    <a:cubicBezTo>
                      <a:pt x="3577" y="2080"/>
                      <a:pt x="3593" y="2083"/>
                      <a:pt x="3607" y="2083"/>
                    </a:cubicBezTo>
                    <a:cubicBezTo>
                      <a:pt x="3710" y="2083"/>
                      <a:pt x="3759" y="1917"/>
                      <a:pt x="3636" y="1866"/>
                    </a:cubicBezTo>
                    <a:cubicBezTo>
                      <a:pt x="2521" y="1387"/>
                      <a:pt x="1645" y="0"/>
                      <a:pt x="3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28"/>
              <p:cNvSpPr/>
              <p:nvPr/>
            </p:nvSpPr>
            <p:spPr>
              <a:xfrm>
                <a:off x="620875" y="971675"/>
                <a:ext cx="68075" cy="36425"/>
              </a:xfrm>
              <a:custGeom>
                <a:rect b="b" l="l" r="r" t="t"/>
                <a:pathLst>
                  <a:path extrusionOk="0" h="1457" w="2723">
                    <a:moveTo>
                      <a:pt x="163" y="0"/>
                    </a:moveTo>
                    <a:cubicBezTo>
                      <a:pt x="21" y="0"/>
                      <a:pt x="0" y="216"/>
                      <a:pt x="146" y="224"/>
                    </a:cubicBezTo>
                    <a:cubicBezTo>
                      <a:pt x="1048" y="265"/>
                      <a:pt x="1826" y="877"/>
                      <a:pt x="2496" y="1432"/>
                    </a:cubicBezTo>
                    <a:cubicBezTo>
                      <a:pt x="2518" y="1449"/>
                      <a:pt x="2541" y="1457"/>
                      <a:pt x="2562" y="1457"/>
                    </a:cubicBezTo>
                    <a:cubicBezTo>
                      <a:pt x="2653" y="1457"/>
                      <a:pt x="2722" y="1323"/>
                      <a:pt x="2628" y="1250"/>
                    </a:cubicBezTo>
                    <a:cubicBezTo>
                      <a:pt x="1925" y="679"/>
                      <a:pt x="1114" y="50"/>
                      <a:pt x="171" y="0"/>
                    </a:cubicBezTo>
                    <a:cubicBezTo>
                      <a:pt x="168" y="0"/>
                      <a:pt x="166" y="0"/>
                      <a:pt x="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28"/>
              <p:cNvSpPr/>
              <p:nvPr/>
            </p:nvSpPr>
            <p:spPr>
              <a:xfrm>
                <a:off x="619250" y="937675"/>
                <a:ext cx="51825" cy="37575"/>
              </a:xfrm>
              <a:custGeom>
                <a:rect b="b" l="l" r="r" t="t"/>
                <a:pathLst>
                  <a:path extrusionOk="0" h="1503" w="2073">
                    <a:moveTo>
                      <a:pt x="1912" y="0"/>
                    </a:moveTo>
                    <a:cubicBezTo>
                      <a:pt x="1881" y="0"/>
                      <a:pt x="1850" y="13"/>
                      <a:pt x="1825" y="45"/>
                    </a:cubicBezTo>
                    <a:cubicBezTo>
                      <a:pt x="1353" y="599"/>
                      <a:pt x="708" y="922"/>
                      <a:pt x="104" y="1311"/>
                    </a:cubicBezTo>
                    <a:cubicBezTo>
                      <a:pt x="1" y="1373"/>
                      <a:pt x="86" y="1503"/>
                      <a:pt x="184" y="1503"/>
                    </a:cubicBezTo>
                    <a:cubicBezTo>
                      <a:pt x="204" y="1503"/>
                      <a:pt x="225" y="1497"/>
                      <a:pt x="244" y="1484"/>
                    </a:cubicBezTo>
                    <a:cubicBezTo>
                      <a:pt x="865" y="1087"/>
                      <a:pt x="1527" y="748"/>
                      <a:pt x="2007" y="177"/>
                    </a:cubicBezTo>
                    <a:cubicBezTo>
                      <a:pt x="2073" y="93"/>
                      <a:pt x="1995" y="0"/>
                      <a:pt x="19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28"/>
              <p:cNvSpPr/>
              <p:nvPr/>
            </p:nvSpPr>
            <p:spPr>
              <a:xfrm>
                <a:off x="535000" y="933950"/>
                <a:ext cx="50500" cy="57600"/>
              </a:xfrm>
              <a:custGeom>
                <a:rect b="b" l="l" r="r" t="t"/>
                <a:pathLst>
                  <a:path extrusionOk="0" h="2304" w="2020">
                    <a:moveTo>
                      <a:pt x="1860" y="0"/>
                    </a:moveTo>
                    <a:cubicBezTo>
                      <a:pt x="1830" y="0"/>
                      <a:pt x="1800" y="13"/>
                      <a:pt x="1777" y="45"/>
                    </a:cubicBezTo>
                    <a:cubicBezTo>
                      <a:pt x="1240" y="732"/>
                      <a:pt x="900" y="1642"/>
                      <a:pt x="106" y="2080"/>
                    </a:cubicBezTo>
                    <a:cubicBezTo>
                      <a:pt x="0" y="2144"/>
                      <a:pt x="51" y="2303"/>
                      <a:pt x="145" y="2303"/>
                    </a:cubicBezTo>
                    <a:cubicBezTo>
                      <a:pt x="161" y="2303"/>
                      <a:pt x="179" y="2298"/>
                      <a:pt x="197" y="2287"/>
                    </a:cubicBezTo>
                    <a:cubicBezTo>
                      <a:pt x="1041" y="1824"/>
                      <a:pt x="1397" y="905"/>
                      <a:pt x="1959" y="177"/>
                    </a:cubicBezTo>
                    <a:cubicBezTo>
                      <a:pt x="2020" y="93"/>
                      <a:pt x="1940" y="0"/>
                      <a:pt x="18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28"/>
              <p:cNvSpPr/>
              <p:nvPr/>
            </p:nvSpPr>
            <p:spPr>
              <a:xfrm>
                <a:off x="481850" y="999850"/>
                <a:ext cx="53275" cy="32825"/>
              </a:xfrm>
              <a:custGeom>
                <a:rect b="b" l="l" r="r" t="t"/>
                <a:pathLst>
                  <a:path extrusionOk="0" h="1313" w="2131">
                    <a:moveTo>
                      <a:pt x="188" y="1"/>
                    </a:moveTo>
                    <a:cubicBezTo>
                      <a:pt x="80" y="1"/>
                      <a:pt x="0" y="141"/>
                      <a:pt x="106" y="197"/>
                    </a:cubicBezTo>
                    <a:cubicBezTo>
                      <a:pt x="420" y="371"/>
                      <a:pt x="751" y="495"/>
                      <a:pt x="1049" y="694"/>
                    </a:cubicBezTo>
                    <a:cubicBezTo>
                      <a:pt x="1338" y="892"/>
                      <a:pt x="1587" y="1124"/>
                      <a:pt x="1893" y="1298"/>
                    </a:cubicBezTo>
                    <a:cubicBezTo>
                      <a:pt x="1912" y="1308"/>
                      <a:pt x="1931" y="1312"/>
                      <a:pt x="1950" y="1312"/>
                    </a:cubicBezTo>
                    <a:cubicBezTo>
                      <a:pt x="2052" y="1312"/>
                      <a:pt x="2130" y="1179"/>
                      <a:pt x="2025" y="1116"/>
                    </a:cubicBezTo>
                    <a:cubicBezTo>
                      <a:pt x="1727" y="942"/>
                      <a:pt x="1463" y="719"/>
                      <a:pt x="1181" y="512"/>
                    </a:cubicBezTo>
                    <a:cubicBezTo>
                      <a:pt x="892" y="305"/>
                      <a:pt x="552" y="189"/>
                      <a:pt x="246" y="15"/>
                    </a:cubicBezTo>
                    <a:cubicBezTo>
                      <a:pt x="226" y="5"/>
                      <a:pt x="207"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28"/>
              <p:cNvSpPr/>
              <p:nvPr/>
            </p:nvSpPr>
            <p:spPr>
              <a:xfrm>
                <a:off x="477675" y="968825"/>
                <a:ext cx="30775" cy="35675"/>
              </a:xfrm>
              <a:custGeom>
                <a:rect b="b" l="l" r="r" t="t"/>
                <a:pathLst>
                  <a:path extrusionOk="0" h="1427" w="1231">
                    <a:moveTo>
                      <a:pt x="1089" y="0"/>
                    </a:moveTo>
                    <a:cubicBezTo>
                      <a:pt x="1049" y="0"/>
                      <a:pt x="1011" y="22"/>
                      <a:pt x="992" y="73"/>
                    </a:cubicBezTo>
                    <a:cubicBezTo>
                      <a:pt x="827" y="503"/>
                      <a:pt x="529" y="975"/>
                      <a:pt x="107" y="1207"/>
                    </a:cubicBezTo>
                    <a:cubicBezTo>
                      <a:pt x="0" y="1271"/>
                      <a:pt x="53" y="1427"/>
                      <a:pt x="154" y="1427"/>
                    </a:cubicBezTo>
                    <a:cubicBezTo>
                      <a:pt x="170" y="1427"/>
                      <a:pt x="188" y="1423"/>
                      <a:pt x="206" y="1413"/>
                    </a:cubicBezTo>
                    <a:cubicBezTo>
                      <a:pt x="678" y="1149"/>
                      <a:pt x="1009" y="644"/>
                      <a:pt x="1199" y="156"/>
                    </a:cubicBezTo>
                    <a:cubicBezTo>
                      <a:pt x="1231" y="66"/>
                      <a:pt x="1159" y="0"/>
                      <a:pt x="10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3" name="Google Shape;2013;p28"/>
            <p:cNvSpPr/>
            <p:nvPr/>
          </p:nvSpPr>
          <p:spPr>
            <a:xfrm>
              <a:off x="5509700" y="3806150"/>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28"/>
            <p:cNvSpPr/>
            <p:nvPr/>
          </p:nvSpPr>
          <p:spPr>
            <a:xfrm>
              <a:off x="5738288" y="3484975"/>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64" name="Shape 15464"/>
        <p:cNvGrpSpPr/>
        <p:nvPr/>
      </p:nvGrpSpPr>
      <p:grpSpPr>
        <a:xfrm>
          <a:off x="0" y="0"/>
          <a:ext cx="0" cy="0"/>
          <a:chOff x="0" y="0"/>
          <a:chExt cx="0" cy="0"/>
        </a:xfrm>
      </p:grpSpPr>
      <p:pic>
        <p:nvPicPr>
          <p:cNvPr id="15465" name="Google Shape;15465;p6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8" name="Shape 2018"/>
        <p:cNvGrpSpPr/>
        <p:nvPr/>
      </p:nvGrpSpPr>
      <p:grpSpPr>
        <a:xfrm>
          <a:off x="0" y="0"/>
          <a:ext cx="0" cy="0"/>
          <a:chOff x="0" y="0"/>
          <a:chExt cx="0" cy="0"/>
        </a:xfrm>
      </p:grpSpPr>
      <p:sp>
        <p:nvSpPr>
          <p:cNvPr id="2019" name="Google Shape;2019;p29"/>
          <p:cNvSpPr txBox="1"/>
          <p:nvPr>
            <p:ph idx="1" type="subTitle"/>
          </p:nvPr>
        </p:nvSpPr>
        <p:spPr>
          <a:xfrm>
            <a:off x="3407550" y="2846177"/>
            <a:ext cx="5023500" cy="118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a:t>
            </a:r>
            <a:r>
              <a:rPr lang="en"/>
              <a:t>ou can give a brief description of the topic you want to talk about here. For example, if you want to talk about Mercury, you can say that it’s the smallest planet in the entire Solar System</a:t>
            </a:r>
            <a:endParaRPr/>
          </a:p>
        </p:txBody>
      </p:sp>
      <p:sp>
        <p:nvSpPr>
          <p:cNvPr id="2020" name="Google Shape;2020;p29"/>
          <p:cNvSpPr txBox="1"/>
          <p:nvPr>
            <p:ph type="title"/>
          </p:nvPr>
        </p:nvSpPr>
        <p:spPr>
          <a:xfrm>
            <a:off x="3407550" y="1108725"/>
            <a:ext cx="5023500" cy="137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t>
            </a:r>
            <a:r>
              <a:rPr lang="en"/>
              <a:t>roject and strategy definition</a:t>
            </a:r>
            <a:endParaRPr/>
          </a:p>
        </p:txBody>
      </p:sp>
      <p:cxnSp>
        <p:nvCxnSpPr>
          <p:cNvPr id="2021" name="Google Shape;2021;p29"/>
          <p:cNvCxnSpPr/>
          <p:nvPr/>
        </p:nvCxnSpPr>
        <p:spPr>
          <a:xfrm>
            <a:off x="4946250" y="2663251"/>
            <a:ext cx="1946100" cy="0"/>
          </a:xfrm>
          <a:prstGeom prst="straightConnector1">
            <a:avLst/>
          </a:prstGeom>
          <a:noFill/>
          <a:ln cap="rnd" cmpd="sng" w="28575">
            <a:solidFill>
              <a:schemeClr val="dk1"/>
            </a:solidFill>
            <a:prstDash val="solid"/>
            <a:round/>
            <a:headEnd len="med" w="med" type="none"/>
            <a:tailEnd len="med" w="med" type="none"/>
          </a:ln>
        </p:spPr>
      </p:cxnSp>
      <p:grpSp>
        <p:nvGrpSpPr>
          <p:cNvPr id="2022" name="Google Shape;2022;p29"/>
          <p:cNvGrpSpPr/>
          <p:nvPr/>
        </p:nvGrpSpPr>
        <p:grpSpPr>
          <a:xfrm>
            <a:off x="838240" y="539401"/>
            <a:ext cx="2202930" cy="4064698"/>
            <a:chOff x="838240" y="539401"/>
            <a:chExt cx="2202930" cy="4064698"/>
          </a:xfrm>
        </p:grpSpPr>
        <p:sp>
          <p:nvSpPr>
            <p:cNvPr id="2023" name="Google Shape;2023;p29"/>
            <p:cNvSpPr/>
            <p:nvPr/>
          </p:nvSpPr>
          <p:spPr>
            <a:xfrm flipH="1">
              <a:off x="1514647" y="3207270"/>
              <a:ext cx="1371213" cy="1163044"/>
            </a:xfrm>
            <a:custGeom>
              <a:rect b="b" l="l" r="r" t="t"/>
              <a:pathLst>
                <a:path extrusionOk="0" h="13890" w="16360">
                  <a:moveTo>
                    <a:pt x="8306" y="0"/>
                  </a:moveTo>
                  <a:cubicBezTo>
                    <a:pt x="7134" y="0"/>
                    <a:pt x="5967" y="352"/>
                    <a:pt x="5346" y="1218"/>
                  </a:cubicBezTo>
                  <a:cubicBezTo>
                    <a:pt x="5249" y="1212"/>
                    <a:pt x="5151" y="1209"/>
                    <a:pt x="5054" y="1209"/>
                  </a:cubicBezTo>
                  <a:cubicBezTo>
                    <a:pt x="3646" y="1209"/>
                    <a:pt x="2266" y="1878"/>
                    <a:pt x="1523" y="3155"/>
                  </a:cubicBezTo>
                  <a:cubicBezTo>
                    <a:pt x="1159" y="3775"/>
                    <a:pt x="1027" y="4569"/>
                    <a:pt x="1333" y="5240"/>
                  </a:cubicBezTo>
                  <a:cubicBezTo>
                    <a:pt x="1416" y="5422"/>
                    <a:pt x="1532" y="5587"/>
                    <a:pt x="1656" y="5728"/>
                  </a:cubicBezTo>
                  <a:cubicBezTo>
                    <a:pt x="994" y="6100"/>
                    <a:pt x="572" y="6795"/>
                    <a:pt x="382" y="7532"/>
                  </a:cubicBezTo>
                  <a:cubicBezTo>
                    <a:pt x="1" y="8955"/>
                    <a:pt x="588" y="10610"/>
                    <a:pt x="1945" y="10990"/>
                  </a:cubicBezTo>
                  <a:cubicBezTo>
                    <a:pt x="1796" y="11139"/>
                    <a:pt x="1689" y="11313"/>
                    <a:pt x="1623" y="11520"/>
                  </a:cubicBezTo>
                  <a:cubicBezTo>
                    <a:pt x="1449" y="12074"/>
                    <a:pt x="1788" y="12645"/>
                    <a:pt x="2152" y="13026"/>
                  </a:cubicBezTo>
                  <a:cubicBezTo>
                    <a:pt x="2670" y="13575"/>
                    <a:pt x="3404" y="13889"/>
                    <a:pt x="4121" y="13889"/>
                  </a:cubicBezTo>
                  <a:cubicBezTo>
                    <a:pt x="4744" y="13889"/>
                    <a:pt x="5355" y="13652"/>
                    <a:pt x="5801" y="13125"/>
                  </a:cubicBezTo>
                  <a:cubicBezTo>
                    <a:pt x="5843" y="13075"/>
                    <a:pt x="5876" y="13001"/>
                    <a:pt x="5859" y="12926"/>
                  </a:cubicBezTo>
                  <a:lnTo>
                    <a:pt x="5859" y="12926"/>
                  </a:lnTo>
                  <a:cubicBezTo>
                    <a:pt x="6242" y="13084"/>
                    <a:pt x="6679" y="13159"/>
                    <a:pt x="7118" y="13159"/>
                  </a:cubicBezTo>
                  <a:cubicBezTo>
                    <a:pt x="7439" y="13159"/>
                    <a:pt x="7760" y="13119"/>
                    <a:pt x="8060" y="13042"/>
                  </a:cubicBezTo>
                  <a:cubicBezTo>
                    <a:pt x="8871" y="12835"/>
                    <a:pt x="9640" y="12355"/>
                    <a:pt x="10054" y="11611"/>
                  </a:cubicBezTo>
                  <a:cubicBezTo>
                    <a:pt x="10286" y="11205"/>
                    <a:pt x="10352" y="10767"/>
                    <a:pt x="10311" y="10328"/>
                  </a:cubicBezTo>
                  <a:lnTo>
                    <a:pt x="10311" y="10328"/>
                  </a:lnTo>
                  <a:cubicBezTo>
                    <a:pt x="10410" y="10461"/>
                    <a:pt x="10484" y="10519"/>
                    <a:pt x="10683" y="10560"/>
                  </a:cubicBezTo>
                  <a:cubicBezTo>
                    <a:pt x="10908" y="10613"/>
                    <a:pt x="11142" y="10637"/>
                    <a:pt x="11375" y="10637"/>
                  </a:cubicBezTo>
                  <a:cubicBezTo>
                    <a:pt x="11467" y="10637"/>
                    <a:pt x="11559" y="10633"/>
                    <a:pt x="11651" y="10626"/>
                  </a:cubicBezTo>
                  <a:cubicBezTo>
                    <a:pt x="12809" y="10535"/>
                    <a:pt x="13744" y="9757"/>
                    <a:pt x="14299" y="8773"/>
                  </a:cubicBezTo>
                  <a:cubicBezTo>
                    <a:pt x="14580" y="8293"/>
                    <a:pt x="14770" y="7697"/>
                    <a:pt x="14845" y="7093"/>
                  </a:cubicBezTo>
                  <a:cubicBezTo>
                    <a:pt x="15250" y="7010"/>
                    <a:pt x="15598" y="6770"/>
                    <a:pt x="15829" y="6431"/>
                  </a:cubicBezTo>
                  <a:cubicBezTo>
                    <a:pt x="16359" y="5662"/>
                    <a:pt x="16111" y="4553"/>
                    <a:pt x="15722" y="3783"/>
                  </a:cubicBezTo>
                  <a:cubicBezTo>
                    <a:pt x="15250" y="2840"/>
                    <a:pt x="14348" y="2145"/>
                    <a:pt x="13281" y="2062"/>
                  </a:cubicBezTo>
                  <a:cubicBezTo>
                    <a:pt x="13227" y="2059"/>
                    <a:pt x="13173" y="2057"/>
                    <a:pt x="13119" y="2057"/>
                  </a:cubicBezTo>
                  <a:cubicBezTo>
                    <a:pt x="12785" y="2057"/>
                    <a:pt x="12453" y="2122"/>
                    <a:pt x="12139" y="2236"/>
                  </a:cubicBezTo>
                  <a:cubicBezTo>
                    <a:pt x="12172" y="2029"/>
                    <a:pt x="12147" y="1822"/>
                    <a:pt x="12065" y="1632"/>
                  </a:cubicBezTo>
                  <a:cubicBezTo>
                    <a:pt x="11709" y="813"/>
                    <a:pt x="10642" y="416"/>
                    <a:pt x="9847" y="201"/>
                  </a:cubicBezTo>
                  <a:cubicBezTo>
                    <a:pt x="9366" y="72"/>
                    <a:pt x="8835" y="0"/>
                    <a:pt x="83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29"/>
            <p:cNvSpPr/>
            <p:nvPr/>
          </p:nvSpPr>
          <p:spPr>
            <a:xfrm flipH="1">
              <a:off x="2599046" y="3426900"/>
              <a:ext cx="123124" cy="214355"/>
            </a:xfrm>
            <a:custGeom>
              <a:rect b="b" l="l" r="r" t="t"/>
              <a:pathLst>
                <a:path extrusionOk="0" h="2560" w="1469">
                  <a:moveTo>
                    <a:pt x="1120" y="1"/>
                  </a:moveTo>
                  <a:cubicBezTo>
                    <a:pt x="1072" y="1"/>
                    <a:pt x="1023" y="16"/>
                    <a:pt x="977" y="52"/>
                  </a:cubicBezTo>
                  <a:cubicBezTo>
                    <a:pt x="282" y="589"/>
                    <a:pt x="1" y="1657"/>
                    <a:pt x="406" y="2451"/>
                  </a:cubicBezTo>
                  <a:cubicBezTo>
                    <a:pt x="447" y="2528"/>
                    <a:pt x="511" y="2559"/>
                    <a:pt x="577" y="2559"/>
                  </a:cubicBezTo>
                  <a:cubicBezTo>
                    <a:pt x="724" y="2559"/>
                    <a:pt x="878" y="2399"/>
                    <a:pt x="787" y="2228"/>
                  </a:cubicBezTo>
                  <a:cubicBezTo>
                    <a:pt x="472" y="1599"/>
                    <a:pt x="762" y="780"/>
                    <a:pt x="1291" y="366"/>
                  </a:cubicBezTo>
                  <a:cubicBezTo>
                    <a:pt x="1469" y="228"/>
                    <a:pt x="1307" y="1"/>
                    <a:pt x="11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29"/>
            <p:cNvSpPr/>
            <p:nvPr/>
          </p:nvSpPr>
          <p:spPr>
            <a:xfrm flipH="1">
              <a:off x="2704569" y="3775227"/>
              <a:ext cx="131338" cy="259571"/>
            </a:xfrm>
            <a:custGeom>
              <a:rect b="b" l="l" r="r" t="t"/>
              <a:pathLst>
                <a:path extrusionOk="0" h="3100" w="1567">
                  <a:moveTo>
                    <a:pt x="793" y="0"/>
                  </a:moveTo>
                  <a:cubicBezTo>
                    <a:pt x="725" y="0"/>
                    <a:pt x="658" y="30"/>
                    <a:pt x="613" y="103"/>
                  </a:cubicBezTo>
                  <a:cubicBezTo>
                    <a:pt x="1" y="1071"/>
                    <a:pt x="92" y="2445"/>
                    <a:pt x="1134" y="3065"/>
                  </a:cubicBezTo>
                  <a:cubicBezTo>
                    <a:pt x="1174" y="3089"/>
                    <a:pt x="1212" y="3099"/>
                    <a:pt x="1249" y="3099"/>
                  </a:cubicBezTo>
                  <a:cubicBezTo>
                    <a:pt x="1441" y="3099"/>
                    <a:pt x="1566" y="2810"/>
                    <a:pt x="1358" y="2685"/>
                  </a:cubicBezTo>
                  <a:cubicBezTo>
                    <a:pt x="522" y="2188"/>
                    <a:pt x="522" y="1088"/>
                    <a:pt x="994" y="327"/>
                  </a:cubicBezTo>
                  <a:cubicBezTo>
                    <a:pt x="1103" y="159"/>
                    <a:pt x="948" y="0"/>
                    <a:pt x="79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29"/>
            <p:cNvSpPr/>
            <p:nvPr/>
          </p:nvSpPr>
          <p:spPr>
            <a:xfrm flipH="1">
              <a:off x="2608433" y="3700622"/>
              <a:ext cx="73506" cy="154738"/>
            </a:xfrm>
            <a:custGeom>
              <a:rect b="b" l="l" r="r" t="t"/>
              <a:pathLst>
                <a:path extrusionOk="0" h="1848" w="877">
                  <a:moveTo>
                    <a:pt x="549" y="1"/>
                  </a:moveTo>
                  <a:cubicBezTo>
                    <a:pt x="482" y="1"/>
                    <a:pt x="416" y="32"/>
                    <a:pt x="373" y="109"/>
                  </a:cubicBezTo>
                  <a:cubicBezTo>
                    <a:pt x="75" y="638"/>
                    <a:pt x="1" y="1242"/>
                    <a:pt x="373" y="1755"/>
                  </a:cubicBezTo>
                  <a:cubicBezTo>
                    <a:pt x="421" y="1821"/>
                    <a:pt x="489" y="1848"/>
                    <a:pt x="556" y="1848"/>
                  </a:cubicBezTo>
                  <a:cubicBezTo>
                    <a:pt x="718" y="1848"/>
                    <a:pt x="876" y="1690"/>
                    <a:pt x="753" y="1532"/>
                  </a:cubicBezTo>
                  <a:cubicBezTo>
                    <a:pt x="472" y="1143"/>
                    <a:pt x="522" y="738"/>
                    <a:pt x="753" y="332"/>
                  </a:cubicBezTo>
                  <a:cubicBezTo>
                    <a:pt x="851" y="161"/>
                    <a:pt x="699" y="1"/>
                    <a:pt x="5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29"/>
            <p:cNvSpPr/>
            <p:nvPr/>
          </p:nvSpPr>
          <p:spPr>
            <a:xfrm flipH="1">
              <a:off x="1739355" y="3698863"/>
              <a:ext cx="828847" cy="554477"/>
            </a:xfrm>
            <a:custGeom>
              <a:rect b="b" l="l" r="r" t="t"/>
              <a:pathLst>
                <a:path extrusionOk="0" h="6622" w="9889">
                  <a:moveTo>
                    <a:pt x="8026" y="0"/>
                  </a:moveTo>
                  <a:cubicBezTo>
                    <a:pt x="7430" y="0"/>
                    <a:pt x="6807" y="115"/>
                    <a:pt x="6372" y="213"/>
                  </a:cubicBezTo>
                  <a:cubicBezTo>
                    <a:pt x="4659" y="601"/>
                    <a:pt x="3045" y="1652"/>
                    <a:pt x="1771" y="2703"/>
                  </a:cubicBezTo>
                  <a:cubicBezTo>
                    <a:pt x="935" y="3390"/>
                    <a:pt x="1" y="4383"/>
                    <a:pt x="216" y="5525"/>
                  </a:cubicBezTo>
                  <a:cubicBezTo>
                    <a:pt x="385" y="6378"/>
                    <a:pt x="1230" y="6622"/>
                    <a:pt x="2058" y="6622"/>
                  </a:cubicBezTo>
                  <a:cubicBezTo>
                    <a:pt x="2441" y="6622"/>
                    <a:pt x="2821" y="6569"/>
                    <a:pt x="3128" y="6501"/>
                  </a:cubicBezTo>
                  <a:cubicBezTo>
                    <a:pt x="4568" y="6187"/>
                    <a:pt x="6049" y="5400"/>
                    <a:pt x="7398" y="4490"/>
                  </a:cubicBezTo>
                  <a:cubicBezTo>
                    <a:pt x="7886" y="4159"/>
                    <a:pt x="8407" y="3795"/>
                    <a:pt x="8813" y="3332"/>
                  </a:cubicBezTo>
                  <a:cubicBezTo>
                    <a:pt x="9317" y="2769"/>
                    <a:pt x="9888" y="1876"/>
                    <a:pt x="9797" y="1123"/>
                  </a:cubicBezTo>
                  <a:cubicBezTo>
                    <a:pt x="9699" y="241"/>
                    <a:pt x="8891" y="0"/>
                    <a:pt x="802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29"/>
            <p:cNvSpPr/>
            <p:nvPr/>
          </p:nvSpPr>
          <p:spPr>
            <a:xfrm flipH="1">
              <a:off x="1799702" y="3783266"/>
              <a:ext cx="711673" cy="588974"/>
            </a:xfrm>
            <a:custGeom>
              <a:rect b="b" l="l" r="r" t="t"/>
              <a:pathLst>
                <a:path extrusionOk="0" h="7034" w="8491">
                  <a:moveTo>
                    <a:pt x="6983" y="0"/>
                  </a:moveTo>
                  <a:cubicBezTo>
                    <a:pt x="6819" y="0"/>
                    <a:pt x="6670" y="12"/>
                    <a:pt x="6571" y="24"/>
                  </a:cubicBezTo>
                  <a:cubicBezTo>
                    <a:pt x="6331" y="57"/>
                    <a:pt x="6016" y="123"/>
                    <a:pt x="5752" y="255"/>
                  </a:cubicBezTo>
                  <a:cubicBezTo>
                    <a:pt x="5760" y="1190"/>
                    <a:pt x="5834" y="2109"/>
                    <a:pt x="6008" y="3019"/>
                  </a:cubicBezTo>
                  <a:cubicBezTo>
                    <a:pt x="6000" y="3019"/>
                    <a:pt x="5983" y="3011"/>
                    <a:pt x="5983" y="3002"/>
                  </a:cubicBezTo>
                  <a:cubicBezTo>
                    <a:pt x="5834" y="2920"/>
                    <a:pt x="5702" y="2804"/>
                    <a:pt x="5570" y="2696"/>
                  </a:cubicBezTo>
                  <a:cubicBezTo>
                    <a:pt x="5338" y="2481"/>
                    <a:pt x="5123" y="2241"/>
                    <a:pt x="4916" y="2001"/>
                  </a:cubicBezTo>
                  <a:cubicBezTo>
                    <a:pt x="4726" y="1770"/>
                    <a:pt x="4535" y="1530"/>
                    <a:pt x="4353" y="1290"/>
                  </a:cubicBezTo>
                  <a:cubicBezTo>
                    <a:pt x="4262" y="1182"/>
                    <a:pt x="4138" y="1058"/>
                    <a:pt x="4072" y="934"/>
                  </a:cubicBezTo>
                  <a:cubicBezTo>
                    <a:pt x="3484" y="959"/>
                    <a:pt x="2905" y="1108"/>
                    <a:pt x="2632" y="1604"/>
                  </a:cubicBezTo>
                  <a:cubicBezTo>
                    <a:pt x="3038" y="2200"/>
                    <a:pt x="3518" y="2754"/>
                    <a:pt x="4055" y="3234"/>
                  </a:cubicBezTo>
                  <a:cubicBezTo>
                    <a:pt x="3617" y="3102"/>
                    <a:pt x="3178" y="2945"/>
                    <a:pt x="2748" y="2779"/>
                  </a:cubicBezTo>
                  <a:cubicBezTo>
                    <a:pt x="2318" y="2622"/>
                    <a:pt x="1896" y="2448"/>
                    <a:pt x="1474" y="2274"/>
                  </a:cubicBezTo>
                  <a:cubicBezTo>
                    <a:pt x="1292" y="2192"/>
                    <a:pt x="1052" y="2059"/>
                    <a:pt x="828" y="1968"/>
                  </a:cubicBezTo>
                  <a:cubicBezTo>
                    <a:pt x="630" y="2101"/>
                    <a:pt x="456" y="2225"/>
                    <a:pt x="431" y="2258"/>
                  </a:cubicBezTo>
                  <a:cubicBezTo>
                    <a:pt x="191" y="2514"/>
                    <a:pt x="51" y="2895"/>
                    <a:pt x="1" y="3275"/>
                  </a:cubicBezTo>
                  <a:lnTo>
                    <a:pt x="9" y="3275"/>
                  </a:lnTo>
                  <a:cubicBezTo>
                    <a:pt x="42" y="3292"/>
                    <a:pt x="67" y="3300"/>
                    <a:pt x="100" y="3309"/>
                  </a:cubicBezTo>
                  <a:cubicBezTo>
                    <a:pt x="1192" y="3805"/>
                    <a:pt x="2392" y="4053"/>
                    <a:pt x="3526" y="4450"/>
                  </a:cubicBezTo>
                  <a:cubicBezTo>
                    <a:pt x="4742" y="4881"/>
                    <a:pt x="5983" y="5551"/>
                    <a:pt x="6347" y="6883"/>
                  </a:cubicBezTo>
                  <a:cubicBezTo>
                    <a:pt x="6364" y="6941"/>
                    <a:pt x="6422" y="7007"/>
                    <a:pt x="6480" y="7015"/>
                  </a:cubicBezTo>
                  <a:cubicBezTo>
                    <a:pt x="6568" y="7027"/>
                    <a:pt x="6657" y="7033"/>
                    <a:pt x="6744" y="7033"/>
                  </a:cubicBezTo>
                  <a:cubicBezTo>
                    <a:pt x="7261" y="7033"/>
                    <a:pt x="7750" y="6828"/>
                    <a:pt x="8118" y="6453"/>
                  </a:cubicBezTo>
                  <a:cubicBezTo>
                    <a:pt x="8317" y="6246"/>
                    <a:pt x="8490" y="5923"/>
                    <a:pt x="8490" y="5625"/>
                  </a:cubicBezTo>
                  <a:cubicBezTo>
                    <a:pt x="8490" y="5369"/>
                    <a:pt x="8184" y="5170"/>
                    <a:pt x="8060" y="4947"/>
                  </a:cubicBezTo>
                  <a:cubicBezTo>
                    <a:pt x="7688" y="4293"/>
                    <a:pt x="7572" y="3491"/>
                    <a:pt x="7448" y="2762"/>
                  </a:cubicBezTo>
                  <a:cubicBezTo>
                    <a:pt x="7291" y="1852"/>
                    <a:pt x="7133" y="950"/>
                    <a:pt x="7191" y="32"/>
                  </a:cubicBezTo>
                  <a:cubicBezTo>
                    <a:pt x="7191" y="24"/>
                    <a:pt x="7191" y="15"/>
                    <a:pt x="7191" y="7"/>
                  </a:cubicBezTo>
                  <a:cubicBezTo>
                    <a:pt x="7121" y="2"/>
                    <a:pt x="7051" y="0"/>
                    <a:pt x="69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29"/>
            <p:cNvSpPr/>
            <p:nvPr/>
          </p:nvSpPr>
          <p:spPr>
            <a:xfrm flipH="1">
              <a:off x="1731728" y="3621495"/>
              <a:ext cx="957670" cy="500720"/>
            </a:xfrm>
            <a:custGeom>
              <a:rect b="b" l="l" r="r" t="t"/>
              <a:pathLst>
                <a:path extrusionOk="0" h="5980" w="11426">
                  <a:moveTo>
                    <a:pt x="10551" y="1"/>
                  </a:moveTo>
                  <a:cubicBezTo>
                    <a:pt x="10432" y="1"/>
                    <a:pt x="10321" y="126"/>
                    <a:pt x="10333" y="260"/>
                  </a:cubicBezTo>
                  <a:lnTo>
                    <a:pt x="8107" y="566"/>
                  </a:lnTo>
                  <a:cubicBezTo>
                    <a:pt x="8058" y="400"/>
                    <a:pt x="7975" y="243"/>
                    <a:pt x="7859" y="119"/>
                  </a:cubicBezTo>
                  <a:cubicBezTo>
                    <a:pt x="7814" y="72"/>
                    <a:pt x="7763" y="52"/>
                    <a:pt x="7713" y="52"/>
                  </a:cubicBezTo>
                  <a:cubicBezTo>
                    <a:pt x="7578" y="52"/>
                    <a:pt x="7453" y="197"/>
                    <a:pt x="7495" y="342"/>
                  </a:cubicBezTo>
                  <a:lnTo>
                    <a:pt x="5162" y="1021"/>
                  </a:lnTo>
                  <a:cubicBezTo>
                    <a:pt x="5120" y="918"/>
                    <a:pt x="5018" y="866"/>
                    <a:pt x="4923" y="866"/>
                  </a:cubicBezTo>
                  <a:cubicBezTo>
                    <a:pt x="4813" y="866"/>
                    <a:pt x="4714" y="936"/>
                    <a:pt x="4731" y="1079"/>
                  </a:cubicBezTo>
                  <a:cubicBezTo>
                    <a:pt x="4773" y="1377"/>
                    <a:pt x="4922" y="1641"/>
                    <a:pt x="5137" y="1865"/>
                  </a:cubicBezTo>
                  <a:lnTo>
                    <a:pt x="3383" y="2833"/>
                  </a:lnTo>
                  <a:cubicBezTo>
                    <a:pt x="3366" y="2816"/>
                    <a:pt x="3350" y="2800"/>
                    <a:pt x="3333" y="2783"/>
                  </a:cubicBezTo>
                  <a:cubicBezTo>
                    <a:pt x="3290" y="2732"/>
                    <a:pt x="3240" y="2711"/>
                    <a:pt x="3190" y="2711"/>
                  </a:cubicBezTo>
                  <a:cubicBezTo>
                    <a:pt x="3031" y="2711"/>
                    <a:pt x="2882" y="2933"/>
                    <a:pt x="3027" y="3098"/>
                  </a:cubicBezTo>
                  <a:cubicBezTo>
                    <a:pt x="3068" y="3155"/>
                    <a:pt x="3126" y="3213"/>
                    <a:pt x="3176" y="3263"/>
                  </a:cubicBezTo>
                  <a:lnTo>
                    <a:pt x="495" y="4736"/>
                  </a:lnTo>
                  <a:cubicBezTo>
                    <a:pt x="478" y="4719"/>
                    <a:pt x="470" y="4703"/>
                    <a:pt x="454" y="4686"/>
                  </a:cubicBezTo>
                  <a:cubicBezTo>
                    <a:pt x="411" y="4635"/>
                    <a:pt x="360" y="4614"/>
                    <a:pt x="311" y="4614"/>
                  </a:cubicBezTo>
                  <a:cubicBezTo>
                    <a:pt x="151" y="4614"/>
                    <a:pt x="0" y="4836"/>
                    <a:pt x="139" y="5001"/>
                  </a:cubicBezTo>
                  <a:cubicBezTo>
                    <a:pt x="628" y="5575"/>
                    <a:pt x="1392" y="5979"/>
                    <a:pt x="2135" y="5979"/>
                  </a:cubicBezTo>
                  <a:cubicBezTo>
                    <a:pt x="2537" y="5979"/>
                    <a:pt x="2932" y="5861"/>
                    <a:pt x="3275" y="5588"/>
                  </a:cubicBezTo>
                  <a:cubicBezTo>
                    <a:pt x="3788" y="5191"/>
                    <a:pt x="4045" y="4471"/>
                    <a:pt x="3962" y="3817"/>
                  </a:cubicBezTo>
                  <a:lnTo>
                    <a:pt x="3962" y="3817"/>
                  </a:lnTo>
                  <a:cubicBezTo>
                    <a:pt x="4299" y="3978"/>
                    <a:pt x="4663" y="4072"/>
                    <a:pt x="5023" y="4072"/>
                  </a:cubicBezTo>
                  <a:cubicBezTo>
                    <a:pt x="5423" y="4072"/>
                    <a:pt x="5818" y="3955"/>
                    <a:pt x="6163" y="3685"/>
                  </a:cubicBezTo>
                  <a:cubicBezTo>
                    <a:pt x="6502" y="3412"/>
                    <a:pt x="6725" y="2998"/>
                    <a:pt x="6816" y="2560"/>
                  </a:cubicBezTo>
                  <a:cubicBezTo>
                    <a:pt x="6907" y="2560"/>
                    <a:pt x="6999" y="2551"/>
                    <a:pt x="7081" y="2535"/>
                  </a:cubicBezTo>
                  <a:cubicBezTo>
                    <a:pt x="7305" y="2502"/>
                    <a:pt x="7495" y="2386"/>
                    <a:pt x="7652" y="2229"/>
                  </a:cubicBezTo>
                  <a:cubicBezTo>
                    <a:pt x="8036" y="2530"/>
                    <a:pt x="8500" y="2726"/>
                    <a:pt x="8951" y="2726"/>
                  </a:cubicBezTo>
                  <a:cubicBezTo>
                    <a:pt x="9132" y="2726"/>
                    <a:pt x="9310" y="2695"/>
                    <a:pt x="9481" y="2626"/>
                  </a:cubicBezTo>
                  <a:cubicBezTo>
                    <a:pt x="10308" y="2278"/>
                    <a:pt x="11425" y="955"/>
                    <a:pt x="10697" y="78"/>
                  </a:cubicBezTo>
                  <a:cubicBezTo>
                    <a:pt x="10653" y="23"/>
                    <a:pt x="10601" y="1"/>
                    <a:pt x="105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29"/>
            <p:cNvSpPr/>
            <p:nvPr/>
          </p:nvSpPr>
          <p:spPr>
            <a:xfrm flipH="1">
              <a:off x="1740445" y="3452355"/>
              <a:ext cx="213058" cy="99223"/>
            </a:xfrm>
            <a:custGeom>
              <a:rect b="b" l="l" r="r" t="t"/>
              <a:pathLst>
                <a:path extrusionOk="0" h="1185" w="2542">
                  <a:moveTo>
                    <a:pt x="955" y="1"/>
                  </a:moveTo>
                  <a:cubicBezTo>
                    <a:pt x="720" y="1"/>
                    <a:pt x="478" y="46"/>
                    <a:pt x="237" y="137"/>
                  </a:cubicBezTo>
                  <a:cubicBezTo>
                    <a:pt x="0" y="225"/>
                    <a:pt x="69" y="574"/>
                    <a:pt x="282" y="574"/>
                  </a:cubicBezTo>
                  <a:cubicBezTo>
                    <a:pt x="306" y="574"/>
                    <a:pt x="333" y="569"/>
                    <a:pt x="362" y="559"/>
                  </a:cubicBezTo>
                  <a:cubicBezTo>
                    <a:pt x="560" y="483"/>
                    <a:pt x="760" y="444"/>
                    <a:pt x="952" y="444"/>
                  </a:cubicBezTo>
                  <a:cubicBezTo>
                    <a:pt x="1391" y="444"/>
                    <a:pt x="1793" y="648"/>
                    <a:pt x="2058" y="1080"/>
                  </a:cubicBezTo>
                  <a:cubicBezTo>
                    <a:pt x="2104" y="1154"/>
                    <a:pt x="2171" y="1184"/>
                    <a:pt x="2239" y="1184"/>
                  </a:cubicBezTo>
                  <a:cubicBezTo>
                    <a:pt x="2391" y="1184"/>
                    <a:pt x="2541" y="1028"/>
                    <a:pt x="2438" y="856"/>
                  </a:cubicBezTo>
                  <a:cubicBezTo>
                    <a:pt x="2100" y="292"/>
                    <a:pt x="1552" y="1"/>
                    <a:pt x="9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29"/>
            <p:cNvSpPr/>
            <p:nvPr/>
          </p:nvSpPr>
          <p:spPr>
            <a:xfrm flipH="1">
              <a:off x="1817136" y="4244464"/>
              <a:ext cx="158327" cy="93613"/>
            </a:xfrm>
            <a:custGeom>
              <a:rect b="b" l="l" r="r" t="t"/>
              <a:pathLst>
                <a:path extrusionOk="0" h="1118" w="1889">
                  <a:moveTo>
                    <a:pt x="1756" y="1"/>
                  </a:moveTo>
                  <a:cubicBezTo>
                    <a:pt x="1751" y="1"/>
                    <a:pt x="1746" y="1"/>
                    <a:pt x="1741" y="1"/>
                  </a:cubicBezTo>
                  <a:cubicBezTo>
                    <a:pt x="1095" y="84"/>
                    <a:pt x="483" y="407"/>
                    <a:pt x="69" y="920"/>
                  </a:cubicBezTo>
                  <a:cubicBezTo>
                    <a:pt x="1" y="1007"/>
                    <a:pt x="73" y="1118"/>
                    <a:pt x="151" y="1118"/>
                  </a:cubicBezTo>
                  <a:cubicBezTo>
                    <a:pt x="177" y="1118"/>
                    <a:pt x="204" y="1106"/>
                    <a:pt x="226" y="1077"/>
                  </a:cubicBezTo>
                  <a:cubicBezTo>
                    <a:pt x="599" y="606"/>
                    <a:pt x="1153" y="299"/>
                    <a:pt x="1741" y="225"/>
                  </a:cubicBezTo>
                  <a:cubicBezTo>
                    <a:pt x="1876" y="209"/>
                    <a:pt x="1889" y="1"/>
                    <a:pt x="17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29"/>
            <p:cNvSpPr/>
            <p:nvPr/>
          </p:nvSpPr>
          <p:spPr>
            <a:xfrm flipH="1">
              <a:off x="2032289" y="3422965"/>
              <a:ext cx="313468" cy="91520"/>
            </a:xfrm>
            <a:custGeom>
              <a:rect b="b" l="l" r="r" t="t"/>
              <a:pathLst>
                <a:path extrusionOk="0" h="1093" w="3740">
                  <a:moveTo>
                    <a:pt x="2821" y="0"/>
                  </a:moveTo>
                  <a:cubicBezTo>
                    <a:pt x="2492" y="0"/>
                    <a:pt x="2141" y="180"/>
                    <a:pt x="1881" y="479"/>
                  </a:cubicBezTo>
                  <a:cubicBezTo>
                    <a:pt x="1652" y="215"/>
                    <a:pt x="1349" y="81"/>
                    <a:pt x="1051" y="81"/>
                  </a:cubicBezTo>
                  <a:cubicBezTo>
                    <a:pt x="649" y="81"/>
                    <a:pt x="255" y="324"/>
                    <a:pt x="60" y="818"/>
                  </a:cubicBezTo>
                  <a:cubicBezTo>
                    <a:pt x="0" y="979"/>
                    <a:pt x="134" y="1084"/>
                    <a:pt x="271" y="1084"/>
                  </a:cubicBezTo>
                  <a:cubicBezTo>
                    <a:pt x="360" y="1084"/>
                    <a:pt x="451" y="1039"/>
                    <a:pt x="491" y="934"/>
                  </a:cubicBezTo>
                  <a:cubicBezTo>
                    <a:pt x="607" y="641"/>
                    <a:pt x="810" y="515"/>
                    <a:pt x="1021" y="515"/>
                  </a:cubicBezTo>
                  <a:cubicBezTo>
                    <a:pt x="1273" y="515"/>
                    <a:pt x="1538" y="695"/>
                    <a:pt x="1682" y="984"/>
                  </a:cubicBezTo>
                  <a:cubicBezTo>
                    <a:pt x="1719" y="1057"/>
                    <a:pt x="1794" y="1093"/>
                    <a:pt x="1869" y="1093"/>
                  </a:cubicBezTo>
                  <a:cubicBezTo>
                    <a:pt x="1947" y="1093"/>
                    <a:pt x="2025" y="1055"/>
                    <a:pt x="2063" y="984"/>
                  </a:cubicBezTo>
                  <a:cubicBezTo>
                    <a:pt x="2226" y="687"/>
                    <a:pt x="2538" y="428"/>
                    <a:pt x="2812" y="428"/>
                  </a:cubicBezTo>
                  <a:cubicBezTo>
                    <a:pt x="2995" y="428"/>
                    <a:pt x="3161" y="544"/>
                    <a:pt x="3254" y="843"/>
                  </a:cubicBezTo>
                  <a:cubicBezTo>
                    <a:pt x="3291" y="952"/>
                    <a:pt x="3381" y="999"/>
                    <a:pt x="3470" y="999"/>
                  </a:cubicBezTo>
                  <a:cubicBezTo>
                    <a:pt x="3605" y="999"/>
                    <a:pt x="3739" y="892"/>
                    <a:pt x="3685" y="727"/>
                  </a:cubicBezTo>
                  <a:cubicBezTo>
                    <a:pt x="3520" y="216"/>
                    <a:pt x="3183" y="0"/>
                    <a:pt x="28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29"/>
            <p:cNvSpPr/>
            <p:nvPr/>
          </p:nvSpPr>
          <p:spPr>
            <a:xfrm flipH="1">
              <a:off x="2294965" y="3719294"/>
              <a:ext cx="152543" cy="136568"/>
            </a:xfrm>
            <a:custGeom>
              <a:rect b="b" l="l" r="r" t="t"/>
              <a:pathLst>
                <a:path extrusionOk="0" h="1631" w="1820">
                  <a:moveTo>
                    <a:pt x="1014" y="1"/>
                  </a:moveTo>
                  <a:cubicBezTo>
                    <a:pt x="791" y="1"/>
                    <a:pt x="574" y="75"/>
                    <a:pt x="381" y="242"/>
                  </a:cubicBezTo>
                  <a:cubicBezTo>
                    <a:pt x="33" y="540"/>
                    <a:pt x="0" y="1069"/>
                    <a:pt x="124" y="1474"/>
                  </a:cubicBezTo>
                  <a:cubicBezTo>
                    <a:pt x="157" y="1583"/>
                    <a:pt x="245" y="1630"/>
                    <a:pt x="334" y="1630"/>
                  </a:cubicBezTo>
                  <a:cubicBezTo>
                    <a:pt x="468" y="1630"/>
                    <a:pt x="604" y="1523"/>
                    <a:pt x="555" y="1359"/>
                  </a:cubicBezTo>
                  <a:cubicBezTo>
                    <a:pt x="472" y="1102"/>
                    <a:pt x="464" y="813"/>
                    <a:pt x="654" y="597"/>
                  </a:cubicBezTo>
                  <a:cubicBezTo>
                    <a:pt x="749" y="486"/>
                    <a:pt x="873" y="442"/>
                    <a:pt x="1002" y="442"/>
                  </a:cubicBezTo>
                  <a:cubicBezTo>
                    <a:pt x="1132" y="442"/>
                    <a:pt x="1266" y="486"/>
                    <a:pt x="1382" y="548"/>
                  </a:cubicBezTo>
                  <a:cubicBezTo>
                    <a:pt x="1416" y="565"/>
                    <a:pt x="1450" y="572"/>
                    <a:pt x="1481" y="572"/>
                  </a:cubicBezTo>
                  <a:cubicBezTo>
                    <a:pt x="1683" y="572"/>
                    <a:pt x="1820" y="273"/>
                    <a:pt x="1605" y="159"/>
                  </a:cubicBezTo>
                  <a:cubicBezTo>
                    <a:pt x="1412" y="58"/>
                    <a:pt x="1211" y="1"/>
                    <a:pt x="101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29"/>
            <p:cNvSpPr/>
            <p:nvPr/>
          </p:nvSpPr>
          <p:spPr>
            <a:xfrm flipH="1">
              <a:off x="1287928" y="1878351"/>
              <a:ext cx="283043" cy="775447"/>
            </a:xfrm>
            <a:custGeom>
              <a:rect b="b" l="l" r="r" t="t"/>
              <a:pathLst>
                <a:path extrusionOk="0" h="9261" w="3377">
                  <a:moveTo>
                    <a:pt x="2000" y="1"/>
                  </a:moveTo>
                  <a:cubicBezTo>
                    <a:pt x="1740" y="1"/>
                    <a:pt x="1426" y="267"/>
                    <a:pt x="1341" y="475"/>
                  </a:cubicBezTo>
                  <a:cubicBezTo>
                    <a:pt x="1209" y="814"/>
                    <a:pt x="1242" y="1228"/>
                    <a:pt x="1275" y="1584"/>
                  </a:cubicBezTo>
                  <a:cubicBezTo>
                    <a:pt x="1259" y="1551"/>
                    <a:pt x="1234" y="1526"/>
                    <a:pt x="1209" y="1501"/>
                  </a:cubicBezTo>
                  <a:cubicBezTo>
                    <a:pt x="1124" y="1419"/>
                    <a:pt x="1019" y="1383"/>
                    <a:pt x="915" y="1383"/>
                  </a:cubicBezTo>
                  <a:cubicBezTo>
                    <a:pt x="725" y="1383"/>
                    <a:pt x="537" y="1504"/>
                    <a:pt x="472" y="1691"/>
                  </a:cubicBezTo>
                  <a:cubicBezTo>
                    <a:pt x="340" y="2039"/>
                    <a:pt x="530" y="2502"/>
                    <a:pt x="646" y="2825"/>
                  </a:cubicBezTo>
                  <a:cubicBezTo>
                    <a:pt x="721" y="3040"/>
                    <a:pt x="803" y="3238"/>
                    <a:pt x="903" y="3445"/>
                  </a:cubicBezTo>
                  <a:cubicBezTo>
                    <a:pt x="801" y="3411"/>
                    <a:pt x="698" y="3389"/>
                    <a:pt x="602" y="3389"/>
                  </a:cubicBezTo>
                  <a:cubicBezTo>
                    <a:pt x="400" y="3389"/>
                    <a:pt x="228" y="3485"/>
                    <a:pt x="166" y="3760"/>
                  </a:cubicBezTo>
                  <a:cubicBezTo>
                    <a:pt x="92" y="4091"/>
                    <a:pt x="191" y="4463"/>
                    <a:pt x="365" y="4786"/>
                  </a:cubicBezTo>
                  <a:cubicBezTo>
                    <a:pt x="315" y="4786"/>
                    <a:pt x="266" y="4802"/>
                    <a:pt x="216" y="4827"/>
                  </a:cubicBezTo>
                  <a:cubicBezTo>
                    <a:pt x="9" y="4943"/>
                    <a:pt x="1" y="5233"/>
                    <a:pt x="9" y="5439"/>
                  </a:cubicBezTo>
                  <a:cubicBezTo>
                    <a:pt x="34" y="5894"/>
                    <a:pt x="224" y="6325"/>
                    <a:pt x="390" y="6738"/>
                  </a:cubicBezTo>
                  <a:cubicBezTo>
                    <a:pt x="423" y="6813"/>
                    <a:pt x="572" y="7078"/>
                    <a:pt x="688" y="7334"/>
                  </a:cubicBezTo>
                  <a:cubicBezTo>
                    <a:pt x="638" y="7930"/>
                    <a:pt x="646" y="8534"/>
                    <a:pt x="762" y="9146"/>
                  </a:cubicBezTo>
                  <a:cubicBezTo>
                    <a:pt x="776" y="9225"/>
                    <a:pt x="837" y="9260"/>
                    <a:pt x="899" y="9260"/>
                  </a:cubicBezTo>
                  <a:cubicBezTo>
                    <a:pt x="980" y="9260"/>
                    <a:pt x="1062" y="9200"/>
                    <a:pt x="1043" y="9097"/>
                  </a:cubicBezTo>
                  <a:cubicBezTo>
                    <a:pt x="952" y="8600"/>
                    <a:pt x="928" y="8112"/>
                    <a:pt x="952" y="7624"/>
                  </a:cubicBezTo>
                  <a:cubicBezTo>
                    <a:pt x="1176" y="7152"/>
                    <a:pt x="1457" y="6714"/>
                    <a:pt x="1763" y="6275"/>
                  </a:cubicBezTo>
                  <a:cubicBezTo>
                    <a:pt x="1975" y="5989"/>
                    <a:pt x="2365" y="5100"/>
                    <a:pt x="1867" y="5100"/>
                  </a:cubicBezTo>
                  <a:cubicBezTo>
                    <a:pt x="1860" y="5100"/>
                    <a:pt x="1853" y="5100"/>
                    <a:pt x="1846" y="5100"/>
                  </a:cubicBezTo>
                  <a:cubicBezTo>
                    <a:pt x="1796" y="5100"/>
                    <a:pt x="1730" y="5117"/>
                    <a:pt x="1647" y="5142"/>
                  </a:cubicBezTo>
                  <a:cubicBezTo>
                    <a:pt x="1995" y="4852"/>
                    <a:pt x="2425" y="4629"/>
                    <a:pt x="2549" y="4157"/>
                  </a:cubicBezTo>
                  <a:cubicBezTo>
                    <a:pt x="2642" y="3798"/>
                    <a:pt x="2471" y="3698"/>
                    <a:pt x="2214" y="3698"/>
                  </a:cubicBezTo>
                  <a:cubicBezTo>
                    <a:pt x="2126" y="3698"/>
                    <a:pt x="2029" y="3710"/>
                    <a:pt x="1929" y="3727"/>
                  </a:cubicBezTo>
                  <a:cubicBezTo>
                    <a:pt x="2227" y="3627"/>
                    <a:pt x="2483" y="3288"/>
                    <a:pt x="2731" y="3106"/>
                  </a:cubicBezTo>
                  <a:cubicBezTo>
                    <a:pt x="3004" y="2916"/>
                    <a:pt x="3377" y="2659"/>
                    <a:pt x="3302" y="2270"/>
                  </a:cubicBezTo>
                  <a:cubicBezTo>
                    <a:pt x="3258" y="2043"/>
                    <a:pt x="3094" y="1966"/>
                    <a:pt x="2910" y="1966"/>
                  </a:cubicBezTo>
                  <a:cubicBezTo>
                    <a:pt x="2746" y="1966"/>
                    <a:pt x="2566" y="2027"/>
                    <a:pt x="2442" y="2097"/>
                  </a:cubicBezTo>
                  <a:cubicBezTo>
                    <a:pt x="2301" y="2171"/>
                    <a:pt x="2152" y="2270"/>
                    <a:pt x="2020" y="2386"/>
                  </a:cubicBezTo>
                  <a:cubicBezTo>
                    <a:pt x="2086" y="2155"/>
                    <a:pt x="2144" y="1931"/>
                    <a:pt x="2193" y="1724"/>
                  </a:cubicBezTo>
                  <a:cubicBezTo>
                    <a:pt x="2309" y="1286"/>
                    <a:pt x="2508" y="649"/>
                    <a:pt x="2301" y="210"/>
                  </a:cubicBezTo>
                  <a:cubicBezTo>
                    <a:pt x="2232" y="59"/>
                    <a:pt x="2122" y="1"/>
                    <a:pt x="20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29"/>
            <p:cNvSpPr/>
            <p:nvPr/>
          </p:nvSpPr>
          <p:spPr>
            <a:xfrm flipH="1">
              <a:off x="1405436" y="1956223"/>
              <a:ext cx="99991" cy="542335"/>
            </a:xfrm>
            <a:custGeom>
              <a:rect b="b" l="l" r="r" t="t"/>
              <a:pathLst>
                <a:path extrusionOk="0" h="6477" w="1193">
                  <a:moveTo>
                    <a:pt x="1101" y="1"/>
                  </a:moveTo>
                  <a:cubicBezTo>
                    <a:pt x="1075" y="1"/>
                    <a:pt x="1049" y="15"/>
                    <a:pt x="1039" y="50"/>
                  </a:cubicBezTo>
                  <a:cubicBezTo>
                    <a:pt x="328" y="2085"/>
                    <a:pt x="96" y="4261"/>
                    <a:pt x="5" y="6404"/>
                  </a:cubicBezTo>
                  <a:cubicBezTo>
                    <a:pt x="1" y="6452"/>
                    <a:pt x="37" y="6477"/>
                    <a:pt x="74" y="6477"/>
                  </a:cubicBezTo>
                  <a:cubicBezTo>
                    <a:pt x="107" y="6477"/>
                    <a:pt x="142" y="6456"/>
                    <a:pt x="146" y="6412"/>
                  </a:cubicBezTo>
                  <a:cubicBezTo>
                    <a:pt x="237" y="4278"/>
                    <a:pt x="468" y="2118"/>
                    <a:pt x="1172" y="91"/>
                  </a:cubicBezTo>
                  <a:cubicBezTo>
                    <a:pt x="1192" y="40"/>
                    <a:pt x="1146" y="1"/>
                    <a:pt x="11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29"/>
            <p:cNvSpPr/>
            <p:nvPr/>
          </p:nvSpPr>
          <p:spPr>
            <a:xfrm flipH="1">
              <a:off x="838260" y="2109872"/>
              <a:ext cx="551587" cy="592324"/>
            </a:xfrm>
            <a:custGeom>
              <a:rect b="b" l="l" r="r" t="t"/>
              <a:pathLst>
                <a:path extrusionOk="0" h="7074" w="6581">
                  <a:moveTo>
                    <a:pt x="6132" y="1"/>
                  </a:moveTo>
                  <a:cubicBezTo>
                    <a:pt x="6096" y="1"/>
                    <a:pt x="6057" y="6"/>
                    <a:pt x="6015" y="18"/>
                  </a:cubicBezTo>
                  <a:cubicBezTo>
                    <a:pt x="5543" y="151"/>
                    <a:pt x="5196" y="722"/>
                    <a:pt x="4939" y="1094"/>
                  </a:cubicBezTo>
                  <a:cubicBezTo>
                    <a:pt x="4823" y="1268"/>
                    <a:pt x="4683" y="1466"/>
                    <a:pt x="4558" y="1665"/>
                  </a:cubicBezTo>
                  <a:cubicBezTo>
                    <a:pt x="4558" y="1491"/>
                    <a:pt x="4534" y="1317"/>
                    <a:pt x="4501" y="1160"/>
                  </a:cubicBezTo>
                  <a:cubicBezTo>
                    <a:pt x="4447" y="917"/>
                    <a:pt x="4266" y="564"/>
                    <a:pt x="3994" y="564"/>
                  </a:cubicBezTo>
                  <a:cubicBezTo>
                    <a:pt x="3933" y="564"/>
                    <a:pt x="3867" y="581"/>
                    <a:pt x="3797" y="622"/>
                  </a:cubicBezTo>
                  <a:cubicBezTo>
                    <a:pt x="3466" y="821"/>
                    <a:pt x="3516" y="1268"/>
                    <a:pt x="3541" y="1599"/>
                  </a:cubicBezTo>
                  <a:cubicBezTo>
                    <a:pt x="3574" y="1913"/>
                    <a:pt x="3483" y="2327"/>
                    <a:pt x="3599" y="2608"/>
                  </a:cubicBezTo>
                  <a:cubicBezTo>
                    <a:pt x="3473" y="2394"/>
                    <a:pt x="3328" y="2216"/>
                    <a:pt x="3169" y="2216"/>
                  </a:cubicBezTo>
                  <a:cubicBezTo>
                    <a:pt x="3077" y="2216"/>
                    <a:pt x="2979" y="2277"/>
                    <a:pt x="2879" y="2426"/>
                  </a:cubicBezTo>
                  <a:cubicBezTo>
                    <a:pt x="2598" y="2832"/>
                    <a:pt x="2713" y="3295"/>
                    <a:pt x="2722" y="3750"/>
                  </a:cubicBezTo>
                  <a:cubicBezTo>
                    <a:pt x="2689" y="3676"/>
                    <a:pt x="2655" y="3618"/>
                    <a:pt x="2622" y="3576"/>
                  </a:cubicBezTo>
                  <a:cubicBezTo>
                    <a:pt x="2562" y="3501"/>
                    <a:pt x="2499" y="3469"/>
                    <a:pt x="2436" y="3469"/>
                  </a:cubicBezTo>
                  <a:cubicBezTo>
                    <a:pt x="2149" y="3469"/>
                    <a:pt x="1854" y="4121"/>
                    <a:pt x="1787" y="4412"/>
                  </a:cubicBezTo>
                  <a:cubicBezTo>
                    <a:pt x="1654" y="4933"/>
                    <a:pt x="1514" y="5430"/>
                    <a:pt x="1307" y="5901"/>
                  </a:cubicBezTo>
                  <a:cubicBezTo>
                    <a:pt x="951" y="6241"/>
                    <a:pt x="570" y="6547"/>
                    <a:pt x="140" y="6803"/>
                  </a:cubicBezTo>
                  <a:cubicBezTo>
                    <a:pt x="1" y="6880"/>
                    <a:pt x="84" y="7074"/>
                    <a:pt x="208" y="7074"/>
                  </a:cubicBezTo>
                  <a:cubicBezTo>
                    <a:pt x="231" y="7074"/>
                    <a:pt x="256" y="7067"/>
                    <a:pt x="281" y="7051"/>
                  </a:cubicBezTo>
                  <a:cubicBezTo>
                    <a:pt x="819" y="6737"/>
                    <a:pt x="1282" y="6348"/>
                    <a:pt x="1696" y="5918"/>
                  </a:cubicBezTo>
                  <a:cubicBezTo>
                    <a:pt x="1969" y="5843"/>
                    <a:pt x="2267" y="5777"/>
                    <a:pt x="2341" y="5744"/>
                  </a:cubicBezTo>
                  <a:cubicBezTo>
                    <a:pt x="2763" y="5603"/>
                    <a:pt x="3218" y="5471"/>
                    <a:pt x="3574" y="5190"/>
                  </a:cubicBezTo>
                  <a:cubicBezTo>
                    <a:pt x="3731" y="5057"/>
                    <a:pt x="3946" y="4859"/>
                    <a:pt x="3897" y="4627"/>
                  </a:cubicBezTo>
                  <a:cubicBezTo>
                    <a:pt x="3888" y="4577"/>
                    <a:pt x="3863" y="4528"/>
                    <a:pt x="3830" y="4486"/>
                  </a:cubicBezTo>
                  <a:cubicBezTo>
                    <a:pt x="4186" y="4412"/>
                    <a:pt x="4534" y="4238"/>
                    <a:pt x="4741" y="3965"/>
                  </a:cubicBezTo>
                  <a:cubicBezTo>
                    <a:pt x="4980" y="3626"/>
                    <a:pt x="4774" y="3369"/>
                    <a:pt x="4492" y="3204"/>
                  </a:cubicBezTo>
                  <a:cubicBezTo>
                    <a:pt x="4707" y="3138"/>
                    <a:pt x="4923" y="3072"/>
                    <a:pt x="5129" y="2989"/>
                  </a:cubicBezTo>
                  <a:cubicBezTo>
                    <a:pt x="5452" y="2865"/>
                    <a:pt x="5915" y="2699"/>
                    <a:pt x="6097" y="2377"/>
                  </a:cubicBezTo>
                  <a:cubicBezTo>
                    <a:pt x="6246" y="2112"/>
                    <a:pt x="6089" y="1723"/>
                    <a:pt x="5758" y="1698"/>
                  </a:cubicBezTo>
                  <a:lnTo>
                    <a:pt x="5651" y="1698"/>
                  </a:lnTo>
                  <a:cubicBezTo>
                    <a:pt x="5940" y="1491"/>
                    <a:pt x="6280" y="1243"/>
                    <a:pt x="6437" y="920"/>
                  </a:cubicBezTo>
                  <a:cubicBezTo>
                    <a:pt x="6581" y="648"/>
                    <a:pt x="6524" y="1"/>
                    <a:pt x="6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29"/>
            <p:cNvSpPr/>
            <p:nvPr/>
          </p:nvSpPr>
          <p:spPr>
            <a:xfrm flipH="1">
              <a:off x="904977" y="2175518"/>
              <a:ext cx="360907" cy="425529"/>
            </a:xfrm>
            <a:custGeom>
              <a:rect b="b" l="l" r="r" t="t"/>
              <a:pathLst>
                <a:path extrusionOk="0" h="5082" w="4306">
                  <a:moveTo>
                    <a:pt x="4207" y="1"/>
                  </a:moveTo>
                  <a:cubicBezTo>
                    <a:pt x="4185" y="1"/>
                    <a:pt x="4162" y="11"/>
                    <a:pt x="4147" y="37"/>
                  </a:cubicBezTo>
                  <a:cubicBezTo>
                    <a:pt x="3079" y="1899"/>
                    <a:pt x="1607" y="3487"/>
                    <a:pt x="51" y="4960"/>
                  </a:cubicBezTo>
                  <a:cubicBezTo>
                    <a:pt x="0" y="5011"/>
                    <a:pt x="52" y="5081"/>
                    <a:pt x="109" y="5081"/>
                  </a:cubicBezTo>
                  <a:cubicBezTo>
                    <a:pt x="126" y="5081"/>
                    <a:pt x="143" y="5075"/>
                    <a:pt x="159" y="5059"/>
                  </a:cubicBezTo>
                  <a:cubicBezTo>
                    <a:pt x="1714" y="3587"/>
                    <a:pt x="3195" y="1981"/>
                    <a:pt x="4271" y="111"/>
                  </a:cubicBezTo>
                  <a:cubicBezTo>
                    <a:pt x="4305" y="54"/>
                    <a:pt x="4256" y="1"/>
                    <a:pt x="42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29"/>
            <p:cNvSpPr/>
            <p:nvPr/>
          </p:nvSpPr>
          <p:spPr>
            <a:xfrm flipH="1">
              <a:off x="1083671" y="1861270"/>
              <a:ext cx="337607" cy="735757"/>
            </a:xfrm>
            <a:custGeom>
              <a:rect b="b" l="l" r="r" t="t"/>
              <a:pathLst>
                <a:path extrusionOk="0" h="8787" w="4028">
                  <a:moveTo>
                    <a:pt x="3266" y="1"/>
                  </a:moveTo>
                  <a:cubicBezTo>
                    <a:pt x="3196" y="1"/>
                    <a:pt x="3123" y="26"/>
                    <a:pt x="3047" y="83"/>
                  </a:cubicBezTo>
                  <a:cubicBezTo>
                    <a:pt x="2658" y="381"/>
                    <a:pt x="2542" y="1035"/>
                    <a:pt x="2443" y="1482"/>
                  </a:cubicBezTo>
                  <a:cubicBezTo>
                    <a:pt x="2402" y="1688"/>
                    <a:pt x="2344" y="1920"/>
                    <a:pt x="2302" y="2152"/>
                  </a:cubicBezTo>
                  <a:cubicBezTo>
                    <a:pt x="2236" y="1986"/>
                    <a:pt x="2153" y="1829"/>
                    <a:pt x="2062" y="1697"/>
                  </a:cubicBezTo>
                  <a:cubicBezTo>
                    <a:pt x="1942" y="1524"/>
                    <a:pt x="1709" y="1312"/>
                    <a:pt x="1487" y="1312"/>
                  </a:cubicBezTo>
                  <a:cubicBezTo>
                    <a:pt x="1389" y="1312"/>
                    <a:pt x="1294" y="1353"/>
                    <a:pt x="1210" y="1457"/>
                  </a:cubicBezTo>
                  <a:cubicBezTo>
                    <a:pt x="970" y="1771"/>
                    <a:pt x="1185" y="2168"/>
                    <a:pt x="1334" y="2466"/>
                  </a:cubicBezTo>
                  <a:cubicBezTo>
                    <a:pt x="1475" y="2739"/>
                    <a:pt x="1549" y="3161"/>
                    <a:pt x="1764" y="3385"/>
                  </a:cubicBezTo>
                  <a:cubicBezTo>
                    <a:pt x="1597" y="3260"/>
                    <a:pt x="1431" y="3160"/>
                    <a:pt x="1296" y="3160"/>
                  </a:cubicBezTo>
                  <a:cubicBezTo>
                    <a:pt x="1171" y="3160"/>
                    <a:pt x="1071" y="3245"/>
                    <a:pt x="1020" y="3476"/>
                  </a:cubicBezTo>
                  <a:cubicBezTo>
                    <a:pt x="904" y="3955"/>
                    <a:pt x="1185" y="4344"/>
                    <a:pt x="1359" y="4766"/>
                  </a:cubicBezTo>
                  <a:cubicBezTo>
                    <a:pt x="1301" y="4708"/>
                    <a:pt x="1251" y="4667"/>
                    <a:pt x="1202" y="4642"/>
                  </a:cubicBezTo>
                  <a:cubicBezTo>
                    <a:pt x="1149" y="4612"/>
                    <a:pt x="1102" y="4598"/>
                    <a:pt x="1059" y="4598"/>
                  </a:cubicBezTo>
                  <a:cubicBezTo>
                    <a:pt x="735" y="4598"/>
                    <a:pt x="695" y="5404"/>
                    <a:pt x="738" y="5726"/>
                  </a:cubicBezTo>
                  <a:cubicBezTo>
                    <a:pt x="805" y="6256"/>
                    <a:pt x="854" y="6769"/>
                    <a:pt x="838" y="7290"/>
                  </a:cubicBezTo>
                  <a:cubicBezTo>
                    <a:pt x="639" y="7737"/>
                    <a:pt x="391" y="8159"/>
                    <a:pt x="85" y="8556"/>
                  </a:cubicBezTo>
                  <a:cubicBezTo>
                    <a:pt x="0" y="8665"/>
                    <a:pt x="96" y="8787"/>
                    <a:pt x="200" y="8787"/>
                  </a:cubicBezTo>
                  <a:cubicBezTo>
                    <a:pt x="238" y="8787"/>
                    <a:pt x="277" y="8770"/>
                    <a:pt x="308" y="8730"/>
                  </a:cubicBezTo>
                  <a:cubicBezTo>
                    <a:pt x="689" y="8241"/>
                    <a:pt x="978" y="7712"/>
                    <a:pt x="1210" y="7158"/>
                  </a:cubicBezTo>
                  <a:cubicBezTo>
                    <a:pt x="1433" y="6984"/>
                    <a:pt x="1682" y="6818"/>
                    <a:pt x="1748" y="6760"/>
                  </a:cubicBezTo>
                  <a:cubicBezTo>
                    <a:pt x="2087" y="6471"/>
                    <a:pt x="2451" y="6181"/>
                    <a:pt x="2683" y="5792"/>
                  </a:cubicBezTo>
                  <a:cubicBezTo>
                    <a:pt x="2782" y="5610"/>
                    <a:pt x="2906" y="5346"/>
                    <a:pt x="2782" y="5147"/>
                  </a:cubicBezTo>
                  <a:cubicBezTo>
                    <a:pt x="2749" y="5097"/>
                    <a:pt x="2708" y="5064"/>
                    <a:pt x="2666" y="5039"/>
                  </a:cubicBezTo>
                  <a:cubicBezTo>
                    <a:pt x="2973" y="4841"/>
                    <a:pt x="3229" y="4551"/>
                    <a:pt x="3312" y="4229"/>
                  </a:cubicBezTo>
                  <a:cubicBezTo>
                    <a:pt x="3419" y="3823"/>
                    <a:pt x="3130" y="3658"/>
                    <a:pt x="2807" y="3608"/>
                  </a:cubicBezTo>
                  <a:cubicBezTo>
                    <a:pt x="2981" y="3467"/>
                    <a:pt x="3155" y="3327"/>
                    <a:pt x="3320" y="3178"/>
                  </a:cubicBezTo>
                  <a:cubicBezTo>
                    <a:pt x="3577" y="2938"/>
                    <a:pt x="3949" y="2615"/>
                    <a:pt x="3999" y="2243"/>
                  </a:cubicBezTo>
                  <a:cubicBezTo>
                    <a:pt x="4027" y="1984"/>
                    <a:pt x="3812" y="1719"/>
                    <a:pt x="3549" y="1719"/>
                  </a:cubicBezTo>
                  <a:cubicBezTo>
                    <a:pt x="3510" y="1719"/>
                    <a:pt x="3469" y="1725"/>
                    <a:pt x="3428" y="1738"/>
                  </a:cubicBezTo>
                  <a:cubicBezTo>
                    <a:pt x="3394" y="1746"/>
                    <a:pt x="3361" y="1763"/>
                    <a:pt x="3328" y="1779"/>
                  </a:cubicBezTo>
                  <a:cubicBezTo>
                    <a:pt x="3519" y="1482"/>
                    <a:pt x="3742" y="1126"/>
                    <a:pt x="3775" y="770"/>
                  </a:cubicBezTo>
                  <a:cubicBezTo>
                    <a:pt x="3802" y="493"/>
                    <a:pt x="3575" y="1"/>
                    <a:pt x="32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29"/>
            <p:cNvSpPr/>
            <p:nvPr/>
          </p:nvSpPr>
          <p:spPr>
            <a:xfrm flipH="1">
              <a:off x="1158517" y="1937550"/>
              <a:ext cx="181711" cy="522993"/>
            </a:xfrm>
            <a:custGeom>
              <a:rect b="b" l="l" r="r" t="t"/>
              <a:pathLst>
                <a:path extrusionOk="0" h="6246" w="2168">
                  <a:moveTo>
                    <a:pt x="2083" y="0"/>
                  </a:moveTo>
                  <a:cubicBezTo>
                    <a:pt x="2051" y="0"/>
                    <a:pt x="2021" y="18"/>
                    <a:pt x="2014" y="58"/>
                  </a:cubicBezTo>
                  <a:cubicBezTo>
                    <a:pt x="1708" y="2184"/>
                    <a:pt x="922" y="4211"/>
                    <a:pt x="28" y="6147"/>
                  </a:cubicBezTo>
                  <a:cubicBezTo>
                    <a:pt x="1" y="6202"/>
                    <a:pt x="49" y="6245"/>
                    <a:pt x="94" y="6245"/>
                  </a:cubicBezTo>
                  <a:cubicBezTo>
                    <a:pt x="118" y="6245"/>
                    <a:pt x="141" y="6234"/>
                    <a:pt x="152" y="6205"/>
                  </a:cubicBezTo>
                  <a:cubicBezTo>
                    <a:pt x="1062" y="4252"/>
                    <a:pt x="1848" y="2217"/>
                    <a:pt x="2163" y="82"/>
                  </a:cubicBezTo>
                  <a:cubicBezTo>
                    <a:pt x="2167" y="31"/>
                    <a:pt x="2124" y="0"/>
                    <a:pt x="20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29"/>
            <p:cNvSpPr/>
            <p:nvPr/>
          </p:nvSpPr>
          <p:spPr>
            <a:xfrm flipH="1">
              <a:off x="1281642" y="2545616"/>
              <a:ext cx="649902" cy="1102506"/>
            </a:xfrm>
            <a:custGeom>
              <a:rect b="b" l="l" r="r" t="t"/>
              <a:pathLst>
                <a:path extrusionOk="0" h="13167" w="7754">
                  <a:moveTo>
                    <a:pt x="5252" y="0"/>
                  </a:moveTo>
                  <a:cubicBezTo>
                    <a:pt x="4554" y="0"/>
                    <a:pt x="3904" y="327"/>
                    <a:pt x="3393" y="929"/>
                  </a:cubicBezTo>
                  <a:cubicBezTo>
                    <a:pt x="2499" y="1988"/>
                    <a:pt x="2118" y="3453"/>
                    <a:pt x="1713" y="4743"/>
                  </a:cubicBezTo>
                  <a:cubicBezTo>
                    <a:pt x="1076" y="6779"/>
                    <a:pt x="546" y="8856"/>
                    <a:pt x="273" y="10974"/>
                  </a:cubicBezTo>
                  <a:cubicBezTo>
                    <a:pt x="199" y="11561"/>
                    <a:pt x="0" y="12455"/>
                    <a:pt x="356" y="12984"/>
                  </a:cubicBezTo>
                  <a:cubicBezTo>
                    <a:pt x="444" y="13117"/>
                    <a:pt x="563" y="13166"/>
                    <a:pt x="689" y="13166"/>
                  </a:cubicBezTo>
                  <a:cubicBezTo>
                    <a:pt x="894" y="13166"/>
                    <a:pt x="1121" y="13036"/>
                    <a:pt x="1274" y="12918"/>
                  </a:cubicBezTo>
                  <a:cubicBezTo>
                    <a:pt x="2044" y="12331"/>
                    <a:pt x="2607" y="11404"/>
                    <a:pt x="3136" y="10618"/>
                  </a:cubicBezTo>
                  <a:cubicBezTo>
                    <a:pt x="3724" y="9749"/>
                    <a:pt x="4328" y="8914"/>
                    <a:pt x="4956" y="8078"/>
                  </a:cubicBezTo>
                  <a:cubicBezTo>
                    <a:pt x="5627" y="7184"/>
                    <a:pt x="6264" y="6266"/>
                    <a:pt x="6802" y="5289"/>
                  </a:cubicBezTo>
                  <a:cubicBezTo>
                    <a:pt x="7290" y="4421"/>
                    <a:pt x="7745" y="3411"/>
                    <a:pt x="7753" y="2394"/>
                  </a:cubicBezTo>
                  <a:cubicBezTo>
                    <a:pt x="7753" y="1442"/>
                    <a:pt x="7248" y="722"/>
                    <a:pt x="6404" y="292"/>
                  </a:cubicBezTo>
                  <a:cubicBezTo>
                    <a:pt x="6016" y="95"/>
                    <a:pt x="5627" y="0"/>
                    <a:pt x="52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29"/>
            <p:cNvSpPr/>
            <p:nvPr/>
          </p:nvSpPr>
          <p:spPr>
            <a:xfrm flipH="1">
              <a:off x="1505064" y="2886999"/>
              <a:ext cx="256809" cy="93278"/>
            </a:xfrm>
            <a:custGeom>
              <a:rect b="b" l="l" r="r" t="t"/>
              <a:pathLst>
                <a:path extrusionOk="0" h="1114" w="3064">
                  <a:moveTo>
                    <a:pt x="186" y="0"/>
                  </a:moveTo>
                  <a:cubicBezTo>
                    <a:pt x="20" y="0"/>
                    <a:pt x="1" y="285"/>
                    <a:pt x="191" y="338"/>
                  </a:cubicBezTo>
                  <a:cubicBezTo>
                    <a:pt x="1051" y="578"/>
                    <a:pt x="1929" y="752"/>
                    <a:pt x="2756" y="1099"/>
                  </a:cubicBezTo>
                  <a:cubicBezTo>
                    <a:pt x="2779" y="1109"/>
                    <a:pt x="2802" y="1113"/>
                    <a:pt x="2823" y="1113"/>
                  </a:cubicBezTo>
                  <a:cubicBezTo>
                    <a:pt x="2981" y="1113"/>
                    <a:pt x="3064" y="865"/>
                    <a:pt x="2888" y="785"/>
                  </a:cubicBezTo>
                  <a:cubicBezTo>
                    <a:pt x="2036" y="429"/>
                    <a:pt x="1126" y="247"/>
                    <a:pt x="232" y="7"/>
                  </a:cubicBezTo>
                  <a:cubicBezTo>
                    <a:pt x="216" y="3"/>
                    <a:pt x="200" y="0"/>
                    <a:pt x="1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29"/>
            <p:cNvSpPr/>
            <p:nvPr/>
          </p:nvSpPr>
          <p:spPr>
            <a:xfrm flipH="1">
              <a:off x="1536179" y="3088844"/>
              <a:ext cx="234431" cy="157250"/>
            </a:xfrm>
            <a:custGeom>
              <a:rect b="b" l="l" r="r" t="t"/>
              <a:pathLst>
                <a:path extrusionOk="0" h="1878" w="2797">
                  <a:moveTo>
                    <a:pt x="241" y="1"/>
                  </a:moveTo>
                  <a:cubicBezTo>
                    <a:pt x="83" y="1"/>
                    <a:pt x="0" y="249"/>
                    <a:pt x="176" y="329"/>
                  </a:cubicBezTo>
                  <a:cubicBezTo>
                    <a:pt x="564" y="495"/>
                    <a:pt x="970" y="652"/>
                    <a:pt x="1351" y="834"/>
                  </a:cubicBezTo>
                  <a:cubicBezTo>
                    <a:pt x="1764" y="1041"/>
                    <a:pt x="2261" y="1314"/>
                    <a:pt x="2434" y="1777"/>
                  </a:cubicBezTo>
                  <a:cubicBezTo>
                    <a:pt x="2461" y="1848"/>
                    <a:pt x="2518" y="1878"/>
                    <a:pt x="2577" y="1878"/>
                  </a:cubicBezTo>
                  <a:cubicBezTo>
                    <a:pt x="2684" y="1878"/>
                    <a:pt x="2797" y="1781"/>
                    <a:pt x="2749" y="1653"/>
                  </a:cubicBezTo>
                  <a:cubicBezTo>
                    <a:pt x="2401" y="710"/>
                    <a:pt x="1135" y="371"/>
                    <a:pt x="308" y="15"/>
                  </a:cubicBezTo>
                  <a:cubicBezTo>
                    <a:pt x="285" y="5"/>
                    <a:pt x="262" y="1"/>
                    <a:pt x="2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29"/>
            <p:cNvSpPr/>
            <p:nvPr/>
          </p:nvSpPr>
          <p:spPr>
            <a:xfrm flipH="1">
              <a:off x="1595936" y="3168033"/>
              <a:ext cx="251780" cy="95790"/>
            </a:xfrm>
            <a:custGeom>
              <a:rect b="b" l="l" r="r" t="t"/>
              <a:pathLst>
                <a:path extrusionOk="0" h="1144" w="3004">
                  <a:moveTo>
                    <a:pt x="288" y="0"/>
                  </a:moveTo>
                  <a:cubicBezTo>
                    <a:pt x="264" y="0"/>
                    <a:pt x="240" y="0"/>
                    <a:pt x="215" y="1"/>
                  </a:cubicBezTo>
                  <a:cubicBezTo>
                    <a:pt x="0" y="9"/>
                    <a:pt x="42" y="340"/>
                    <a:pt x="257" y="340"/>
                  </a:cubicBezTo>
                  <a:cubicBezTo>
                    <a:pt x="279" y="340"/>
                    <a:pt x="302" y="339"/>
                    <a:pt x="324" y="339"/>
                  </a:cubicBezTo>
                  <a:cubicBezTo>
                    <a:pt x="1181" y="339"/>
                    <a:pt x="1931" y="796"/>
                    <a:pt x="2689" y="1126"/>
                  </a:cubicBezTo>
                  <a:cubicBezTo>
                    <a:pt x="2715" y="1138"/>
                    <a:pt x="2739" y="1143"/>
                    <a:pt x="2762" y="1143"/>
                  </a:cubicBezTo>
                  <a:cubicBezTo>
                    <a:pt x="2918" y="1143"/>
                    <a:pt x="3003" y="900"/>
                    <a:pt x="2830" y="820"/>
                  </a:cubicBezTo>
                  <a:cubicBezTo>
                    <a:pt x="2007" y="457"/>
                    <a:pt x="1216" y="0"/>
                    <a:pt x="2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29"/>
            <p:cNvSpPr/>
            <p:nvPr/>
          </p:nvSpPr>
          <p:spPr>
            <a:xfrm flipH="1" rot="692411">
              <a:off x="1335380" y="2589165"/>
              <a:ext cx="260830" cy="228422"/>
            </a:xfrm>
            <a:custGeom>
              <a:rect b="b" l="l" r="r" t="t"/>
              <a:pathLst>
                <a:path extrusionOk="0" h="2728" w="3112">
                  <a:moveTo>
                    <a:pt x="280" y="1"/>
                  </a:moveTo>
                  <a:cubicBezTo>
                    <a:pt x="103" y="1"/>
                    <a:pt x="0" y="269"/>
                    <a:pt x="190" y="322"/>
                  </a:cubicBezTo>
                  <a:cubicBezTo>
                    <a:pt x="744" y="480"/>
                    <a:pt x="1257" y="711"/>
                    <a:pt x="1696" y="1092"/>
                  </a:cubicBezTo>
                  <a:cubicBezTo>
                    <a:pt x="2167" y="1506"/>
                    <a:pt x="2474" y="2077"/>
                    <a:pt x="2738" y="2631"/>
                  </a:cubicBezTo>
                  <a:cubicBezTo>
                    <a:pt x="2771" y="2699"/>
                    <a:pt x="2832" y="2728"/>
                    <a:pt x="2893" y="2728"/>
                  </a:cubicBezTo>
                  <a:cubicBezTo>
                    <a:pt x="3002" y="2728"/>
                    <a:pt x="3111" y="2634"/>
                    <a:pt x="3053" y="2507"/>
                  </a:cubicBezTo>
                  <a:cubicBezTo>
                    <a:pt x="2780" y="1944"/>
                    <a:pt x="2474" y="1406"/>
                    <a:pt x="2035" y="951"/>
                  </a:cubicBezTo>
                  <a:cubicBezTo>
                    <a:pt x="1572" y="480"/>
                    <a:pt x="959" y="190"/>
                    <a:pt x="331" y="8"/>
                  </a:cubicBezTo>
                  <a:cubicBezTo>
                    <a:pt x="313" y="3"/>
                    <a:pt x="296" y="1"/>
                    <a:pt x="2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29"/>
            <p:cNvSpPr/>
            <p:nvPr/>
          </p:nvSpPr>
          <p:spPr>
            <a:xfrm flipH="1">
              <a:off x="1337092" y="2773611"/>
              <a:ext cx="179448" cy="132465"/>
            </a:xfrm>
            <a:custGeom>
              <a:rect b="b" l="l" r="r" t="t"/>
              <a:pathLst>
                <a:path extrusionOk="0" h="1582" w="2141">
                  <a:moveTo>
                    <a:pt x="237" y="0"/>
                  </a:moveTo>
                  <a:cubicBezTo>
                    <a:pt x="81" y="0"/>
                    <a:pt x="1" y="250"/>
                    <a:pt x="175" y="323"/>
                  </a:cubicBezTo>
                  <a:cubicBezTo>
                    <a:pt x="795" y="604"/>
                    <a:pt x="1341" y="977"/>
                    <a:pt x="1772" y="1514"/>
                  </a:cubicBezTo>
                  <a:cubicBezTo>
                    <a:pt x="1808" y="1562"/>
                    <a:pt x="1854" y="1581"/>
                    <a:pt x="1900" y="1581"/>
                  </a:cubicBezTo>
                  <a:cubicBezTo>
                    <a:pt x="2023" y="1581"/>
                    <a:pt x="2141" y="1442"/>
                    <a:pt x="2045" y="1316"/>
                  </a:cubicBezTo>
                  <a:cubicBezTo>
                    <a:pt x="1581" y="728"/>
                    <a:pt x="986" y="323"/>
                    <a:pt x="307" y="17"/>
                  </a:cubicBezTo>
                  <a:cubicBezTo>
                    <a:pt x="282" y="5"/>
                    <a:pt x="259" y="0"/>
                    <a:pt x="2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29"/>
            <p:cNvSpPr/>
            <p:nvPr/>
          </p:nvSpPr>
          <p:spPr>
            <a:xfrm flipH="1">
              <a:off x="1761863" y="3469301"/>
              <a:ext cx="143240" cy="90766"/>
            </a:xfrm>
            <a:custGeom>
              <a:rect b="b" l="l" r="r" t="t"/>
              <a:pathLst>
                <a:path extrusionOk="0" h="1084" w="1709">
                  <a:moveTo>
                    <a:pt x="242" y="0"/>
                  </a:moveTo>
                  <a:cubicBezTo>
                    <a:pt x="81" y="0"/>
                    <a:pt x="1" y="251"/>
                    <a:pt x="175" y="323"/>
                  </a:cubicBezTo>
                  <a:cubicBezTo>
                    <a:pt x="588" y="505"/>
                    <a:pt x="1027" y="687"/>
                    <a:pt x="1325" y="1026"/>
                  </a:cubicBezTo>
                  <a:cubicBezTo>
                    <a:pt x="1363" y="1067"/>
                    <a:pt x="1410" y="1084"/>
                    <a:pt x="1455" y="1084"/>
                  </a:cubicBezTo>
                  <a:cubicBezTo>
                    <a:pt x="1586" y="1084"/>
                    <a:pt x="1708" y="944"/>
                    <a:pt x="1598" y="828"/>
                  </a:cubicBezTo>
                  <a:cubicBezTo>
                    <a:pt x="1250" y="439"/>
                    <a:pt x="779" y="224"/>
                    <a:pt x="315" y="17"/>
                  </a:cubicBezTo>
                  <a:cubicBezTo>
                    <a:pt x="289" y="6"/>
                    <a:pt x="265" y="0"/>
                    <a:pt x="2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29"/>
            <p:cNvSpPr/>
            <p:nvPr/>
          </p:nvSpPr>
          <p:spPr>
            <a:xfrm flipH="1">
              <a:off x="1899610" y="2597614"/>
              <a:ext cx="633222" cy="600864"/>
            </a:xfrm>
            <a:custGeom>
              <a:rect b="b" l="l" r="r" t="t"/>
              <a:pathLst>
                <a:path extrusionOk="0" h="7176" w="7555">
                  <a:moveTo>
                    <a:pt x="1248" y="1"/>
                  </a:moveTo>
                  <a:cubicBezTo>
                    <a:pt x="841" y="1"/>
                    <a:pt x="449" y="336"/>
                    <a:pt x="257" y="656"/>
                  </a:cubicBezTo>
                  <a:cubicBezTo>
                    <a:pt x="0" y="1069"/>
                    <a:pt x="125" y="1566"/>
                    <a:pt x="331" y="1963"/>
                  </a:cubicBezTo>
                  <a:cubicBezTo>
                    <a:pt x="629" y="2559"/>
                    <a:pt x="1134" y="3038"/>
                    <a:pt x="1606" y="3494"/>
                  </a:cubicBezTo>
                  <a:cubicBezTo>
                    <a:pt x="2127" y="3990"/>
                    <a:pt x="2615" y="4520"/>
                    <a:pt x="3128" y="5024"/>
                  </a:cubicBezTo>
                  <a:cubicBezTo>
                    <a:pt x="4181" y="6031"/>
                    <a:pt x="5532" y="7175"/>
                    <a:pt x="7071" y="7175"/>
                  </a:cubicBezTo>
                  <a:cubicBezTo>
                    <a:pt x="7176" y="7175"/>
                    <a:pt x="7282" y="7170"/>
                    <a:pt x="7389" y="7159"/>
                  </a:cubicBezTo>
                  <a:lnTo>
                    <a:pt x="7406" y="7159"/>
                  </a:lnTo>
                  <a:cubicBezTo>
                    <a:pt x="7406" y="7159"/>
                    <a:pt x="7406" y="7159"/>
                    <a:pt x="7414" y="7151"/>
                  </a:cubicBezTo>
                  <a:lnTo>
                    <a:pt x="7431" y="7151"/>
                  </a:lnTo>
                  <a:cubicBezTo>
                    <a:pt x="7497" y="7126"/>
                    <a:pt x="7555" y="7051"/>
                    <a:pt x="7522" y="6960"/>
                  </a:cubicBezTo>
                  <a:cubicBezTo>
                    <a:pt x="7513" y="6944"/>
                    <a:pt x="7505" y="6919"/>
                    <a:pt x="7489" y="6902"/>
                  </a:cubicBezTo>
                  <a:cubicBezTo>
                    <a:pt x="7125" y="6547"/>
                    <a:pt x="6868" y="6092"/>
                    <a:pt x="6463" y="5744"/>
                  </a:cubicBezTo>
                  <a:cubicBezTo>
                    <a:pt x="6099" y="5438"/>
                    <a:pt x="5917" y="5165"/>
                    <a:pt x="5644" y="4784"/>
                  </a:cubicBezTo>
                  <a:cubicBezTo>
                    <a:pt x="4940" y="3841"/>
                    <a:pt x="4022" y="3055"/>
                    <a:pt x="3310" y="2112"/>
                  </a:cubicBezTo>
                  <a:cubicBezTo>
                    <a:pt x="2996" y="1690"/>
                    <a:pt x="2648" y="1276"/>
                    <a:pt x="2359" y="846"/>
                  </a:cubicBezTo>
                  <a:cubicBezTo>
                    <a:pt x="2094" y="440"/>
                    <a:pt x="1813" y="43"/>
                    <a:pt x="1291" y="2"/>
                  </a:cubicBezTo>
                  <a:cubicBezTo>
                    <a:pt x="1277" y="1"/>
                    <a:pt x="1263" y="1"/>
                    <a:pt x="1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29"/>
            <p:cNvSpPr/>
            <p:nvPr/>
          </p:nvSpPr>
          <p:spPr>
            <a:xfrm flipH="1">
              <a:off x="2389173" y="2471010"/>
              <a:ext cx="189590" cy="220635"/>
            </a:xfrm>
            <a:custGeom>
              <a:rect b="b" l="l" r="r" t="t"/>
              <a:pathLst>
                <a:path extrusionOk="0" h="2635" w="2262">
                  <a:moveTo>
                    <a:pt x="177" y="1"/>
                  </a:moveTo>
                  <a:cubicBezTo>
                    <a:pt x="90" y="1"/>
                    <a:pt x="0" y="71"/>
                    <a:pt x="35" y="182"/>
                  </a:cubicBezTo>
                  <a:cubicBezTo>
                    <a:pt x="176" y="604"/>
                    <a:pt x="375" y="1042"/>
                    <a:pt x="623" y="1431"/>
                  </a:cubicBezTo>
                  <a:cubicBezTo>
                    <a:pt x="466" y="1754"/>
                    <a:pt x="598" y="2300"/>
                    <a:pt x="797" y="2523"/>
                  </a:cubicBezTo>
                  <a:cubicBezTo>
                    <a:pt x="821" y="2551"/>
                    <a:pt x="858" y="2563"/>
                    <a:pt x="895" y="2563"/>
                  </a:cubicBezTo>
                  <a:cubicBezTo>
                    <a:pt x="959" y="2563"/>
                    <a:pt x="1026" y="2525"/>
                    <a:pt x="1037" y="2457"/>
                  </a:cubicBezTo>
                  <a:cubicBezTo>
                    <a:pt x="1053" y="2350"/>
                    <a:pt x="1061" y="2234"/>
                    <a:pt x="1070" y="2126"/>
                  </a:cubicBezTo>
                  <a:cubicBezTo>
                    <a:pt x="1244" y="2333"/>
                    <a:pt x="1442" y="2507"/>
                    <a:pt x="1699" y="2623"/>
                  </a:cubicBezTo>
                  <a:cubicBezTo>
                    <a:pt x="1719" y="2630"/>
                    <a:pt x="1740" y="2634"/>
                    <a:pt x="1761" y="2634"/>
                  </a:cubicBezTo>
                  <a:cubicBezTo>
                    <a:pt x="1852" y="2634"/>
                    <a:pt x="1939" y="2565"/>
                    <a:pt x="1905" y="2457"/>
                  </a:cubicBezTo>
                  <a:cubicBezTo>
                    <a:pt x="1872" y="2333"/>
                    <a:pt x="1823" y="2217"/>
                    <a:pt x="1765" y="2110"/>
                  </a:cubicBezTo>
                  <a:lnTo>
                    <a:pt x="1765" y="2110"/>
                  </a:lnTo>
                  <a:cubicBezTo>
                    <a:pt x="1847" y="2135"/>
                    <a:pt x="1934" y="2146"/>
                    <a:pt x="2026" y="2146"/>
                  </a:cubicBezTo>
                  <a:cubicBezTo>
                    <a:pt x="2054" y="2146"/>
                    <a:pt x="2083" y="2145"/>
                    <a:pt x="2112" y="2143"/>
                  </a:cubicBezTo>
                  <a:cubicBezTo>
                    <a:pt x="2212" y="2143"/>
                    <a:pt x="2261" y="2060"/>
                    <a:pt x="2253" y="1961"/>
                  </a:cubicBezTo>
                  <a:cubicBezTo>
                    <a:pt x="2193" y="1600"/>
                    <a:pt x="1446" y="1186"/>
                    <a:pt x="1023" y="1186"/>
                  </a:cubicBezTo>
                  <a:cubicBezTo>
                    <a:pt x="980" y="1186"/>
                    <a:pt x="940" y="1190"/>
                    <a:pt x="904" y="1199"/>
                  </a:cubicBezTo>
                  <a:cubicBezTo>
                    <a:pt x="879" y="1208"/>
                    <a:pt x="855" y="1216"/>
                    <a:pt x="830" y="1224"/>
                  </a:cubicBezTo>
                  <a:cubicBezTo>
                    <a:pt x="606" y="877"/>
                    <a:pt x="433" y="488"/>
                    <a:pt x="309" y="99"/>
                  </a:cubicBezTo>
                  <a:cubicBezTo>
                    <a:pt x="289" y="31"/>
                    <a:pt x="233" y="1"/>
                    <a:pt x="1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29"/>
            <p:cNvSpPr/>
            <p:nvPr/>
          </p:nvSpPr>
          <p:spPr>
            <a:xfrm flipH="1">
              <a:off x="2427476" y="2713834"/>
              <a:ext cx="64118" cy="63469"/>
            </a:xfrm>
            <a:custGeom>
              <a:rect b="b" l="l" r="r" t="t"/>
              <a:pathLst>
                <a:path extrusionOk="0" h="758" w="765">
                  <a:moveTo>
                    <a:pt x="163" y="0"/>
                  </a:moveTo>
                  <a:cubicBezTo>
                    <a:pt x="81" y="0"/>
                    <a:pt x="0" y="72"/>
                    <a:pt x="30" y="161"/>
                  </a:cubicBezTo>
                  <a:cubicBezTo>
                    <a:pt x="104" y="385"/>
                    <a:pt x="195" y="591"/>
                    <a:pt x="394" y="724"/>
                  </a:cubicBezTo>
                  <a:cubicBezTo>
                    <a:pt x="429" y="747"/>
                    <a:pt x="464" y="757"/>
                    <a:pt x="498" y="757"/>
                  </a:cubicBezTo>
                  <a:cubicBezTo>
                    <a:pt x="652" y="757"/>
                    <a:pt x="765" y="539"/>
                    <a:pt x="642" y="409"/>
                  </a:cubicBezTo>
                  <a:cubicBezTo>
                    <a:pt x="518" y="277"/>
                    <a:pt x="377" y="161"/>
                    <a:pt x="253" y="37"/>
                  </a:cubicBezTo>
                  <a:cubicBezTo>
                    <a:pt x="227" y="11"/>
                    <a:pt x="195" y="0"/>
                    <a:pt x="163"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29"/>
            <p:cNvSpPr/>
            <p:nvPr/>
          </p:nvSpPr>
          <p:spPr>
            <a:xfrm flipH="1">
              <a:off x="2326479" y="2823775"/>
              <a:ext cx="74512" cy="71340"/>
            </a:xfrm>
            <a:custGeom>
              <a:rect b="b" l="l" r="r" t="t"/>
              <a:pathLst>
                <a:path extrusionOk="0" h="852" w="889">
                  <a:moveTo>
                    <a:pt x="196" y="0"/>
                  </a:moveTo>
                  <a:cubicBezTo>
                    <a:pt x="101" y="0"/>
                    <a:pt x="0" y="105"/>
                    <a:pt x="58" y="213"/>
                  </a:cubicBezTo>
                  <a:cubicBezTo>
                    <a:pt x="182" y="453"/>
                    <a:pt x="364" y="652"/>
                    <a:pt x="571" y="817"/>
                  </a:cubicBezTo>
                  <a:cubicBezTo>
                    <a:pt x="600" y="841"/>
                    <a:pt x="632" y="851"/>
                    <a:pt x="663" y="851"/>
                  </a:cubicBezTo>
                  <a:cubicBezTo>
                    <a:pt x="782" y="851"/>
                    <a:pt x="889" y="702"/>
                    <a:pt x="777" y="611"/>
                  </a:cubicBezTo>
                  <a:cubicBezTo>
                    <a:pt x="587" y="462"/>
                    <a:pt x="413" y="288"/>
                    <a:pt x="306" y="73"/>
                  </a:cubicBezTo>
                  <a:cubicBezTo>
                    <a:pt x="280" y="21"/>
                    <a:pt x="239" y="0"/>
                    <a:pt x="19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29"/>
            <p:cNvSpPr/>
            <p:nvPr/>
          </p:nvSpPr>
          <p:spPr>
            <a:xfrm flipH="1">
              <a:off x="2267138" y="2903321"/>
              <a:ext cx="65292" cy="59366"/>
            </a:xfrm>
            <a:custGeom>
              <a:rect b="b" l="l" r="r" t="t"/>
              <a:pathLst>
                <a:path extrusionOk="0" h="709" w="779">
                  <a:moveTo>
                    <a:pt x="167" y="1"/>
                  </a:moveTo>
                  <a:cubicBezTo>
                    <a:pt x="126" y="1"/>
                    <a:pt x="84" y="15"/>
                    <a:pt x="59" y="41"/>
                  </a:cubicBezTo>
                  <a:cubicBezTo>
                    <a:pt x="1" y="107"/>
                    <a:pt x="9" y="182"/>
                    <a:pt x="59" y="248"/>
                  </a:cubicBezTo>
                  <a:cubicBezTo>
                    <a:pt x="191" y="422"/>
                    <a:pt x="373" y="554"/>
                    <a:pt x="547" y="686"/>
                  </a:cubicBezTo>
                  <a:cubicBezTo>
                    <a:pt x="565" y="702"/>
                    <a:pt x="587" y="709"/>
                    <a:pt x="610" y="709"/>
                  </a:cubicBezTo>
                  <a:cubicBezTo>
                    <a:pt x="660" y="709"/>
                    <a:pt x="714" y="677"/>
                    <a:pt x="737" y="637"/>
                  </a:cubicBezTo>
                  <a:cubicBezTo>
                    <a:pt x="779" y="562"/>
                    <a:pt x="754" y="488"/>
                    <a:pt x="688" y="438"/>
                  </a:cubicBezTo>
                  <a:cubicBezTo>
                    <a:pt x="530" y="322"/>
                    <a:pt x="381" y="198"/>
                    <a:pt x="266" y="41"/>
                  </a:cubicBezTo>
                  <a:cubicBezTo>
                    <a:pt x="242" y="13"/>
                    <a:pt x="204" y="1"/>
                    <a:pt x="167"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29"/>
            <p:cNvSpPr/>
            <p:nvPr/>
          </p:nvSpPr>
          <p:spPr>
            <a:xfrm flipH="1">
              <a:off x="2018459" y="3094398"/>
              <a:ext cx="113821" cy="64976"/>
            </a:xfrm>
            <a:custGeom>
              <a:rect b="b" l="l" r="r" t="t"/>
              <a:pathLst>
                <a:path extrusionOk="0" h="776" w="1358">
                  <a:moveTo>
                    <a:pt x="206" y="0"/>
                  </a:moveTo>
                  <a:cubicBezTo>
                    <a:pt x="96" y="0"/>
                    <a:pt x="1" y="145"/>
                    <a:pt x="103" y="241"/>
                  </a:cubicBezTo>
                  <a:cubicBezTo>
                    <a:pt x="385" y="514"/>
                    <a:pt x="732" y="680"/>
                    <a:pt x="1113" y="771"/>
                  </a:cubicBezTo>
                  <a:cubicBezTo>
                    <a:pt x="1125" y="774"/>
                    <a:pt x="1138" y="775"/>
                    <a:pt x="1149" y="775"/>
                  </a:cubicBezTo>
                  <a:cubicBezTo>
                    <a:pt x="1304" y="775"/>
                    <a:pt x="1357" y="536"/>
                    <a:pt x="1195" y="498"/>
                  </a:cubicBezTo>
                  <a:cubicBezTo>
                    <a:pt x="856" y="423"/>
                    <a:pt x="558" y="283"/>
                    <a:pt x="302" y="43"/>
                  </a:cubicBezTo>
                  <a:cubicBezTo>
                    <a:pt x="272" y="13"/>
                    <a:pt x="238" y="0"/>
                    <a:pt x="20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29"/>
            <p:cNvSpPr/>
            <p:nvPr/>
          </p:nvSpPr>
          <p:spPr>
            <a:xfrm flipH="1">
              <a:off x="1965069" y="2391799"/>
              <a:ext cx="274410" cy="477945"/>
            </a:xfrm>
            <a:custGeom>
              <a:rect b="b" l="l" r="r" t="t"/>
              <a:pathLst>
                <a:path extrusionOk="0" h="5708" w="3274">
                  <a:moveTo>
                    <a:pt x="1036" y="0"/>
                  </a:moveTo>
                  <a:cubicBezTo>
                    <a:pt x="1019" y="0"/>
                    <a:pt x="1002" y="1"/>
                    <a:pt x="985" y="2"/>
                  </a:cubicBezTo>
                  <a:cubicBezTo>
                    <a:pt x="712" y="19"/>
                    <a:pt x="447" y="160"/>
                    <a:pt x="323" y="408"/>
                  </a:cubicBezTo>
                  <a:cubicBezTo>
                    <a:pt x="0" y="1020"/>
                    <a:pt x="398" y="1897"/>
                    <a:pt x="654" y="2460"/>
                  </a:cubicBezTo>
                  <a:cubicBezTo>
                    <a:pt x="977" y="3171"/>
                    <a:pt x="1391" y="3842"/>
                    <a:pt x="1846" y="4479"/>
                  </a:cubicBezTo>
                  <a:cubicBezTo>
                    <a:pt x="2069" y="4793"/>
                    <a:pt x="2292" y="5108"/>
                    <a:pt x="2565" y="5381"/>
                  </a:cubicBezTo>
                  <a:cubicBezTo>
                    <a:pt x="2674" y="5494"/>
                    <a:pt x="2946" y="5707"/>
                    <a:pt x="3112" y="5707"/>
                  </a:cubicBezTo>
                  <a:cubicBezTo>
                    <a:pt x="3212" y="5707"/>
                    <a:pt x="3273" y="5630"/>
                    <a:pt x="3236" y="5405"/>
                  </a:cubicBezTo>
                  <a:cubicBezTo>
                    <a:pt x="3095" y="4578"/>
                    <a:pt x="2930" y="3751"/>
                    <a:pt x="2714" y="2940"/>
                  </a:cubicBezTo>
                  <a:cubicBezTo>
                    <a:pt x="2491" y="2088"/>
                    <a:pt x="2243" y="1086"/>
                    <a:pt x="1680" y="383"/>
                  </a:cubicBezTo>
                  <a:cubicBezTo>
                    <a:pt x="1517" y="181"/>
                    <a:pt x="1302" y="0"/>
                    <a:pt x="10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29"/>
            <p:cNvSpPr/>
            <p:nvPr/>
          </p:nvSpPr>
          <p:spPr>
            <a:xfrm flipH="1">
              <a:off x="2144852" y="2498725"/>
              <a:ext cx="45428" cy="71424"/>
            </a:xfrm>
            <a:custGeom>
              <a:rect b="b" l="l" r="r" t="t"/>
              <a:pathLst>
                <a:path extrusionOk="0" h="853" w="542">
                  <a:moveTo>
                    <a:pt x="151" y="0"/>
                  </a:moveTo>
                  <a:cubicBezTo>
                    <a:pt x="88" y="0"/>
                    <a:pt x="22" y="41"/>
                    <a:pt x="18" y="115"/>
                  </a:cubicBezTo>
                  <a:cubicBezTo>
                    <a:pt x="1" y="347"/>
                    <a:pt x="9" y="571"/>
                    <a:pt x="142" y="769"/>
                  </a:cubicBezTo>
                  <a:cubicBezTo>
                    <a:pt x="181" y="828"/>
                    <a:pt x="234" y="853"/>
                    <a:pt x="288" y="853"/>
                  </a:cubicBezTo>
                  <a:cubicBezTo>
                    <a:pt x="414" y="853"/>
                    <a:pt x="541" y="716"/>
                    <a:pt x="489" y="571"/>
                  </a:cubicBezTo>
                  <a:cubicBezTo>
                    <a:pt x="423" y="397"/>
                    <a:pt x="332" y="240"/>
                    <a:pt x="266" y="74"/>
                  </a:cubicBezTo>
                  <a:cubicBezTo>
                    <a:pt x="248" y="24"/>
                    <a:pt x="200" y="0"/>
                    <a:pt x="151"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29"/>
            <p:cNvSpPr/>
            <p:nvPr/>
          </p:nvSpPr>
          <p:spPr>
            <a:xfrm flipH="1">
              <a:off x="2084086" y="2243341"/>
              <a:ext cx="144329" cy="248099"/>
            </a:xfrm>
            <a:custGeom>
              <a:rect b="b" l="l" r="r" t="t"/>
              <a:pathLst>
                <a:path extrusionOk="0" h="2963" w="1722">
                  <a:moveTo>
                    <a:pt x="141" y="1"/>
                  </a:moveTo>
                  <a:cubicBezTo>
                    <a:pt x="69" y="1"/>
                    <a:pt x="1" y="46"/>
                    <a:pt x="9" y="137"/>
                  </a:cubicBezTo>
                  <a:cubicBezTo>
                    <a:pt x="26" y="592"/>
                    <a:pt x="108" y="1056"/>
                    <a:pt x="249" y="1502"/>
                  </a:cubicBezTo>
                  <a:cubicBezTo>
                    <a:pt x="9" y="1767"/>
                    <a:pt x="1" y="2330"/>
                    <a:pt x="133" y="2595"/>
                  </a:cubicBezTo>
                  <a:cubicBezTo>
                    <a:pt x="154" y="2641"/>
                    <a:pt x="208" y="2666"/>
                    <a:pt x="261" y="2666"/>
                  </a:cubicBezTo>
                  <a:cubicBezTo>
                    <a:pt x="311" y="2666"/>
                    <a:pt x="361" y="2643"/>
                    <a:pt x="381" y="2595"/>
                  </a:cubicBezTo>
                  <a:cubicBezTo>
                    <a:pt x="423" y="2495"/>
                    <a:pt x="464" y="2396"/>
                    <a:pt x="497" y="2288"/>
                  </a:cubicBezTo>
                  <a:cubicBezTo>
                    <a:pt x="613" y="2528"/>
                    <a:pt x="762" y="2752"/>
                    <a:pt x="977" y="2926"/>
                  </a:cubicBezTo>
                  <a:cubicBezTo>
                    <a:pt x="1010" y="2950"/>
                    <a:pt x="1049" y="2962"/>
                    <a:pt x="1086" y="2962"/>
                  </a:cubicBezTo>
                  <a:cubicBezTo>
                    <a:pt x="1159" y="2962"/>
                    <a:pt x="1225" y="2914"/>
                    <a:pt x="1225" y="2826"/>
                  </a:cubicBezTo>
                  <a:cubicBezTo>
                    <a:pt x="1225" y="2694"/>
                    <a:pt x="1201" y="2570"/>
                    <a:pt x="1176" y="2446"/>
                  </a:cubicBezTo>
                  <a:lnTo>
                    <a:pt x="1176" y="2446"/>
                  </a:lnTo>
                  <a:cubicBezTo>
                    <a:pt x="1275" y="2504"/>
                    <a:pt x="1383" y="2553"/>
                    <a:pt x="1499" y="2578"/>
                  </a:cubicBezTo>
                  <a:cubicBezTo>
                    <a:pt x="1509" y="2580"/>
                    <a:pt x="1519" y="2581"/>
                    <a:pt x="1529" y="2581"/>
                  </a:cubicBezTo>
                  <a:cubicBezTo>
                    <a:pt x="1613" y="2581"/>
                    <a:pt x="1673" y="2519"/>
                    <a:pt x="1681" y="2437"/>
                  </a:cubicBezTo>
                  <a:cubicBezTo>
                    <a:pt x="1722" y="2032"/>
                    <a:pt x="969" y="1353"/>
                    <a:pt x="580" y="1345"/>
                  </a:cubicBezTo>
                  <a:cubicBezTo>
                    <a:pt x="555" y="1345"/>
                    <a:pt x="530" y="1353"/>
                    <a:pt x="506" y="1353"/>
                  </a:cubicBezTo>
                  <a:cubicBezTo>
                    <a:pt x="381" y="956"/>
                    <a:pt x="315" y="534"/>
                    <a:pt x="290" y="137"/>
                  </a:cubicBezTo>
                  <a:cubicBezTo>
                    <a:pt x="286" y="46"/>
                    <a:pt x="212" y="1"/>
                    <a:pt x="1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29"/>
            <p:cNvSpPr/>
            <p:nvPr/>
          </p:nvSpPr>
          <p:spPr>
            <a:xfrm flipH="1">
              <a:off x="2061875" y="2704959"/>
              <a:ext cx="46517" cy="46304"/>
            </a:xfrm>
            <a:custGeom>
              <a:rect b="b" l="l" r="r" t="t"/>
              <a:pathLst>
                <a:path extrusionOk="0" h="553" w="555">
                  <a:moveTo>
                    <a:pt x="161" y="0"/>
                  </a:moveTo>
                  <a:cubicBezTo>
                    <a:pt x="138" y="0"/>
                    <a:pt x="114" y="6"/>
                    <a:pt x="91" y="19"/>
                  </a:cubicBezTo>
                  <a:cubicBezTo>
                    <a:pt x="25" y="60"/>
                    <a:pt x="0" y="151"/>
                    <a:pt x="42" y="217"/>
                  </a:cubicBezTo>
                  <a:cubicBezTo>
                    <a:pt x="124" y="342"/>
                    <a:pt x="199" y="449"/>
                    <a:pt x="323" y="532"/>
                  </a:cubicBezTo>
                  <a:cubicBezTo>
                    <a:pt x="342" y="546"/>
                    <a:pt x="366" y="552"/>
                    <a:pt x="391" y="552"/>
                  </a:cubicBezTo>
                  <a:cubicBezTo>
                    <a:pt x="440" y="552"/>
                    <a:pt x="491" y="526"/>
                    <a:pt x="513" y="482"/>
                  </a:cubicBezTo>
                  <a:cubicBezTo>
                    <a:pt x="555" y="408"/>
                    <a:pt x="530" y="333"/>
                    <a:pt x="464" y="284"/>
                  </a:cubicBezTo>
                  <a:cubicBezTo>
                    <a:pt x="439" y="267"/>
                    <a:pt x="397" y="234"/>
                    <a:pt x="373" y="193"/>
                  </a:cubicBezTo>
                  <a:lnTo>
                    <a:pt x="373" y="193"/>
                  </a:lnTo>
                  <a:cubicBezTo>
                    <a:pt x="376" y="200"/>
                    <a:pt x="377" y="202"/>
                    <a:pt x="376" y="202"/>
                  </a:cubicBezTo>
                  <a:cubicBezTo>
                    <a:pt x="374" y="202"/>
                    <a:pt x="369" y="197"/>
                    <a:pt x="364" y="193"/>
                  </a:cubicBezTo>
                  <a:cubicBezTo>
                    <a:pt x="356" y="176"/>
                    <a:pt x="348" y="168"/>
                    <a:pt x="340" y="151"/>
                  </a:cubicBezTo>
                  <a:cubicBezTo>
                    <a:pt x="323" y="126"/>
                    <a:pt x="306" y="102"/>
                    <a:pt x="290" y="69"/>
                  </a:cubicBezTo>
                  <a:cubicBezTo>
                    <a:pt x="261" y="29"/>
                    <a:pt x="213" y="0"/>
                    <a:pt x="161"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7" name="Google Shape;2057;p29"/>
            <p:cNvGrpSpPr/>
            <p:nvPr/>
          </p:nvGrpSpPr>
          <p:grpSpPr>
            <a:xfrm flipH="1" rot="1800078">
              <a:off x="2309344" y="3180748"/>
              <a:ext cx="365737" cy="390122"/>
              <a:chOff x="363475" y="1659425"/>
              <a:chExt cx="252800" cy="273725"/>
            </a:xfrm>
          </p:grpSpPr>
          <p:sp>
            <p:nvSpPr>
              <p:cNvPr id="2058" name="Google Shape;2058;p29"/>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29"/>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29"/>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29"/>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29"/>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29"/>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29"/>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29"/>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29"/>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29"/>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29"/>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 name="Google Shape;2069;p29"/>
            <p:cNvGrpSpPr/>
            <p:nvPr/>
          </p:nvGrpSpPr>
          <p:grpSpPr>
            <a:xfrm>
              <a:off x="1252479" y="3147546"/>
              <a:ext cx="457192" cy="320044"/>
              <a:chOff x="365606" y="1276946"/>
              <a:chExt cx="457192" cy="320044"/>
            </a:xfrm>
          </p:grpSpPr>
          <p:sp>
            <p:nvSpPr>
              <p:cNvPr id="2070" name="Google Shape;2070;p29"/>
              <p:cNvSpPr/>
              <p:nvPr/>
            </p:nvSpPr>
            <p:spPr>
              <a:xfrm>
                <a:off x="572374" y="1276946"/>
                <a:ext cx="236518" cy="182977"/>
              </a:xfrm>
              <a:custGeom>
                <a:rect b="b" l="l" r="r" t="t"/>
                <a:pathLst>
                  <a:path extrusionOk="0" h="4416" w="5613">
                    <a:moveTo>
                      <a:pt x="4095" y="0"/>
                    </a:moveTo>
                    <a:cubicBezTo>
                      <a:pt x="3445" y="0"/>
                      <a:pt x="2731" y="540"/>
                      <a:pt x="2286" y="899"/>
                    </a:cubicBezTo>
                    <a:cubicBezTo>
                      <a:pt x="1376" y="1618"/>
                      <a:pt x="168" y="2760"/>
                      <a:pt x="35" y="3968"/>
                    </a:cubicBezTo>
                    <a:cubicBezTo>
                      <a:pt x="0" y="4259"/>
                      <a:pt x="226" y="4416"/>
                      <a:pt x="451" y="4416"/>
                    </a:cubicBezTo>
                    <a:cubicBezTo>
                      <a:pt x="599" y="4416"/>
                      <a:pt x="746" y="4349"/>
                      <a:pt x="821" y="4208"/>
                    </a:cubicBezTo>
                    <a:cubicBezTo>
                      <a:pt x="1971" y="3919"/>
                      <a:pt x="3146" y="3811"/>
                      <a:pt x="4139" y="3099"/>
                    </a:cubicBezTo>
                    <a:cubicBezTo>
                      <a:pt x="4859" y="2586"/>
                      <a:pt x="5612" y="899"/>
                      <a:pt x="4718" y="212"/>
                    </a:cubicBezTo>
                    <a:cubicBezTo>
                      <a:pt x="4526" y="62"/>
                      <a:pt x="4315" y="0"/>
                      <a:pt x="4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29"/>
              <p:cNvSpPr/>
              <p:nvPr/>
            </p:nvSpPr>
            <p:spPr>
              <a:xfrm>
                <a:off x="567950" y="1330273"/>
                <a:ext cx="168719" cy="131929"/>
              </a:xfrm>
              <a:custGeom>
                <a:rect b="b" l="l" r="r" t="t"/>
                <a:pathLst>
                  <a:path extrusionOk="0" h="3184" w="4004">
                    <a:moveTo>
                      <a:pt x="3668" y="1"/>
                    </a:moveTo>
                    <a:cubicBezTo>
                      <a:pt x="3628" y="1"/>
                      <a:pt x="3585" y="13"/>
                      <a:pt x="3541" y="42"/>
                    </a:cubicBezTo>
                    <a:cubicBezTo>
                      <a:pt x="2341" y="844"/>
                      <a:pt x="1183" y="1721"/>
                      <a:pt x="173" y="2764"/>
                    </a:cubicBezTo>
                    <a:cubicBezTo>
                      <a:pt x="1" y="2937"/>
                      <a:pt x="169" y="3184"/>
                      <a:pt x="354" y="3184"/>
                    </a:cubicBezTo>
                    <a:cubicBezTo>
                      <a:pt x="408" y="3184"/>
                      <a:pt x="464" y="3162"/>
                      <a:pt x="513" y="3112"/>
                    </a:cubicBezTo>
                    <a:cubicBezTo>
                      <a:pt x="1497" y="2094"/>
                      <a:pt x="2614" y="1242"/>
                      <a:pt x="3789" y="456"/>
                    </a:cubicBezTo>
                    <a:cubicBezTo>
                      <a:pt x="4003" y="317"/>
                      <a:pt x="3871" y="1"/>
                      <a:pt x="36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29"/>
              <p:cNvSpPr/>
              <p:nvPr/>
            </p:nvSpPr>
            <p:spPr>
              <a:xfrm>
                <a:off x="547050" y="1416416"/>
                <a:ext cx="275748" cy="119747"/>
              </a:xfrm>
              <a:custGeom>
                <a:rect b="b" l="l" r="r" t="t"/>
                <a:pathLst>
                  <a:path extrusionOk="0" h="2890" w="6544">
                    <a:moveTo>
                      <a:pt x="3623" y="1"/>
                    </a:moveTo>
                    <a:cubicBezTo>
                      <a:pt x="2504" y="1"/>
                      <a:pt x="1090" y="153"/>
                      <a:pt x="305" y="908"/>
                    </a:cubicBezTo>
                    <a:cubicBezTo>
                      <a:pt x="1" y="1206"/>
                      <a:pt x="287" y="1630"/>
                      <a:pt x="619" y="1630"/>
                    </a:cubicBezTo>
                    <a:cubicBezTo>
                      <a:pt x="666" y="1630"/>
                      <a:pt x="713" y="1622"/>
                      <a:pt x="760" y="1603"/>
                    </a:cubicBezTo>
                    <a:cubicBezTo>
                      <a:pt x="1819" y="2116"/>
                      <a:pt x="2788" y="2787"/>
                      <a:pt x="4012" y="2886"/>
                    </a:cubicBezTo>
                    <a:cubicBezTo>
                      <a:pt x="4046" y="2888"/>
                      <a:pt x="4080" y="2890"/>
                      <a:pt x="4116" y="2890"/>
                    </a:cubicBezTo>
                    <a:cubicBezTo>
                      <a:pt x="5014" y="2890"/>
                      <a:pt x="6543" y="2099"/>
                      <a:pt x="6312" y="1041"/>
                    </a:cubicBezTo>
                    <a:cubicBezTo>
                      <a:pt x="6114" y="98"/>
                      <a:pt x="4765" y="23"/>
                      <a:pt x="4004" y="7"/>
                    </a:cubicBezTo>
                    <a:cubicBezTo>
                      <a:pt x="3882" y="3"/>
                      <a:pt x="3754" y="1"/>
                      <a:pt x="3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29"/>
              <p:cNvSpPr/>
              <p:nvPr/>
            </p:nvSpPr>
            <p:spPr>
              <a:xfrm>
                <a:off x="546670" y="1454329"/>
                <a:ext cx="206052" cy="26560"/>
              </a:xfrm>
              <a:custGeom>
                <a:rect b="b" l="l" r="r" t="t"/>
                <a:pathLst>
                  <a:path extrusionOk="0" h="641" w="4890">
                    <a:moveTo>
                      <a:pt x="1978" y="1"/>
                    </a:moveTo>
                    <a:cubicBezTo>
                      <a:pt x="1421" y="1"/>
                      <a:pt x="864" y="26"/>
                      <a:pt x="306" y="84"/>
                    </a:cubicBezTo>
                    <a:cubicBezTo>
                      <a:pt x="10" y="108"/>
                      <a:pt x="0" y="566"/>
                      <a:pt x="277" y="566"/>
                    </a:cubicBezTo>
                    <a:cubicBezTo>
                      <a:pt x="286" y="566"/>
                      <a:pt x="296" y="565"/>
                      <a:pt x="306" y="564"/>
                    </a:cubicBezTo>
                    <a:cubicBezTo>
                      <a:pt x="853" y="507"/>
                      <a:pt x="1398" y="483"/>
                      <a:pt x="1943" y="483"/>
                    </a:cubicBezTo>
                    <a:cubicBezTo>
                      <a:pt x="2825" y="483"/>
                      <a:pt x="3704" y="547"/>
                      <a:pt x="4584" y="639"/>
                    </a:cubicBezTo>
                    <a:cubicBezTo>
                      <a:pt x="4594" y="640"/>
                      <a:pt x="4604" y="640"/>
                      <a:pt x="4613" y="640"/>
                    </a:cubicBezTo>
                    <a:cubicBezTo>
                      <a:pt x="4890" y="640"/>
                      <a:pt x="4880" y="191"/>
                      <a:pt x="4584" y="159"/>
                    </a:cubicBezTo>
                    <a:cubicBezTo>
                      <a:pt x="3716" y="63"/>
                      <a:pt x="2848" y="1"/>
                      <a:pt x="19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29"/>
              <p:cNvSpPr/>
              <p:nvPr/>
            </p:nvSpPr>
            <p:spPr>
              <a:xfrm>
                <a:off x="365606" y="1356957"/>
                <a:ext cx="278360" cy="240033"/>
              </a:xfrm>
              <a:custGeom>
                <a:rect b="b" l="l" r="r" t="t"/>
                <a:pathLst>
                  <a:path extrusionOk="0" h="5793" w="6606">
                    <a:moveTo>
                      <a:pt x="3547" y="0"/>
                    </a:moveTo>
                    <a:cubicBezTo>
                      <a:pt x="2893" y="0"/>
                      <a:pt x="2235" y="205"/>
                      <a:pt x="1707" y="589"/>
                    </a:cubicBezTo>
                    <a:cubicBezTo>
                      <a:pt x="904" y="1168"/>
                      <a:pt x="524" y="2294"/>
                      <a:pt x="342" y="3237"/>
                    </a:cubicBezTo>
                    <a:cubicBezTo>
                      <a:pt x="0" y="5012"/>
                      <a:pt x="1780" y="5793"/>
                      <a:pt x="3389" y="5793"/>
                    </a:cubicBezTo>
                    <a:cubicBezTo>
                      <a:pt x="3963" y="5793"/>
                      <a:pt x="4516" y="5693"/>
                      <a:pt x="4942" y="5504"/>
                    </a:cubicBezTo>
                    <a:cubicBezTo>
                      <a:pt x="5315" y="5339"/>
                      <a:pt x="5629" y="5074"/>
                      <a:pt x="5877" y="4759"/>
                    </a:cubicBezTo>
                    <a:cubicBezTo>
                      <a:pt x="6407" y="4064"/>
                      <a:pt x="6605" y="3096"/>
                      <a:pt x="6324" y="2244"/>
                    </a:cubicBezTo>
                    <a:cubicBezTo>
                      <a:pt x="6018" y="1317"/>
                      <a:pt x="5538" y="556"/>
                      <a:pt x="4603" y="192"/>
                    </a:cubicBezTo>
                    <a:cubicBezTo>
                      <a:pt x="4268" y="63"/>
                      <a:pt x="3908" y="0"/>
                      <a:pt x="35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29"/>
              <p:cNvSpPr/>
              <p:nvPr/>
            </p:nvSpPr>
            <p:spPr>
              <a:xfrm>
                <a:off x="411072"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29"/>
              <p:cNvSpPr/>
              <p:nvPr/>
            </p:nvSpPr>
            <p:spPr>
              <a:xfrm>
                <a:off x="410497" y="1331723"/>
                <a:ext cx="153760" cy="132675"/>
              </a:xfrm>
              <a:custGeom>
                <a:rect b="b" l="l" r="r" t="t"/>
                <a:pathLst>
                  <a:path extrusionOk="0" h="3202" w="3649">
                    <a:moveTo>
                      <a:pt x="2066" y="0"/>
                    </a:moveTo>
                    <a:cubicBezTo>
                      <a:pt x="2009" y="0"/>
                      <a:pt x="1949" y="5"/>
                      <a:pt x="1886" y="15"/>
                    </a:cubicBezTo>
                    <a:cubicBezTo>
                      <a:pt x="1414" y="90"/>
                      <a:pt x="1067" y="429"/>
                      <a:pt x="1075" y="818"/>
                    </a:cubicBezTo>
                    <a:cubicBezTo>
                      <a:pt x="1015" y="810"/>
                      <a:pt x="955" y="806"/>
                      <a:pt x="894" y="806"/>
                    </a:cubicBezTo>
                    <a:cubicBezTo>
                      <a:pt x="443" y="806"/>
                      <a:pt x="0" y="1029"/>
                      <a:pt x="7" y="1554"/>
                    </a:cubicBezTo>
                    <a:cubicBezTo>
                      <a:pt x="24" y="2124"/>
                      <a:pt x="440" y="2365"/>
                      <a:pt x="910" y="2365"/>
                    </a:cubicBezTo>
                    <a:cubicBezTo>
                      <a:pt x="918" y="2365"/>
                      <a:pt x="926" y="2365"/>
                      <a:pt x="934" y="2365"/>
                    </a:cubicBezTo>
                    <a:lnTo>
                      <a:pt x="934" y="2365"/>
                    </a:lnTo>
                    <a:cubicBezTo>
                      <a:pt x="876" y="2746"/>
                      <a:pt x="1141" y="3101"/>
                      <a:pt x="1671" y="3184"/>
                    </a:cubicBezTo>
                    <a:cubicBezTo>
                      <a:pt x="1744" y="3196"/>
                      <a:pt x="1812" y="3201"/>
                      <a:pt x="1877" y="3201"/>
                    </a:cubicBezTo>
                    <a:cubicBezTo>
                      <a:pt x="2456" y="3201"/>
                      <a:pt x="2693" y="2755"/>
                      <a:pt x="2589" y="2249"/>
                    </a:cubicBezTo>
                    <a:cubicBezTo>
                      <a:pt x="3094" y="2216"/>
                      <a:pt x="3648" y="1984"/>
                      <a:pt x="3466" y="1372"/>
                    </a:cubicBezTo>
                    <a:cubicBezTo>
                      <a:pt x="3367" y="1049"/>
                      <a:pt x="3077" y="843"/>
                      <a:pt x="2788" y="826"/>
                    </a:cubicBezTo>
                    <a:cubicBezTo>
                      <a:pt x="2788" y="380"/>
                      <a:pt x="2567" y="0"/>
                      <a:pt x="2066"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29"/>
              <p:cNvSpPr/>
              <p:nvPr/>
            </p:nvSpPr>
            <p:spPr>
              <a:xfrm>
                <a:off x="458435" y="1368310"/>
                <a:ext cx="57897" cy="46697"/>
              </a:xfrm>
              <a:custGeom>
                <a:rect b="b" l="l" r="r" t="t"/>
                <a:pathLst>
                  <a:path extrusionOk="0" h="1127" w="1374">
                    <a:moveTo>
                      <a:pt x="687" y="1"/>
                    </a:moveTo>
                    <a:cubicBezTo>
                      <a:pt x="307" y="1"/>
                      <a:pt x="0" y="257"/>
                      <a:pt x="0" y="564"/>
                    </a:cubicBezTo>
                    <a:cubicBezTo>
                      <a:pt x="0" y="878"/>
                      <a:pt x="307" y="1126"/>
                      <a:pt x="687" y="1126"/>
                    </a:cubicBezTo>
                    <a:cubicBezTo>
                      <a:pt x="1068" y="1126"/>
                      <a:pt x="1374" y="878"/>
                      <a:pt x="1374" y="564"/>
                    </a:cubicBezTo>
                    <a:cubicBezTo>
                      <a:pt x="1374" y="257"/>
                      <a:pt x="1068" y="1"/>
                      <a:pt x="6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29"/>
              <p:cNvSpPr/>
              <p:nvPr/>
            </p:nvSpPr>
            <p:spPr>
              <a:xfrm>
                <a:off x="422533" y="1518512"/>
                <a:ext cx="35606" cy="34723"/>
              </a:xfrm>
              <a:custGeom>
                <a:rect b="b" l="l" r="r" t="t"/>
                <a:pathLst>
                  <a:path extrusionOk="0" h="838" w="845">
                    <a:moveTo>
                      <a:pt x="229" y="0"/>
                    </a:moveTo>
                    <a:cubicBezTo>
                      <a:pt x="212" y="0"/>
                      <a:pt x="193" y="3"/>
                      <a:pt x="174" y="8"/>
                    </a:cubicBezTo>
                    <a:cubicBezTo>
                      <a:pt x="75" y="33"/>
                      <a:pt x="0" y="157"/>
                      <a:pt x="33" y="256"/>
                    </a:cubicBezTo>
                    <a:cubicBezTo>
                      <a:pt x="124" y="496"/>
                      <a:pt x="298" y="670"/>
                      <a:pt x="505" y="811"/>
                    </a:cubicBezTo>
                    <a:cubicBezTo>
                      <a:pt x="534" y="829"/>
                      <a:pt x="567" y="838"/>
                      <a:pt x="600" y="838"/>
                    </a:cubicBezTo>
                    <a:cubicBezTo>
                      <a:pt x="672" y="838"/>
                      <a:pt x="744" y="799"/>
                      <a:pt x="778" y="736"/>
                    </a:cubicBezTo>
                    <a:cubicBezTo>
                      <a:pt x="844" y="637"/>
                      <a:pt x="803" y="521"/>
                      <a:pt x="712" y="463"/>
                    </a:cubicBezTo>
                    <a:cubicBezTo>
                      <a:pt x="596" y="381"/>
                      <a:pt x="472" y="281"/>
                      <a:pt x="422" y="149"/>
                    </a:cubicBezTo>
                    <a:cubicBezTo>
                      <a:pt x="395" y="66"/>
                      <a:pt x="321" y="0"/>
                      <a:pt x="22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29"/>
              <p:cNvSpPr/>
              <p:nvPr/>
            </p:nvSpPr>
            <p:spPr>
              <a:xfrm>
                <a:off x="461216" y="1554395"/>
                <a:ext cx="36660" cy="21049"/>
              </a:xfrm>
              <a:custGeom>
                <a:rect b="b" l="l" r="r" t="t"/>
                <a:pathLst>
                  <a:path extrusionOk="0" h="508" w="870">
                    <a:moveTo>
                      <a:pt x="219" y="0"/>
                    </a:moveTo>
                    <a:cubicBezTo>
                      <a:pt x="152" y="0"/>
                      <a:pt x="87" y="30"/>
                      <a:pt x="50" y="94"/>
                    </a:cubicBezTo>
                    <a:cubicBezTo>
                      <a:pt x="1" y="185"/>
                      <a:pt x="25" y="325"/>
                      <a:pt x="125" y="375"/>
                    </a:cubicBezTo>
                    <a:cubicBezTo>
                      <a:pt x="282" y="450"/>
                      <a:pt x="431" y="507"/>
                      <a:pt x="605" y="507"/>
                    </a:cubicBezTo>
                    <a:cubicBezTo>
                      <a:pt x="607" y="508"/>
                      <a:pt x="610" y="508"/>
                      <a:pt x="613" y="508"/>
                    </a:cubicBezTo>
                    <a:cubicBezTo>
                      <a:pt x="869" y="508"/>
                      <a:pt x="859" y="110"/>
                      <a:pt x="605" y="102"/>
                    </a:cubicBezTo>
                    <a:cubicBezTo>
                      <a:pt x="497" y="102"/>
                      <a:pt x="414" y="69"/>
                      <a:pt x="332" y="28"/>
                    </a:cubicBezTo>
                    <a:cubicBezTo>
                      <a:pt x="296" y="10"/>
                      <a:pt x="257" y="0"/>
                      <a:pt x="21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0" name="Google Shape;2080;p29"/>
            <p:cNvSpPr/>
            <p:nvPr/>
          </p:nvSpPr>
          <p:spPr>
            <a:xfrm flipH="1">
              <a:off x="948812" y="1495108"/>
              <a:ext cx="2092358" cy="3108988"/>
            </a:xfrm>
            <a:custGeom>
              <a:rect b="b" l="l" r="r" t="t"/>
              <a:pathLst>
                <a:path extrusionOk="0" h="37130" w="24964">
                  <a:moveTo>
                    <a:pt x="16048" y="849"/>
                  </a:moveTo>
                  <a:cubicBezTo>
                    <a:pt x="16958" y="849"/>
                    <a:pt x="17868" y="1090"/>
                    <a:pt x="18659" y="1535"/>
                  </a:cubicBezTo>
                  <a:cubicBezTo>
                    <a:pt x="18833" y="1626"/>
                    <a:pt x="18990" y="1734"/>
                    <a:pt x="19147" y="1858"/>
                  </a:cubicBezTo>
                  <a:cubicBezTo>
                    <a:pt x="18808" y="2015"/>
                    <a:pt x="18477" y="2189"/>
                    <a:pt x="18171" y="2363"/>
                  </a:cubicBezTo>
                  <a:cubicBezTo>
                    <a:pt x="15779" y="3753"/>
                    <a:pt x="13554" y="5863"/>
                    <a:pt x="12536" y="8477"/>
                  </a:cubicBezTo>
                  <a:cubicBezTo>
                    <a:pt x="11742" y="7973"/>
                    <a:pt x="11013" y="7385"/>
                    <a:pt x="10401" y="6690"/>
                  </a:cubicBezTo>
                  <a:cubicBezTo>
                    <a:pt x="10376" y="6641"/>
                    <a:pt x="10352" y="6591"/>
                    <a:pt x="10310" y="6550"/>
                  </a:cubicBezTo>
                  <a:cubicBezTo>
                    <a:pt x="10600" y="5234"/>
                    <a:pt x="10765" y="3894"/>
                    <a:pt x="11684" y="2818"/>
                  </a:cubicBezTo>
                  <a:cubicBezTo>
                    <a:pt x="12552" y="1808"/>
                    <a:pt x="13876" y="1155"/>
                    <a:pt x="15184" y="923"/>
                  </a:cubicBezTo>
                  <a:cubicBezTo>
                    <a:pt x="15469" y="873"/>
                    <a:pt x="15759" y="849"/>
                    <a:pt x="16048" y="849"/>
                  </a:cubicBezTo>
                  <a:close/>
                  <a:moveTo>
                    <a:pt x="8051" y="9239"/>
                  </a:moveTo>
                  <a:lnTo>
                    <a:pt x="8051" y="9239"/>
                  </a:lnTo>
                  <a:cubicBezTo>
                    <a:pt x="7944" y="9445"/>
                    <a:pt x="7844" y="9652"/>
                    <a:pt x="7745" y="9859"/>
                  </a:cubicBezTo>
                  <a:cubicBezTo>
                    <a:pt x="7604" y="9768"/>
                    <a:pt x="7464" y="9677"/>
                    <a:pt x="7323" y="9594"/>
                  </a:cubicBezTo>
                  <a:cubicBezTo>
                    <a:pt x="7580" y="9503"/>
                    <a:pt x="7820" y="9379"/>
                    <a:pt x="8051" y="9239"/>
                  </a:cubicBezTo>
                  <a:close/>
                  <a:moveTo>
                    <a:pt x="19826" y="2495"/>
                  </a:moveTo>
                  <a:cubicBezTo>
                    <a:pt x="20165" y="2876"/>
                    <a:pt x="20446" y="3314"/>
                    <a:pt x="20678" y="3769"/>
                  </a:cubicBezTo>
                  <a:cubicBezTo>
                    <a:pt x="21240" y="4878"/>
                    <a:pt x="21522" y="6103"/>
                    <a:pt x="21671" y="7327"/>
                  </a:cubicBezTo>
                  <a:cubicBezTo>
                    <a:pt x="21745" y="7948"/>
                    <a:pt x="21778" y="8577"/>
                    <a:pt x="21787" y="9206"/>
                  </a:cubicBezTo>
                  <a:cubicBezTo>
                    <a:pt x="21795" y="9487"/>
                    <a:pt x="21787" y="9768"/>
                    <a:pt x="21778" y="10049"/>
                  </a:cubicBezTo>
                  <a:cubicBezTo>
                    <a:pt x="21770" y="10372"/>
                    <a:pt x="21795" y="10720"/>
                    <a:pt x="21737" y="11042"/>
                  </a:cubicBezTo>
                  <a:cubicBezTo>
                    <a:pt x="21420" y="11078"/>
                    <a:pt x="21101" y="11094"/>
                    <a:pt x="20781" y="11094"/>
                  </a:cubicBezTo>
                  <a:cubicBezTo>
                    <a:pt x="19076" y="11094"/>
                    <a:pt x="17339" y="10626"/>
                    <a:pt x="15771" y="10041"/>
                  </a:cubicBezTo>
                  <a:cubicBezTo>
                    <a:pt x="14944" y="9727"/>
                    <a:pt x="14091" y="9363"/>
                    <a:pt x="13289" y="8916"/>
                  </a:cubicBezTo>
                  <a:cubicBezTo>
                    <a:pt x="13802" y="7542"/>
                    <a:pt x="14671" y="6301"/>
                    <a:pt x="15730" y="5292"/>
                  </a:cubicBezTo>
                  <a:cubicBezTo>
                    <a:pt x="16690" y="4365"/>
                    <a:pt x="17782" y="3521"/>
                    <a:pt x="18965" y="2892"/>
                  </a:cubicBezTo>
                  <a:cubicBezTo>
                    <a:pt x="19238" y="2752"/>
                    <a:pt x="19528" y="2611"/>
                    <a:pt x="19826" y="2495"/>
                  </a:cubicBezTo>
                  <a:close/>
                  <a:moveTo>
                    <a:pt x="10037" y="7551"/>
                  </a:moveTo>
                  <a:cubicBezTo>
                    <a:pt x="10335" y="7857"/>
                    <a:pt x="10658" y="8146"/>
                    <a:pt x="10997" y="8419"/>
                  </a:cubicBezTo>
                  <a:cubicBezTo>
                    <a:pt x="10757" y="9363"/>
                    <a:pt x="10476" y="10306"/>
                    <a:pt x="10186" y="11241"/>
                  </a:cubicBezTo>
                  <a:cubicBezTo>
                    <a:pt x="9590" y="10976"/>
                    <a:pt x="9019" y="10695"/>
                    <a:pt x="8473" y="10347"/>
                  </a:cubicBezTo>
                  <a:cubicBezTo>
                    <a:pt x="8308" y="10240"/>
                    <a:pt x="8142" y="10124"/>
                    <a:pt x="7977" y="10016"/>
                  </a:cubicBezTo>
                  <a:cubicBezTo>
                    <a:pt x="8159" y="9644"/>
                    <a:pt x="8349" y="9272"/>
                    <a:pt x="8556" y="8908"/>
                  </a:cubicBezTo>
                  <a:cubicBezTo>
                    <a:pt x="9077" y="8527"/>
                    <a:pt x="9615" y="8064"/>
                    <a:pt x="10037" y="7551"/>
                  </a:cubicBezTo>
                  <a:close/>
                  <a:moveTo>
                    <a:pt x="11245" y="8610"/>
                  </a:moveTo>
                  <a:cubicBezTo>
                    <a:pt x="11841" y="9057"/>
                    <a:pt x="12486" y="9454"/>
                    <a:pt x="13156" y="9810"/>
                  </a:cubicBezTo>
                  <a:cubicBezTo>
                    <a:pt x="12933" y="10587"/>
                    <a:pt x="12701" y="11357"/>
                    <a:pt x="12461" y="12126"/>
                  </a:cubicBezTo>
                  <a:cubicBezTo>
                    <a:pt x="11783" y="11886"/>
                    <a:pt x="11104" y="11630"/>
                    <a:pt x="10443" y="11349"/>
                  </a:cubicBezTo>
                  <a:cubicBezTo>
                    <a:pt x="10732" y="10438"/>
                    <a:pt x="11005" y="9528"/>
                    <a:pt x="11245" y="8610"/>
                  </a:cubicBezTo>
                  <a:close/>
                  <a:moveTo>
                    <a:pt x="13405" y="9942"/>
                  </a:moveTo>
                  <a:cubicBezTo>
                    <a:pt x="14075" y="10281"/>
                    <a:pt x="14753" y="10571"/>
                    <a:pt x="15432" y="10827"/>
                  </a:cubicBezTo>
                  <a:cubicBezTo>
                    <a:pt x="15597" y="10885"/>
                    <a:pt x="15763" y="10951"/>
                    <a:pt x="15937" y="11009"/>
                  </a:cubicBezTo>
                  <a:cubicBezTo>
                    <a:pt x="15879" y="11721"/>
                    <a:pt x="15788" y="12424"/>
                    <a:pt x="15672" y="13127"/>
                  </a:cubicBezTo>
                  <a:cubicBezTo>
                    <a:pt x="15142" y="12987"/>
                    <a:pt x="14613" y="12830"/>
                    <a:pt x="14091" y="12664"/>
                  </a:cubicBezTo>
                  <a:cubicBezTo>
                    <a:pt x="13636" y="12515"/>
                    <a:pt x="13181" y="12375"/>
                    <a:pt x="12735" y="12217"/>
                  </a:cubicBezTo>
                  <a:cubicBezTo>
                    <a:pt x="12966" y="11464"/>
                    <a:pt x="13190" y="10703"/>
                    <a:pt x="13405" y="9942"/>
                  </a:cubicBezTo>
                  <a:close/>
                  <a:moveTo>
                    <a:pt x="21487" y="2133"/>
                  </a:moveTo>
                  <a:cubicBezTo>
                    <a:pt x="21838" y="2133"/>
                    <a:pt x="22186" y="2192"/>
                    <a:pt x="22523" y="2330"/>
                  </a:cubicBezTo>
                  <a:cubicBezTo>
                    <a:pt x="23234" y="2628"/>
                    <a:pt x="23632" y="3273"/>
                    <a:pt x="23855" y="4034"/>
                  </a:cubicBezTo>
                  <a:cubicBezTo>
                    <a:pt x="24087" y="4804"/>
                    <a:pt x="24112" y="5697"/>
                    <a:pt x="24078" y="6516"/>
                  </a:cubicBezTo>
                  <a:cubicBezTo>
                    <a:pt x="24037" y="7451"/>
                    <a:pt x="23905" y="8395"/>
                    <a:pt x="23747" y="9321"/>
                  </a:cubicBezTo>
                  <a:cubicBezTo>
                    <a:pt x="23615" y="10132"/>
                    <a:pt x="23450" y="10935"/>
                    <a:pt x="23292" y="11746"/>
                  </a:cubicBezTo>
                  <a:cubicBezTo>
                    <a:pt x="23185" y="12275"/>
                    <a:pt x="23077" y="12830"/>
                    <a:pt x="23019" y="13384"/>
                  </a:cubicBezTo>
                  <a:cubicBezTo>
                    <a:pt x="23019" y="13376"/>
                    <a:pt x="23019" y="13376"/>
                    <a:pt x="23019" y="13376"/>
                  </a:cubicBezTo>
                  <a:cubicBezTo>
                    <a:pt x="22813" y="12805"/>
                    <a:pt x="22672" y="12201"/>
                    <a:pt x="22564" y="11605"/>
                  </a:cubicBezTo>
                  <a:cubicBezTo>
                    <a:pt x="22622" y="11481"/>
                    <a:pt x="22622" y="11340"/>
                    <a:pt x="22573" y="11224"/>
                  </a:cubicBezTo>
                  <a:cubicBezTo>
                    <a:pt x="22672" y="10720"/>
                    <a:pt x="22630" y="10165"/>
                    <a:pt x="22639" y="9661"/>
                  </a:cubicBezTo>
                  <a:cubicBezTo>
                    <a:pt x="22639" y="9090"/>
                    <a:pt x="22630" y="8527"/>
                    <a:pt x="22589" y="7956"/>
                  </a:cubicBezTo>
                  <a:cubicBezTo>
                    <a:pt x="22506" y="6814"/>
                    <a:pt x="22308" y="5681"/>
                    <a:pt x="21944" y="4597"/>
                  </a:cubicBezTo>
                  <a:cubicBezTo>
                    <a:pt x="21662" y="3745"/>
                    <a:pt x="21257" y="2925"/>
                    <a:pt x="20703" y="2222"/>
                  </a:cubicBezTo>
                  <a:cubicBezTo>
                    <a:pt x="20964" y="2166"/>
                    <a:pt x="21226" y="2133"/>
                    <a:pt x="21487" y="2133"/>
                  </a:cubicBezTo>
                  <a:close/>
                  <a:moveTo>
                    <a:pt x="6934" y="9685"/>
                  </a:moveTo>
                  <a:cubicBezTo>
                    <a:pt x="7174" y="9826"/>
                    <a:pt x="7398" y="9967"/>
                    <a:pt x="7621" y="10116"/>
                  </a:cubicBezTo>
                  <a:cubicBezTo>
                    <a:pt x="7091" y="11282"/>
                    <a:pt x="6661" y="12490"/>
                    <a:pt x="6289" y="13723"/>
                  </a:cubicBezTo>
                  <a:cubicBezTo>
                    <a:pt x="5718" y="13384"/>
                    <a:pt x="5164" y="13028"/>
                    <a:pt x="4609" y="12664"/>
                  </a:cubicBezTo>
                  <a:cubicBezTo>
                    <a:pt x="5205" y="11713"/>
                    <a:pt x="5850" y="10786"/>
                    <a:pt x="6529" y="9901"/>
                  </a:cubicBezTo>
                  <a:cubicBezTo>
                    <a:pt x="6587" y="9834"/>
                    <a:pt x="6562" y="9752"/>
                    <a:pt x="6512" y="9710"/>
                  </a:cubicBezTo>
                  <a:lnTo>
                    <a:pt x="6512" y="9710"/>
                  </a:lnTo>
                  <a:cubicBezTo>
                    <a:pt x="6547" y="9712"/>
                    <a:pt x="6583" y="9713"/>
                    <a:pt x="6618" y="9713"/>
                  </a:cubicBezTo>
                  <a:cubicBezTo>
                    <a:pt x="6723" y="9713"/>
                    <a:pt x="6829" y="9704"/>
                    <a:pt x="6934" y="9685"/>
                  </a:cubicBezTo>
                  <a:close/>
                  <a:moveTo>
                    <a:pt x="16210" y="11109"/>
                  </a:moveTo>
                  <a:cubicBezTo>
                    <a:pt x="17112" y="11406"/>
                    <a:pt x="18063" y="11663"/>
                    <a:pt x="19023" y="11812"/>
                  </a:cubicBezTo>
                  <a:cubicBezTo>
                    <a:pt x="18816" y="12466"/>
                    <a:pt x="18626" y="13119"/>
                    <a:pt x="18435" y="13781"/>
                  </a:cubicBezTo>
                  <a:cubicBezTo>
                    <a:pt x="17600" y="13607"/>
                    <a:pt x="16772" y="13417"/>
                    <a:pt x="15945" y="13202"/>
                  </a:cubicBezTo>
                  <a:cubicBezTo>
                    <a:pt x="16061" y="12507"/>
                    <a:pt x="16152" y="11804"/>
                    <a:pt x="16210" y="11109"/>
                  </a:cubicBezTo>
                  <a:close/>
                  <a:moveTo>
                    <a:pt x="19304" y="11853"/>
                  </a:moveTo>
                  <a:cubicBezTo>
                    <a:pt x="19789" y="11913"/>
                    <a:pt x="20274" y="11951"/>
                    <a:pt x="20759" y="11951"/>
                  </a:cubicBezTo>
                  <a:cubicBezTo>
                    <a:pt x="20878" y="11951"/>
                    <a:pt x="20997" y="11949"/>
                    <a:pt x="21116" y="11944"/>
                  </a:cubicBezTo>
                  <a:lnTo>
                    <a:pt x="21116" y="11944"/>
                  </a:lnTo>
                  <a:cubicBezTo>
                    <a:pt x="20918" y="12681"/>
                    <a:pt x="20760" y="13434"/>
                    <a:pt x="20628" y="14178"/>
                  </a:cubicBezTo>
                  <a:cubicBezTo>
                    <a:pt x="19991" y="14079"/>
                    <a:pt x="19354" y="13963"/>
                    <a:pt x="18717" y="13839"/>
                  </a:cubicBezTo>
                  <a:cubicBezTo>
                    <a:pt x="18907" y="13169"/>
                    <a:pt x="19106" y="12507"/>
                    <a:pt x="19304" y="11853"/>
                  </a:cubicBezTo>
                  <a:close/>
                  <a:moveTo>
                    <a:pt x="21753" y="11903"/>
                  </a:moveTo>
                  <a:cubicBezTo>
                    <a:pt x="21911" y="12763"/>
                    <a:pt x="22134" y="13665"/>
                    <a:pt x="22531" y="14468"/>
                  </a:cubicBezTo>
                  <a:cubicBezTo>
                    <a:pt x="21993" y="14393"/>
                    <a:pt x="21447" y="14311"/>
                    <a:pt x="20909" y="14228"/>
                  </a:cubicBezTo>
                  <a:cubicBezTo>
                    <a:pt x="21050" y="13450"/>
                    <a:pt x="21207" y="12689"/>
                    <a:pt x="21414" y="11928"/>
                  </a:cubicBezTo>
                  <a:cubicBezTo>
                    <a:pt x="21522" y="11919"/>
                    <a:pt x="21638" y="11911"/>
                    <a:pt x="21753" y="11903"/>
                  </a:cubicBezTo>
                  <a:close/>
                  <a:moveTo>
                    <a:pt x="7861" y="10273"/>
                  </a:moveTo>
                  <a:cubicBezTo>
                    <a:pt x="8060" y="10414"/>
                    <a:pt x="8258" y="10546"/>
                    <a:pt x="8465" y="10678"/>
                  </a:cubicBezTo>
                  <a:cubicBezTo>
                    <a:pt x="8986" y="11001"/>
                    <a:pt x="9541" y="11266"/>
                    <a:pt x="10095" y="11514"/>
                  </a:cubicBezTo>
                  <a:cubicBezTo>
                    <a:pt x="9706" y="12730"/>
                    <a:pt x="9284" y="13947"/>
                    <a:pt x="8879" y="15171"/>
                  </a:cubicBezTo>
                  <a:cubicBezTo>
                    <a:pt x="8084" y="14757"/>
                    <a:pt x="7298" y="14327"/>
                    <a:pt x="6529" y="13872"/>
                  </a:cubicBezTo>
                  <a:cubicBezTo>
                    <a:pt x="6901" y="12639"/>
                    <a:pt x="7331" y="11431"/>
                    <a:pt x="7861" y="10273"/>
                  </a:cubicBezTo>
                  <a:close/>
                  <a:moveTo>
                    <a:pt x="10360" y="11622"/>
                  </a:moveTo>
                  <a:cubicBezTo>
                    <a:pt x="11022" y="11911"/>
                    <a:pt x="11692" y="12159"/>
                    <a:pt x="12379" y="12399"/>
                  </a:cubicBezTo>
                  <a:cubicBezTo>
                    <a:pt x="11973" y="13682"/>
                    <a:pt x="11551" y="14956"/>
                    <a:pt x="11146" y="16239"/>
                  </a:cubicBezTo>
                  <a:cubicBezTo>
                    <a:pt x="10467" y="15941"/>
                    <a:pt x="9797" y="15626"/>
                    <a:pt x="9135" y="15295"/>
                  </a:cubicBezTo>
                  <a:cubicBezTo>
                    <a:pt x="9210" y="15072"/>
                    <a:pt x="9284" y="14840"/>
                    <a:pt x="9359" y="14617"/>
                  </a:cubicBezTo>
                  <a:cubicBezTo>
                    <a:pt x="9698" y="13624"/>
                    <a:pt x="10037" y="12623"/>
                    <a:pt x="10360" y="11622"/>
                  </a:cubicBezTo>
                  <a:close/>
                  <a:moveTo>
                    <a:pt x="12643" y="12490"/>
                  </a:moveTo>
                  <a:cubicBezTo>
                    <a:pt x="13115" y="12648"/>
                    <a:pt x="13595" y="12805"/>
                    <a:pt x="14067" y="12954"/>
                  </a:cubicBezTo>
                  <a:cubicBezTo>
                    <a:pt x="14588" y="13119"/>
                    <a:pt x="15101" y="13268"/>
                    <a:pt x="15622" y="13409"/>
                  </a:cubicBezTo>
                  <a:cubicBezTo>
                    <a:pt x="15374" y="14791"/>
                    <a:pt x="15026" y="16156"/>
                    <a:pt x="14654" y="17521"/>
                  </a:cubicBezTo>
                  <a:cubicBezTo>
                    <a:pt x="14216" y="17389"/>
                    <a:pt x="13777" y="17248"/>
                    <a:pt x="13347" y="17099"/>
                  </a:cubicBezTo>
                  <a:cubicBezTo>
                    <a:pt x="12693" y="16867"/>
                    <a:pt x="12048" y="16619"/>
                    <a:pt x="11411" y="16346"/>
                  </a:cubicBezTo>
                  <a:cubicBezTo>
                    <a:pt x="11816" y="15064"/>
                    <a:pt x="12238" y="13781"/>
                    <a:pt x="12643" y="12490"/>
                  </a:cubicBezTo>
                  <a:close/>
                  <a:moveTo>
                    <a:pt x="4460" y="12904"/>
                  </a:moveTo>
                  <a:cubicBezTo>
                    <a:pt x="5031" y="13285"/>
                    <a:pt x="5610" y="13649"/>
                    <a:pt x="6206" y="14005"/>
                  </a:cubicBezTo>
                  <a:cubicBezTo>
                    <a:pt x="5933" y="14915"/>
                    <a:pt x="5685" y="15841"/>
                    <a:pt x="5445" y="16768"/>
                  </a:cubicBezTo>
                  <a:cubicBezTo>
                    <a:pt x="5337" y="17190"/>
                    <a:pt x="5230" y="17612"/>
                    <a:pt x="5114" y="18026"/>
                  </a:cubicBezTo>
                  <a:cubicBezTo>
                    <a:pt x="4344" y="17620"/>
                    <a:pt x="3583" y="17182"/>
                    <a:pt x="2847" y="16727"/>
                  </a:cubicBezTo>
                  <a:cubicBezTo>
                    <a:pt x="2756" y="16669"/>
                    <a:pt x="2673" y="16619"/>
                    <a:pt x="2590" y="16570"/>
                  </a:cubicBezTo>
                  <a:cubicBezTo>
                    <a:pt x="2565" y="16553"/>
                    <a:pt x="2541" y="16545"/>
                    <a:pt x="2516" y="16545"/>
                  </a:cubicBezTo>
                  <a:cubicBezTo>
                    <a:pt x="3079" y="15295"/>
                    <a:pt x="3732" y="14071"/>
                    <a:pt x="4460" y="12904"/>
                  </a:cubicBezTo>
                  <a:close/>
                  <a:moveTo>
                    <a:pt x="15895" y="13483"/>
                  </a:moveTo>
                  <a:cubicBezTo>
                    <a:pt x="16706" y="13698"/>
                    <a:pt x="17534" y="13889"/>
                    <a:pt x="18361" y="14054"/>
                  </a:cubicBezTo>
                  <a:cubicBezTo>
                    <a:pt x="17972" y="15419"/>
                    <a:pt x="17616" y="16793"/>
                    <a:pt x="17277" y="18166"/>
                  </a:cubicBezTo>
                  <a:cubicBezTo>
                    <a:pt x="16483" y="18001"/>
                    <a:pt x="15697" y="17811"/>
                    <a:pt x="14919" y="17596"/>
                  </a:cubicBezTo>
                  <a:cubicBezTo>
                    <a:pt x="14960" y="17438"/>
                    <a:pt x="15002" y="17281"/>
                    <a:pt x="15043" y="17124"/>
                  </a:cubicBezTo>
                  <a:cubicBezTo>
                    <a:pt x="15366" y="15924"/>
                    <a:pt x="15664" y="14708"/>
                    <a:pt x="15895" y="13483"/>
                  </a:cubicBezTo>
                  <a:close/>
                  <a:moveTo>
                    <a:pt x="18634" y="14112"/>
                  </a:moveTo>
                  <a:cubicBezTo>
                    <a:pt x="19279" y="14244"/>
                    <a:pt x="19933" y="14360"/>
                    <a:pt x="20587" y="14460"/>
                  </a:cubicBezTo>
                  <a:cubicBezTo>
                    <a:pt x="20355" y="15850"/>
                    <a:pt x="20206" y="17256"/>
                    <a:pt x="20065" y="18663"/>
                  </a:cubicBezTo>
                  <a:cubicBezTo>
                    <a:pt x="19230" y="18530"/>
                    <a:pt x="18386" y="18390"/>
                    <a:pt x="17558" y="18224"/>
                  </a:cubicBezTo>
                  <a:cubicBezTo>
                    <a:pt x="17658" y="17811"/>
                    <a:pt x="17757" y="17405"/>
                    <a:pt x="17865" y="16992"/>
                  </a:cubicBezTo>
                  <a:cubicBezTo>
                    <a:pt x="18113" y="16032"/>
                    <a:pt x="18369" y="15072"/>
                    <a:pt x="18634" y="14112"/>
                  </a:cubicBezTo>
                  <a:close/>
                  <a:moveTo>
                    <a:pt x="20860" y="14509"/>
                  </a:moveTo>
                  <a:cubicBezTo>
                    <a:pt x="21472" y="14600"/>
                    <a:pt x="22084" y="14691"/>
                    <a:pt x="22697" y="14774"/>
                  </a:cubicBezTo>
                  <a:cubicBezTo>
                    <a:pt x="22854" y="15055"/>
                    <a:pt x="23036" y="15320"/>
                    <a:pt x="23251" y="15560"/>
                  </a:cubicBezTo>
                  <a:cubicBezTo>
                    <a:pt x="23367" y="16752"/>
                    <a:pt x="23375" y="17951"/>
                    <a:pt x="23284" y="19143"/>
                  </a:cubicBezTo>
                  <a:cubicBezTo>
                    <a:pt x="22308" y="18994"/>
                    <a:pt x="21323" y="18853"/>
                    <a:pt x="20347" y="18704"/>
                  </a:cubicBezTo>
                  <a:cubicBezTo>
                    <a:pt x="20430" y="17910"/>
                    <a:pt x="20512" y="17116"/>
                    <a:pt x="20603" y="16321"/>
                  </a:cubicBezTo>
                  <a:cubicBezTo>
                    <a:pt x="20678" y="15709"/>
                    <a:pt x="20760" y="15105"/>
                    <a:pt x="20860" y="14509"/>
                  </a:cubicBezTo>
                  <a:close/>
                  <a:moveTo>
                    <a:pt x="6446" y="14145"/>
                  </a:moveTo>
                  <a:cubicBezTo>
                    <a:pt x="7216" y="14600"/>
                    <a:pt x="8002" y="15031"/>
                    <a:pt x="8788" y="15436"/>
                  </a:cubicBezTo>
                  <a:cubicBezTo>
                    <a:pt x="8465" y="16421"/>
                    <a:pt x="8151" y="17413"/>
                    <a:pt x="7869" y="18415"/>
                  </a:cubicBezTo>
                  <a:cubicBezTo>
                    <a:pt x="7787" y="18696"/>
                    <a:pt x="7712" y="18977"/>
                    <a:pt x="7629" y="19259"/>
                  </a:cubicBezTo>
                  <a:cubicBezTo>
                    <a:pt x="6860" y="18911"/>
                    <a:pt x="6107" y="18547"/>
                    <a:pt x="5362" y="18158"/>
                  </a:cubicBezTo>
                  <a:cubicBezTo>
                    <a:pt x="5627" y="17140"/>
                    <a:pt x="5900" y="16123"/>
                    <a:pt x="6173" y="15113"/>
                  </a:cubicBezTo>
                  <a:cubicBezTo>
                    <a:pt x="6264" y="14791"/>
                    <a:pt x="6355" y="14468"/>
                    <a:pt x="6446" y="14145"/>
                  </a:cubicBezTo>
                  <a:close/>
                  <a:moveTo>
                    <a:pt x="9052" y="15568"/>
                  </a:moveTo>
                  <a:cubicBezTo>
                    <a:pt x="9714" y="15899"/>
                    <a:pt x="10385" y="16214"/>
                    <a:pt x="11063" y="16503"/>
                  </a:cubicBezTo>
                  <a:cubicBezTo>
                    <a:pt x="10716" y="17620"/>
                    <a:pt x="10376" y="18737"/>
                    <a:pt x="10070" y="19863"/>
                  </a:cubicBezTo>
                  <a:cubicBezTo>
                    <a:pt x="10037" y="19987"/>
                    <a:pt x="10004" y="20119"/>
                    <a:pt x="9971" y="20243"/>
                  </a:cubicBezTo>
                  <a:cubicBezTo>
                    <a:pt x="9276" y="19970"/>
                    <a:pt x="8581" y="19681"/>
                    <a:pt x="7894" y="19383"/>
                  </a:cubicBezTo>
                  <a:cubicBezTo>
                    <a:pt x="8266" y="18100"/>
                    <a:pt x="8639" y="16834"/>
                    <a:pt x="9052" y="15568"/>
                  </a:cubicBezTo>
                  <a:close/>
                  <a:moveTo>
                    <a:pt x="2408" y="16785"/>
                  </a:moveTo>
                  <a:cubicBezTo>
                    <a:pt x="2408" y="16785"/>
                    <a:pt x="2408" y="16785"/>
                    <a:pt x="2417" y="16793"/>
                  </a:cubicBezTo>
                  <a:cubicBezTo>
                    <a:pt x="3269" y="17331"/>
                    <a:pt x="4146" y="17835"/>
                    <a:pt x="5039" y="18307"/>
                  </a:cubicBezTo>
                  <a:cubicBezTo>
                    <a:pt x="4775" y="19325"/>
                    <a:pt x="4510" y="20343"/>
                    <a:pt x="4262" y="21369"/>
                  </a:cubicBezTo>
                  <a:cubicBezTo>
                    <a:pt x="3368" y="20971"/>
                    <a:pt x="2474" y="20566"/>
                    <a:pt x="1581" y="20161"/>
                  </a:cubicBezTo>
                  <a:cubicBezTo>
                    <a:pt x="1457" y="20103"/>
                    <a:pt x="1324" y="20045"/>
                    <a:pt x="1200" y="19987"/>
                  </a:cubicBezTo>
                  <a:cubicBezTo>
                    <a:pt x="1242" y="19838"/>
                    <a:pt x="1291" y="19697"/>
                    <a:pt x="1341" y="19548"/>
                  </a:cubicBezTo>
                  <a:cubicBezTo>
                    <a:pt x="1647" y="18613"/>
                    <a:pt x="2003" y="17687"/>
                    <a:pt x="2408" y="16785"/>
                  </a:cubicBezTo>
                  <a:close/>
                  <a:moveTo>
                    <a:pt x="11328" y="16619"/>
                  </a:moveTo>
                  <a:cubicBezTo>
                    <a:pt x="11957" y="16884"/>
                    <a:pt x="12586" y="17132"/>
                    <a:pt x="13231" y="17356"/>
                  </a:cubicBezTo>
                  <a:cubicBezTo>
                    <a:pt x="13678" y="17521"/>
                    <a:pt x="14125" y="17662"/>
                    <a:pt x="14580" y="17794"/>
                  </a:cubicBezTo>
                  <a:cubicBezTo>
                    <a:pt x="14315" y="18746"/>
                    <a:pt x="14050" y="19697"/>
                    <a:pt x="13794" y="20649"/>
                  </a:cubicBezTo>
                  <a:cubicBezTo>
                    <a:pt x="13719" y="20930"/>
                    <a:pt x="13645" y="21220"/>
                    <a:pt x="13570" y="21509"/>
                  </a:cubicBezTo>
                  <a:cubicBezTo>
                    <a:pt x="13115" y="21369"/>
                    <a:pt x="12660" y="21211"/>
                    <a:pt x="12205" y="21062"/>
                  </a:cubicBezTo>
                  <a:cubicBezTo>
                    <a:pt x="11551" y="20839"/>
                    <a:pt x="10906" y="20599"/>
                    <a:pt x="10261" y="20351"/>
                  </a:cubicBezTo>
                  <a:cubicBezTo>
                    <a:pt x="10583" y="19101"/>
                    <a:pt x="10939" y="17852"/>
                    <a:pt x="11328" y="16619"/>
                  </a:cubicBezTo>
                  <a:close/>
                  <a:moveTo>
                    <a:pt x="14844" y="17869"/>
                  </a:moveTo>
                  <a:cubicBezTo>
                    <a:pt x="15622" y="18092"/>
                    <a:pt x="16417" y="18282"/>
                    <a:pt x="17211" y="18439"/>
                  </a:cubicBezTo>
                  <a:cubicBezTo>
                    <a:pt x="16896" y="19714"/>
                    <a:pt x="16590" y="20996"/>
                    <a:pt x="16292" y="22270"/>
                  </a:cubicBezTo>
                  <a:cubicBezTo>
                    <a:pt x="15465" y="22080"/>
                    <a:pt x="14654" y="21848"/>
                    <a:pt x="13843" y="21592"/>
                  </a:cubicBezTo>
                  <a:cubicBezTo>
                    <a:pt x="14149" y="20351"/>
                    <a:pt x="14505" y="19110"/>
                    <a:pt x="14844" y="17869"/>
                  </a:cubicBezTo>
                  <a:close/>
                  <a:moveTo>
                    <a:pt x="5288" y="18439"/>
                  </a:moveTo>
                  <a:cubicBezTo>
                    <a:pt x="6032" y="18828"/>
                    <a:pt x="6785" y="19192"/>
                    <a:pt x="7547" y="19532"/>
                  </a:cubicBezTo>
                  <a:cubicBezTo>
                    <a:pt x="7274" y="20491"/>
                    <a:pt x="6992" y="21460"/>
                    <a:pt x="6711" y="22419"/>
                  </a:cubicBezTo>
                  <a:cubicBezTo>
                    <a:pt x="5974" y="22113"/>
                    <a:pt x="5238" y="21799"/>
                    <a:pt x="4510" y="21476"/>
                  </a:cubicBezTo>
                  <a:cubicBezTo>
                    <a:pt x="4618" y="21029"/>
                    <a:pt x="4725" y="20582"/>
                    <a:pt x="4841" y="20144"/>
                  </a:cubicBezTo>
                  <a:cubicBezTo>
                    <a:pt x="4990" y="19573"/>
                    <a:pt x="5139" y="19010"/>
                    <a:pt x="5288" y="18439"/>
                  </a:cubicBezTo>
                  <a:close/>
                  <a:moveTo>
                    <a:pt x="17492" y="18497"/>
                  </a:moveTo>
                  <a:cubicBezTo>
                    <a:pt x="18336" y="18671"/>
                    <a:pt x="19188" y="18812"/>
                    <a:pt x="20041" y="18944"/>
                  </a:cubicBezTo>
                  <a:cubicBezTo>
                    <a:pt x="19908" y="20227"/>
                    <a:pt x="19768" y="21509"/>
                    <a:pt x="19569" y="22775"/>
                  </a:cubicBezTo>
                  <a:cubicBezTo>
                    <a:pt x="19561" y="22808"/>
                    <a:pt x="19561" y="22841"/>
                    <a:pt x="19552" y="22874"/>
                  </a:cubicBezTo>
                  <a:cubicBezTo>
                    <a:pt x="18783" y="22742"/>
                    <a:pt x="18022" y="22618"/>
                    <a:pt x="17252" y="22477"/>
                  </a:cubicBezTo>
                  <a:cubicBezTo>
                    <a:pt x="17029" y="22428"/>
                    <a:pt x="16797" y="22386"/>
                    <a:pt x="16574" y="22337"/>
                  </a:cubicBezTo>
                  <a:cubicBezTo>
                    <a:pt x="16880" y="21054"/>
                    <a:pt x="17178" y="19780"/>
                    <a:pt x="17492" y="18497"/>
                  </a:cubicBezTo>
                  <a:close/>
                  <a:moveTo>
                    <a:pt x="7820" y="19656"/>
                  </a:moveTo>
                  <a:cubicBezTo>
                    <a:pt x="8506" y="19954"/>
                    <a:pt x="9201" y="20243"/>
                    <a:pt x="9896" y="20516"/>
                  </a:cubicBezTo>
                  <a:cubicBezTo>
                    <a:pt x="9648" y="21476"/>
                    <a:pt x="9417" y="22444"/>
                    <a:pt x="9201" y="23421"/>
                  </a:cubicBezTo>
                  <a:cubicBezTo>
                    <a:pt x="8457" y="23131"/>
                    <a:pt x="7720" y="22841"/>
                    <a:pt x="6984" y="22535"/>
                  </a:cubicBezTo>
                  <a:cubicBezTo>
                    <a:pt x="7240" y="21658"/>
                    <a:pt x="7497" y="20781"/>
                    <a:pt x="7745" y="19904"/>
                  </a:cubicBezTo>
                  <a:cubicBezTo>
                    <a:pt x="7770" y="19821"/>
                    <a:pt x="7795" y="19739"/>
                    <a:pt x="7820" y="19656"/>
                  </a:cubicBezTo>
                  <a:close/>
                  <a:moveTo>
                    <a:pt x="20322" y="18994"/>
                  </a:moveTo>
                  <a:cubicBezTo>
                    <a:pt x="21298" y="19143"/>
                    <a:pt x="22283" y="19283"/>
                    <a:pt x="23259" y="19424"/>
                  </a:cubicBezTo>
                  <a:cubicBezTo>
                    <a:pt x="23143" y="20806"/>
                    <a:pt x="22912" y="22171"/>
                    <a:pt x="22589" y="23512"/>
                  </a:cubicBezTo>
                  <a:cubicBezTo>
                    <a:pt x="21679" y="23263"/>
                    <a:pt x="20760" y="23090"/>
                    <a:pt x="19834" y="22924"/>
                  </a:cubicBezTo>
                  <a:cubicBezTo>
                    <a:pt x="19892" y="22560"/>
                    <a:pt x="19941" y="22196"/>
                    <a:pt x="19999" y="21832"/>
                  </a:cubicBezTo>
                  <a:cubicBezTo>
                    <a:pt x="20123" y="20889"/>
                    <a:pt x="20223" y="19937"/>
                    <a:pt x="20322" y="18994"/>
                  </a:cubicBezTo>
                  <a:close/>
                  <a:moveTo>
                    <a:pt x="10186" y="20632"/>
                  </a:moveTo>
                  <a:cubicBezTo>
                    <a:pt x="10658" y="20814"/>
                    <a:pt x="11138" y="20988"/>
                    <a:pt x="11609" y="21153"/>
                  </a:cubicBezTo>
                  <a:cubicBezTo>
                    <a:pt x="12230" y="21377"/>
                    <a:pt x="12859" y="21592"/>
                    <a:pt x="13496" y="21791"/>
                  </a:cubicBezTo>
                  <a:cubicBezTo>
                    <a:pt x="13248" y="22750"/>
                    <a:pt x="12999" y="23718"/>
                    <a:pt x="12726" y="24670"/>
                  </a:cubicBezTo>
                  <a:cubicBezTo>
                    <a:pt x="11642" y="24322"/>
                    <a:pt x="10558" y="23942"/>
                    <a:pt x="9491" y="23528"/>
                  </a:cubicBezTo>
                  <a:cubicBezTo>
                    <a:pt x="9706" y="22560"/>
                    <a:pt x="9938" y="21592"/>
                    <a:pt x="10186" y="20632"/>
                  </a:cubicBezTo>
                  <a:close/>
                  <a:moveTo>
                    <a:pt x="13769" y="21873"/>
                  </a:moveTo>
                  <a:cubicBezTo>
                    <a:pt x="14580" y="22130"/>
                    <a:pt x="15399" y="22353"/>
                    <a:pt x="16226" y="22552"/>
                  </a:cubicBezTo>
                  <a:cubicBezTo>
                    <a:pt x="15986" y="23528"/>
                    <a:pt x="15730" y="24504"/>
                    <a:pt x="15448" y="25473"/>
                  </a:cubicBezTo>
                  <a:cubicBezTo>
                    <a:pt x="14629" y="25257"/>
                    <a:pt x="13810" y="25017"/>
                    <a:pt x="12999" y="24761"/>
                  </a:cubicBezTo>
                  <a:cubicBezTo>
                    <a:pt x="13256" y="23900"/>
                    <a:pt x="13496" y="23040"/>
                    <a:pt x="13703" y="22171"/>
                  </a:cubicBezTo>
                  <a:cubicBezTo>
                    <a:pt x="13719" y="22072"/>
                    <a:pt x="13744" y="21973"/>
                    <a:pt x="13769" y="21873"/>
                  </a:cubicBezTo>
                  <a:close/>
                  <a:moveTo>
                    <a:pt x="1118" y="20268"/>
                  </a:moveTo>
                  <a:cubicBezTo>
                    <a:pt x="2144" y="20731"/>
                    <a:pt x="3170" y="21195"/>
                    <a:pt x="4196" y="21650"/>
                  </a:cubicBezTo>
                  <a:cubicBezTo>
                    <a:pt x="3865" y="23040"/>
                    <a:pt x="3575" y="24430"/>
                    <a:pt x="3352" y="25845"/>
                  </a:cubicBezTo>
                  <a:cubicBezTo>
                    <a:pt x="2342" y="25257"/>
                    <a:pt x="1407" y="24513"/>
                    <a:pt x="406" y="23925"/>
                  </a:cubicBezTo>
                  <a:cubicBezTo>
                    <a:pt x="538" y="22684"/>
                    <a:pt x="778" y="21460"/>
                    <a:pt x="1118" y="20268"/>
                  </a:cubicBezTo>
                  <a:close/>
                  <a:moveTo>
                    <a:pt x="16499" y="22610"/>
                  </a:moveTo>
                  <a:cubicBezTo>
                    <a:pt x="17492" y="22833"/>
                    <a:pt x="18502" y="22990"/>
                    <a:pt x="19503" y="23164"/>
                  </a:cubicBezTo>
                  <a:cubicBezTo>
                    <a:pt x="19379" y="23958"/>
                    <a:pt x="19230" y="24769"/>
                    <a:pt x="18973" y="25530"/>
                  </a:cubicBezTo>
                  <a:cubicBezTo>
                    <a:pt x="18899" y="25762"/>
                    <a:pt x="18791" y="25977"/>
                    <a:pt x="18692" y="26201"/>
                  </a:cubicBezTo>
                  <a:cubicBezTo>
                    <a:pt x="17699" y="26019"/>
                    <a:pt x="16706" y="25795"/>
                    <a:pt x="15722" y="25547"/>
                  </a:cubicBezTo>
                  <a:cubicBezTo>
                    <a:pt x="16003" y="24571"/>
                    <a:pt x="16259" y="23594"/>
                    <a:pt x="16499" y="22610"/>
                  </a:cubicBezTo>
                  <a:close/>
                  <a:moveTo>
                    <a:pt x="19784" y="23205"/>
                  </a:moveTo>
                  <a:cubicBezTo>
                    <a:pt x="20471" y="23329"/>
                    <a:pt x="21149" y="23454"/>
                    <a:pt x="21828" y="23611"/>
                  </a:cubicBezTo>
                  <a:cubicBezTo>
                    <a:pt x="22060" y="23660"/>
                    <a:pt x="22291" y="23727"/>
                    <a:pt x="22523" y="23785"/>
                  </a:cubicBezTo>
                  <a:cubicBezTo>
                    <a:pt x="22465" y="24008"/>
                    <a:pt x="22415" y="24223"/>
                    <a:pt x="22349" y="24438"/>
                  </a:cubicBezTo>
                  <a:cubicBezTo>
                    <a:pt x="22159" y="25166"/>
                    <a:pt x="21927" y="25894"/>
                    <a:pt x="21679" y="26623"/>
                  </a:cubicBezTo>
                  <a:cubicBezTo>
                    <a:pt x="21671" y="26623"/>
                    <a:pt x="21671" y="26614"/>
                    <a:pt x="21662" y="26614"/>
                  </a:cubicBezTo>
                  <a:cubicBezTo>
                    <a:pt x="20760" y="26532"/>
                    <a:pt x="19867" y="26407"/>
                    <a:pt x="18982" y="26250"/>
                  </a:cubicBezTo>
                  <a:cubicBezTo>
                    <a:pt x="19039" y="26110"/>
                    <a:pt x="19106" y="25977"/>
                    <a:pt x="19164" y="25837"/>
                  </a:cubicBezTo>
                  <a:cubicBezTo>
                    <a:pt x="19329" y="25423"/>
                    <a:pt x="19420" y="24984"/>
                    <a:pt x="19519" y="24554"/>
                  </a:cubicBezTo>
                  <a:cubicBezTo>
                    <a:pt x="19619" y="24107"/>
                    <a:pt x="19710" y="23660"/>
                    <a:pt x="19784" y="23205"/>
                  </a:cubicBezTo>
                  <a:close/>
                  <a:moveTo>
                    <a:pt x="4444" y="21757"/>
                  </a:moveTo>
                  <a:cubicBezTo>
                    <a:pt x="5172" y="22072"/>
                    <a:pt x="5900" y="22386"/>
                    <a:pt x="6636" y="22692"/>
                  </a:cubicBezTo>
                  <a:cubicBezTo>
                    <a:pt x="6248" y="24066"/>
                    <a:pt x="5883" y="25448"/>
                    <a:pt x="5577" y="26838"/>
                  </a:cubicBezTo>
                  <a:cubicBezTo>
                    <a:pt x="5246" y="26705"/>
                    <a:pt x="4915" y="26581"/>
                    <a:pt x="4584" y="26457"/>
                  </a:cubicBezTo>
                  <a:cubicBezTo>
                    <a:pt x="4245" y="26325"/>
                    <a:pt x="3922" y="26168"/>
                    <a:pt x="3608" y="25994"/>
                  </a:cubicBezTo>
                  <a:cubicBezTo>
                    <a:pt x="3633" y="25828"/>
                    <a:pt x="3658" y="25671"/>
                    <a:pt x="3691" y="25506"/>
                  </a:cubicBezTo>
                  <a:cubicBezTo>
                    <a:pt x="3889" y="24248"/>
                    <a:pt x="4146" y="22999"/>
                    <a:pt x="4444" y="21757"/>
                  </a:cubicBezTo>
                  <a:close/>
                  <a:moveTo>
                    <a:pt x="6909" y="22808"/>
                  </a:moveTo>
                  <a:cubicBezTo>
                    <a:pt x="7646" y="23114"/>
                    <a:pt x="8391" y="23412"/>
                    <a:pt x="9144" y="23702"/>
                  </a:cubicBezTo>
                  <a:cubicBezTo>
                    <a:pt x="8846" y="25075"/>
                    <a:pt x="8573" y="26457"/>
                    <a:pt x="8333" y="27839"/>
                  </a:cubicBezTo>
                  <a:cubicBezTo>
                    <a:pt x="7497" y="27558"/>
                    <a:pt x="6670" y="27251"/>
                    <a:pt x="5850" y="26937"/>
                  </a:cubicBezTo>
                  <a:cubicBezTo>
                    <a:pt x="5966" y="26391"/>
                    <a:pt x="6099" y="25853"/>
                    <a:pt x="6231" y="25307"/>
                  </a:cubicBezTo>
                  <a:cubicBezTo>
                    <a:pt x="6438" y="24471"/>
                    <a:pt x="6670" y="23636"/>
                    <a:pt x="6909" y="22808"/>
                  </a:cubicBezTo>
                  <a:close/>
                  <a:moveTo>
                    <a:pt x="9433" y="23809"/>
                  </a:moveTo>
                  <a:cubicBezTo>
                    <a:pt x="10492" y="24215"/>
                    <a:pt x="11568" y="24595"/>
                    <a:pt x="12643" y="24943"/>
                  </a:cubicBezTo>
                  <a:cubicBezTo>
                    <a:pt x="12552" y="25266"/>
                    <a:pt x="12453" y="25597"/>
                    <a:pt x="12346" y="25919"/>
                  </a:cubicBezTo>
                  <a:cubicBezTo>
                    <a:pt x="12039" y="26871"/>
                    <a:pt x="11709" y="27822"/>
                    <a:pt x="11369" y="28766"/>
                  </a:cubicBezTo>
                  <a:cubicBezTo>
                    <a:pt x="10856" y="28625"/>
                    <a:pt x="10343" y="28476"/>
                    <a:pt x="9839" y="28327"/>
                  </a:cubicBezTo>
                  <a:cubicBezTo>
                    <a:pt x="9425" y="28203"/>
                    <a:pt x="9019" y="28071"/>
                    <a:pt x="8614" y="27938"/>
                  </a:cubicBezTo>
                  <a:cubicBezTo>
                    <a:pt x="8655" y="27698"/>
                    <a:pt x="8697" y="27450"/>
                    <a:pt x="8746" y="27210"/>
                  </a:cubicBezTo>
                  <a:cubicBezTo>
                    <a:pt x="8953" y="26077"/>
                    <a:pt x="9185" y="24943"/>
                    <a:pt x="9433" y="23809"/>
                  </a:cubicBezTo>
                  <a:close/>
                  <a:moveTo>
                    <a:pt x="12925" y="25026"/>
                  </a:moveTo>
                  <a:cubicBezTo>
                    <a:pt x="13727" y="25282"/>
                    <a:pt x="14547" y="25522"/>
                    <a:pt x="15366" y="25737"/>
                  </a:cubicBezTo>
                  <a:cubicBezTo>
                    <a:pt x="14985" y="26995"/>
                    <a:pt x="14571" y="28236"/>
                    <a:pt x="14108" y="29461"/>
                  </a:cubicBezTo>
                  <a:cubicBezTo>
                    <a:pt x="13281" y="29279"/>
                    <a:pt x="12461" y="29063"/>
                    <a:pt x="11642" y="28840"/>
                  </a:cubicBezTo>
                  <a:cubicBezTo>
                    <a:pt x="11816" y="28360"/>
                    <a:pt x="11982" y="27880"/>
                    <a:pt x="12147" y="27392"/>
                  </a:cubicBezTo>
                  <a:cubicBezTo>
                    <a:pt x="12420" y="26614"/>
                    <a:pt x="12677" y="25820"/>
                    <a:pt x="12925" y="25026"/>
                  </a:cubicBezTo>
                  <a:close/>
                  <a:moveTo>
                    <a:pt x="15647" y="25812"/>
                  </a:moveTo>
                  <a:cubicBezTo>
                    <a:pt x="16607" y="26060"/>
                    <a:pt x="17583" y="26283"/>
                    <a:pt x="18568" y="26457"/>
                  </a:cubicBezTo>
                  <a:cubicBezTo>
                    <a:pt x="18535" y="26523"/>
                    <a:pt x="18510" y="26581"/>
                    <a:pt x="18485" y="26639"/>
                  </a:cubicBezTo>
                  <a:cubicBezTo>
                    <a:pt x="18303" y="27036"/>
                    <a:pt x="18179" y="27450"/>
                    <a:pt x="18063" y="27872"/>
                  </a:cubicBezTo>
                  <a:cubicBezTo>
                    <a:pt x="17856" y="28625"/>
                    <a:pt x="17691" y="29394"/>
                    <a:pt x="17426" y="30131"/>
                  </a:cubicBezTo>
                  <a:cubicBezTo>
                    <a:pt x="16714" y="29965"/>
                    <a:pt x="15995" y="29858"/>
                    <a:pt x="15300" y="29717"/>
                  </a:cubicBezTo>
                  <a:cubicBezTo>
                    <a:pt x="15002" y="29659"/>
                    <a:pt x="14704" y="29593"/>
                    <a:pt x="14406" y="29527"/>
                  </a:cubicBezTo>
                  <a:cubicBezTo>
                    <a:pt x="14654" y="28857"/>
                    <a:pt x="14886" y="28186"/>
                    <a:pt x="15117" y="27508"/>
                  </a:cubicBezTo>
                  <a:cubicBezTo>
                    <a:pt x="15300" y="26945"/>
                    <a:pt x="15473" y="26383"/>
                    <a:pt x="15647" y="25812"/>
                  </a:cubicBezTo>
                  <a:close/>
                  <a:moveTo>
                    <a:pt x="381" y="24240"/>
                  </a:moveTo>
                  <a:cubicBezTo>
                    <a:pt x="1382" y="24827"/>
                    <a:pt x="2309" y="25539"/>
                    <a:pt x="3310" y="26126"/>
                  </a:cubicBezTo>
                  <a:cubicBezTo>
                    <a:pt x="3252" y="26523"/>
                    <a:pt x="3194" y="26920"/>
                    <a:pt x="3153" y="27318"/>
                  </a:cubicBezTo>
                  <a:cubicBezTo>
                    <a:pt x="3012" y="28517"/>
                    <a:pt x="2946" y="29717"/>
                    <a:pt x="2930" y="30917"/>
                  </a:cubicBezTo>
                  <a:cubicBezTo>
                    <a:pt x="2069" y="30420"/>
                    <a:pt x="1258" y="29833"/>
                    <a:pt x="522" y="29146"/>
                  </a:cubicBezTo>
                  <a:cubicBezTo>
                    <a:pt x="513" y="29138"/>
                    <a:pt x="505" y="29138"/>
                    <a:pt x="505" y="29130"/>
                  </a:cubicBezTo>
                  <a:cubicBezTo>
                    <a:pt x="431" y="28683"/>
                    <a:pt x="381" y="28236"/>
                    <a:pt x="348" y="27789"/>
                  </a:cubicBezTo>
                  <a:cubicBezTo>
                    <a:pt x="265" y="26606"/>
                    <a:pt x="274" y="25415"/>
                    <a:pt x="381" y="24240"/>
                  </a:cubicBezTo>
                  <a:close/>
                  <a:moveTo>
                    <a:pt x="18849" y="26515"/>
                  </a:moveTo>
                  <a:cubicBezTo>
                    <a:pt x="19536" y="26631"/>
                    <a:pt x="20223" y="26738"/>
                    <a:pt x="20918" y="26821"/>
                  </a:cubicBezTo>
                  <a:cubicBezTo>
                    <a:pt x="21133" y="26846"/>
                    <a:pt x="21356" y="26871"/>
                    <a:pt x="21580" y="26896"/>
                  </a:cubicBezTo>
                  <a:cubicBezTo>
                    <a:pt x="21067" y="28311"/>
                    <a:pt x="20430" y="29684"/>
                    <a:pt x="19652" y="30967"/>
                  </a:cubicBezTo>
                  <a:cubicBezTo>
                    <a:pt x="19048" y="30611"/>
                    <a:pt x="18386" y="30379"/>
                    <a:pt x="17699" y="30197"/>
                  </a:cubicBezTo>
                  <a:cubicBezTo>
                    <a:pt x="17782" y="29974"/>
                    <a:pt x="17856" y="29742"/>
                    <a:pt x="17931" y="29510"/>
                  </a:cubicBezTo>
                  <a:cubicBezTo>
                    <a:pt x="18179" y="28658"/>
                    <a:pt x="18328" y="27764"/>
                    <a:pt x="18667" y="26937"/>
                  </a:cubicBezTo>
                  <a:cubicBezTo>
                    <a:pt x="18725" y="26796"/>
                    <a:pt x="18783" y="26656"/>
                    <a:pt x="18849" y="26515"/>
                  </a:cubicBezTo>
                  <a:close/>
                  <a:moveTo>
                    <a:pt x="3575" y="26275"/>
                  </a:moveTo>
                  <a:cubicBezTo>
                    <a:pt x="3831" y="26424"/>
                    <a:pt x="4105" y="26556"/>
                    <a:pt x="4378" y="26672"/>
                  </a:cubicBezTo>
                  <a:cubicBezTo>
                    <a:pt x="4750" y="26838"/>
                    <a:pt x="5131" y="26987"/>
                    <a:pt x="5519" y="27127"/>
                  </a:cubicBezTo>
                  <a:cubicBezTo>
                    <a:pt x="5379" y="27773"/>
                    <a:pt x="5263" y="28426"/>
                    <a:pt x="5164" y="29080"/>
                  </a:cubicBezTo>
                  <a:cubicBezTo>
                    <a:pt x="5015" y="30015"/>
                    <a:pt x="4907" y="30958"/>
                    <a:pt x="4907" y="31910"/>
                  </a:cubicBezTo>
                  <a:cubicBezTo>
                    <a:pt x="4328" y="31662"/>
                    <a:pt x="3757" y="31389"/>
                    <a:pt x="3211" y="31082"/>
                  </a:cubicBezTo>
                  <a:cubicBezTo>
                    <a:pt x="3211" y="31033"/>
                    <a:pt x="3211" y="30991"/>
                    <a:pt x="3211" y="30950"/>
                  </a:cubicBezTo>
                  <a:cubicBezTo>
                    <a:pt x="3211" y="29386"/>
                    <a:pt x="3352" y="27822"/>
                    <a:pt x="3575" y="26275"/>
                  </a:cubicBezTo>
                  <a:close/>
                  <a:moveTo>
                    <a:pt x="5784" y="27227"/>
                  </a:moveTo>
                  <a:cubicBezTo>
                    <a:pt x="6148" y="27367"/>
                    <a:pt x="6512" y="27491"/>
                    <a:pt x="6876" y="27624"/>
                  </a:cubicBezTo>
                  <a:cubicBezTo>
                    <a:pt x="7340" y="27798"/>
                    <a:pt x="7811" y="27963"/>
                    <a:pt x="8283" y="28120"/>
                  </a:cubicBezTo>
                  <a:cubicBezTo>
                    <a:pt x="8126" y="29022"/>
                    <a:pt x="7977" y="29924"/>
                    <a:pt x="7836" y="30818"/>
                  </a:cubicBezTo>
                  <a:cubicBezTo>
                    <a:pt x="7729" y="31504"/>
                    <a:pt x="7646" y="32191"/>
                    <a:pt x="7547" y="32878"/>
                  </a:cubicBezTo>
                  <a:cubicBezTo>
                    <a:pt x="6752" y="32630"/>
                    <a:pt x="5966" y="32357"/>
                    <a:pt x="5197" y="32034"/>
                  </a:cubicBezTo>
                  <a:cubicBezTo>
                    <a:pt x="5188" y="31612"/>
                    <a:pt x="5197" y="31190"/>
                    <a:pt x="5238" y="30768"/>
                  </a:cubicBezTo>
                  <a:cubicBezTo>
                    <a:pt x="5346" y="29576"/>
                    <a:pt x="5544" y="28402"/>
                    <a:pt x="5784" y="27227"/>
                  </a:cubicBezTo>
                  <a:close/>
                  <a:moveTo>
                    <a:pt x="8564" y="28220"/>
                  </a:moveTo>
                  <a:cubicBezTo>
                    <a:pt x="8879" y="28319"/>
                    <a:pt x="9193" y="28426"/>
                    <a:pt x="9516" y="28526"/>
                  </a:cubicBezTo>
                  <a:cubicBezTo>
                    <a:pt x="10095" y="28699"/>
                    <a:pt x="10683" y="28873"/>
                    <a:pt x="11270" y="29039"/>
                  </a:cubicBezTo>
                  <a:cubicBezTo>
                    <a:pt x="11013" y="29734"/>
                    <a:pt x="10757" y="30437"/>
                    <a:pt x="10500" y="31132"/>
                  </a:cubicBezTo>
                  <a:cubicBezTo>
                    <a:pt x="10211" y="31918"/>
                    <a:pt x="9913" y="32704"/>
                    <a:pt x="9640" y="33498"/>
                  </a:cubicBezTo>
                  <a:cubicBezTo>
                    <a:pt x="9210" y="33366"/>
                    <a:pt x="8771" y="33234"/>
                    <a:pt x="8333" y="33110"/>
                  </a:cubicBezTo>
                  <a:cubicBezTo>
                    <a:pt x="8159" y="33060"/>
                    <a:pt x="7985" y="33010"/>
                    <a:pt x="7811" y="32961"/>
                  </a:cubicBezTo>
                  <a:cubicBezTo>
                    <a:pt x="7828" y="32886"/>
                    <a:pt x="7836" y="32812"/>
                    <a:pt x="7844" y="32737"/>
                  </a:cubicBezTo>
                  <a:cubicBezTo>
                    <a:pt x="8051" y="31223"/>
                    <a:pt x="8291" y="29717"/>
                    <a:pt x="8564" y="28220"/>
                  </a:cubicBezTo>
                  <a:close/>
                  <a:moveTo>
                    <a:pt x="580" y="29585"/>
                  </a:moveTo>
                  <a:lnTo>
                    <a:pt x="580" y="29585"/>
                  </a:lnTo>
                  <a:cubicBezTo>
                    <a:pt x="1300" y="30222"/>
                    <a:pt x="2094" y="30768"/>
                    <a:pt x="2930" y="31248"/>
                  </a:cubicBezTo>
                  <a:cubicBezTo>
                    <a:pt x="2930" y="31405"/>
                    <a:pt x="2930" y="31571"/>
                    <a:pt x="2930" y="31728"/>
                  </a:cubicBezTo>
                  <a:cubicBezTo>
                    <a:pt x="2930" y="32249"/>
                    <a:pt x="2938" y="32779"/>
                    <a:pt x="2979" y="33308"/>
                  </a:cubicBezTo>
                  <a:cubicBezTo>
                    <a:pt x="2996" y="33507"/>
                    <a:pt x="3004" y="33730"/>
                    <a:pt x="3045" y="33954"/>
                  </a:cubicBezTo>
                  <a:cubicBezTo>
                    <a:pt x="2317" y="33300"/>
                    <a:pt x="1680" y="32539"/>
                    <a:pt x="1258" y="31670"/>
                  </a:cubicBezTo>
                  <a:cubicBezTo>
                    <a:pt x="935" y="31016"/>
                    <a:pt x="720" y="30305"/>
                    <a:pt x="580" y="29585"/>
                  </a:cubicBezTo>
                  <a:close/>
                  <a:moveTo>
                    <a:pt x="11543" y="29113"/>
                  </a:moveTo>
                  <a:cubicBezTo>
                    <a:pt x="12362" y="29337"/>
                    <a:pt x="13181" y="29535"/>
                    <a:pt x="14009" y="29725"/>
                  </a:cubicBezTo>
                  <a:cubicBezTo>
                    <a:pt x="13669" y="30619"/>
                    <a:pt x="13305" y="31504"/>
                    <a:pt x="12917" y="32381"/>
                  </a:cubicBezTo>
                  <a:cubicBezTo>
                    <a:pt x="12643" y="32994"/>
                    <a:pt x="12362" y="33606"/>
                    <a:pt x="12064" y="34210"/>
                  </a:cubicBezTo>
                  <a:cubicBezTo>
                    <a:pt x="11344" y="34020"/>
                    <a:pt x="10633" y="33805"/>
                    <a:pt x="9921" y="33589"/>
                  </a:cubicBezTo>
                  <a:cubicBezTo>
                    <a:pt x="10037" y="33250"/>
                    <a:pt x="10153" y="32919"/>
                    <a:pt x="10269" y="32580"/>
                  </a:cubicBezTo>
                  <a:cubicBezTo>
                    <a:pt x="10691" y="31422"/>
                    <a:pt x="11121" y="30272"/>
                    <a:pt x="11543" y="29113"/>
                  </a:cubicBezTo>
                  <a:close/>
                  <a:moveTo>
                    <a:pt x="14307" y="29792"/>
                  </a:moveTo>
                  <a:cubicBezTo>
                    <a:pt x="14447" y="29825"/>
                    <a:pt x="14580" y="29858"/>
                    <a:pt x="14720" y="29883"/>
                  </a:cubicBezTo>
                  <a:cubicBezTo>
                    <a:pt x="15564" y="30073"/>
                    <a:pt x="16458" y="30189"/>
                    <a:pt x="17327" y="30387"/>
                  </a:cubicBezTo>
                  <a:cubicBezTo>
                    <a:pt x="17310" y="30437"/>
                    <a:pt x="17285" y="30478"/>
                    <a:pt x="17269" y="30528"/>
                  </a:cubicBezTo>
                  <a:cubicBezTo>
                    <a:pt x="16921" y="31347"/>
                    <a:pt x="16499" y="32141"/>
                    <a:pt x="16036" y="32911"/>
                  </a:cubicBezTo>
                  <a:cubicBezTo>
                    <a:pt x="15664" y="33523"/>
                    <a:pt x="15266" y="34127"/>
                    <a:pt x="14853" y="34706"/>
                  </a:cubicBezTo>
                  <a:cubicBezTo>
                    <a:pt x="14025" y="34657"/>
                    <a:pt x="13198" y="34491"/>
                    <a:pt x="12404" y="34293"/>
                  </a:cubicBezTo>
                  <a:cubicBezTo>
                    <a:pt x="12387" y="34293"/>
                    <a:pt x="12370" y="34284"/>
                    <a:pt x="12354" y="34284"/>
                  </a:cubicBezTo>
                  <a:cubicBezTo>
                    <a:pt x="13090" y="32828"/>
                    <a:pt x="13736" y="31322"/>
                    <a:pt x="14307" y="29792"/>
                  </a:cubicBezTo>
                  <a:close/>
                  <a:moveTo>
                    <a:pt x="17600" y="30454"/>
                  </a:moveTo>
                  <a:cubicBezTo>
                    <a:pt x="18262" y="30627"/>
                    <a:pt x="18907" y="30851"/>
                    <a:pt x="19495" y="31198"/>
                  </a:cubicBezTo>
                  <a:cubicBezTo>
                    <a:pt x="19495" y="31198"/>
                    <a:pt x="19503" y="31198"/>
                    <a:pt x="19503" y="31206"/>
                  </a:cubicBezTo>
                  <a:cubicBezTo>
                    <a:pt x="19221" y="31662"/>
                    <a:pt x="18907" y="32108"/>
                    <a:pt x="18584" y="32539"/>
                  </a:cubicBezTo>
                  <a:cubicBezTo>
                    <a:pt x="17972" y="33333"/>
                    <a:pt x="17277" y="34036"/>
                    <a:pt x="16499" y="34632"/>
                  </a:cubicBezTo>
                  <a:cubicBezTo>
                    <a:pt x="16135" y="34694"/>
                    <a:pt x="15770" y="34727"/>
                    <a:pt x="15406" y="34727"/>
                  </a:cubicBezTo>
                  <a:cubicBezTo>
                    <a:pt x="15332" y="34727"/>
                    <a:pt x="15258" y="34726"/>
                    <a:pt x="15184" y="34723"/>
                  </a:cubicBezTo>
                  <a:cubicBezTo>
                    <a:pt x="15804" y="33838"/>
                    <a:pt x="16392" y="32919"/>
                    <a:pt x="16896" y="31959"/>
                  </a:cubicBezTo>
                  <a:cubicBezTo>
                    <a:pt x="17161" y="31471"/>
                    <a:pt x="17401" y="30975"/>
                    <a:pt x="17600" y="30454"/>
                  </a:cubicBezTo>
                  <a:close/>
                  <a:moveTo>
                    <a:pt x="3211" y="31405"/>
                  </a:moveTo>
                  <a:cubicBezTo>
                    <a:pt x="3757" y="31703"/>
                    <a:pt x="4328" y="31976"/>
                    <a:pt x="4907" y="32224"/>
                  </a:cubicBezTo>
                  <a:cubicBezTo>
                    <a:pt x="4907" y="32307"/>
                    <a:pt x="4907" y="32398"/>
                    <a:pt x="4915" y="32481"/>
                  </a:cubicBezTo>
                  <a:cubicBezTo>
                    <a:pt x="4948" y="33474"/>
                    <a:pt x="5081" y="34467"/>
                    <a:pt x="5147" y="35451"/>
                  </a:cubicBezTo>
                  <a:cubicBezTo>
                    <a:pt x="4733" y="35219"/>
                    <a:pt x="4336" y="34963"/>
                    <a:pt x="3956" y="34690"/>
                  </a:cubicBezTo>
                  <a:cubicBezTo>
                    <a:pt x="3790" y="34566"/>
                    <a:pt x="3633" y="34442"/>
                    <a:pt x="3467" y="34318"/>
                  </a:cubicBezTo>
                  <a:cubicBezTo>
                    <a:pt x="3467" y="34301"/>
                    <a:pt x="3459" y="34293"/>
                    <a:pt x="3451" y="34276"/>
                  </a:cubicBezTo>
                  <a:cubicBezTo>
                    <a:pt x="3352" y="34127"/>
                    <a:pt x="3335" y="33912"/>
                    <a:pt x="3310" y="33738"/>
                  </a:cubicBezTo>
                  <a:cubicBezTo>
                    <a:pt x="3269" y="33432"/>
                    <a:pt x="3252" y="33126"/>
                    <a:pt x="3236" y="32828"/>
                  </a:cubicBezTo>
                  <a:cubicBezTo>
                    <a:pt x="3211" y="32357"/>
                    <a:pt x="3211" y="31877"/>
                    <a:pt x="3211" y="31405"/>
                  </a:cubicBezTo>
                  <a:close/>
                  <a:moveTo>
                    <a:pt x="16019" y="34988"/>
                  </a:moveTo>
                  <a:lnTo>
                    <a:pt x="16019" y="34988"/>
                  </a:lnTo>
                  <a:cubicBezTo>
                    <a:pt x="15473" y="35352"/>
                    <a:pt x="14902" y="35675"/>
                    <a:pt x="14307" y="35939"/>
                  </a:cubicBezTo>
                  <a:cubicBezTo>
                    <a:pt x="14538" y="35633"/>
                    <a:pt x="14762" y="35319"/>
                    <a:pt x="14985" y="35004"/>
                  </a:cubicBezTo>
                  <a:cubicBezTo>
                    <a:pt x="15108" y="35010"/>
                    <a:pt x="15230" y="35013"/>
                    <a:pt x="15352" y="35013"/>
                  </a:cubicBezTo>
                  <a:cubicBezTo>
                    <a:pt x="15574" y="35013"/>
                    <a:pt x="15795" y="35004"/>
                    <a:pt x="16019" y="34988"/>
                  </a:cubicBezTo>
                  <a:close/>
                  <a:moveTo>
                    <a:pt x="5205" y="32348"/>
                  </a:moveTo>
                  <a:cubicBezTo>
                    <a:pt x="5958" y="32654"/>
                    <a:pt x="6727" y="32919"/>
                    <a:pt x="7505" y="33159"/>
                  </a:cubicBezTo>
                  <a:cubicBezTo>
                    <a:pt x="7356" y="34202"/>
                    <a:pt x="7183" y="35244"/>
                    <a:pt x="6909" y="36262"/>
                  </a:cubicBezTo>
                  <a:cubicBezTo>
                    <a:pt x="6405" y="36080"/>
                    <a:pt x="5917" y="35865"/>
                    <a:pt x="5445" y="35617"/>
                  </a:cubicBezTo>
                  <a:cubicBezTo>
                    <a:pt x="5379" y="34524"/>
                    <a:pt x="5238" y="33441"/>
                    <a:pt x="5205" y="32348"/>
                  </a:cubicBezTo>
                  <a:close/>
                  <a:moveTo>
                    <a:pt x="7770" y="33242"/>
                  </a:moveTo>
                  <a:cubicBezTo>
                    <a:pt x="7919" y="33283"/>
                    <a:pt x="8068" y="33325"/>
                    <a:pt x="8217" y="33374"/>
                  </a:cubicBezTo>
                  <a:cubicBezTo>
                    <a:pt x="8664" y="33498"/>
                    <a:pt x="9110" y="33631"/>
                    <a:pt x="9557" y="33771"/>
                  </a:cubicBezTo>
                  <a:cubicBezTo>
                    <a:pt x="9516" y="33871"/>
                    <a:pt x="9483" y="33978"/>
                    <a:pt x="9450" y="34086"/>
                  </a:cubicBezTo>
                  <a:cubicBezTo>
                    <a:pt x="9177" y="34963"/>
                    <a:pt x="8945" y="35898"/>
                    <a:pt x="8432" y="36667"/>
                  </a:cubicBezTo>
                  <a:cubicBezTo>
                    <a:pt x="8250" y="36634"/>
                    <a:pt x="8068" y="36601"/>
                    <a:pt x="7878" y="36552"/>
                  </a:cubicBezTo>
                  <a:cubicBezTo>
                    <a:pt x="7646" y="36494"/>
                    <a:pt x="7414" y="36427"/>
                    <a:pt x="7183" y="36353"/>
                  </a:cubicBezTo>
                  <a:cubicBezTo>
                    <a:pt x="7456" y="35327"/>
                    <a:pt x="7621" y="34284"/>
                    <a:pt x="7770" y="33242"/>
                  </a:cubicBezTo>
                  <a:close/>
                  <a:moveTo>
                    <a:pt x="12222" y="34541"/>
                  </a:moveTo>
                  <a:cubicBezTo>
                    <a:pt x="12271" y="34549"/>
                    <a:pt x="12321" y="34566"/>
                    <a:pt x="12370" y="34582"/>
                  </a:cubicBezTo>
                  <a:cubicBezTo>
                    <a:pt x="13107" y="34764"/>
                    <a:pt x="13885" y="34922"/>
                    <a:pt x="14654" y="34979"/>
                  </a:cubicBezTo>
                  <a:cubicBezTo>
                    <a:pt x="14389" y="35360"/>
                    <a:pt x="14108" y="35724"/>
                    <a:pt x="13835" y="36097"/>
                  </a:cubicBezTo>
                  <a:cubicBezTo>
                    <a:pt x="13818" y="36113"/>
                    <a:pt x="13810" y="36130"/>
                    <a:pt x="13810" y="36146"/>
                  </a:cubicBezTo>
                  <a:cubicBezTo>
                    <a:pt x="13223" y="36370"/>
                    <a:pt x="12610" y="36543"/>
                    <a:pt x="11973" y="36659"/>
                  </a:cubicBezTo>
                  <a:cubicBezTo>
                    <a:pt x="11634" y="36717"/>
                    <a:pt x="11287" y="36767"/>
                    <a:pt x="10939" y="36792"/>
                  </a:cubicBezTo>
                  <a:cubicBezTo>
                    <a:pt x="11394" y="36063"/>
                    <a:pt x="11824" y="35310"/>
                    <a:pt x="12222" y="34541"/>
                  </a:cubicBezTo>
                  <a:close/>
                  <a:moveTo>
                    <a:pt x="9839" y="33854"/>
                  </a:moveTo>
                  <a:cubicBezTo>
                    <a:pt x="10534" y="34069"/>
                    <a:pt x="11229" y="34276"/>
                    <a:pt x="11932" y="34467"/>
                  </a:cubicBezTo>
                  <a:cubicBezTo>
                    <a:pt x="11518" y="35269"/>
                    <a:pt x="11080" y="36055"/>
                    <a:pt x="10591" y="36816"/>
                  </a:cubicBezTo>
                  <a:cubicBezTo>
                    <a:pt x="10442" y="36822"/>
                    <a:pt x="10293" y="36825"/>
                    <a:pt x="10144" y="36825"/>
                  </a:cubicBezTo>
                  <a:cubicBezTo>
                    <a:pt x="9673" y="36825"/>
                    <a:pt x="9203" y="36794"/>
                    <a:pt x="8738" y="36725"/>
                  </a:cubicBezTo>
                  <a:cubicBezTo>
                    <a:pt x="9086" y="36163"/>
                    <a:pt x="9292" y="35534"/>
                    <a:pt x="9491" y="34913"/>
                  </a:cubicBezTo>
                  <a:cubicBezTo>
                    <a:pt x="9607" y="34558"/>
                    <a:pt x="9723" y="34202"/>
                    <a:pt x="9839" y="33854"/>
                  </a:cubicBezTo>
                  <a:close/>
                  <a:moveTo>
                    <a:pt x="16077" y="0"/>
                  </a:moveTo>
                  <a:cubicBezTo>
                    <a:pt x="14613" y="0"/>
                    <a:pt x="13163" y="528"/>
                    <a:pt x="11982" y="1395"/>
                  </a:cubicBezTo>
                  <a:cubicBezTo>
                    <a:pt x="11187" y="1974"/>
                    <a:pt x="10575" y="2743"/>
                    <a:pt x="10178" y="3637"/>
                  </a:cubicBezTo>
                  <a:cubicBezTo>
                    <a:pt x="9706" y="4696"/>
                    <a:pt x="9623" y="5888"/>
                    <a:pt x="9326" y="6996"/>
                  </a:cubicBezTo>
                  <a:cubicBezTo>
                    <a:pt x="9317" y="7021"/>
                    <a:pt x="9317" y="7046"/>
                    <a:pt x="9317" y="7071"/>
                  </a:cubicBezTo>
                  <a:cubicBezTo>
                    <a:pt x="8995" y="7435"/>
                    <a:pt x="8622" y="7766"/>
                    <a:pt x="8250" y="8064"/>
                  </a:cubicBezTo>
                  <a:cubicBezTo>
                    <a:pt x="7935" y="8312"/>
                    <a:pt x="7604" y="8535"/>
                    <a:pt x="7240" y="8701"/>
                  </a:cubicBezTo>
                  <a:cubicBezTo>
                    <a:pt x="7091" y="8767"/>
                    <a:pt x="6943" y="8825"/>
                    <a:pt x="6785" y="8850"/>
                  </a:cubicBezTo>
                  <a:cubicBezTo>
                    <a:pt x="6722" y="8863"/>
                    <a:pt x="6648" y="8870"/>
                    <a:pt x="6585" y="8870"/>
                  </a:cubicBezTo>
                  <a:cubicBezTo>
                    <a:pt x="6533" y="8870"/>
                    <a:pt x="6489" y="8865"/>
                    <a:pt x="6463" y="8858"/>
                  </a:cubicBezTo>
                  <a:cubicBezTo>
                    <a:pt x="6413" y="8842"/>
                    <a:pt x="6366" y="8835"/>
                    <a:pt x="6321" y="8835"/>
                  </a:cubicBezTo>
                  <a:cubicBezTo>
                    <a:pt x="5885" y="8835"/>
                    <a:pt x="5652" y="9494"/>
                    <a:pt x="6132" y="9644"/>
                  </a:cubicBezTo>
                  <a:cubicBezTo>
                    <a:pt x="6198" y="9661"/>
                    <a:pt x="6272" y="9677"/>
                    <a:pt x="6347" y="9694"/>
                  </a:cubicBezTo>
                  <a:cubicBezTo>
                    <a:pt x="6330" y="9702"/>
                    <a:pt x="6322" y="9710"/>
                    <a:pt x="6305" y="9727"/>
                  </a:cubicBezTo>
                  <a:cubicBezTo>
                    <a:pt x="4427" y="12168"/>
                    <a:pt x="2863" y="14890"/>
                    <a:pt x="1697" y="17753"/>
                  </a:cubicBezTo>
                  <a:cubicBezTo>
                    <a:pt x="1126" y="19151"/>
                    <a:pt x="662" y="20607"/>
                    <a:pt x="381" y="22097"/>
                  </a:cubicBezTo>
                  <a:cubicBezTo>
                    <a:pt x="133" y="23371"/>
                    <a:pt x="42" y="24678"/>
                    <a:pt x="17" y="25969"/>
                  </a:cubicBezTo>
                  <a:cubicBezTo>
                    <a:pt x="0" y="27326"/>
                    <a:pt x="83" y="28691"/>
                    <a:pt x="389" y="30007"/>
                  </a:cubicBezTo>
                  <a:cubicBezTo>
                    <a:pt x="671" y="31248"/>
                    <a:pt x="1200" y="32348"/>
                    <a:pt x="2028" y="33316"/>
                  </a:cubicBezTo>
                  <a:cubicBezTo>
                    <a:pt x="3807" y="35377"/>
                    <a:pt x="6512" y="36800"/>
                    <a:pt x="9218" y="37081"/>
                  </a:cubicBezTo>
                  <a:cubicBezTo>
                    <a:pt x="9535" y="37114"/>
                    <a:pt x="9853" y="37130"/>
                    <a:pt x="10172" y="37130"/>
                  </a:cubicBezTo>
                  <a:cubicBezTo>
                    <a:pt x="12444" y="37130"/>
                    <a:pt x="14734" y="36322"/>
                    <a:pt x="16541" y="34979"/>
                  </a:cubicBezTo>
                  <a:cubicBezTo>
                    <a:pt x="18758" y="33325"/>
                    <a:pt x="20206" y="30842"/>
                    <a:pt x="21290" y="28352"/>
                  </a:cubicBezTo>
                  <a:cubicBezTo>
                    <a:pt x="22175" y="26300"/>
                    <a:pt x="22813" y="24132"/>
                    <a:pt x="23210" y="21931"/>
                  </a:cubicBezTo>
                  <a:cubicBezTo>
                    <a:pt x="23359" y="21120"/>
                    <a:pt x="23466" y="20293"/>
                    <a:pt x="23541" y="19474"/>
                  </a:cubicBezTo>
                  <a:lnTo>
                    <a:pt x="23565" y="19184"/>
                  </a:lnTo>
                  <a:cubicBezTo>
                    <a:pt x="23648" y="18075"/>
                    <a:pt x="23648" y="16958"/>
                    <a:pt x="23565" y="15850"/>
                  </a:cubicBezTo>
                  <a:lnTo>
                    <a:pt x="23565" y="15850"/>
                  </a:lnTo>
                  <a:cubicBezTo>
                    <a:pt x="23608" y="15867"/>
                    <a:pt x="23653" y="15874"/>
                    <a:pt x="23699" y="15874"/>
                  </a:cubicBezTo>
                  <a:cubicBezTo>
                    <a:pt x="23833" y="15874"/>
                    <a:pt x="23973" y="15808"/>
                    <a:pt x="24054" y="15709"/>
                  </a:cubicBezTo>
                  <a:cubicBezTo>
                    <a:pt x="24211" y="15502"/>
                    <a:pt x="24145" y="15270"/>
                    <a:pt x="23979" y="15105"/>
                  </a:cubicBezTo>
                  <a:cubicBezTo>
                    <a:pt x="23963" y="15088"/>
                    <a:pt x="23954" y="15080"/>
                    <a:pt x="23938" y="15064"/>
                  </a:cubicBezTo>
                  <a:cubicBezTo>
                    <a:pt x="23673" y="13905"/>
                    <a:pt x="23979" y="12681"/>
                    <a:pt x="24203" y="11531"/>
                  </a:cubicBezTo>
                  <a:cubicBezTo>
                    <a:pt x="24385" y="10587"/>
                    <a:pt x="24575" y="9652"/>
                    <a:pt x="24716" y="8701"/>
                  </a:cubicBezTo>
                  <a:cubicBezTo>
                    <a:pt x="24873" y="7650"/>
                    <a:pt x="24964" y="6591"/>
                    <a:pt x="24931" y="5532"/>
                  </a:cubicBezTo>
                  <a:cubicBezTo>
                    <a:pt x="24898" y="4630"/>
                    <a:pt x="24749" y="3670"/>
                    <a:pt x="24302" y="2876"/>
                  </a:cubicBezTo>
                  <a:cubicBezTo>
                    <a:pt x="23814" y="2015"/>
                    <a:pt x="23028" y="1477"/>
                    <a:pt x="22060" y="1320"/>
                  </a:cubicBezTo>
                  <a:cubicBezTo>
                    <a:pt x="21864" y="1289"/>
                    <a:pt x="21669" y="1275"/>
                    <a:pt x="21473" y="1275"/>
                  </a:cubicBezTo>
                  <a:cubicBezTo>
                    <a:pt x="20991" y="1275"/>
                    <a:pt x="20512" y="1363"/>
                    <a:pt x="20041" y="1511"/>
                  </a:cubicBezTo>
                  <a:cubicBezTo>
                    <a:pt x="19279" y="816"/>
                    <a:pt x="18361" y="360"/>
                    <a:pt x="17343" y="137"/>
                  </a:cubicBezTo>
                  <a:cubicBezTo>
                    <a:pt x="16924" y="44"/>
                    <a:pt x="16500" y="0"/>
                    <a:pt x="160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1" name="Google Shape;2081;p29"/>
            <p:cNvGrpSpPr/>
            <p:nvPr/>
          </p:nvGrpSpPr>
          <p:grpSpPr>
            <a:xfrm>
              <a:off x="1898203" y="539401"/>
              <a:ext cx="914368" cy="1402120"/>
              <a:chOff x="8107653" y="539390"/>
              <a:chExt cx="715132" cy="1097206"/>
            </a:xfrm>
          </p:grpSpPr>
          <p:sp>
            <p:nvSpPr>
              <p:cNvPr id="2082" name="Google Shape;2082;p29"/>
              <p:cNvSpPr/>
              <p:nvPr/>
            </p:nvSpPr>
            <p:spPr>
              <a:xfrm>
                <a:off x="8258859" y="737581"/>
                <a:ext cx="239650" cy="464988"/>
              </a:xfrm>
              <a:custGeom>
                <a:rect b="b" l="l" r="r" t="t"/>
                <a:pathLst>
                  <a:path extrusionOk="0" h="10363" w="5338">
                    <a:moveTo>
                      <a:pt x="2602" y="1"/>
                    </a:moveTo>
                    <a:cubicBezTo>
                      <a:pt x="2139" y="1"/>
                      <a:pt x="1780" y="565"/>
                      <a:pt x="1746" y="1062"/>
                    </a:cubicBezTo>
                    <a:cubicBezTo>
                      <a:pt x="522" y="1202"/>
                      <a:pt x="621" y="2907"/>
                      <a:pt x="1001" y="3916"/>
                    </a:cubicBezTo>
                    <a:cubicBezTo>
                      <a:pt x="912" y="3899"/>
                      <a:pt x="822" y="3887"/>
                      <a:pt x="733" y="3887"/>
                    </a:cubicBezTo>
                    <a:cubicBezTo>
                      <a:pt x="575" y="3887"/>
                      <a:pt x="422" y="3923"/>
                      <a:pt x="290" y="4024"/>
                    </a:cubicBezTo>
                    <a:cubicBezTo>
                      <a:pt x="0" y="4239"/>
                      <a:pt x="17" y="4669"/>
                      <a:pt x="75" y="4976"/>
                    </a:cubicBezTo>
                    <a:cubicBezTo>
                      <a:pt x="182" y="5621"/>
                      <a:pt x="522" y="6407"/>
                      <a:pt x="985" y="6936"/>
                    </a:cubicBezTo>
                    <a:cubicBezTo>
                      <a:pt x="786" y="7003"/>
                      <a:pt x="604" y="7119"/>
                      <a:pt x="563" y="7350"/>
                    </a:cubicBezTo>
                    <a:cubicBezTo>
                      <a:pt x="497" y="7689"/>
                      <a:pt x="720" y="8037"/>
                      <a:pt x="894" y="8310"/>
                    </a:cubicBezTo>
                    <a:cubicBezTo>
                      <a:pt x="1167" y="8715"/>
                      <a:pt x="1506" y="9079"/>
                      <a:pt x="1829" y="9444"/>
                    </a:cubicBezTo>
                    <a:cubicBezTo>
                      <a:pt x="2044" y="9675"/>
                      <a:pt x="2383" y="9948"/>
                      <a:pt x="2516" y="10254"/>
                    </a:cubicBezTo>
                    <a:cubicBezTo>
                      <a:pt x="2549" y="10330"/>
                      <a:pt x="2615" y="10363"/>
                      <a:pt x="2681" y="10363"/>
                    </a:cubicBezTo>
                    <a:cubicBezTo>
                      <a:pt x="2782" y="10363"/>
                      <a:pt x="2885" y="10289"/>
                      <a:pt x="2880" y="10180"/>
                    </a:cubicBezTo>
                    <a:cubicBezTo>
                      <a:pt x="3384" y="9733"/>
                      <a:pt x="3930" y="9286"/>
                      <a:pt x="4295" y="8707"/>
                    </a:cubicBezTo>
                    <a:cubicBezTo>
                      <a:pt x="4452" y="8467"/>
                      <a:pt x="4592" y="8161"/>
                      <a:pt x="4501" y="7871"/>
                    </a:cubicBezTo>
                    <a:cubicBezTo>
                      <a:pt x="4427" y="7648"/>
                      <a:pt x="4245" y="7516"/>
                      <a:pt x="4038" y="7441"/>
                    </a:cubicBezTo>
                    <a:cubicBezTo>
                      <a:pt x="4584" y="6986"/>
                      <a:pt x="5196" y="6556"/>
                      <a:pt x="5196" y="5753"/>
                    </a:cubicBezTo>
                    <a:cubicBezTo>
                      <a:pt x="5196" y="5116"/>
                      <a:pt x="4824" y="4661"/>
                      <a:pt x="4278" y="4620"/>
                    </a:cubicBezTo>
                    <a:cubicBezTo>
                      <a:pt x="4510" y="4280"/>
                      <a:pt x="4717" y="3925"/>
                      <a:pt x="4899" y="3561"/>
                    </a:cubicBezTo>
                    <a:cubicBezTo>
                      <a:pt x="5114" y="3114"/>
                      <a:pt x="5337" y="2526"/>
                      <a:pt x="5139" y="2038"/>
                    </a:cubicBezTo>
                    <a:cubicBezTo>
                      <a:pt x="5016" y="1736"/>
                      <a:pt x="4751" y="1593"/>
                      <a:pt x="4474" y="1593"/>
                    </a:cubicBezTo>
                    <a:cubicBezTo>
                      <a:pt x="4320" y="1593"/>
                      <a:pt x="4161" y="1638"/>
                      <a:pt x="4021" y="1724"/>
                    </a:cubicBezTo>
                    <a:cubicBezTo>
                      <a:pt x="3939" y="1773"/>
                      <a:pt x="3873" y="1831"/>
                      <a:pt x="3798" y="1898"/>
                    </a:cubicBezTo>
                    <a:cubicBezTo>
                      <a:pt x="3757" y="1169"/>
                      <a:pt x="3575" y="458"/>
                      <a:pt x="2913" y="85"/>
                    </a:cubicBezTo>
                    <a:cubicBezTo>
                      <a:pt x="2806" y="27"/>
                      <a:pt x="2701" y="1"/>
                      <a:pt x="26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29"/>
              <p:cNvSpPr/>
              <p:nvPr/>
            </p:nvSpPr>
            <p:spPr>
              <a:xfrm>
                <a:off x="8358167" y="798290"/>
                <a:ext cx="44491" cy="521703"/>
              </a:xfrm>
              <a:custGeom>
                <a:rect b="b" l="l" r="r" t="t"/>
                <a:pathLst>
                  <a:path extrusionOk="0" h="11627" w="991">
                    <a:moveTo>
                      <a:pt x="545" y="0"/>
                    </a:moveTo>
                    <a:cubicBezTo>
                      <a:pt x="497" y="0"/>
                      <a:pt x="448" y="34"/>
                      <a:pt x="453" y="98"/>
                    </a:cubicBezTo>
                    <a:cubicBezTo>
                      <a:pt x="552" y="1943"/>
                      <a:pt x="783" y="3788"/>
                      <a:pt x="701" y="5641"/>
                    </a:cubicBezTo>
                    <a:cubicBezTo>
                      <a:pt x="610" y="7611"/>
                      <a:pt x="221" y="9555"/>
                      <a:pt x="6" y="11516"/>
                    </a:cubicBezTo>
                    <a:cubicBezTo>
                      <a:pt x="1" y="11584"/>
                      <a:pt x="61" y="11626"/>
                      <a:pt x="114" y="11626"/>
                    </a:cubicBezTo>
                    <a:cubicBezTo>
                      <a:pt x="151" y="11626"/>
                      <a:pt x="184" y="11605"/>
                      <a:pt x="188" y="11557"/>
                    </a:cubicBezTo>
                    <a:cubicBezTo>
                      <a:pt x="395" y="9621"/>
                      <a:pt x="750" y="7710"/>
                      <a:pt x="875" y="5766"/>
                    </a:cubicBezTo>
                    <a:cubicBezTo>
                      <a:pt x="990" y="3871"/>
                      <a:pt x="742" y="1976"/>
                      <a:pt x="635" y="89"/>
                    </a:cubicBezTo>
                    <a:cubicBezTo>
                      <a:pt x="635" y="29"/>
                      <a:pt x="590" y="0"/>
                      <a:pt x="5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29"/>
              <p:cNvSpPr/>
              <p:nvPr/>
            </p:nvSpPr>
            <p:spPr>
              <a:xfrm>
                <a:off x="8298007" y="941291"/>
                <a:ext cx="97602" cy="122764"/>
              </a:xfrm>
              <a:custGeom>
                <a:rect b="b" l="l" r="r" t="t"/>
                <a:pathLst>
                  <a:path extrusionOk="0" h="2736" w="2174">
                    <a:moveTo>
                      <a:pt x="127" y="0"/>
                    </a:moveTo>
                    <a:cubicBezTo>
                      <a:pt x="63" y="0"/>
                      <a:pt x="1" y="71"/>
                      <a:pt x="47" y="146"/>
                    </a:cubicBezTo>
                    <a:cubicBezTo>
                      <a:pt x="576" y="990"/>
                      <a:pt x="1941" y="1561"/>
                      <a:pt x="1983" y="2653"/>
                    </a:cubicBezTo>
                    <a:cubicBezTo>
                      <a:pt x="1987" y="2709"/>
                      <a:pt x="2031" y="2736"/>
                      <a:pt x="2076" y="2736"/>
                    </a:cubicBezTo>
                    <a:cubicBezTo>
                      <a:pt x="2124" y="2736"/>
                      <a:pt x="2173" y="2705"/>
                      <a:pt x="2173" y="2645"/>
                    </a:cubicBezTo>
                    <a:cubicBezTo>
                      <a:pt x="2123" y="1478"/>
                      <a:pt x="758" y="932"/>
                      <a:pt x="204" y="47"/>
                    </a:cubicBezTo>
                    <a:cubicBezTo>
                      <a:pt x="184" y="14"/>
                      <a:pt x="155" y="0"/>
                      <a:pt x="1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29"/>
              <p:cNvSpPr/>
              <p:nvPr/>
            </p:nvSpPr>
            <p:spPr>
              <a:xfrm>
                <a:off x="8326965" y="845314"/>
                <a:ext cx="69677" cy="88663"/>
              </a:xfrm>
              <a:custGeom>
                <a:rect b="b" l="l" r="r" t="t"/>
                <a:pathLst>
                  <a:path extrusionOk="0" h="1976" w="1552">
                    <a:moveTo>
                      <a:pt x="135" y="1"/>
                    </a:moveTo>
                    <a:cubicBezTo>
                      <a:pt x="62" y="1"/>
                      <a:pt x="0" y="100"/>
                      <a:pt x="72" y="158"/>
                    </a:cubicBezTo>
                    <a:cubicBezTo>
                      <a:pt x="610" y="638"/>
                      <a:pt x="1205" y="1184"/>
                      <a:pt x="1363" y="1913"/>
                    </a:cubicBezTo>
                    <a:cubicBezTo>
                      <a:pt x="1372" y="1957"/>
                      <a:pt x="1403" y="1976"/>
                      <a:pt x="1437" y="1976"/>
                    </a:cubicBezTo>
                    <a:cubicBezTo>
                      <a:pt x="1491" y="1976"/>
                      <a:pt x="1552" y="1926"/>
                      <a:pt x="1536" y="1855"/>
                    </a:cubicBezTo>
                    <a:cubicBezTo>
                      <a:pt x="1379" y="1102"/>
                      <a:pt x="750" y="514"/>
                      <a:pt x="196" y="26"/>
                    </a:cubicBezTo>
                    <a:cubicBezTo>
                      <a:pt x="176" y="8"/>
                      <a:pt x="155" y="1"/>
                      <a:pt x="1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29"/>
              <p:cNvSpPr/>
              <p:nvPr/>
            </p:nvSpPr>
            <p:spPr>
              <a:xfrm>
                <a:off x="8389952" y="855813"/>
                <a:ext cx="47544" cy="79465"/>
              </a:xfrm>
              <a:custGeom>
                <a:rect b="b" l="l" r="r" t="t"/>
                <a:pathLst>
                  <a:path extrusionOk="0" h="1771" w="1059">
                    <a:moveTo>
                      <a:pt x="925" y="0"/>
                    </a:moveTo>
                    <a:cubicBezTo>
                      <a:pt x="902" y="0"/>
                      <a:pt x="880" y="10"/>
                      <a:pt x="862" y="32"/>
                    </a:cubicBezTo>
                    <a:cubicBezTo>
                      <a:pt x="464" y="504"/>
                      <a:pt x="274" y="1083"/>
                      <a:pt x="34" y="1637"/>
                    </a:cubicBezTo>
                    <a:cubicBezTo>
                      <a:pt x="1" y="1709"/>
                      <a:pt x="64" y="1770"/>
                      <a:pt x="125" y="1770"/>
                    </a:cubicBezTo>
                    <a:cubicBezTo>
                      <a:pt x="154" y="1770"/>
                      <a:pt x="183" y="1755"/>
                      <a:pt x="200" y="1720"/>
                    </a:cubicBezTo>
                    <a:cubicBezTo>
                      <a:pt x="431" y="1182"/>
                      <a:pt x="613" y="611"/>
                      <a:pt x="1002" y="156"/>
                    </a:cubicBezTo>
                    <a:cubicBezTo>
                      <a:pt x="1058" y="88"/>
                      <a:pt x="992" y="0"/>
                      <a:pt x="9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29"/>
              <p:cNvSpPr/>
              <p:nvPr/>
            </p:nvSpPr>
            <p:spPr>
              <a:xfrm>
                <a:off x="8386855" y="979654"/>
                <a:ext cx="76321" cy="83099"/>
              </a:xfrm>
              <a:custGeom>
                <a:rect b="b" l="l" r="r" t="t"/>
                <a:pathLst>
                  <a:path extrusionOk="0" h="1852" w="1700">
                    <a:moveTo>
                      <a:pt x="1564" y="0"/>
                    </a:moveTo>
                    <a:cubicBezTo>
                      <a:pt x="1543" y="0"/>
                      <a:pt x="1521" y="8"/>
                      <a:pt x="1501" y="27"/>
                    </a:cubicBezTo>
                    <a:cubicBezTo>
                      <a:pt x="988" y="573"/>
                      <a:pt x="302" y="987"/>
                      <a:pt x="29" y="1715"/>
                    </a:cubicBezTo>
                    <a:cubicBezTo>
                      <a:pt x="1" y="1787"/>
                      <a:pt x="66" y="1852"/>
                      <a:pt x="124" y="1852"/>
                    </a:cubicBezTo>
                    <a:cubicBezTo>
                      <a:pt x="153" y="1852"/>
                      <a:pt x="180" y="1836"/>
                      <a:pt x="194" y="1798"/>
                    </a:cubicBezTo>
                    <a:cubicBezTo>
                      <a:pt x="459" y="1086"/>
                      <a:pt x="1137" y="689"/>
                      <a:pt x="1642" y="151"/>
                    </a:cubicBezTo>
                    <a:cubicBezTo>
                      <a:pt x="1699" y="88"/>
                      <a:pt x="1635" y="0"/>
                      <a:pt x="15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29"/>
              <p:cNvSpPr/>
              <p:nvPr/>
            </p:nvSpPr>
            <p:spPr>
              <a:xfrm>
                <a:off x="8327369" y="1076125"/>
                <a:ext cx="62584" cy="66408"/>
              </a:xfrm>
              <a:custGeom>
                <a:rect b="b" l="l" r="r" t="t"/>
                <a:pathLst>
                  <a:path extrusionOk="0" h="1480" w="1394">
                    <a:moveTo>
                      <a:pt x="137" y="1"/>
                    </a:moveTo>
                    <a:cubicBezTo>
                      <a:pt x="67" y="1"/>
                      <a:pt x="1" y="71"/>
                      <a:pt x="55" y="136"/>
                    </a:cubicBezTo>
                    <a:cubicBezTo>
                      <a:pt x="220" y="335"/>
                      <a:pt x="410" y="508"/>
                      <a:pt x="601" y="682"/>
                    </a:cubicBezTo>
                    <a:cubicBezTo>
                      <a:pt x="832" y="906"/>
                      <a:pt x="990" y="1187"/>
                      <a:pt x="1188" y="1443"/>
                    </a:cubicBezTo>
                    <a:cubicBezTo>
                      <a:pt x="1209" y="1469"/>
                      <a:pt x="1236" y="1480"/>
                      <a:pt x="1262" y="1480"/>
                    </a:cubicBezTo>
                    <a:cubicBezTo>
                      <a:pt x="1329" y="1480"/>
                      <a:pt x="1393" y="1410"/>
                      <a:pt x="1345" y="1344"/>
                    </a:cubicBezTo>
                    <a:cubicBezTo>
                      <a:pt x="1180" y="1137"/>
                      <a:pt x="1056" y="897"/>
                      <a:pt x="874" y="707"/>
                    </a:cubicBezTo>
                    <a:cubicBezTo>
                      <a:pt x="659" y="475"/>
                      <a:pt x="419" y="285"/>
                      <a:pt x="212" y="37"/>
                    </a:cubicBezTo>
                    <a:cubicBezTo>
                      <a:pt x="191" y="11"/>
                      <a:pt x="164" y="1"/>
                      <a:pt x="1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29"/>
              <p:cNvSpPr/>
              <p:nvPr/>
            </p:nvSpPr>
            <p:spPr>
              <a:xfrm>
                <a:off x="8381692" y="1099457"/>
                <a:ext cx="49250" cy="49806"/>
              </a:xfrm>
              <a:custGeom>
                <a:rect b="b" l="l" r="r" t="t"/>
                <a:pathLst>
                  <a:path extrusionOk="0" h="1110" w="1097">
                    <a:moveTo>
                      <a:pt x="958" y="1"/>
                    </a:moveTo>
                    <a:cubicBezTo>
                      <a:pt x="943" y="1"/>
                      <a:pt x="928" y="5"/>
                      <a:pt x="913" y="13"/>
                    </a:cubicBezTo>
                    <a:cubicBezTo>
                      <a:pt x="541" y="237"/>
                      <a:pt x="177" y="568"/>
                      <a:pt x="28" y="973"/>
                    </a:cubicBezTo>
                    <a:cubicBezTo>
                      <a:pt x="0" y="1045"/>
                      <a:pt x="65" y="1110"/>
                      <a:pt x="124" y="1110"/>
                    </a:cubicBezTo>
                    <a:cubicBezTo>
                      <a:pt x="152" y="1110"/>
                      <a:pt x="180" y="1094"/>
                      <a:pt x="193" y="1056"/>
                    </a:cubicBezTo>
                    <a:cubicBezTo>
                      <a:pt x="334" y="675"/>
                      <a:pt x="665" y="377"/>
                      <a:pt x="1012" y="171"/>
                    </a:cubicBezTo>
                    <a:cubicBezTo>
                      <a:pt x="1097" y="121"/>
                      <a:pt x="1038" y="1"/>
                      <a:pt x="9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29"/>
              <p:cNvSpPr/>
              <p:nvPr/>
            </p:nvSpPr>
            <p:spPr>
              <a:xfrm>
                <a:off x="8483962" y="539390"/>
                <a:ext cx="304253" cy="417067"/>
              </a:xfrm>
              <a:custGeom>
                <a:rect b="b" l="l" r="r" t="t"/>
                <a:pathLst>
                  <a:path extrusionOk="0" h="9295" w="6777">
                    <a:moveTo>
                      <a:pt x="5184" y="1"/>
                    </a:moveTo>
                    <a:cubicBezTo>
                      <a:pt x="5175" y="1"/>
                      <a:pt x="5165" y="1"/>
                      <a:pt x="5155" y="1"/>
                    </a:cubicBezTo>
                    <a:cubicBezTo>
                      <a:pt x="4394" y="34"/>
                      <a:pt x="3906" y="589"/>
                      <a:pt x="3542" y="1209"/>
                    </a:cubicBezTo>
                    <a:cubicBezTo>
                      <a:pt x="3509" y="1127"/>
                      <a:pt x="3476" y="1036"/>
                      <a:pt x="3426" y="961"/>
                    </a:cubicBezTo>
                    <a:cubicBezTo>
                      <a:pt x="3275" y="717"/>
                      <a:pt x="3016" y="560"/>
                      <a:pt x="2748" y="560"/>
                    </a:cubicBezTo>
                    <a:cubicBezTo>
                      <a:pt x="2590" y="560"/>
                      <a:pt x="2428" y="615"/>
                      <a:pt x="2284" y="738"/>
                    </a:cubicBezTo>
                    <a:cubicBezTo>
                      <a:pt x="1887" y="1085"/>
                      <a:pt x="1821" y="1706"/>
                      <a:pt x="1812" y="2202"/>
                    </a:cubicBezTo>
                    <a:cubicBezTo>
                      <a:pt x="1804" y="2616"/>
                      <a:pt x="1837" y="3021"/>
                      <a:pt x="1887" y="3427"/>
                    </a:cubicBezTo>
                    <a:cubicBezTo>
                      <a:pt x="1766" y="3377"/>
                      <a:pt x="1644" y="3354"/>
                      <a:pt x="1523" y="3354"/>
                    </a:cubicBezTo>
                    <a:cubicBezTo>
                      <a:pt x="1139" y="3354"/>
                      <a:pt x="775" y="3596"/>
                      <a:pt x="555" y="4031"/>
                    </a:cubicBezTo>
                    <a:cubicBezTo>
                      <a:pt x="199" y="4742"/>
                      <a:pt x="546" y="5404"/>
                      <a:pt x="836" y="6058"/>
                    </a:cubicBezTo>
                    <a:cubicBezTo>
                      <a:pt x="793" y="6053"/>
                      <a:pt x="751" y="6051"/>
                      <a:pt x="709" y="6051"/>
                    </a:cubicBezTo>
                    <a:cubicBezTo>
                      <a:pt x="530" y="6051"/>
                      <a:pt x="358" y="6098"/>
                      <a:pt x="224" y="6232"/>
                    </a:cubicBezTo>
                    <a:cubicBezTo>
                      <a:pt x="9" y="6447"/>
                      <a:pt x="0" y="6786"/>
                      <a:pt x="33" y="7067"/>
                    </a:cubicBezTo>
                    <a:cubicBezTo>
                      <a:pt x="100" y="7746"/>
                      <a:pt x="381" y="8391"/>
                      <a:pt x="638" y="9028"/>
                    </a:cubicBezTo>
                    <a:cubicBezTo>
                      <a:pt x="567" y="9144"/>
                      <a:pt x="680" y="9294"/>
                      <a:pt x="812" y="9294"/>
                    </a:cubicBezTo>
                    <a:cubicBezTo>
                      <a:pt x="850" y="9294"/>
                      <a:pt x="890" y="9282"/>
                      <a:pt x="927" y="9252"/>
                    </a:cubicBezTo>
                    <a:cubicBezTo>
                      <a:pt x="1175" y="9045"/>
                      <a:pt x="1597" y="8954"/>
                      <a:pt x="1903" y="8838"/>
                    </a:cubicBezTo>
                    <a:cubicBezTo>
                      <a:pt x="2359" y="8656"/>
                      <a:pt x="2822" y="8482"/>
                      <a:pt x="3244" y="8242"/>
                    </a:cubicBezTo>
                    <a:cubicBezTo>
                      <a:pt x="3533" y="8085"/>
                      <a:pt x="3881" y="7878"/>
                      <a:pt x="3972" y="7539"/>
                    </a:cubicBezTo>
                    <a:cubicBezTo>
                      <a:pt x="4038" y="7316"/>
                      <a:pt x="3939" y="7125"/>
                      <a:pt x="3782" y="6985"/>
                    </a:cubicBezTo>
                    <a:cubicBezTo>
                      <a:pt x="4435" y="6720"/>
                      <a:pt x="5089" y="6166"/>
                      <a:pt x="5478" y="5644"/>
                    </a:cubicBezTo>
                    <a:cubicBezTo>
                      <a:pt x="5668" y="5396"/>
                      <a:pt x="5883" y="5015"/>
                      <a:pt x="5718" y="4701"/>
                    </a:cubicBezTo>
                    <a:cubicBezTo>
                      <a:pt x="5602" y="4461"/>
                      <a:pt x="5379" y="4345"/>
                      <a:pt x="5130" y="4279"/>
                    </a:cubicBezTo>
                    <a:cubicBezTo>
                      <a:pt x="5925" y="3543"/>
                      <a:pt x="6777" y="2070"/>
                      <a:pt x="5751" y="1400"/>
                    </a:cubicBezTo>
                    <a:cubicBezTo>
                      <a:pt x="5988" y="845"/>
                      <a:pt x="5846" y="1"/>
                      <a:pt x="5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29"/>
              <p:cNvSpPr/>
              <p:nvPr/>
            </p:nvSpPr>
            <p:spPr>
              <a:xfrm>
                <a:off x="8475298" y="592740"/>
                <a:ext cx="224340" cy="475801"/>
              </a:xfrm>
              <a:custGeom>
                <a:rect b="b" l="l" r="r" t="t"/>
                <a:pathLst>
                  <a:path extrusionOk="0" h="10604" w="4997">
                    <a:moveTo>
                      <a:pt x="4868" y="1"/>
                    </a:moveTo>
                    <a:cubicBezTo>
                      <a:pt x="4837" y="1"/>
                      <a:pt x="4806" y="14"/>
                      <a:pt x="4786" y="45"/>
                    </a:cubicBezTo>
                    <a:cubicBezTo>
                      <a:pt x="3842" y="1692"/>
                      <a:pt x="2783" y="3272"/>
                      <a:pt x="2022" y="5010"/>
                    </a:cubicBezTo>
                    <a:cubicBezTo>
                      <a:pt x="1236" y="6780"/>
                      <a:pt x="715" y="8659"/>
                      <a:pt x="28" y="10462"/>
                    </a:cubicBezTo>
                    <a:cubicBezTo>
                      <a:pt x="0" y="10540"/>
                      <a:pt x="66" y="10603"/>
                      <a:pt x="125" y="10603"/>
                    </a:cubicBezTo>
                    <a:cubicBezTo>
                      <a:pt x="153" y="10603"/>
                      <a:pt x="180" y="10589"/>
                      <a:pt x="193" y="10553"/>
                    </a:cubicBezTo>
                    <a:cubicBezTo>
                      <a:pt x="864" y="8783"/>
                      <a:pt x="1393" y="6971"/>
                      <a:pt x="2130" y="5225"/>
                    </a:cubicBezTo>
                    <a:cubicBezTo>
                      <a:pt x="2883" y="3429"/>
                      <a:pt x="3983" y="1816"/>
                      <a:pt x="4951" y="136"/>
                    </a:cubicBezTo>
                    <a:cubicBezTo>
                      <a:pt x="4996" y="63"/>
                      <a:pt x="4933" y="1"/>
                      <a:pt x="48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29"/>
              <p:cNvSpPr/>
              <p:nvPr/>
            </p:nvSpPr>
            <p:spPr>
              <a:xfrm>
                <a:off x="8564639" y="756067"/>
                <a:ext cx="141554" cy="70895"/>
              </a:xfrm>
              <a:custGeom>
                <a:rect b="b" l="l" r="r" t="t"/>
                <a:pathLst>
                  <a:path extrusionOk="0" h="1580" w="3153">
                    <a:moveTo>
                      <a:pt x="3014" y="0"/>
                    </a:moveTo>
                    <a:cubicBezTo>
                      <a:pt x="2999" y="0"/>
                      <a:pt x="2984" y="4"/>
                      <a:pt x="2969" y="13"/>
                    </a:cubicBezTo>
                    <a:cubicBezTo>
                      <a:pt x="2067" y="559"/>
                      <a:pt x="611" y="426"/>
                      <a:pt x="40" y="1444"/>
                    </a:cubicBezTo>
                    <a:cubicBezTo>
                      <a:pt x="1" y="1518"/>
                      <a:pt x="66" y="1580"/>
                      <a:pt x="129" y="1580"/>
                    </a:cubicBezTo>
                    <a:cubicBezTo>
                      <a:pt x="158" y="1580"/>
                      <a:pt x="187" y="1567"/>
                      <a:pt x="206" y="1535"/>
                    </a:cubicBezTo>
                    <a:cubicBezTo>
                      <a:pt x="735" y="575"/>
                      <a:pt x="2208" y="683"/>
                      <a:pt x="3069" y="170"/>
                    </a:cubicBezTo>
                    <a:cubicBezTo>
                      <a:pt x="3153" y="121"/>
                      <a:pt x="3094" y="0"/>
                      <a:pt x="30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29"/>
              <p:cNvSpPr/>
              <p:nvPr/>
            </p:nvSpPr>
            <p:spPr>
              <a:xfrm>
                <a:off x="8622598" y="657308"/>
                <a:ext cx="100565" cy="53261"/>
              </a:xfrm>
              <a:custGeom>
                <a:rect b="b" l="l" r="r" t="t"/>
                <a:pathLst>
                  <a:path extrusionOk="0" h="1187" w="2240">
                    <a:moveTo>
                      <a:pt x="2104" y="0"/>
                    </a:moveTo>
                    <a:cubicBezTo>
                      <a:pt x="2095" y="0"/>
                      <a:pt x="2086" y="2"/>
                      <a:pt x="2076" y="5"/>
                    </a:cubicBezTo>
                    <a:cubicBezTo>
                      <a:pt x="1356" y="187"/>
                      <a:pt x="545" y="427"/>
                      <a:pt x="57" y="1031"/>
                    </a:cubicBezTo>
                    <a:cubicBezTo>
                      <a:pt x="1" y="1099"/>
                      <a:pt x="62" y="1186"/>
                      <a:pt x="127" y="1186"/>
                    </a:cubicBezTo>
                    <a:cubicBezTo>
                      <a:pt x="149" y="1186"/>
                      <a:pt x="171" y="1177"/>
                      <a:pt x="189" y="1155"/>
                    </a:cubicBezTo>
                    <a:cubicBezTo>
                      <a:pt x="661" y="575"/>
                      <a:pt x="1438" y="360"/>
                      <a:pt x="2133" y="178"/>
                    </a:cubicBezTo>
                    <a:cubicBezTo>
                      <a:pt x="2239" y="148"/>
                      <a:pt x="2200" y="0"/>
                      <a:pt x="2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29"/>
              <p:cNvSpPr/>
              <p:nvPr/>
            </p:nvSpPr>
            <p:spPr>
              <a:xfrm>
                <a:off x="8619366" y="621996"/>
                <a:ext cx="15444" cy="88214"/>
              </a:xfrm>
              <a:custGeom>
                <a:rect b="b" l="l" r="r" t="t"/>
                <a:pathLst>
                  <a:path extrusionOk="0" h="1966" w="344">
                    <a:moveTo>
                      <a:pt x="118" y="0"/>
                    </a:moveTo>
                    <a:cubicBezTo>
                      <a:pt x="62" y="0"/>
                      <a:pt x="1" y="50"/>
                      <a:pt x="21" y="121"/>
                    </a:cubicBezTo>
                    <a:cubicBezTo>
                      <a:pt x="162" y="701"/>
                      <a:pt x="62" y="1296"/>
                      <a:pt x="29" y="1884"/>
                    </a:cubicBezTo>
                    <a:cubicBezTo>
                      <a:pt x="25" y="1939"/>
                      <a:pt x="64" y="1966"/>
                      <a:pt x="107" y="1966"/>
                    </a:cubicBezTo>
                    <a:cubicBezTo>
                      <a:pt x="155" y="1966"/>
                      <a:pt x="207" y="1932"/>
                      <a:pt x="211" y="1867"/>
                    </a:cubicBezTo>
                    <a:cubicBezTo>
                      <a:pt x="253" y="1263"/>
                      <a:pt x="344" y="667"/>
                      <a:pt x="195" y="63"/>
                    </a:cubicBezTo>
                    <a:cubicBezTo>
                      <a:pt x="185" y="19"/>
                      <a:pt x="153" y="0"/>
                      <a:pt x="1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29"/>
              <p:cNvSpPr/>
              <p:nvPr/>
            </p:nvSpPr>
            <p:spPr>
              <a:xfrm>
                <a:off x="8540620" y="721113"/>
                <a:ext cx="38116" cy="104278"/>
              </a:xfrm>
              <a:custGeom>
                <a:rect b="b" l="l" r="r" t="t"/>
                <a:pathLst>
                  <a:path extrusionOk="0" h="2324" w="849">
                    <a:moveTo>
                      <a:pt x="115" y="0"/>
                    </a:moveTo>
                    <a:cubicBezTo>
                      <a:pt x="59" y="0"/>
                      <a:pt x="0" y="50"/>
                      <a:pt x="21" y="122"/>
                    </a:cubicBezTo>
                    <a:cubicBezTo>
                      <a:pt x="219" y="808"/>
                      <a:pt x="658" y="1470"/>
                      <a:pt x="567" y="2215"/>
                    </a:cubicBezTo>
                    <a:cubicBezTo>
                      <a:pt x="557" y="2282"/>
                      <a:pt x="614" y="2324"/>
                      <a:pt x="666" y="2324"/>
                    </a:cubicBezTo>
                    <a:cubicBezTo>
                      <a:pt x="705" y="2324"/>
                      <a:pt x="742" y="2301"/>
                      <a:pt x="749" y="2248"/>
                    </a:cubicBezTo>
                    <a:cubicBezTo>
                      <a:pt x="848" y="1462"/>
                      <a:pt x="410" y="792"/>
                      <a:pt x="195" y="64"/>
                    </a:cubicBezTo>
                    <a:cubicBezTo>
                      <a:pt x="182" y="19"/>
                      <a:pt x="149" y="0"/>
                      <a:pt x="1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29"/>
              <p:cNvSpPr/>
              <p:nvPr/>
            </p:nvSpPr>
            <p:spPr>
              <a:xfrm>
                <a:off x="8535412" y="862409"/>
                <a:ext cx="82876" cy="38319"/>
              </a:xfrm>
              <a:custGeom>
                <a:rect b="b" l="l" r="r" t="t"/>
                <a:pathLst>
                  <a:path extrusionOk="0" h="854" w="1846">
                    <a:moveTo>
                      <a:pt x="1728" y="1"/>
                    </a:moveTo>
                    <a:cubicBezTo>
                      <a:pt x="1717" y="1"/>
                      <a:pt x="1705" y="3"/>
                      <a:pt x="1692" y="9"/>
                    </a:cubicBezTo>
                    <a:cubicBezTo>
                      <a:pt x="1428" y="125"/>
                      <a:pt x="1155" y="191"/>
                      <a:pt x="882" y="282"/>
                    </a:cubicBezTo>
                    <a:cubicBezTo>
                      <a:pt x="609" y="365"/>
                      <a:pt x="360" y="539"/>
                      <a:pt x="96" y="663"/>
                    </a:cubicBezTo>
                    <a:cubicBezTo>
                      <a:pt x="1" y="707"/>
                      <a:pt x="35" y="853"/>
                      <a:pt x="118" y="853"/>
                    </a:cubicBezTo>
                    <a:cubicBezTo>
                      <a:pt x="129" y="853"/>
                      <a:pt x="141" y="851"/>
                      <a:pt x="153" y="845"/>
                    </a:cubicBezTo>
                    <a:cubicBezTo>
                      <a:pt x="418" y="721"/>
                      <a:pt x="666" y="555"/>
                      <a:pt x="940" y="456"/>
                    </a:cubicBezTo>
                    <a:cubicBezTo>
                      <a:pt x="1213" y="357"/>
                      <a:pt x="1486" y="307"/>
                      <a:pt x="1750" y="183"/>
                    </a:cubicBezTo>
                    <a:cubicBezTo>
                      <a:pt x="1845" y="146"/>
                      <a:pt x="1811" y="1"/>
                      <a:pt x="17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29"/>
              <p:cNvSpPr/>
              <p:nvPr/>
            </p:nvSpPr>
            <p:spPr>
              <a:xfrm>
                <a:off x="8514940" y="842756"/>
                <a:ext cx="27386" cy="62280"/>
              </a:xfrm>
              <a:custGeom>
                <a:rect b="b" l="l" r="r" t="t"/>
                <a:pathLst>
                  <a:path extrusionOk="0" h="1388" w="610">
                    <a:moveTo>
                      <a:pt x="130" y="1"/>
                    </a:moveTo>
                    <a:cubicBezTo>
                      <a:pt x="65" y="1"/>
                      <a:pt x="0" y="71"/>
                      <a:pt x="47" y="141"/>
                    </a:cubicBezTo>
                    <a:cubicBezTo>
                      <a:pt x="254" y="464"/>
                      <a:pt x="427" y="886"/>
                      <a:pt x="378" y="1275"/>
                    </a:cubicBezTo>
                    <a:cubicBezTo>
                      <a:pt x="368" y="1346"/>
                      <a:pt x="425" y="1387"/>
                      <a:pt x="477" y="1387"/>
                    </a:cubicBezTo>
                    <a:cubicBezTo>
                      <a:pt x="516" y="1387"/>
                      <a:pt x="553" y="1365"/>
                      <a:pt x="560" y="1316"/>
                    </a:cubicBezTo>
                    <a:cubicBezTo>
                      <a:pt x="609" y="877"/>
                      <a:pt x="436" y="406"/>
                      <a:pt x="204" y="42"/>
                    </a:cubicBezTo>
                    <a:cubicBezTo>
                      <a:pt x="185" y="13"/>
                      <a:pt x="157" y="1"/>
                      <a:pt x="1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29"/>
              <p:cNvSpPr/>
              <p:nvPr/>
            </p:nvSpPr>
            <p:spPr>
              <a:xfrm>
                <a:off x="8438125" y="855320"/>
                <a:ext cx="384660" cy="327955"/>
              </a:xfrm>
              <a:custGeom>
                <a:rect b="b" l="l" r="r" t="t"/>
                <a:pathLst>
                  <a:path extrusionOk="0" h="7309" w="8568">
                    <a:moveTo>
                      <a:pt x="5224" y="0"/>
                    </a:moveTo>
                    <a:cubicBezTo>
                      <a:pt x="5153" y="0"/>
                      <a:pt x="5078" y="11"/>
                      <a:pt x="5001" y="35"/>
                    </a:cubicBezTo>
                    <a:cubicBezTo>
                      <a:pt x="4497" y="184"/>
                      <a:pt x="4190" y="730"/>
                      <a:pt x="3975" y="1185"/>
                    </a:cubicBezTo>
                    <a:cubicBezTo>
                      <a:pt x="3802" y="1557"/>
                      <a:pt x="3661" y="1938"/>
                      <a:pt x="3545" y="2335"/>
                    </a:cubicBezTo>
                    <a:cubicBezTo>
                      <a:pt x="3357" y="2134"/>
                      <a:pt x="3120" y="2035"/>
                      <a:pt x="2868" y="2035"/>
                    </a:cubicBezTo>
                    <a:cubicBezTo>
                      <a:pt x="2611" y="2035"/>
                      <a:pt x="2340" y="2138"/>
                      <a:pt x="2089" y="2343"/>
                    </a:cubicBezTo>
                    <a:cubicBezTo>
                      <a:pt x="1468" y="2848"/>
                      <a:pt x="1518" y="3593"/>
                      <a:pt x="1518" y="4304"/>
                    </a:cubicBezTo>
                    <a:cubicBezTo>
                      <a:pt x="1390" y="4232"/>
                      <a:pt x="1251" y="4179"/>
                      <a:pt x="1104" y="4179"/>
                    </a:cubicBezTo>
                    <a:cubicBezTo>
                      <a:pt x="1032" y="4179"/>
                      <a:pt x="957" y="4191"/>
                      <a:pt x="881" y="4221"/>
                    </a:cubicBezTo>
                    <a:cubicBezTo>
                      <a:pt x="608" y="4329"/>
                      <a:pt x="459" y="4635"/>
                      <a:pt x="368" y="4900"/>
                    </a:cubicBezTo>
                    <a:cubicBezTo>
                      <a:pt x="161" y="5554"/>
                      <a:pt x="153" y="6257"/>
                      <a:pt x="128" y="6935"/>
                    </a:cubicBezTo>
                    <a:cubicBezTo>
                      <a:pt x="0" y="7033"/>
                      <a:pt x="77" y="7266"/>
                      <a:pt x="246" y="7266"/>
                    </a:cubicBezTo>
                    <a:cubicBezTo>
                      <a:pt x="263" y="7266"/>
                      <a:pt x="282" y="7264"/>
                      <a:pt x="302" y="7258"/>
                    </a:cubicBezTo>
                    <a:cubicBezTo>
                      <a:pt x="401" y="7233"/>
                      <a:pt x="510" y="7224"/>
                      <a:pt x="622" y="7224"/>
                    </a:cubicBezTo>
                    <a:cubicBezTo>
                      <a:pt x="874" y="7224"/>
                      <a:pt x="1143" y="7269"/>
                      <a:pt x="1361" y="7275"/>
                    </a:cubicBezTo>
                    <a:cubicBezTo>
                      <a:pt x="1664" y="7290"/>
                      <a:pt x="1970" y="7309"/>
                      <a:pt x="2276" y="7309"/>
                    </a:cubicBezTo>
                    <a:cubicBezTo>
                      <a:pt x="2462" y="7309"/>
                      <a:pt x="2648" y="7302"/>
                      <a:pt x="2833" y="7283"/>
                    </a:cubicBezTo>
                    <a:cubicBezTo>
                      <a:pt x="3156" y="7250"/>
                      <a:pt x="3562" y="7200"/>
                      <a:pt x="3785" y="6935"/>
                    </a:cubicBezTo>
                    <a:cubicBezTo>
                      <a:pt x="3934" y="6753"/>
                      <a:pt x="3917" y="6546"/>
                      <a:pt x="3835" y="6348"/>
                    </a:cubicBezTo>
                    <a:lnTo>
                      <a:pt x="3835" y="6348"/>
                    </a:lnTo>
                    <a:cubicBezTo>
                      <a:pt x="3869" y="6349"/>
                      <a:pt x="3903" y="6350"/>
                      <a:pt x="3937" y="6350"/>
                    </a:cubicBezTo>
                    <a:cubicBezTo>
                      <a:pt x="4624" y="6350"/>
                      <a:pt x="5392" y="6118"/>
                      <a:pt x="5928" y="5818"/>
                    </a:cubicBezTo>
                    <a:cubicBezTo>
                      <a:pt x="6201" y="5661"/>
                      <a:pt x="6549" y="5405"/>
                      <a:pt x="6532" y="5049"/>
                    </a:cubicBezTo>
                    <a:cubicBezTo>
                      <a:pt x="6524" y="4784"/>
                      <a:pt x="6358" y="4586"/>
                      <a:pt x="6160" y="4428"/>
                    </a:cubicBezTo>
                    <a:cubicBezTo>
                      <a:pt x="7186" y="4081"/>
                      <a:pt x="8567" y="3080"/>
                      <a:pt x="7906" y="2045"/>
                    </a:cubicBezTo>
                    <a:cubicBezTo>
                      <a:pt x="8344" y="1623"/>
                      <a:pt x="8559" y="779"/>
                      <a:pt x="7922" y="523"/>
                    </a:cubicBezTo>
                    <a:cubicBezTo>
                      <a:pt x="7736" y="448"/>
                      <a:pt x="7552" y="416"/>
                      <a:pt x="7371" y="416"/>
                    </a:cubicBezTo>
                    <a:cubicBezTo>
                      <a:pt x="6870" y="416"/>
                      <a:pt x="6393" y="668"/>
                      <a:pt x="5961" y="978"/>
                    </a:cubicBezTo>
                    <a:cubicBezTo>
                      <a:pt x="5969" y="887"/>
                      <a:pt x="5969" y="788"/>
                      <a:pt x="5953" y="705"/>
                    </a:cubicBezTo>
                    <a:cubicBezTo>
                      <a:pt x="5904" y="314"/>
                      <a:pt x="5608" y="0"/>
                      <a:pt x="52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29"/>
              <p:cNvSpPr/>
              <p:nvPr/>
            </p:nvSpPr>
            <p:spPr>
              <a:xfrm>
                <a:off x="8360007" y="918362"/>
                <a:ext cx="396647" cy="348909"/>
              </a:xfrm>
              <a:custGeom>
                <a:rect b="b" l="l" r="r" t="t"/>
                <a:pathLst>
                  <a:path extrusionOk="0" h="7776" w="8835">
                    <a:moveTo>
                      <a:pt x="8711" y="0"/>
                    </a:moveTo>
                    <a:cubicBezTo>
                      <a:pt x="8695" y="0"/>
                      <a:pt x="8678" y="6"/>
                      <a:pt x="8661" y="20"/>
                    </a:cubicBezTo>
                    <a:cubicBezTo>
                      <a:pt x="7155" y="1112"/>
                      <a:pt x="5583" y="2113"/>
                      <a:pt x="4193" y="3354"/>
                    </a:cubicBezTo>
                    <a:cubicBezTo>
                      <a:pt x="2720" y="4678"/>
                      <a:pt x="1454" y="6217"/>
                      <a:pt x="64" y="7624"/>
                    </a:cubicBezTo>
                    <a:cubicBezTo>
                      <a:pt x="0" y="7687"/>
                      <a:pt x="64" y="7775"/>
                      <a:pt x="134" y="7775"/>
                    </a:cubicBezTo>
                    <a:cubicBezTo>
                      <a:pt x="155" y="7775"/>
                      <a:pt x="177" y="7767"/>
                      <a:pt x="196" y="7748"/>
                    </a:cubicBezTo>
                    <a:cubicBezTo>
                      <a:pt x="1553" y="6366"/>
                      <a:pt x="2811" y="4885"/>
                      <a:pt x="4226" y="3569"/>
                    </a:cubicBezTo>
                    <a:cubicBezTo>
                      <a:pt x="5616" y="2287"/>
                      <a:pt x="7238" y="1286"/>
                      <a:pt x="8760" y="177"/>
                    </a:cubicBezTo>
                    <a:cubicBezTo>
                      <a:pt x="8835" y="116"/>
                      <a:pt x="8782" y="0"/>
                      <a:pt x="87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29"/>
              <p:cNvSpPr/>
              <p:nvPr/>
            </p:nvSpPr>
            <p:spPr>
              <a:xfrm>
                <a:off x="8540081" y="1061542"/>
                <a:ext cx="155426" cy="21807"/>
              </a:xfrm>
              <a:custGeom>
                <a:rect b="b" l="l" r="r" t="t"/>
                <a:pathLst>
                  <a:path extrusionOk="0" h="486" w="3462">
                    <a:moveTo>
                      <a:pt x="1133" y="1"/>
                    </a:moveTo>
                    <a:cubicBezTo>
                      <a:pt x="757" y="1"/>
                      <a:pt x="399" y="75"/>
                      <a:pt x="83" y="312"/>
                    </a:cubicBezTo>
                    <a:cubicBezTo>
                      <a:pt x="1" y="374"/>
                      <a:pt x="54" y="486"/>
                      <a:pt x="131" y="486"/>
                    </a:cubicBezTo>
                    <a:cubicBezTo>
                      <a:pt x="147" y="486"/>
                      <a:pt x="165" y="481"/>
                      <a:pt x="182" y="469"/>
                    </a:cubicBezTo>
                    <a:cubicBezTo>
                      <a:pt x="474" y="249"/>
                      <a:pt x="811" y="179"/>
                      <a:pt x="1168" y="179"/>
                    </a:cubicBezTo>
                    <a:cubicBezTo>
                      <a:pt x="1794" y="179"/>
                      <a:pt x="2480" y="394"/>
                      <a:pt x="3088" y="394"/>
                    </a:cubicBezTo>
                    <a:cubicBezTo>
                      <a:pt x="3178" y="394"/>
                      <a:pt x="3265" y="389"/>
                      <a:pt x="3351" y="378"/>
                    </a:cubicBezTo>
                    <a:cubicBezTo>
                      <a:pt x="3462" y="363"/>
                      <a:pt x="3459" y="195"/>
                      <a:pt x="3350" y="195"/>
                    </a:cubicBezTo>
                    <a:cubicBezTo>
                      <a:pt x="3345" y="195"/>
                      <a:pt x="3340" y="196"/>
                      <a:pt x="3334" y="196"/>
                    </a:cubicBezTo>
                    <a:cubicBezTo>
                      <a:pt x="3247" y="207"/>
                      <a:pt x="3157" y="211"/>
                      <a:pt x="3067" y="211"/>
                    </a:cubicBezTo>
                    <a:cubicBezTo>
                      <a:pt x="2450" y="211"/>
                      <a:pt x="1767" y="1"/>
                      <a:pt x="11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29"/>
              <p:cNvSpPr/>
              <p:nvPr/>
            </p:nvSpPr>
            <p:spPr>
              <a:xfrm>
                <a:off x="8639973" y="981494"/>
                <a:ext cx="111968" cy="18531"/>
              </a:xfrm>
              <a:custGeom>
                <a:rect b="b" l="l" r="r" t="t"/>
                <a:pathLst>
                  <a:path extrusionOk="0" h="413" w="2494">
                    <a:moveTo>
                      <a:pt x="1238" y="1"/>
                    </a:moveTo>
                    <a:cubicBezTo>
                      <a:pt x="841" y="1"/>
                      <a:pt x="449" y="62"/>
                      <a:pt x="92" y="243"/>
                    </a:cubicBezTo>
                    <a:cubicBezTo>
                      <a:pt x="0" y="292"/>
                      <a:pt x="58" y="413"/>
                      <a:pt x="143" y="413"/>
                    </a:cubicBezTo>
                    <a:cubicBezTo>
                      <a:pt x="159" y="413"/>
                      <a:pt x="175" y="409"/>
                      <a:pt x="191" y="400"/>
                    </a:cubicBezTo>
                    <a:cubicBezTo>
                      <a:pt x="512" y="238"/>
                      <a:pt x="868" y="183"/>
                      <a:pt x="1231" y="183"/>
                    </a:cubicBezTo>
                    <a:cubicBezTo>
                      <a:pt x="1606" y="183"/>
                      <a:pt x="1988" y="242"/>
                      <a:pt x="2342" y="301"/>
                    </a:cubicBezTo>
                    <a:cubicBezTo>
                      <a:pt x="2347" y="301"/>
                      <a:pt x="2353" y="302"/>
                      <a:pt x="2357" y="302"/>
                    </a:cubicBezTo>
                    <a:cubicBezTo>
                      <a:pt x="2461" y="302"/>
                      <a:pt x="2494" y="142"/>
                      <a:pt x="2375" y="119"/>
                    </a:cubicBezTo>
                    <a:cubicBezTo>
                      <a:pt x="2009" y="58"/>
                      <a:pt x="1622" y="1"/>
                      <a:pt x="12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29"/>
              <p:cNvSpPr/>
              <p:nvPr/>
            </p:nvSpPr>
            <p:spPr>
              <a:xfrm>
                <a:off x="8637818" y="917150"/>
                <a:ext cx="42022" cy="81529"/>
              </a:xfrm>
              <a:custGeom>
                <a:rect b="b" l="l" r="r" t="t"/>
                <a:pathLst>
                  <a:path extrusionOk="0" h="1817" w="936">
                    <a:moveTo>
                      <a:pt x="826" y="0"/>
                    </a:moveTo>
                    <a:cubicBezTo>
                      <a:pt x="787" y="0"/>
                      <a:pt x="751" y="23"/>
                      <a:pt x="744" y="72"/>
                    </a:cubicBezTo>
                    <a:cubicBezTo>
                      <a:pt x="636" y="659"/>
                      <a:pt x="313" y="1156"/>
                      <a:pt x="40" y="1685"/>
                    </a:cubicBezTo>
                    <a:cubicBezTo>
                      <a:pt x="1" y="1753"/>
                      <a:pt x="65" y="1816"/>
                      <a:pt x="128" y="1816"/>
                    </a:cubicBezTo>
                    <a:cubicBezTo>
                      <a:pt x="158" y="1816"/>
                      <a:pt x="187" y="1802"/>
                      <a:pt x="206" y="1768"/>
                    </a:cubicBezTo>
                    <a:cubicBezTo>
                      <a:pt x="487" y="1230"/>
                      <a:pt x="810" y="717"/>
                      <a:pt x="926" y="113"/>
                    </a:cubicBezTo>
                    <a:cubicBezTo>
                      <a:pt x="935" y="41"/>
                      <a:pt x="879" y="0"/>
                      <a:pt x="8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29"/>
              <p:cNvSpPr/>
              <p:nvPr/>
            </p:nvSpPr>
            <p:spPr>
              <a:xfrm>
                <a:off x="8541024" y="975526"/>
                <a:ext cx="27296" cy="106028"/>
              </a:xfrm>
              <a:custGeom>
                <a:rect b="b" l="l" r="r" t="t"/>
                <a:pathLst>
                  <a:path extrusionOk="0" h="2363" w="608">
                    <a:moveTo>
                      <a:pt x="480" y="1"/>
                    </a:moveTo>
                    <a:cubicBezTo>
                      <a:pt x="443" y="1"/>
                      <a:pt x="408" y="22"/>
                      <a:pt x="401" y="70"/>
                    </a:cubicBezTo>
                    <a:cubicBezTo>
                      <a:pt x="310" y="798"/>
                      <a:pt x="434" y="1576"/>
                      <a:pt x="45" y="2229"/>
                    </a:cubicBezTo>
                    <a:cubicBezTo>
                      <a:pt x="1" y="2301"/>
                      <a:pt x="64" y="2362"/>
                      <a:pt x="128" y="2362"/>
                    </a:cubicBezTo>
                    <a:cubicBezTo>
                      <a:pt x="160" y="2362"/>
                      <a:pt x="191" y="2347"/>
                      <a:pt x="210" y="2312"/>
                    </a:cubicBezTo>
                    <a:cubicBezTo>
                      <a:pt x="608" y="1642"/>
                      <a:pt x="484" y="856"/>
                      <a:pt x="583" y="111"/>
                    </a:cubicBezTo>
                    <a:cubicBezTo>
                      <a:pt x="593" y="43"/>
                      <a:pt x="534" y="1"/>
                      <a:pt x="4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29"/>
              <p:cNvSpPr/>
              <p:nvPr/>
            </p:nvSpPr>
            <p:spPr>
              <a:xfrm>
                <a:off x="8484097" y="1128309"/>
                <a:ext cx="88308" cy="12250"/>
              </a:xfrm>
              <a:custGeom>
                <a:rect b="b" l="l" r="r" t="t"/>
                <a:pathLst>
                  <a:path extrusionOk="0" h="273" w="1967">
                    <a:moveTo>
                      <a:pt x="819" y="1"/>
                    </a:moveTo>
                    <a:cubicBezTo>
                      <a:pt x="587" y="1"/>
                      <a:pt x="354" y="34"/>
                      <a:pt x="122" y="41"/>
                    </a:cubicBezTo>
                    <a:cubicBezTo>
                      <a:pt x="0" y="41"/>
                      <a:pt x="13" y="223"/>
                      <a:pt x="123" y="223"/>
                    </a:cubicBezTo>
                    <a:cubicBezTo>
                      <a:pt x="125" y="223"/>
                      <a:pt x="127" y="223"/>
                      <a:pt x="130" y="223"/>
                    </a:cubicBezTo>
                    <a:cubicBezTo>
                      <a:pt x="386" y="223"/>
                      <a:pt x="643" y="181"/>
                      <a:pt x="899" y="181"/>
                    </a:cubicBezTo>
                    <a:cubicBezTo>
                      <a:pt x="1222" y="189"/>
                      <a:pt x="1528" y="272"/>
                      <a:pt x="1851" y="272"/>
                    </a:cubicBezTo>
                    <a:cubicBezTo>
                      <a:pt x="1967" y="272"/>
                      <a:pt x="1958" y="90"/>
                      <a:pt x="1843" y="90"/>
                    </a:cubicBezTo>
                    <a:cubicBezTo>
                      <a:pt x="1553" y="90"/>
                      <a:pt x="1280" y="24"/>
                      <a:pt x="990" y="7"/>
                    </a:cubicBezTo>
                    <a:cubicBezTo>
                      <a:pt x="933" y="3"/>
                      <a:pt x="876" y="1"/>
                      <a:pt x="8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29"/>
              <p:cNvSpPr/>
              <p:nvPr/>
            </p:nvSpPr>
            <p:spPr>
              <a:xfrm>
                <a:off x="8477363" y="1076663"/>
                <a:ext cx="20741" cy="63671"/>
              </a:xfrm>
              <a:custGeom>
                <a:rect b="b" l="l" r="r" t="t"/>
                <a:pathLst>
                  <a:path extrusionOk="0" h="1419" w="462">
                    <a:moveTo>
                      <a:pt x="296" y="1"/>
                    </a:moveTo>
                    <a:cubicBezTo>
                      <a:pt x="247" y="1"/>
                      <a:pt x="201" y="34"/>
                      <a:pt x="214" y="99"/>
                    </a:cubicBezTo>
                    <a:cubicBezTo>
                      <a:pt x="272" y="488"/>
                      <a:pt x="247" y="935"/>
                      <a:pt x="40" y="1291"/>
                    </a:cubicBezTo>
                    <a:cubicBezTo>
                      <a:pt x="0" y="1358"/>
                      <a:pt x="65" y="1418"/>
                      <a:pt x="128" y="1418"/>
                    </a:cubicBezTo>
                    <a:cubicBezTo>
                      <a:pt x="157" y="1418"/>
                      <a:pt x="187" y="1405"/>
                      <a:pt x="205" y="1374"/>
                    </a:cubicBezTo>
                    <a:cubicBezTo>
                      <a:pt x="429" y="1001"/>
                      <a:pt x="462" y="513"/>
                      <a:pt x="396" y="83"/>
                    </a:cubicBezTo>
                    <a:cubicBezTo>
                      <a:pt x="388" y="28"/>
                      <a:pt x="341" y="1"/>
                      <a:pt x="2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29"/>
              <p:cNvSpPr/>
              <p:nvPr/>
            </p:nvSpPr>
            <p:spPr>
              <a:xfrm>
                <a:off x="8107653" y="1215850"/>
                <a:ext cx="375232" cy="420746"/>
              </a:xfrm>
              <a:custGeom>
                <a:rect b="b" l="l" r="r" t="t"/>
                <a:pathLst>
                  <a:path extrusionOk="0" h="9377" w="8358">
                    <a:moveTo>
                      <a:pt x="5926" y="1"/>
                    </a:moveTo>
                    <a:cubicBezTo>
                      <a:pt x="5903" y="1"/>
                      <a:pt x="5877" y="6"/>
                      <a:pt x="5850" y="17"/>
                    </a:cubicBezTo>
                    <a:cubicBezTo>
                      <a:pt x="5463" y="191"/>
                      <a:pt x="5037" y="204"/>
                      <a:pt x="4610" y="204"/>
                    </a:cubicBezTo>
                    <a:cubicBezTo>
                      <a:pt x="4535" y="204"/>
                      <a:pt x="4460" y="203"/>
                      <a:pt x="4385" y="203"/>
                    </a:cubicBezTo>
                    <a:cubicBezTo>
                      <a:pt x="4196" y="203"/>
                      <a:pt x="4007" y="206"/>
                      <a:pt x="3823" y="224"/>
                    </a:cubicBezTo>
                    <a:cubicBezTo>
                      <a:pt x="3145" y="299"/>
                      <a:pt x="2458" y="613"/>
                      <a:pt x="1879" y="936"/>
                    </a:cubicBezTo>
                    <a:cubicBezTo>
                      <a:pt x="754" y="1565"/>
                      <a:pt x="1" y="2706"/>
                      <a:pt x="199" y="4022"/>
                    </a:cubicBezTo>
                    <a:cubicBezTo>
                      <a:pt x="340" y="4899"/>
                      <a:pt x="911" y="5619"/>
                      <a:pt x="1358" y="6355"/>
                    </a:cubicBezTo>
                    <a:cubicBezTo>
                      <a:pt x="1912" y="7257"/>
                      <a:pt x="2053" y="8126"/>
                      <a:pt x="1490" y="9078"/>
                    </a:cubicBezTo>
                    <a:cubicBezTo>
                      <a:pt x="1440" y="9160"/>
                      <a:pt x="1482" y="9276"/>
                      <a:pt x="1573" y="9326"/>
                    </a:cubicBezTo>
                    <a:cubicBezTo>
                      <a:pt x="1598" y="9334"/>
                      <a:pt x="1614" y="9342"/>
                      <a:pt x="1639" y="9359"/>
                    </a:cubicBezTo>
                    <a:cubicBezTo>
                      <a:pt x="1663" y="9371"/>
                      <a:pt x="1690" y="9377"/>
                      <a:pt x="1717" y="9377"/>
                    </a:cubicBezTo>
                    <a:cubicBezTo>
                      <a:pt x="1786" y="9377"/>
                      <a:pt x="1858" y="9341"/>
                      <a:pt x="1887" y="9276"/>
                    </a:cubicBezTo>
                    <a:cubicBezTo>
                      <a:pt x="2309" y="8292"/>
                      <a:pt x="3062" y="7894"/>
                      <a:pt x="4096" y="7795"/>
                    </a:cubicBezTo>
                    <a:cubicBezTo>
                      <a:pt x="4965" y="7721"/>
                      <a:pt x="5867" y="7770"/>
                      <a:pt x="6678" y="7390"/>
                    </a:cubicBezTo>
                    <a:cubicBezTo>
                      <a:pt x="7869" y="6827"/>
                      <a:pt x="8358" y="5594"/>
                      <a:pt x="8267" y="4320"/>
                    </a:cubicBezTo>
                    <a:cubicBezTo>
                      <a:pt x="8225" y="3641"/>
                      <a:pt x="8043" y="2913"/>
                      <a:pt x="7745" y="2301"/>
                    </a:cubicBezTo>
                    <a:cubicBezTo>
                      <a:pt x="7431" y="1656"/>
                      <a:pt x="6827" y="1159"/>
                      <a:pt x="6678" y="439"/>
                    </a:cubicBezTo>
                    <a:cubicBezTo>
                      <a:pt x="6657" y="348"/>
                      <a:pt x="6593" y="309"/>
                      <a:pt x="6525" y="309"/>
                    </a:cubicBezTo>
                    <a:cubicBezTo>
                      <a:pt x="6457" y="309"/>
                      <a:pt x="6384" y="348"/>
                      <a:pt x="6347" y="415"/>
                    </a:cubicBezTo>
                    <a:lnTo>
                      <a:pt x="6066" y="274"/>
                    </a:lnTo>
                    <a:cubicBezTo>
                      <a:pt x="6115" y="155"/>
                      <a:pt x="6051" y="1"/>
                      <a:pt x="59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29"/>
              <p:cNvSpPr/>
              <p:nvPr/>
            </p:nvSpPr>
            <p:spPr>
              <a:xfrm>
                <a:off x="8249896" y="1313447"/>
                <a:ext cx="223846" cy="108630"/>
              </a:xfrm>
              <a:custGeom>
                <a:rect b="b" l="l" r="r" t="t"/>
                <a:pathLst>
                  <a:path extrusionOk="0" h="2421" w="4986">
                    <a:moveTo>
                      <a:pt x="269" y="1"/>
                    </a:moveTo>
                    <a:cubicBezTo>
                      <a:pt x="100" y="1"/>
                      <a:pt x="1" y="260"/>
                      <a:pt x="179" y="353"/>
                    </a:cubicBezTo>
                    <a:cubicBezTo>
                      <a:pt x="891" y="717"/>
                      <a:pt x="1536" y="1189"/>
                      <a:pt x="2231" y="1569"/>
                    </a:cubicBezTo>
                    <a:cubicBezTo>
                      <a:pt x="2968" y="1966"/>
                      <a:pt x="3853" y="2074"/>
                      <a:pt x="4623" y="2405"/>
                    </a:cubicBezTo>
                    <a:cubicBezTo>
                      <a:pt x="4648" y="2416"/>
                      <a:pt x="4673" y="2421"/>
                      <a:pt x="4697" y="2421"/>
                    </a:cubicBezTo>
                    <a:cubicBezTo>
                      <a:pt x="4874" y="2421"/>
                      <a:pt x="4985" y="2154"/>
                      <a:pt x="4788" y="2074"/>
                    </a:cubicBezTo>
                    <a:cubicBezTo>
                      <a:pt x="4052" y="1759"/>
                      <a:pt x="3266" y="1611"/>
                      <a:pt x="2529" y="1304"/>
                    </a:cubicBezTo>
                    <a:cubicBezTo>
                      <a:pt x="1760" y="982"/>
                      <a:pt x="1090" y="411"/>
                      <a:pt x="353" y="22"/>
                    </a:cubicBezTo>
                    <a:cubicBezTo>
                      <a:pt x="324" y="7"/>
                      <a:pt x="295" y="1"/>
                      <a:pt x="269"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29"/>
              <p:cNvSpPr/>
              <p:nvPr/>
            </p:nvSpPr>
            <p:spPr>
              <a:xfrm>
                <a:off x="8239423" y="1420801"/>
                <a:ext cx="178862" cy="116079"/>
              </a:xfrm>
              <a:custGeom>
                <a:rect b="b" l="l" r="r" t="t"/>
                <a:pathLst>
                  <a:path extrusionOk="0" h="2587" w="3984">
                    <a:moveTo>
                      <a:pt x="250" y="0"/>
                    </a:moveTo>
                    <a:cubicBezTo>
                      <a:pt x="93" y="0"/>
                      <a:pt x="1" y="253"/>
                      <a:pt x="176" y="358"/>
                    </a:cubicBezTo>
                    <a:cubicBezTo>
                      <a:pt x="747" y="714"/>
                      <a:pt x="1368" y="1004"/>
                      <a:pt x="1963" y="1327"/>
                    </a:cubicBezTo>
                    <a:cubicBezTo>
                      <a:pt x="2534" y="1633"/>
                      <a:pt x="3171" y="1972"/>
                      <a:pt x="3569" y="2510"/>
                    </a:cubicBezTo>
                    <a:cubicBezTo>
                      <a:pt x="3609" y="2564"/>
                      <a:pt x="3663" y="2587"/>
                      <a:pt x="3718" y="2587"/>
                    </a:cubicBezTo>
                    <a:cubicBezTo>
                      <a:pt x="3852" y="2587"/>
                      <a:pt x="3983" y="2447"/>
                      <a:pt x="3883" y="2311"/>
                    </a:cubicBezTo>
                    <a:cubicBezTo>
                      <a:pt x="3486" y="1773"/>
                      <a:pt x="2890" y="1426"/>
                      <a:pt x="2319" y="1103"/>
                    </a:cubicBezTo>
                    <a:cubicBezTo>
                      <a:pt x="1665" y="731"/>
                      <a:pt x="979" y="416"/>
                      <a:pt x="342" y="27"/>
                    </a:cubicBezTo>
                    <a:cubicBezTo>
                      <a:pt x="310" y="8"/>
                      <a:pt x="279" y="0"/>
                      <a:pt x="25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29"/>
              <p:cNvSpPr/>
              <p:nvPr/>
            </p:nvSpPr>
            <p:spPr>
              <a:xfrm>
                <a:off x="8288005" y="1244301"/>
                <a:ext cx="178862" cy="116124"/>
              </a:xfrm>
              <a:custGeom>
                <a:rect b="b" l="l" r="r" t="t"/>
                <a:pathLst>
                  <a:path extrusionOk="0" h="2588" w="3984">
                    <a:moveTo>
                      <a:pt x="253" y="0"/>
                    </a:moveTo>
                    <a:cubicBezTo>
                      <a:pt x="98" y="0"/>
                      <a:pt x="1" y="254"/>
                      <a:pt x="176" y="359"/>
                    </a:cubicBezTo>
                    <a:cubicBezTo>
                      <a:pt x="755" y="706"/>
                      <a:pt x="1367" y="996"/>
                      <a:pt x="1963" y="1318"/>
                    </a:cubicBezTo>
                    <a:cubicBezTo>
                      <a:pt x="2534" y="1633"/>
                      <a:pt x="3179" y="1972"/>
                      <a:pt x="3568" y="2510"/>
                    </a:cubicBezTo>
                    <a:cubicBezTo>
                      <a:pt x="3609" y="2564"/>
                      <a:pt x="3663" y="2587"/>
                      <a:pt x="3717" y="2587"/>
                    </a:cubicBezTo>
                    <a:cubicBezTo>
                      <a:pt x="3852" y="2587"/>
                      <a:pt x="3983" y="2447"/>
                      <a:pt x="3883" y="2311"/>
                    </a:cubicBezTo>
                    <a:cubicBezTo>
                      <a:pt x="3486" y="1773"/>
                      <a:pt x="2890" y="1418"/>
                      <a:pt x="2319" y="1095"/>
                    </a:cubicBezTo>
                    <a:cubicBezTo>
                      <a:pt x="1665" y="731"/>
                      <a:pt x="987" y="417"/>
                      <a:pt x="341" y="28"/>
                    </a:cubicBezTo>
                    <a:cubicBezTo>
                      <a:pt x="311" y="9"/>
                      <a:pt x="281" y="0"/>
                      <a:pt x="25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29"/>
              <p:cNvSpPr/>
              <p:nvPr/>
            </p:nvSpPr>
            <p:spPr>
              <a:xfrm>
                <a:off x="8125883" y="1410857"/>
                <a:ext cx="178054" cy="88618"/>
              </a:xfrm>
              <a:custGeom>
                <a:rect b="b" l="l" r="r" t="t"/>
                <a:pathLst>
                  <a:path extrusionOk="0" h="1975" w="3966">
                    <a:moveTo>
                      <a:pt x="228" y="1"/>
                    </a:moveTo>
                    <a:cubicBezTo>
                      <a:pt x="47" y="1"/>
                      <a:pt x="1" y="312"/>
                      <a:pt x="206" y="373"/>
                    </a:cubicBezTo>
                    <a:cubicBezTo>
                      <a:pt x="1414" y="728"/>
                      <a:pt x="2498" y="1382"/>
                      <a:pt x="3615" y="1953"/>
                    </a:cubicBezTo>
                    <a:cubicBezTo>
                      <a:pt x="3643" y="1968"/>
                      <a:pt x="3671" y="1974"/>
                      <a:pt x="3697" y="1974"/>
                    </a:cubicBezTo>
                    <a:cubicBezTo>
                      <a:pt x="3862" y="1974"/>
                      <a:pt x="3966" y="1715"/>
                      <a:pt x="3780" y="1622"/>
                    </a:cubicBezTo>
                    <a:cubicBezTo>
                      <a:pt x="2638" y="1035"/>
                      <a:pt x="1521" y="373"/>
                      <a:pt x="280" y="9"/>
                    </a:cubicBezTo>
                    <a:cubicBezTo>
                      <a:pt x="262" y="3"/>
                      <a:pt x="244" y="1"/>
                      <a:pt x="228"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29"/>
              <p:cNvSpPr/>
              <p:nvPr/>
            </p:nvSpPr>
            <p:spPr>
              <a:xfrm>
                <a:off x="8208307" y="1256166"/>
                <a:ext cx="187302" cy="92387"/>
              </a:xfrm>
              <a:custGeom>
                <a:rect b="b" l="l" r="r" t="t"/>
                <a:pathLst>
                  <a:path extrusionOk="0" h="2059" w="4172">
                    <a:moveTo>
                      <a:pt x="274" y="0"/>
                    </a:moveTo>
                    <a:cubicBezTo>
                      <a:pt x="102" y="0"/>
                      <a:pt x="1" y="263"/>
                      <a:pt x="188" y="350"/>
                    </a:cubicBezTo>
                    <a:cubicBezTo>
                      <a:pt x="1396" y="912"/>
                      <a:pt x="2629" y="1434"/>
                      <a:pt x="3812" y="2038"/>
                    </a:cubicBezTo>
                    <a:cubicBezTo>
                      <a:pt x="3842" y="2052"/>
                      <a:pt x="3870" y="2059"/>
                      <a:pt x="3897" y="2059"/>
                    </a:cubicBezTo>
                    <a:cubicBezTo>
                      <a:pt x="4068" y="2059"/>
                      <a:pt x="4172" y="1800"/>
                      <a:pt x="3986" y="1707"/>
                    </a:cubicBezTo>
                    <a:cubicBezTo>
                      <a:pt x="2795" y="1103"/>
                      <a:pt x="1570" y="581"/>
                      <a:pt x="354" y="19"/>
                    </a:cubicBezTo>
                    <a:cubicBezTo>
                      <a:pt x="326" y="6"/>
                      <a:pt x="299" y="0"/>
                      <a:pt x="27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29"/>
            <p:cNvGrpSpPr/>
            <p:nvPr/>
          </p:nvGrpSpPr>
          <p:grpSpPr>
            <a:xfrm rot="-1800078">
              <a:off x="1139894" y="1045398"/>
              <a:ext cx="365737" cy="390122"/>
              <a:chOff x="363475" y="1659425"/>
              <a:chExt cx="252800" cy="273725"/>
            </a:xfrm>
          </p:grpSpPr>
          <p:sp>
            <p:nvSpPr>
              <p:cNvPr id="2113" name="Google Shape;2113;p29"/>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29"/>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29"/>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29"/>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29"/>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29"/>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29"/>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29"/>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29"/>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29"/>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29"/>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 name="Google Shape;2124;p29"/>
            <p:cNvGrpSpPr/>
            <p:nvPr/>
          </p:nvGrpSpPr>
          <p:grpSpPr>
            <a:xfrm rot="-7239147">
              <a:off x="788304" y="4062420"/>
              <a:ext cx="731535" cy="300721"/>
              <a:chOff x="366450" y="897500"/>
              <a:chExt cx="397525" cy="167100"/>
            </a:xfrm>
          </p:grpSpPr>
          <p:sp>
            <p:nvSpPr>
              <p:cNvPr id="2125" name="Google Shape;2125;p29"/>
              <p:cNvSpPr/>
              <p:nvPr/>
            </p:nvSpPr>
            <p:spPr>
              <a:xfrm>
                <a:off x="441875" y="897500"/>
                <a:ext cx="322100" cy="167100"/>
              </a:xfrm>
              <a:custGeom>
                <a:rect b="b" l="l" r="r" t="t"/>
                <a:pathLst>
                  <a:path extrusionOk="0" h="6684" w="12884">
                    <a:moveTo>
                      <a:pt x="9317" y="1"/>
                    </a:moveTo>
                    <a:cubicBezTo>
                      <a:pt x="8774" y="1"/>
                      <a:pt x="8229" y="328"/>
                      <a:pt x="7811" y="626"/>
                    </a:cubicBezTo>
                    <a:cubicBezTo>
                      <a:pt x="7406" y="907"/>
                      <a:pt x="7017" y="1230"/>
                      <a:pt x="6653" y="1569"/>
                    </a:cubicBezTo>
                    <a:cubicBezTo>
                      <a:pt x="6523" y="1009"/>
                      <a:pt x="6040" y="667"/>
                      <a:pt x="5412" y="667"/>
                    </a:cubicBezTo>
                    <a:cubicBezTo>
                      <a:pt x="5315" y="667"/>
                      <a:pt x="5216" y="676"/>
                      <a:pt x="5114" y="692"/>
                    </a:cubicBezTo>
                    <a:cubicBezTo>
                      <a:pt x="4154" y="849"/>
                      <a:pt x="3765" y="1668"/>
                      <a:pt x="3326" y="2421"/>
                    </a:cubicBezTo>
                    <a:cubicBezTo>
                      <a:pt x="3186" y="2181"/>
                      <a:pt x="2995" y="1983"/>
                      <a:pt x="2714" y="1941"/>
                    </a:cubicBezTo>
                    <a:cubicBezTo>
                      <a:pt x="2677" y="1935"/>
                      <a:pt x="2639" y="1933"/>
                      <a:pt x="2603" y="1933"/>
                    </a:cubicBezTo>
                    <a:cubicBezTo>
                      <a:pt x="2281" y="1933"/>
                      <a:pt x="1984" y="2146"/>
                      <a:pt x="1754" y="2347"/>
                    </a:cubicBezTo>
                    <a:cubicBezTo>
                      <a:pt x="1134" y="2909"/>
                      <a:pt x="703" y="3646"/>
                      <a:pt x="265" y="4341"/>
                    </a:cubicBezTo>
                    <a:cubicBezTo>
                      <a:pt x="50" y="4366"/>
                      <a:pt x="0" y="4730"/>
                      <a:pt x="248" y="4788"/>
                    </a:cubicBezTo>
                    <a:cubicBezTo>
                      <a:pt x="637" y="4887"/>
                      <a:pt x="1026" y="5243"/>
                      <a:pt x="1357" y="5458"/>
                    </a:cubicBezTo>
                    <a:cubicBezTo>
                      <a:pt x="1854" y="5772"/>
                      <a:pt x="2358" y="6103"/>
                      <a:pt x="2904" y="6352"/>
                    </a:cubicBezTo>
                    <a:cubicBezTo>
                      <a:pt x="3173" y="6477"/>
                      <a:pt x="3498" y="6616"/>
                      <a:pt x="3813" y="6616"/>
                    </a:cubicBezTo>
                    <a:cubicBezTo>
                      <a:pt x="3915" y="6616"/>
                      <a:pt x="4015" y="6601"/>
                      <a:pt x="4112" y="6567"/>
                    </a:cubicBezTo>
                    <a:cubicBezTo>
                      <a:pt x="4385" y="6467"/>
                      <a:pt x="4493" y="6227"/>
                      <a:pt x="4526" y="5971"/>
                    </a:cubicBezTo>
                    <a:cubicBezTo>
                      <a:pt x="5254" y="6434"/>
                      <a:pt x="6264" y="6682"/>
                      <a:pt x="7050" y="6682"/>
                    </a:cubicBezTo>
                    <a:cubicBezTo>
                      <a:pt x="7070" y="6683"/>
                      <a:pt x="7090" y="6683"/>
                      <a:pt x="7111" y="6683"/>
                    </a:cubicBezTo>
                    <a:cubicBezTo>
                      <a:pt x="7490" y="6683"/>
                      <a:pt x="7962" y="6605"/>
                      <a:pt x="8158" y="6244"/>
                    </a:cubicBezTo>
                    <a:cubicBezTo>
                      <a:pt x="8299" y="5963"/>
                      <a:pt x="8258" y="5648"/>
                      <a:pt x="8142" y="5367"/>
                    </a:cubicBezTo>
                    <a:lnTo>
                      <a:pt x="8142" y="5367"/>
                    </a:lnTo>
                    <a:cubicBezTo>
                      <a:pt x="8431" y="5422"/>
                      <a:pt x="8759" y="5455"/>
                      <a:pt x="9092" y="5455"/>
                    </a:cubicBezTo>
                    <a:cubicBezTo>
                      <a:pt x="10248" y="5455"/>
                      <a:pt x="11476" y="5066"/>
                      <a:pt x="11419" y="3911"/>
                    </a:cubicBezTo>
                    <a:cubicBezTo>
                      <a:pt x="12138" y="3745"/>
                      <a:pt x="12883" y="2976"/>
                      <a:pt x="12362" y="2322"/>
                    </a:cubicBezTo>
                    <a:cubicBezTo>
                      <a:pt x="11908" y="1750"/>
                      <a:pt x="11251" y="1580"/>
                      <a:pt x="10560" y="1580"/>
                    </a:cubicBezTo>
                    <a:cubicBezTo>
                      <a:pt x="10381" y="1580"/>
                      <a:pt x="10200" y="1592"/>
                      <a:pt x="10020" y="1610"/>
                    </a:cubicBezTo>
                    <a:cubicBezTo>
                      <a:pt x="10086" y="1511"/>
                      <a:pt x="10144" y="1412"/>
                      <a:pt x="10186" y="1313"/>
                    </a:cubicBezTo>
                    <a:cubicBezTo>
                      <a:pt x="10393" y="791"/>
                      <a:pt x="10186" y="171"/>
                      <a:pt x="9590" y="30"/>
                    </a:cubicBezTo>
                    <a:cubicBezTo>
                      <a:pt x="9499" y="10"/>
                      <a:pt x="9408" y="1"/>
                      <a:pt x="9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29"/>
              <p:cNvSpPr/>
              <p:nvPr/>
            </p:nvSpPr>
            <p:spPr>
              <a:xfrm>
                <a:off x="366450" y="964000"/>
                <a:ext cx="348575" cy="75250"/>
              </a:xfrm>
              <a:custGeom>
                <a:rect b="b" l="l" r="r" t="t"/>
                <a:pathLst>
                  <a:path extrusionOk="0" h="3010" w="13943">
                    <a:moveTo>
                      <a:pt x="13781" y="0"/>
                    </a:moveTo>
                    <a:cubicBezTo>
                      <a:pt x="13776" y="0"/>
                      <a:pt x="13771" y="1"/>
                      <a:pt x="13765" y="1"/>
                    </a:cubicBezTo>
                    <a:cubicBezTo>
                      <a:pt x="11482" y="249"/>
                      <a:pt x="9173" y="340"/>
                      <a:pt x="6914" y="829"/>
                    </a:cubicBezTo>
                    <a:cubicBezTo>
                      <a:pt x="4614" y="1333"/>
                      <a:pt x="2397" y="2153"/>
                      <a:pt x="129" y="2781"/>
                    </a:cubicBezTo>
                    <a:cubicBezTo>
                      <a:pt x="1" y="2819"/>
                      <a:pt x="17" y="3010"/>
                      <a:pt x="129" y="3010"/>
                    </a:cubicBezTo>
                    <a:cubicBezTo>
                      <a:pt x="140" y="3010"/>
                      <a:pt x="151" y="3008"/>
                      <a:pt x="162" y="3005"/>
                    </a:cubicBezTo>
                    <a:cubicBezTo>
                      <a:pt x="2372" y="2392"/>
                      <a:pt x="4540" y="1623"/>
                      <a:pt x="6774" y="1093"/>
                    </a:cubicBezTo>
                    <a:cubicBezTo>
                      <a:pt x="9082" y="547"/>
                      <a:pt x="11457" y="473"/>
                      <a:pt x="13798" y="225"/>
                    </a:cubicBezTo>
                    <a:cubicBezTo>
                      <a:pt x="13942" y="209"/>
                      <a:pt x="13916" y="0"/>
                      <a:pt x="13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29"/>
              <p:cNvSpPr/>
              <p:nvPr/>
            </p:nvSpPr>
            <p:spPr>
              <a:xfrm>
                <a:off x="534050" y="986050"/>
                <a:ext cx="94000" cy="52100"/>
              </a:xfrm>
              <a:custGeom>
                <a:rect b="b" l="l" r="r" t="t"/>
                <a:pathLst>
                  <a:path extrusionOk="0" h="2084" w="3760">
                    <a:moveTo>
                      <a:pt x="350" y="0"/>
                    </a:moveTo>
                    <a:cubicBezTo>
                      <a:pt x="280" y="0"/>
                      <a:pt x="208" y="4"/>
                      <a:pt x="136" y="13"/>
                    </a:cubicBezTo>
                    <a:cubicBezTo>
                      <a:pt x="0" y="29"/>
                      <a:pt x="26" y="237"/>
                      <a:pt x="154" y="237"/>
                    </a:cubicBezTo>
                    <a:cubicBezTo>
                      <a:pt x="159" y="237"/>
                      <a:pt x="164" y="237"/>
                      <a:pt x="169" y="236"/>
                    </a:cubicBezTo>
                    <a:cubicBezTo>
                      <a:pt x="233" y="229"/>
                      <a:pt x="297" y="225"/>
                      <a:pt x="360" y="225"/>
                    </a:cubicBezTo>
                    <a:cubicBezTo>
                      <a:pt x="1586" y="225"/>
                      <a:pt x="2499" y="1624"/>
                      <a:pt x="3561" y="2073"/>
                    </a:cubicBezTo>
                    <a:cubicBezTo>
                      <a:pt x="3577" y="2080"/>
                      <a:pt x="3593" y="2083"/>
                      <a:pt x="3607" y="2083"/>
                    </a:cubicBezTo>
                    <a:cubicBezTo>
                      <a:pt x="3710" y="2083"/>
                      <a:pt x="3759" y="1917"/>
                      <a:pt x="3636" y="1866"/>
                    </a:cubicBezTo>
                    <a:cubicBezTo>
                      <a:pt x="2521" y="1387"/>
                      <a:pt x="1645" y="0"/>
                      <a:pt x="3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29"/>
              <p:cNvSpPr/>
              <p:nvPr/>
            </p:nvSpPr>
            <p:spPr>
              <a:xfrm>
                <a:off x="620875" y="971675"/>
                <a:ext cx="68075" cy="36425"/>
              </a:xfrm>
              <a:custGeom>
                <a:rect b="b" l="l" r="r" t="t"/>
                <a:pathLst>
                  <a:path extrusionOk="0" h="1457" w="2723">
                    <a:moveTo>
                      <a:pt x="163" y="0"/>
                    </a:moveTo>
                    <a:cubicBezTo>
                      <a:pt x="21" y="0"/>
                      <a:pt x="0" y="216"/>
                      <a:pt x="146" y="224"/>
                    </a:cubicBezTo>
                    <a:cubicBezTo>
                      <a:pt x="1048" y="265"/>
                      <a:pt x="1826" y="877"/>
                      <a:pt x="2496" y="1432"/>
                    </a:cubicBezTo>
                    <a:cubicBezTo>
                      <a:pt x="2518" y="1449"/>
                      <a:pt x="2541" y="1457"/>
                      <a:pt x="2562" y="1457"/>
                    </a:cubicBezTo>
                    <a:cubicBezTo>
                      <a:pt x="2653" y="1457"/>
                      <a:pt x="2722" y="1323"/>
                      <a:pt x="2628" y="1250"/>
                    </a:cubicBezTo>
                    <a:cubicBezTo>
                      <a:pt x="1925" y="679"/>
                      <a:pt x="1114" y="50"/>
                      <a:pt x="171" y="0"/>
                    </a:cubicBezTo>
                    <a:cubicBezTo>
                      <a:pt x="168" y="0"/>
                      <a:pt x="166" y="0"/>
                      <a:pt x="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29"/>
              <p:cNvSpPr/>
              <p:nvPr/>
            </p:nvSpPr>
            <p:spPr>
              <a:xfrm>
                <a:off x="619250" y="937675"/>
                <a:ext cx="51825" cy="37575"/>
              </a:xfrm>
              <a:custGeom>
                <a:rect b="b" l="l" r="r" t="t"/>
                <a:pathLst>
                  <a:path extrusionOk="0" h="1503" w="2073">
                    <a:moveTo>
                      <a:pt x="1912" y="0"/>
                    </a:moveTo>
                    <a:cubicBezTo>
                      <a:pt x="1881" y="0"/>
                      <a:pt x="1850" y="13"/>
                      <a:pt x="1825" y="45"/>
                    </a:cubicBezTo>
                    <a:cubicBezTo>
                      <a:pt x="1353" y="599"/>
                      <a:pt x="708" y="922"/>
                      <a:pt x="104" y="1311"/>
                    </a:cubicBezTo>
                    <a:cubicBezTo>
                      <a:pt x="1" y="1373"/>
                      <a:pt x="86" y="1503"/>
                      <a:pt x="184" y="1503"/>
                    </a:cubicBezTo>
                    <a:cubicBezTo>
                      <a:pt x="204" y="1503"/>
                      <a:pt x="225" y="1497"/>
                      <a:pt x="244" y="1484"/>
                    </a:cubicBezTo>
                    <a:cubicBezTo>
                      <a:pt x="865" y="1087"/>
                      <a:pt x="1527" y="748"/>
                      <a:pt x="2007" y="177"/>
                    </a:cubicBezTo>
                    <a:cubicBezTo>
                      <a:pt x="2073" y="93"/>
                      <a:pt x="1995" y="0"/>
                      <a:pt x="19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29"/>
              <p:cNvSpPr/>
              <p:nvPr/>
            </p:nvSpPr>
            <p:spPr>
              <a:xfrm>
                <a:off x="535000" y="933950"/>
                <a:ext cx="50500" cy="57600"/>
              </a:xfrm>
              <a:custGeom>
                <a:rect b="b" l="l" r="r" t="t"/>
                <a:pathLst>
                  <a:path extrusionOk="0" h="2304" w="2020">
                    <a:moveTo>
                      <a:pt x="1860" y="0"/>
                    </a:moveTo>
                    <a:cubicBezTo>
                      <a:pt x="1830" y="0"/>
                      <a:pt x="1800" y="13"/>
                      <a:pt x="1777" y="45"/>
                    </a:cubicBezTo>
                    <a:cubicBezTo>
                      <a:pt x="1240" y="732"/>
                      <a:pt x="900" y="1642"/>
                      <a:pt x="106" y="2080"/>
                    </a:cubicBezTo>
                    <a:cubicBezTo>
                      <a:pt x="0" y="2144"/>
                      <a:pt x="51" y="2303"/>
                      <a:pt x="145" y="2303"/>
                    </a:cubicBezTo>
                    <a:cubicBezTo>
                      <a:pt x="161" y="2303"/>
                      <a:pt x="179" y="2298"/>
                      <a:pt x="197" y="2287"/>
                    </a:cubicBezTo>
                    <a:cubicBezTo>
                      <a:pt x="1041" y="1824"/>
                      <a:pt x="1397" y="905"/>
                      <a:pt x="1959" y="177"/>
                    </a:cubicBezTo>
                    <a:cubicBezTo>
                      <a:pt x="2020" y="93"/>
                      <a:pt x="1940" y="0"/>
                      <a:pt x="18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29"/>
              <p:cNvSpPr/>
              <p:nvPr/>
            </p:nvSpPr>
            <p:spPr>
              <a:xfrm>
                <a:off x="481850" y="999850"/>
                <a:ext cx="53275" cy="32825"/>
              </a:xfrm>
              <a:custGeom>
                <a:rect b="b" l="l" r="r" t="t"/>
                <a:pathLst>
                  <a:path extrusionOk="0" h="1313" w="2131">
                    <a:moveTo>
                      <a:pt x="188" y="1"/>
                    </a:moveTo>
                    <a:cubicBezTo>
                      <a:pt x="80" y="1"/>
                      <a:pt x="0" y="141"/>
                      <a:pt x="106" y="197"/>
                    </a:cubicBezTo>
                    <a:cubicBezTo>
                      <a:pt x="420" y="371"/>
                      <a:pt x="751" y="495"/>
                      <a:pt x="1049" y="694"/>
                    </a:cubicBezTo>
                    <a:cubicBezTo>
                      <a:pt x="1338" y="892"/>
                      <a:pt x="1587" y="1124"/>
                      <a:pt x="1893" y="1298"/>
                    </a:cubicBezTo>
                    <a:cubicBezTo>
                      <a:pt x="1912" y="1308"/>
                      <a:pt x="1931" y="1312"/>
                      <a:pt x="1950" y="1312"/>
                    </a:cubicBezTo>
                    <a:cubicBezTo>
                      <a:pt x="2052" y="1312"/>
                      <a:pt x="2130" y="1179"/>
                      <a:pt x="2025" y="1116"/>
                    </a:cubicBezTo>
                    <a:cubicBezTo>
                      <a:pt x="1727" y="942"/>
                      <a:pt x="1463" y="719"/>
                      <a:pt x="1181" y="512"/>
                    </a:cubicBezTo>
                    <a:cubicBezTo>
                      <a:pt x="892" y="305"/>
                      <a:pt x="552" y="189"/>
                      <a:pt x="246" y="15"/>
                    </a:cubicBezTo>
                    <a:cubicBezTo>
                      <a:pt x="226" y="5"/>
                      <a:pt x="207"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29"/>
              <p:cNvSpPr/>
              <p:nvPr/>
            </p:nvSpPr>
            <p:spPr>
              <a:xfrm>
                <a:off x="477675" y="968825"/>
                <a:ext cx="30775" cy="35675"/>
              </a:xfrm>
              <a:custGeom>
                <a:rect b="b" l="l" r="r" t="t"/>
                <a:pathLst>
                  <a:path extrusionOk="0" h="1427" w="1231">
                    <a:moveTo>
                      <a:pt x="1089" y="0"/>
                    </a:moveTo>
                    <a:cubicBezTo>
                      <a:pt x="1049" y="0"/>
                      <a:pt x="1011" y="22"/>
                      <a:pt x="992" y="73"/>
                    </a:cubicBezTo>
                    <a:cubicBezTo>
                      <a:pt x="827" y="503"/>
                      <a:pt x="529" y="975"/>
                      <a:pt x="107" y="1207"/>
                    </a:cubicBezTo>
                    <a:cubicBezTo>
                      <a:pt x="0" y="1271"/>
                      <a:pt x="53" y="1427"/>
                      <a:pt x="154" y="1427"/>
                    </a:cubicBezTo>
                    <a:cubicBezTo>
                      <a:pt x="170" y="1427"/>
                      <a:pt x="188" y="1423"/>
                      <a:pt x="206" y="1413"/>
                    </a:cubicBezTo>
                    <a:cubicBezTo>
                      <a:pt x="678" y="1149"/>
                      <a:pt x="1009" y="644"/>
                      <a:pt x="1199" y="156"/>
                    </a:cubicBezTo>
                    <a:cubicBezTo>
                      <a:pt x="1231" y="66"/>
                      <a:pt x="1159" y="0"/>
                      <a:pt x="10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33" name="Google Shape;2133;p29"/>
          <p:cNvGrpSpPr/>
          <p:nvPr/>
        </p:nvGrpSpPr>
        <p:grpSpPr>
          <a:xfrm>
            <a:off x="713104" y="722566"/>
            <a:ext cx="2023271" cy="3759227"/>
            <a:chOff x="713104" y="722566"/>
            <a:chExt cx="2023271" cy="3759227"/>
          </a:xfrm>
        </p:grpSpPr>
        <p:sp>
          <p:nvSpPr>
            <p:cNvPr id="2134" name="Google Shape;2134;p29"/>
            <p:cNvSpPr/>
            <p:nvPr/>
          </p:nvSpPr>
          <p:spPr>
            <a:xfrm>
              <a:off x="2507775" y="1680220"/>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29"/>
            <p:cNvSpPr/>
            <p:nvPr/>
          </p:nvSpPr>
          <p:spPr>
            <a:xfrm>
              <a:off x="1882246" y="722566"/>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29"/>
            <p:cNvSpPr/>
            <p:nvPr/>
          </p:nvSpPr>
          <p:spPr>
            <a:xfrm>
              <a:off x="713104" y="3514470"/>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29"/>
            <p:cNvSpPr/>
            <p:nvPr/>
          </p:nvSpPr>
          <p:spPr>
            <a:xfrm>
              <a:off x="838246" y="4390293"/>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1" name="Shape 2141"/>
        <p:cNvGrpSpPr/>
        <p:nvPr/>
      </p:nvGrpSpPr>
      <p:grpSpPr>
        <a:xfrm>
          <a:off x="0" y="0"/>
          <a:ext cx="0" cy="0"/>
          <a:chOff x="0" y="0"/>
          <a:chExt cx="0" cy="0"/>
        </a:xfrm>
      </p:grpSpPr>
      <p:graphicFrame>
        <p:nvGraphicFramePr>
          <p:cNvPr id="2142" name="Google Shape;2142;p30"/>
          <p:cNvGraphicFramePr/>
          <p:nvPr/>
        </p:nvGraphicFramePr>
        <p:xfrm>
          <a:off x="713100" y="1316725"/>
          <a:ext cx="3000000" cy="3000000"/>
        </p:xfrm>
        <a:graphic>
          <a:graphicData uri="http://schemas.openxmlformats.org/drawingml/2006/table">
            <a:tbl>
              <a:tblPr>
                <a:noFill/>
                <a:tableStyleId>{FE88D498-9DBC-4F86-B99D-A6583A7FE9F9}</a:tableStyleId>
              </a:tblPr>
              <a:tblGrid>
                <a:gridCol w="551275"/>
                <a:gridCol w="551275"/>
                <a:gridCol w="1226350"/>
                <a:gridCol w="764300"/>
                <a:gridCol w="462450"/>
                <a:gridCol w="462450"/>
                <a:gridCol w="462450"/>
                <a:gridCol w="462450"/>
                <a:gridCol w="462450"/>
                <a:gridCol w="462450"/>
                <a:gridCol w="462450"/>
                <a:gridCol w="462450"/>
                <a:gridCol w="462450"/>
                <a:gridCol w="462450"/>
              </a:tblGrid>
              <a:tr h="334800">
                <a:tc gridSpan="3">
                  <a:txBody>
                    <a:bodyPr/>
                    <a:lstStyle/>
                    <a:p>
                      <a:pPr indent="0" lvl="0" marL="0" rtl="0" algn="l">
                        <a:spcBef>
                          <a:spcPts val="0"/>
                        </a:spcBef>
                        <a:spcAft>
                          <a:spcPts val="0"/>
                        </a:spcAft>
                        <a:buNone/>
                      </a:pPr>
                      <a:r>
                        <a:rPr b="1" lang="en">
                          <a:solidFill>
                            <a:schemeClr val="lt1"/>
                          </a:solidFill>
                          <a:latin typeface="Roboto Slab"/>
                          <a:ea typeface="Roboto Slab"/>
                          <a:cs typeface="Roboto Slab"/>
                          <a:sym typeface="Roboto Slab"/>
                        </a:rPr>
                        <a:t>Steps</a:t>
                      </a:r>
                      <a:endParaRPr b="1">
                        <a:solidFill>
                          <a:schemeClr val="lt1"/>
                        </a:solidFill>
                        <a:latin typeface="Roboto Slab"/>
                        <a:ea typeface="Roboto Slab"/>
                        <a:cs typeface="Roboto Slab"/>
                        <a:sym typeface="Roboto Slab"/>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hMerge="1"/>
                <a:tc hMerge="1"/>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Week</a:t>
                      </a:r>
                      <a:endParaRPr b="1">
                        <a:solidFill>
                          <a:schemeClr val="lt1"/>
                        </a:solidFill>
                        <a:latin typeface="Roboto Slab"/>
                        <a:ea typeface="Roboto Slab"/>
                        <a:cs typeface="Roboto Slab"/>
                        <a:sym typeface="Roboto Slab"/>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1</a:t>
                      </a:r>
                      <a:endParaRPr b="1">
                        <a:solidFill>
                          <a:schemeClr val="lt1"/>
                        </a:solidFill>
                        <a:latin typeface="Roboto Slab"/>
                        <a:ea typeface="Roboto Slab"/>
                        <a:cs typeface="Roboto Slab"/>
                        <a:sym typeface="Roboto Slab"/>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2</a:t>
                      </a:r>
                      <a:endParaRPr b="1">
                        <a:solidFill>
                          <a:schemeClr val="lt1"/>
                        </a:solidFill>
                        <a:latin typeface="Roboto Slab"/>
                        <a:ea typeface="Roboto Slab"/>
                        <a:cs typeface="Roboto Slab"/>
                        <a:sym typeface="Roboto Slab"/>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3</a:t>
                      </a:r>
                      <a:endParaRPr b="1">
                        <a:solidFill>
                          <a:schemeClr val="lt1"/>
                        </a:solidFill>
                        <a:latin typeface="Roboto Slab"/>
                        <a:ea typeface="Roboto Slab"/>
                        <a:cs typeface="Roboto Slab"/>
                        <a:sym typeface="Roboto Slab"/>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4</a:t>
                      </a:r>
                      <a:endParaRPr b="1">
                        <a:solidFill>
                          <a:schemeClr val="lt1"/>
                        </a:solidFill>
                        <a:latin typeface="Roboto Slab"/>
                        <a:ea typeface="Roboto Slab"/>
                        <a:cs typeface="Roboto Slab"/>
                        <a:sym typeface="Roboto Slab"/>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5</a:t>
                      </a:r>
                      <a:endParaRPr b="1">
                        <a:solidFill>
                          <a:schemeClr val="lt1"/>
                        </a:solidFill>
                        <a:latin typeface="Roboto Slab"/>
                        <a:ea typeface="Roboto Slab"/>
                        <a:cs typeface="Roboto Slab"/>
                        <a:sym typeface="Roboto Slab"/>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6</a:t>
                      </a:r>
                      <a:endParaRPr b="1">
                        <a:solidFill>
                          <a:schemeClr val="lt1"/>
                        </a:solidFill>
                        <a:latin typeface="Roboto Slab"/>
                        <a:ea typeface="Roboto Slab"/>
                        <a:cs typeface="Roboto Slab"/>
                        <a:sym typeface="Roboto Slab"/>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7</a:t>
                      </a:r>
                      <a:endParaRPr b="1">
                        <a:solidFill>
                          <a:schemeClr val="lt1"/>
                        </a:solidFill>
                        <a:latin typeface="Roboto Slab"/>
                        <a:ea typeface="Roboto Slab"/>
                        <a:cs typeface="Roboto Slab"/>
                        <a:sym typeface="Roboto Slab"/>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8</a:t>
                      </a:r>
                      <a:endParaRPr b="1">
                        <a:solidFill>
                          <a:schemeClr val="lt1"/>
                        </a:solidFill>
                        <a:latin typeface="Roboto Slab"/>
                        <a:ea typeface="Roboto Slab"/>
                        <a:cs typeface="Roboto Slab"/>
                        <a:sym typeface="Roboto Slab"/>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9</a:t>
                      </a:r>
                      <a:endParaRPr b="1">
                        <a:solidFill>
                          <a:schemeClr val="lt1"/>
                        </a:solidFill>
                        <a:latin typeface="Roboto Slab"/>
                        <a:ea typeface="Roboto Slab"/>
                        <a:cs typeface="Roboto Slab"/>
                        <a:sym typeface="Roboto Slab"/>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10</a:t>
                      </a:r>
                      <a:endParaRPr b="1">
                        <a:solidFill>
                          <a:schemeClr val="lt1"/>
                        </a:solidFill>
                        <a:latin typeface="Roboto Slab"/>
                        <a:ea typeface="Roboto Slab"/>
                        <a:cs typeface="Roboto Slab"/>
                        <a:sym typeface="Roboto Slab"/>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r>
              <a:tr h="369075">
                <a:tc gridSpan="3">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1. Kick-off</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hMerge="1"/>
                <a:tc hMerge="1"/>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r>
              <a:tr h="369075">
                <a:tc gridSpan="3">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2. Business insights</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69075">
                <a:tc gridSpan="3">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3. Mission and vision</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hMerge="1"/>
                <a:tc hMerge="1"/>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r>
              <a:tr h="369075">
                <a:tc gridSpan="3">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4. Key strategic objectives</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69075">
                <a:tc gridSpan="3">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5. Strategy map</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hMerge="1"/>
                <a:tc hMerge="1"/>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r>
              <a:tr h="369075">
                <a:tc gridSpan="3">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6. Balanced scorecard</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69075">
                <a:tc gridSpan="3">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7. Strategic objectives</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hMerge="1"/>
                <a:tc hMerge="1"/>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r>
              <a:tr h="369075">
                <a:tc gridSpan="3">
                  <a:txBody>
                    <a:bodyPr/>
                    <a:lstStyle/>
                    <a:p>
                      <a:pPr indent="0" lvl="0" marL="0" rtl="0" algn="l">
                        <a:spcBef>
                          <a:spcPts val="0"/>
                        </a:spcBef>
                        <a:spcAft>
                          <a:spcPts val="0"/>
                        </a:spcAft>
                        <a:buNone/>
                      </a:pPr>
                      <a:r>
                        <a:rPr b="1" lang="en" sz="1200">
                          <a:solidFill>
                            <a:schemeClr val="dk1"/>
                          </a:solidFill>
                          <a:latin typeface="Open Sans"/>
                          <a:ea typeface="Open Sans"/>
                          <a:cs typeface="Open Sans"/>
                          <a:sym typeface="Open Sans"/>
                        </a:rPr>
                        <a:t>8. First report</a:t>
                      </a:r>
                      <a:endParaRPr b="1" sz="1200">
                        <a:solidFill>
                          <a:schemeClr val="dk1"/>
                        </a:solidFill>
                        <a:latin typeface="Open Sans"/>
                        <a:ea typeface="Open Sans"/>
                        <a:cs typeface="Open Sans"/>
                        <a:sym typeface="Open Sans"/>
                      </a:endParaRPr>
                    </a:p>
                  </a:txBody>
                  <a:tcPr marT="0" marB="0"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c hMerge="1"/>
                <a:tc hMerge="1"/>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0" marB="0"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tcPr>
                </a:tc>
              </a:tr>
            </a:tbl>
          </a:graphicData>
        </a:graphic>
      </p:graphicFrame>
      <p:sp>
        <p:nvSpPr>
          <p:cNvPr id="2143" name="Google Shape;2143;p30"/>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Strategic planning project plan</a:t>
            </a:r>
            <a:endParaRPr/>
          </a:p>
        </p:txBody>
      </p:sp>
      <p:grpSp>
        <p:nvGrpSpPr>
          <p:cNvPr id="2144" name="Google Shape;2144;p30"/>
          <p:cNvGrpSpPr/>
          <p:nvPr/>
        </p:nvGrpSpPr>
        <p:grpSpPr>
          <a:xfrm>
            <a:off x="8261440" y="363068"/>
            <a:ext cx="715514" cy="946955"/>
            <a:chOff x="8174440" y="375093"/>
            <a:chExt cx="715514" cy="946955"/>
          </a:xfrm>
        </p:grpSpPr>
        <p:grpSp>
          <p:nvGrpSpPr>
            <p:cNvPr id="2145" name="Google Shape;2145;p30"/>
            <p:cNvGrpSpPr/>
            <p:nvPr/>
          </p:nvGrpSpPr>
          <p:grpSpPr>
            <a:xfrm rot="-7239147">
              <a:off x="8124504" y="780370"/>
              <a:ext cx="731535" cy="300721"/>
              <a:chOff x="366450" y="897500"/>
              <a:chExt cx="397525" cy="167100"/>
            </a:xfrm>
          </p:grpSpPr>
          <p:sp>
            <p:nvSpPr>
              <p:cNvPr id="2146" name="Google Shape;2146;p30"/>
              <p:cNvSpPr/>
              <p:nvPr/>
            </p:nvSpPr>
            <p:spPr>
              <a:xfrm>
                <a:off x="441875" y="897500"/>
                <a:ext cx="322100" cy="167100"/>
              </a:xfrm>
              <a:custGeom>
                <a:rect b="b" l="l" r="r" t="t"/>
                <a:pathLst>
                  <a:path extrusionOk="0" h="6684" w="12884">
                    <a:moveTo>
                      <a:pt x="9317" y="1"/>
                    </a:moveTo>
                    <a:cubicBezTo>
                      <a:pt x="8774" y="1"/>
                      <a:pt x="8229" y="328"/>
                      <a:pt x="7811" y="626"/>
                    </a:cubicBezTo>
                    <a:cubicBezTo>
                      <a:pt x="7406" y="907"/>
                      <a:pt x="7017" y="1230"/>
                      <a:pt x="6653" y="1569"/>
                    </a:cubicBezTo>
                    <a:cubicBezTo>
                      <a:pt x="6523" y="1009"/>
                      <a:pt x="6040" y="667"/>
                      <a:pt x="5412" y="667"/>
                    </a:cubicBezTo>
                    <a:cubicBezTo>
                      <a:pt x="5315" y="667"/>
                      <a:pt x="5216" y="676"/>
                      <a:pt x="5114" y="692"/>
                    </a:cubicBezTo>
                    <a:cubicBezTo>
                      <a:pt x="4154" y="849"/>
                      <a:pt x="3765" y="1668"/>
                      <a:pt x="3326" y="2421"/>
                    </a:cubicBezTo>
                    <a:cubicBezTo>
                      <a:pt x="3186" y="2181"/>
                      <a:pt x="2995" y="1983"/>
                      <a:pt x="2714" y="1941"/>
                    </a:cubicBezTo>
                    <a:cubicBezTo>
                      <a:pt x="2677" y="1935"/>
                      <a:pt x="2639" y="1933"/>
                      <a:pt x="2603" y="1933"/>
                    </a:cubicBezTo>
                    <a:cubicBezTo>
                      <a:pt x="2281" y="1933"/>
                      <a:pt x="1984" y="2146"/>
                      <a:pt x="1754" y="2347"/>
                    </a:cubicBezTo>
                    <a:cubicBezTo>
                      <a:pt x="1134" y="2909"/>
                      <a:pt x="703" y="3646"/>
                      <a:pt x="265" y="4341"/>
                    </a:cubicBezTo>
                    <a:cubicBezTo>
                      <a:pt x="50" y="4366"/>
                      <a:pt x="0" y="4730"/>
                      <a:pt x="248" y="4788"/>
                    </a:cubicBezTo>
                    <a:cubicBezTo>
                      <a:pt x="637" y="4887"/>
                      <a:pt x="1026" y="5243"/>
                      <a:pt x="1357" y="5458"/>
                    </a:cubicBezTo>
                    <a:cubicBezTo>
                      <a:pt x="1854" y="5772"/>
                      <a:pt x="2358" y="6103"/>
                      <a:pt x="2904" y="6352"/>
                    </a:cubicBezTo>
                    <a:cubicBezTo>
                      <a:pt x="3173" y="6477"/>
                      <a:pt x="3498" y="6616"/>
                      <a:pt x="3813" y="6616"/>
                    </a:cubicBezTo>
                    <a:cubicBezTo>
                      <a:pt x="3915" y="6616"/>
                      <a:pt x="4015" y="6601"/>
                      <a:pt x="4112" y="6567"/>
                    </a:cubicBezTo>
                    <a:cubicBezTo>
                      <a:pt x="4385" y="6467"/>
                      <a:pt x="4493" y="6227"/>
                      <a:pt x="4526" y="5971"/>
                    </a:cubicBezTo>
                    <a:cubicBezTo>
                      <a:pt x="5254" y="6434"/>
                      <a:pt x="6264" y="6682"/>
                      <a:pt x="7050" y="6682"/>
                    </a:cubicBezTo>
                    <a:cubicBezTo>
                      <a:pt x="7070" y="6683"/>
                      <a:pt x="7090" y="6683"/>
                      <a:pt x="7111" y="6683"/>
                    </a:cubicBezTo>
                    <a:cubicBezTo>
                      <a:pt x="7490" y="6683"/>
                      <a:pt x="7962" y="6605"/>
                      <a:pt x="8158" y="6244"/>
                    </a:cubicBezTo>
                    <a:cubicBezTo>
                      <a:pt x="8299" y="5963"/>
                      <a:pt x="8258" y="5648"/>
                      <a:pt x="8142" y="5367"/>
                    </a:cubicBezTo>
                    <a:lnTo>
                      <a:pt x="8142" y="5367"/>
                    </a:lnTo>
                    <a:cubicBezTo>
                      <a:pt x="8431" y="5422"/>
                      <a:pt x="8759" y="5455"/>
                      <a:pt x="9092" y="5455"/>
                    </a:cubicBezTo>
                    <a:cubicBezTo>
                      <a:pt x="10248" y="5455"/>
                      <a:pt x="11476" y="5066"/>
                      <a:pt x="11419" y="3911"/>
                    </a:cubicBezTo>
                    <a:cubicBezTo>
                      <a:pt x="12138" y="3745"/>
                      <a:pt x="12883" y="2976"/>
                      <a:pt x="12362" y="2322"/>
                    </a:cubicBezTo>
                    <a:cubicBezTo>
                      <a:pt x="11908" y="1750"/>
                      <a:pt x="11251" y="1580"/>
                      <a:pt x="10560" y="1580"/>
                    </a:cubicBezTo>
                    <a:cubicBezTo>
                      <a:pt x="10381" y="1580"/>
                      <a:pt x="10200" y="1592"/>
                      <a:pt x="10020" y="1610"/>
                    </a:cubicBezTo>
                    <a:cubicBezTo>
                      <a:pt x="10086" y="1511"/>
                      <a:pt x="10144" y="1412"/>
                      <a:pt x="10186" y="1313"/>
                    </a:cubicBezTo>
                    <a:cubicBezTo>
                      <a:pt x="10393" y="791"/>
                      <a:pt x="10186" y="171"/>
                      <a:pt x="9590" y="30"/>
                    </a:cubicBezTo>
                    <a:cubicBezTo>
                      <a:pt x="9499" y="10"/>
                      <a:pt x="9408" y="1"/>
                      <a:pt x="931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0"/>
              <p:cNvSpPr/>
              <p:nvPr/>
            </p:nvSpPr>
            <p:spPr>
              <a:xfrm>
                <a:off x="366450" y="964000"/>
                <a:ext cx="348575" cy="75250"/>
              </a:xfrm>
              <a:custGeom>
                <a:rect b="b" l="l" r="r" t="t"/>
                <a:pathLst>
                  <a:path extrusionOk="0" h="3010" w="13943">
                    <a:moveTo>
                      <a:pt x="13781" y="0"/>
                    </a:moveTo>
                    <a:cubicBezTo>
                      <a:pt x="13776" y="0"/>
                      <a:pt x="13771" y="1"/>
                      <a:pt x="13765" y="1"/>
                    </a:cubicBezTo>
                    <a:cubicBezTo>
                      <a:pt x="11482" y="249"/>
                      <a:pt x="9173" y="340"/>
                      <a:pt x="6914" y="829"/>
                    </a:cubicBezTo>
                    <a:cubicBezTo>
                      <a:pt x="4614" y="1333"/>
                      <a:pt x="2397" y="2153"/>
                      <a:pt x="129" y="2781"/>
                    </a:cubicBezTo>
                    <a:cubicBezTo>
                      <a:pt x="1" y="2819"/>
                      <a:pt x="17" y="3010"/>
                      <a:pt x="129" y="3010"/>
                    </a:cubicBezTo>
                    <a:cubicBezTo>
                      <a:pt x="140" y="3010"/>
                      <a:pt x="151" y="3008"/>
                      <a:pt x="162" y="3005"/>
                    </a:cubicBezTo>
                    <a:cubicBezTo>
                      <a:pt x="2372" y="2392"/>
                      <a:pt x="4540" y="1623"/>
                      <a:pt x="6774" y="1093"/>
                    </a:cubicBezTo>
                    <a:cubicBezTo>
                      <a:pt x="9082" y="547"/>
                      <a:pt x="11457" y="473"/>
                      <a:pt x="13798" y="225"/>
                    </a:cubicBezTo>
                    <a:cubicBezTo>
                      <a:pt x="13942" y="209"/>
                      <a:pt x="13916" y="0"/>
                      <a:pt x="137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0"/>
              <p:cNvSpPr/>
              <p:nvPr/>
            </p:nvSpPr>
            <p:spPr>
              <a:xfrm>
                <a:off x="534050" y="986050"/>
                <a:ext cx="94000" cy="52100"/>
              </a:xfrm>
              <a:custGeom>
                <a:rect b="b" l="l" r="r" t="t"/>
                <a:pathLst>
                  <a:path extrusionOk="0" h="2084" w="3760">
                    <a:moveTo>
                      <a:pt x="350" y="0"/>
                    </a:moveTo>
                    <a:cubicBezTo>
                      <a:pt x="280" y="0"/>
                      <a:pt x="208" y="4"/>
                      <a:pt x="136" y="13"/>
                    </a:cubicBezTo>
                    <a:cubicBezTo>
                      <a:pt x="0" y="29"/>
                      <a:pt x="26" y="237"/>
                      <a:pt x="154" y="237"/>
                    </a:cubicBezTo>
                    <a:cubicBezTo>
                      <a:pt x="159" y="237"/>
                      <a:pt x="164" y="237"/>
                      <a:pt x="169" y="236"/>
                    </a:cubicBezTo>
                    <a:cubicBezTo>
                      <a:pt x="233" y="229"/>
                      <a:pt x="297" y="225"/>
                      <a:pt x="360" y="225"/>
                    </a:cubicBezTo>
                    <a:cubicBezTo>
                      <a:pt x="1586" y="225"/>
                      <a:pt x="2499" y="1624"/>
                      <a:pt x="3561" y="2073"/>
                    </a:cubicBezTo>
                    <a:cubicBezTo>
                      <a:pt x="3577" y="2080"/>
                      <a:pt x="3593" y="2083"/>
                      <a:pt x="3607" y="2083"/>
                    </a:cubicBezTo>
                    <a:cubicBezTo>
                      <a:pt x="3710" y="2083"/>
                      <a:pt x="3759" y="1917"/>
                      <a:pt x="3636" y="1866"/>
                    </a:cubicBezTo>
                    <a:cubicBezTo>
                      <a:pt x="2521" y="1387"/>
                      <a:pt x="1645" y="0"/>
                      <a:pt x="3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0"/>
              <p:cNvSpPr/>
              <p:nvPr/>
            </p:nvSpPr>
            <p:spPr>
              <a:xfrm>
                <a:off x="620875" y="971675"/>
                <a:ext cx="68075" cy="36425"/>
              </a:xfrm>
              <a:custGeom>
                <a:rect b="b" l="l" r="r" t="t"/>
                <a:pathLst>
                  <a:path extrusionOk="0" h="1457" w="2723">
                    <a:moveTo>
                      <a:pt x="163" y="0"/>
                    </a:moveTo>
                    <a:cubicBezTo>
                      <a:pt x="21" y="0"/>
                      <a:pt x="0" y="216"/>
                      <a:pt x="146" y="224"/>
                    </a:cubicBezTo>
                    <a:cubicBezTo>
                      <a:pt x="1048" y="265"/>
                      <a:pt x="1826" y="877"/>
                      <a:pt x="2496" y="1432"/>
                    </a:cubicBezTo>
                    <a:cubicBezTo>
                      <a:pt x="2518" y="1449"/>
                      <a:pt x="2541" y="1457"/>
                      <a:pt x="2562" y="1457"/>
                    </a:cubicBezTo>
                    <a:cubicBezTo>
                      <a:pt x="2653" y="1457"/>
                      <a:pt x="2722" y="1323"/>
                      <a:pt x="2628" y="1250"/>
                    </a:cubicBezTo>
                    <a:cubicBezTo>
                      <a:pt x="1925" y="679"/>
                      <a:pt x="1114" y="50"/>
                      <a:pt x="171" y="0"/>
                    </a:cubicBezTo>
                    <a:cubicBezTo>
                      <a:pt x="168" y="0"/>
                      <a:pt x="166" y="0"/>
                      <a:pt x="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0"/>
              <p:cNvSpPr/>
              <p:nvPr/>
            </p:nvSpPr>
            <p:spPr>
              <a:xfrm>
                <a:off x="619250" y="937675"/>
                <a:ext cx="51825" cy="37575"/>
              </a:xfrm>
              <a:custGeom>
                <a:rect b="b" l="l" r="r" t="t"/>
                <a:pathLst>
                  <a:path extrusionOk="0" h="1503" w="2073">
                    <a:moveTo>
                      <a:pt x="1912" y="0"/>
                    </a:moveTo>
                    <a:cubicBezTo>
                      <a:pt x="1881" y="0"/>
                      <a:pt x="1850" y="13"/>
                      <a:pt x="1825" y="45"/>
                    </a:cubicBezTo>
                    <a:cubicBezTo>
                      <a:pt x="1353" y="599"/>
                      <a:pt x="708" y="922"/>
                      <a:pt x="104" y="1311"/>
                    </a:cubicBezTo>
                    <a:cubicBezTo>
                      <a:pt x="1" y="1373"/>
                      <a:pt x="86" y="1503"/>
                      <a:pt x="184" y="1503"/>
                    </a:cubicBezTo>
                    <a:cubicBezTo>
                      <a:pt x="204" y="1503"/>
                      <a:pt x="225" y="1497"/>
                      <a:pt x="244" y="1484"/>
                    </a:cubicBezTo>
                    <a:cubicBezTo>
                      <a:pt x="865" y="1087"/>
                      <a:pt x="1527" y="748"/>
                      <a:pt x="2007" y="177"/>
                    </a:cubicBezTo>
                    <a:cubicBezTo>
                      <a:pt x="2073" y="93"/>
                      <a:pt x="1995" y="0"/>
                      <a:pt x="19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0"/>
              <p:cNvSpPr/>
              <p:nvPr/>
            </p:nvSpPr>
            <p:spPr>
              <a:xfrm>
                <a:off x="535000" y="933950"/>
                <a:ext cx="50500" cy="57600"/>
              </a:xfrm>
              <a:custGeom>
                <a:rect b="b" l="l" r="r" t="t"/>
                <a:pathLst>
                  <a:path extrusionOk="0" h="2304" w="2020">
                    <a:moveTo>
                      <a:pt x="1860" y="0"/>
                    </a:moveTo>
                    <a:cubicBezTo>
                      <a:pt x="1830" y="0"/>
                      <a:pt x="1800" y="13"/>
                      <a:pt x="1777" y="45"/>
                    </a:cubicBezTo>
                    <a:cubicBezTo>
                      <a:pt x="1240" y="732"/>
                      <a:pt x="900" y="1642"/>
                      <a:pt x="106" y="2080"/>
                    </a:cubicBezTo>
                    <a:cubicBezTo>
                      <a:pt x="0" y="2144"/>
                      <a:pt x="51" y="2303"/>
                      <a:pt x="145" y="2303"/>
                    </a:cubicBezTo>
                    <a:cubicBezTo>
                      <a:pt x="161" y="2303"/>
                      <a:pt x="179" y="2298"/>
                      <a:pt x="197" y="2287"/>
                    </a:cubicBezTo>
                    <a:cubicBezTo>
                      <a:pt x="1041" y="1824"/>
                      <a:pt x="1397" y="905"/>
                      <a:pt x="1959" y="177"/>
                    </a:cubicBezTo>
                    <a:cubicBezTo>
                      <a:pt x="2020" y="93"/>
                      <a:pt x="1940" y="0"/>
                      <a:pt x="186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0"/>
              <p:cNvSpPr/>
              <p:nvPr/>
            </p:nvSpPr>
            <p:spPr>
              <a:xfrm>
                <a:off x="481850" y="999850"/>
                <a:ext cx="53275" cy="32825"/>
              </a:xfrm>
              <a:custGeom>
                <a:rect b="b" l="l" r="r" t="t"/>
                <a:pathLst>
                  <a:path extrusionOk="0" h="1313" w="2131">
                    <a:moveTo>
                      <a:pt x="188" y="1"/>
                    </a:moveTo>
                    <a:cubicBezTo>
                      <a:pt x="80" y="1"/>
                      <a:pt x="0" y="141"/>
                      <a:pt x="106" y="197"/>
                    </a:cubicBezTo>
                    <a:cubicBezTo>
                      <a:pt x="420" y="371"/>
                      <a:pt x="751" y="495"/>
                      <a:pt x="1049" y="694"/>
                    </a:cubicBezTo>
                    <a:cubicBezTo>
                      <a:pt x="1338" y="892"/>
                      <a:pt x="1587" y="1124"/>
                      <a:pt x="1893" y="1298"/>
                    </a:cubicBezTo>
                    <a:cubicBezTo>
                      <a:pt x="1912" y="1308"/>
                      <a:pt x="1931" y="1312"/>
                      <a:pt x="1950" y="1312"/>
                    </a:cubicBezTo>
                    <a:cubicBezTo>
                      <a:pt x="2052" y="1312"/>
                      <a:pt x="2130" y="1179"/>
                      <a:pt x="2025" y="1116"/>
                    </a:cubicBezTo>
                    <a:cubicBezTo>
                      <a:pt x="1727" y="942"/>
                      <a:pt x="1463" y="719"/>
                      <a:pt x="1181" y="512"/>
                    </a:cubicBezTo>
                    <a:cubicBezTo>
                      <a:pt x="892" y="305"/>
                      <a:pt x="552" y="189"/>
                      <a:pt x="246" y="15"/>
                    </a:cubicBezTo>
                    <a:cubicBezTo>
                      <a:pt x="226" y="5"/>
                      <a:pt x="207" y="1"/>
                      <a:pt x="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0"/>
              <p:cNvSpPr/>
              <p:nvPr/>
            </p:nvSpPr>
            <p:spPr>
              <a:xfrm>
                <a:off x="477675" y="968825"/>
                <a:ext cx="30775" cy="35675"/>
              </a:xfrm>
              <a:custGeom>
                <a:rect b="b" l="l" r="r" t="t"/>
                <a:pathLst>
                  <a:path extrusionOk="0" h="1427" w="1231">
                    <a:moveTo>
                      <a:pt x="1089" y="0"/>
                    </a:moveTo>
                    <a:cubicBezTo>
                      <a:pt x="1049" y="0"/>
                      <a:pt x="1011" y="22"/>
                      <a:pt x="992" y="73"/>
                    </a:cubicBezTo>
                    <a:cubicBezTo>
                      <a:pt x="827" y="503"/>
                      <a:pt x="529" y="975"/>
                      <a:pt x="107" y="1207"/>
                    </a:cubicBezTo>
                    <a:cubicBezTo>
                      <a:pt x="0" y="1271"/>
                      <a:pt x="53" y="1427"/>
                      <a:pt x="154" y="1427"/>
                    </a:cubicBezTo>
                    <a:cubicBezTo>
                      <a:pt x="170" y="1427"/>
                      <a:pt x="188" y="1423"/>
                      <a:pt x="206" y="1413"/>
                    </a:cubicBezTo>
                    <a:cubicBezTo>
                      <a:pt x="678" y="1149"/>
                      <a:pt x="1009" y="644"/>
                      <a:pt x="1199" y="156"/>
                    </a:cubicBezTo>
                    <a:cubicBezTo>
                      <a:pt x="1231" y="66"/>
                      <a:pt x="1159" y="0"/>
                      <a:pt x="10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4" name="Google Shape;2154;p30"/>
            <p:cNvSpPr/>
            <p:nvPr/>
          </p:nvSpPr>
          <p:spPr>
            <a:xfrm>
              <a:off x="8661354" y="539395"/>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0"/>
            <p:cNvSpPr/>
            <p:nvPr/>
          </p:nvSpPr>
          <p:spPr>
            <a:xfrm>
              <a:off x="8518771" y="375093"/>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9" name="Shape 2159"/>
        <p:cNvGrpSpPr/>
        <p:nvPr/>
      </p:nvGrpSpPr>
      <p:grpSpPr>
        <a:xfrm>
          <a:off x="0" y="0"/>
          <a:ext cx="0" cy="0"/>
          <a:chOff x="0" y="0"/>
          <a:chExt cx="0" cy="0"/>
        </a:xfrm>
      </p:grpSpPr>
      <p:sp>
        <p:nvSpPr>
          <p:cNvPr id="2160" name="Google Shape;2160;p31"/>
          <p:cNvSpPr txBox="1"/>
          <p:nvPr>
            <p:ph idx="8"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Strategic planning project plan</a:t>
            </a:r>
            <a:endParaRPr/>
          </a:p>
        </p:txBody>
      </p:sp>
      <p:sp>
        <p:nvSpPr>
          <p:cNvPr id="2161" name="Google Shape;2161;p31"/>
          <p:cNvSpPr txBox="1"/>
          <p:nvPr>
            <p:ph type="title"/>
          </p:nvPr>
        </p:nvSpPr>
        <p:spPr>
          <a:xfrm>
            <a:off x="1444500" y="1588875"/>
            <a:ext cx="29445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Mission </a:t>
            </a:r>
            <a:endParaRPr/>
          </a:p>
        </p:txBody>
      </p:sp>
      <p:sp>
        <p:nvSpPr>
          <p:cNvPr id="2162" name="Google Shape;2162;p31"/>
          <p:cNvSpPr txBox="1"/>
          <p:nvPr>
            <p:ph idx="2" type="title"/>
          </p:nvPr>
        </p:nvSpPr>
        <p:spPr>
          <a:xfrm>
            <a:off x="5486392" y="1588875"/>
            <a:ext cx="29445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Vision</a:t>
            </a:r>
            <a:endParaRPr/>
          </a:p>
        </p:txBody>
      </p:sp>
      <p:sp>
        <p:nvSpPr>
          <p:cNvPr id="2163" name="Google Shape;2163;p31"/>
          <p:cNvSpPr txBox="1"/>
          <p:nvPr>
            <p:ph idx="1" type="subTitle"/>
          </p:nvPr>
        </p:nvSpPr>
        <p:spPr>
          <a:xfrm>
            <a:off x="1444500" y="2046075"/>
            <a:ext cx="2944500" cy="73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t>Mercury is the closest planet to the Sun and the smallest one in the entire Solar System</a:t>
            </a:r>
            <a:endParaRPr/>
          </a:p>
        </p:txBody>
      </p:sp>
      <p:sp>
        <p:nvSpPr>
          <p:cNvPr id="2164" name="Google Shape;2164;p31"/>
          <p:cNvSpPr txBox="1"/>
          <p:nvPr>
            <p:ph idx="3" type="subTitle"/>
          </p:nvPr>
        </p:nvSpPr>
        <p:spPr>
          <a:xfrm>
            <a:off x="5486403" y="2046075"/>
            <a:ext cx="2944500" cy="73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Venus has a beautiful name and is the second planet from the Sun. It’s hot, even hotter than Mercury</a:t>
            </a:r>
            <a:endParaRPr/>
          </a:p>
        </p:txBody>
      </p:sp>
      <p:sp>
        <p:nvSpPr>
          <p:cNvPr id="2165" name="Google Shape;2165;p31"/>
          <p:cNvSpPr txBox="1"/>
          <p:nvPr>
            <p:ph idx="4" type="title"/>
          </p:nvPr>
        </p:nvSpPr>
        <p:spPr>
          <a:xfrm>
            <a:off x="1444500" y="3143366"/>
            <a:ext cx="29445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Objectives</a:t>
            </a:r>
            <a:endParaRPr/>
          </a:p>
        </p:txBody>
      </p:sp>
      <p:sp>
        <p:nvSpPr>
          <p:cNvPr id="2166" name="Google Shape;2166;p31"/>
          <p:cNvSpPr txBox="1"/>
          <p:nvPr>
            <p:ph idx="5" type="title"/>
          </p:nvPr>
        </p:nvSpPr>
        <p:spPr>
          <a:xfrm>
            <a:off x="5486405" y="3143366"/>
            <a:ext cx="29445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Key initiatives</a:t>
            </a:r>
            <a:endParaRPr/>
          </a:p>
        </p:txBody>
      </p:sp>
      <p:sp>
        <p:nvSpPr>
          <p:cNvPr id="2167" name="Google Shape;2167;p31"/>
          <p:cNvSpPr txBox="1"/>
          <p:nvPr>
            <p:ph idx="6" type="subTitle"/>
          </p:nvPr>
        </p:nvSpPr>
        <p:spPr>
          <a:xfrm>
            <a:off x="1444500" y="3600574"/>
            <a:ext cx="2944500" cy="73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Earth is the third planet from the Sun and the only one that harbors life in the Solar System</a:t>
            </a:r>
            <a:endParaRPr/>
          </a:p>
        </p:txBody>
      </p:sp>
      <p:sp>
        <p:nvSpPr>
          <p:cNvPr id="2168" name="Google Shape;2168;p31"/>
          <p:cNvSpPr txBox="1"/>
          <p:nvPr>
            <p:ph idx="7" type="subTitle"/>
          </p:nvPr>
        </p:nvSpPr>
        <p:spPr>
          <a:xfrm>
            <a:off x="5486390" y="3600574"/>
            <a:ext cx="2944500" cy="73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Despite being red, Mars is a cold place. It’s full of iron oxide dust, which gives the planet its reddish cast</a:t>
            </a:r>
            <a:endParaRPr/>
          </a:p>
        </p:txBody>
      </p:sp>
      <p:sp>
        <p:nvSpPr>
          <p:cNvPr id="2169" name="Google Shape;2169;p31"/>
          <p:cNvSpPr/>
          <p:nvPr/>
        </p:nvSpPr>
        <p:spPr>
          <a:xfrm>
            <a:off x="713107" y="1588882"/>
            <a:ext cx="548636" cy="548636"/>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0" name="Google Shape;2170;p31"/>
          <p:cNvGrpSpPr/>
          <p:nvPr/>
        </p:nvGrpSpPr>
        <p:grpSpPr>
          <a:xfrm>
            <a:off x="4754990" y="1588872"/>
            <a:ext cx="548640" cy="548647"/>
            <a:chOff x="3541011" y="1508594"/>
            <a:chExt cx="350166" cy="349434"/>
          </a:xfrm>
        </p:grpSpPr>
        <p:sp>
          <p:nvSpPr>
            <p:cNvPr id="2171" name="Google Shape;2171;p3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 name="Google Shape;2184;p31"/>
          <p:cNvGrpSpPr/>
          <p:nvPr/>
        </p:nvGrpSpPr>
        <p:grpSpPr>
          <a:xfrm>
            <a:off x="713101" y="3143383"/>
            <a:ext cx="548632" cy="548631"/>
            <a:chOff x="1754279" y="4286593"/>
            <a:chExt cx="351439" cy="345965"/>
          </a:xfrm>
        </p:grpSpPr>
        <p:sp>
          <p:nvSpPr>
            <p:cNvPr id="2185" name="Google Shape;2185;p3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 name="Google Shape;2190;p31"/>
          <p:cNvGrpSpPr/>
          <p:nvPr/>
        </p:nvGrpSpPr>
        <p:grpSpPr>
          <a:xfrm>
            <a:off x="4754998" y="3143384"/>
            <a:ext cx="548630" cy="548642"/>
            <a:chOff x="3095745" y="3805393"/>
            <a:chExt cx="352840" cy="354717"/>
          </a:xfrm>
        </p:grpSpPr>
        <p:sp>
          <p:nvSpPr>
            <p:cNvPr id="2191" name="Google Shape;2191;p3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0" name="Shape 2200"/>
        <p:cNvGrpSpPr/>
        <p:nvPr/>
      </p:nvGrpSpPr>
      <p:grpSpPr>
        <a:xfrm>
          <a:off x="0" y="0"/>
          <a:ext cx="0" cy="0"/>
          <a:chOff x="0" y="0"/>
          <a:chExt cx="0" cy="0"/>
        </a:xfrm>
      </p:grpSpPr>
      <p:sp>
        <p:nvSpPr>
          <p:cNvPr id="2201" name="Google Shape;2201;p32"/>
          <p:cNvSpPr txBox="1"/>
          <p:nvPr>
            <p:ph type="title"/>
          </p:nvPr>
        </p:nvSpPr>
        <p:spPr>
          <a:xfrm>
            <a:off x="713100" y="539400"/>
            <a:ext cx="7717800" cy="59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Key drivers of the profit</a:t>
            </a:r>
            <a:endParaRPr/>
          </a:p>
        </p:txBody>
      </p:sp>
      <p:graphicFrame>
        <p:nvGraphicFramePr>
          <p:cNvPr id="2202" name="Google Shape;2202;p32"/>
          <p:cNvGraphicFramePr/>
          <p:nvPr/>
        </p:nvGraphicFramePr>
        <p:xfrm>
          <a:off x="713088" y="1316725"/>
          <a:ext cx="3000000" cy="3000000"/>
        </p:xfrm>
        <a:graphic>
          <a:graphicData uri="http://schemas.openxmlformats.org/drawingml/2006/table">
            <a:tbl>
              <a:tblPr>
                <a:noFill/>
                <a:tableStyleId>{FE88D498-9DBC-4F86-B99D-A6583A7FE9F9}</a:tableStyleId>
              </a:tblPr>
              <a:tblGrid>
                <a:gridCol w="1661725"/>
                <a:gridCol w="3097050"/>
                <a:gridCol w="2959025"/>
              </a:tblGrid>
              <a:tr h="543250">
                <a:tc>
                  <a:txBody>
                    <a:bodyPr/>
                    <a:lstStyle/>
                    <a:p>
                      <a:pPr indent="0" lvl="0" marL="0" rtl="0" algn="l">
                        <a:spcBef>
                          <a:spcPts val="0"/>
                        </a:spcBef>
                        <a:spcAft>
                          <a:spcPts val="0"/>
                        </a:spcAft>
                        <a:buNone/>
                      </a:pPr>
                      <a:r>
                        <a:t/>
                      </a:r>
                      <a:endParaRPr sz="1200">
                        <a:solidFill>
                          <a:schemeClr val="dk1"/>
                        </a:solidFill>
                        <a:latin typeface="Open Sans"/>
                        <a:ea typeface="Open Sans"/>
                        <a:cs typeface="Open Sans"/>
                        <a:sym typeface="Open Sa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Description</a:t>
                      </a:r>
                      <a:endParaRPr b="1">
                        <a:solidFill>
                          <a:schemeClr val="lt1"/>
                        </a:solidFill>
                        <a:latin typeface="Roboto Slab"/>
                        <a:ea typeface="Roboto Slab"/>
                        <a:cs typeface="Roboto Slab"/>
                        <a:sym typeface="Roboto Slab"/>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c>
                  <a:txBody>
                    <a:bodyPr/>
                    <a:lstStyle/>
                    <a:p>
                      <a:pPr indent="0" lvl="0" marL="0" rtl="0" algn="ctr">
                        <a:spcBef>
                          <a:spcPts val="0"/>
                        </a:spcBef>
                        <a:spcAft>
                          <a:spcPts val="0"/>
                        </a:spcAft>
                        <a:buNone/>
                      </a:pPr>
                      <a:r>
                        <a:rPr b="1" lang="en">
                          <a:solidFill>
                            <a:schemeClr val="lt1"/>
                          </a:solidFill>
                          <a:latin typeface="Roboto Slab"/>
                          <a:ea typeface="Roboto Slab"/>
                          <a:cs typeface="Roboto Slab"/>
                          <a:sym typeface="Roboto Slab"/>
                        </a:rPr>
                        <a:t>Example</a:t>
                      </a:r>
                      <a:endParaRPr b="1">
                        <a:solidFill>
                          <a:schemeClr val="lt1"/>
                        </a:solidFill>
                        <a:latin typeface="Roboto Slab"/>
                        <a:ea typeface="Roboto Slab"/>
                        <a:cs typeface="Roboto Slab"/>
                        <a:sym typeface="Roboto Slab"/>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dk1"/>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1"/>
                    </a:solidFill>
                  </a:tcPr>
                </a:tc>
              </a:tr>
              <a:tr h="914700">
                <a:tc>
                  <a:txBody>
                    <a:bodyPr/>
                    <a:lstStyle/>
                    <a:p>
                      <a:pPr indent="0" lvl="0" marL="0" rtl="0" algn="ctr">
                        <a:spcBef>
                          <a:spcPts val="0"/>
                        </a:spcBef>
                        <a:spcAft>
                          <a:spcPts val="0"/>
                        </a:spcAft>
                        <a:buNone/>
                      </a:pPr>
                      <a:r>
                        <a:rPr b="1" lang="en" sz="1200">
                          <a:solidFill>
                            <a:schemeClr val="dk1"/>
                          </a:solidFill>
                          <a:latin typeface="Open Sans"/>
                          <a:ea typeface="Open Sans"/>
                          <a:cs typeface="Open Sans"/>
                          <a:sym typeface="Open Sans"/>
                        </a:rPr>
                        <a:t>The situation</a:t>
                      </a:r>
                      <a:endParaRPr b="1" sz="1200">
                        <a:solidFill>
                          <a:schemeClr val="dk1"/>
                        </a:solidFill>
                        <a:latin typeface="Open Sans"/>
                        <a:ea typeface="Open Sans"/>
                        <a:cs typeface="Open Sans"/>
                        <a:sym typeface="Open Sa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You need to provide a neutral description with facts that you know your audience will agree on</a:t>
                      </a:r>
                      <a:endParaRPr sz="1200">
                        <a:solidFill>
                          <a:schemeClr val="dk1"/>
                        </a:solidFill>
                        <a:latin typeface="Open Sans"/>
                        <a:ea typeface="Open Sans"/>
                        <a:cs typeface="Open Sans"/>
                        <a:sym typeface="Open Sans"/>
                      </a:endParaRPr>
                    </a:p>
                  </a:txBody>
                  <a:tcPr marT="91425" marB="91425" marR="126000" marL="1260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Our company has been selling its products in the us for 10 years, with an annual profit growth above 10%</a:t>
                      </a:r>
                      <a:endParaRPr sz="1200">
                        <a:solidFill>
                          <a:schemeClr val="dk1"/>
                        </a:solidFill>
                        <a:latin typeface="Open Sans"/>
                        <a:ea typeface="Open Sans"/>
                        <a:cs typeface="Open Sans"/>
                        <a:sym typeface="Open Sans"/>
                      </a:endParaRPr>
                    </a:p>
                  </a:txBody>
                  <a:tcPr marT="91425" marB="91425" marR="126000" marL="1260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rgbClr val="D69069">
                        <a:alpha val="25000"/>
                      </a:srgbClr>
                    </a:solidFill>
                  </a:tcPr>
                </a:tc>
              </a:tr>
              <a:tr h="914700">
                <a:tc>
                  <a:txBody>
                    <a:bodyPr/>
                    <a:lstStyle/>
                    <a:p>
                      <a:pPr indent="0" lvl="0" marL="0" rtl="0" algn="ctr">
                        <a:spcBef>
                          <a:spcPts val="0"/>
                        </a:spcBef>
                        <a:spcAft>
                          <a:spcPts val="0"/>
                        </a:spcAft>
                        <a:buNone/>
                      </a:pPr>
                      <a:r>
                        <a:rPr b="1" lang="en" sz="1200">
                          <a:solidFill>
                            <a:schemeClr val="dk1"/>
                          </a:solidFill>
                          <a:latin typeface="Open Sans"/>
                          <a:ea typeface="Open Sans"/>
                          <a:cs typeface="Open Sans"/>
                          <a:sym typeface="Open Sans"/>
                        </a:rPr>
                        <a:t>The complication</a:t>
                      </a:r>
                      <a:endParaRPr b="1" sz="1200">
                        <a:solidFill>
                          <a:schemeClr val="dk1"/>
                        </a:solidFill>
                        <a:latin typeface="Open Sans"/>
                        <a:ea typeface="Open Sans"/>
                        <a:cs typeface="Open Sans"/>
                        <a:sym typeface="Open Sa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The complication is a desired change of the current situation</a:t>
                      </a:r>
                      <a:endParaRPr sz="1200">
                        <a:solidFill>
                          <a:schemeClr val="dk1"/>
                        </a:solidFill>
                        <a:latin typeface="Open Sans"/>
                        <a:ea typeface="Open Sans"/>
                        <a:cs typeface="Open Sans"/>
                        <a:sym typeface="Open Sans"/>
                      </a:endParaRPr>
                    </a:p>
                  </a:txBody>
                  <a:tcPr marT="91425" marB="91425" marR="126000" marL="1260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With a market share already above 40%, profit growth will be limited in the US</a:t>
                      </a:r>
                      <a:endParaRPr sz="1200">
                        <a:solidFill>
                          <a:schemeClr val="dk1"/>
                        </a:solidFill>
                        <a:latin typeface="Open Sans"/>
                        <a:ea typeface="Open Sans"/>
                        <a:cs typeface="Open Sans"/>
                        <a:sym typeface="Open Sans"/>
                      </a:endParaRPr>
                    </a:p>
                  </a:txBody>
                  <a:tcPr marT="91425" marB="91425" marR="126000" marL="1260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914700">
                <a:tc>
                  <a:txBody>
                    <a:bodyPr/>
                    <a:lstStyle/>
                    <a:p>
                      <a:pPr indent="0" lvl="0" marL="0" rtl="0" algn="ctr">
                        <a:spcBef>
                          <a:spcPts val="0"/>
                        </a:spcBef>
                        <a:spcAft>
                          <a:spcPts val="0"/>
                        </a:spcAft>
                        <a:buNone/>
                      </a:pPr>
                      <a:r>
                        <a:rPr b="1" lang="en" sz="1200">
                          <a:solidFill>
                            <a:schemeClr val="dk1"/>
                          </a:solidFill>
                          <a:latin typeface="Open Sans"/>
                          <a:ea typeface="Open Sans"/>
                          <a:cs typeface="Open Sans"/>
                          <a:sym typeface="Open Sans"/>
                        </a:rPr>
                        <a:t>The question</a:t>
                      </a:r>
                      <a:endParaRPr b="1" sz="1200">
                        <a:solidFill>
                          <a:schemeClr val="dk1"/>
                        </a:solidFill>
                        <a:latin typeface="Open Sans"/>
                        <a:ea typeface="Open Sans"/>
                        <a:cs typeface="Open Sans"/>
                        <a:sym typeface="Open Sans"/>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The question that implicitly results from the complication</a:t>
                      </a:r>
                      <a:endParaRPr sz="1200">
                        <a:solidFill>
                          <a:schemeClr val="dk1"/>
                        </a:solidFill>
                        <a:latin typeface="Open Sans"/>
                        <a:ea typeface="Open Sans"/>
                        <a:cs typeface="Open Sans"/>
                        <a:sym typeface="Open Sans"/>
                      </a:endParaRPr>
                    </a:p>
                  </a:txBody>
                  <a:tcPr marT="91425" marB="91425" marR="126000" marL="1260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solidFill>
                      <a:srgbClr val="D69069">
                        <a:alpha val="25000"/>
                      </a:srgbClr>
                    </a:solidFill>
                  </a:tcPr>
                </a:tc>
                <a:tc>
                  <a:txBody>
                    <a:bodyPr/>
                    <a:lstStyle/>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Should we enter the</a:t>
                      </a:r>
                      <a:endParaRPr sz="1200">
                        <a:solidFill>
                          <a:schemeClr val="dk1"/>
                        </a:solidFill>
                        <a:latin typeface="Open Sans"/>
                        <a:ea typeface="Open Sans"/>
                        <a:cs typeface="Open Sans"/>
                        <a:sym typeface="Open Sans"/>
                      </a:endParaRPr>
                    </a:p>
                    <a:p>
                      <a:pPr indent="0" lvl="0" marL="0" rtl="0" algn="l">
                        <a:spcBef>
                          <a:spcPts val="0"/>
                        </a:spcBef>
                        <a:spcAft>
                          <a:spcPts val="0"/>
                        </a:spcAft>
                        <a:buClr>
                          <a:schemeClr val="dk1"/>
                        </a:buClr>
                        <a:buFont typeface="Arial"/>
                        <a:buNone/>
                      </a:pPr>
                      <a:r>
                        <a:rPr lang="en" sz="1200">
                          <a:solidFill>
                            <a:schemeClr val="dk1"/>
                          </a:solidFill>
                          <a:latin typeface="Open Sans"/>
                          <a:ea typeface="Open Sans"/>
                          <a:cs typeface="Open Sans"/>
                          <a:sym typeface="Open Sans"/>
                        </a:rPr>
                        <a:t>European market?</a:t>
                      </a:r>
                      <a:endParaRPr sz="1200">
                        <a:solidFill>
                          <a:schemeClr val="dk1"/>
                        </a:solidFill>
                        <a:latin typeface="Open Sans"/>
                        <a:ea typeface="Open Sans"/>
                        <a:cs typeface="Open Sans"/>
                        <a:sym typeface="Open Sans"/>
                      </a:endParaRPr>
                    </a:p>
                  </a:txBody>
                  <a:tcPr marT="91425" marB="91425" marR="126000" marL="126000"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28575">
                      <a:solidFill>
                        <a:schemeClr val="dk1"/>
                      </a:solidFill>
                      <a:prstDash val="solid"/>
                      <a:round/>
                      <a:headEnd len="sm" w="sm" type="none"/>
                      <a:tailEnd len="sm" w="sm" type="none"/>
                    </a:lnB>
                    <a:solidFill>
                      <a:srgbClr val="D69069">
                        <a:alpha val="25000"/>
                      </a:srgbClr>
                    </a:solidFill>
                  </a:tcPr>
                </a:tc>
              </a:tr>
            </a:tbl>
          </a:graphicData>
        </a:graphic>
      </p:graphicFrame>
      <p:grpSp>
        <p:nvGrpSpPr>
          <p:cNvPr id="2203" name="Google Shape;2203;p32"/>
          <p:cNvGrpSpPr/>
          <p:nvPr/>
        </p:nvGrpSpPr>
        <p:grpSpPr>
          <a:xfrm>
            <a:off x="192200" y="859450"/>
            <a:ext cx="810472" cy="1534450"/>
            <a:chOff x="192200" y="859450"/>
            <a:chExt cx="810472" cy="1534450"/>
          </a:xfrm>
        </p:grpSpPr>
        <p:grpSp>
          <p:nvGrpSpPr>
            <p:cNvPr id="2204" name="Google Shape;2204;p32"/>
            <p:cNvGrpSpPr/>
            <p:nvPr/>
          </p:nvGrpSpPr>
          <p:grpSpPr>
            <a:xfrm flipH="1">
              <a:off x="423535" y="950951"/>
              <a:ext cx="579136" cy="731540"/>
              <a:chOff x="2383300" y="1391700"/>
              <a:chExt cx="351375" cy="436975"/>
            </a:xfrm>
          </p:grpSpPr>
          <p:sp>
            <p:nvSpPr>
              <p:cNvPr id="2205" name="Google Shape;2205;p32"/>
              <p:cNvSpPr/>
              <p:nvPr/>
            </p:nvSpPr>
            <p:spPr>
              <a:xfrm>
                <a:off x="2596775" y="1523325"/>
                <a:ext cx="134800" cy="101475"/>
              </a:xfrm>
              <a:custGeom>
                <a:rect b="b" l="l" r="r" t="t"/>
                <a:pathLst>
                  <a:path extrusionOk="0" h="4059" w="5392">
                    <a:moveTo>
                      <a:pt x="3263" y="0"/>
                    </a:moveTo>
                    <a:cubicBezTo>
                      <a:pt x="1748" y="0"/>
                      <a:pt x="0" y="1550"/>
                      <a:pt x="1096" y="2969"/>
                    </a:cubicBezTo>
                    <a:cubicBezTo>
                      <a:pt x="1558" y="3569"/>
                      <a:pt x="2425" y="4058"/>
                      <a:pt x="3227" y="4058"/>
                    </a:cubicBezTo>
                    <a:cubicBezTo>
                      <a:pt x="3469" y="4058"/>
                      <a:pt x="3705" y="4013"/>
                      <a:pt x="3922" y="3914"/>
                    </a:cubicBezTo>
                    <a:cubicBezTo>
                      <a:pt x="5108" y="3372"/>
                      <a:pt x="5392" y="1689"/>
                      <a:pt x="4653" y="666"/>
                    </a:cubicBezTo>
                    <a:cubicBezTo>
                      <a:pt x="4312" y="197"/>
                      <a:pt x="3802" y="0"/>
                      <a:pt x="3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2"/>
              <p:cNvSpPr/>
              <p:nvPr/>
            </p:nvSpPr>
            <p:spPr>
              <a:xfrm>
                <a:off x="2642050" y="1535050"/>
                <a:ext cx="22950" cy="19250"/>
              </a:xfrm>
              <a:custGeom>
                <a:rect b="b" l="l" r="r" t="t"/>
                <a:pathLst>
                  <a:path extrusionOk="0" h="770" w="918">
                    <a:moveTo>
                      <a:pt x="702" y="0"/>
                    </a:moveTo>
                    <a:cubicBezTo>
                      <a:pt x="676" y="0"/>
                      <a:pt x="650" y="6"/>
                      <a:pt x="625" y="17"/>
                    </a:cubicBezTo>
                    <a:cubicBezTo>
                      <a:pt x="522" y="60"/>
                      <a:pt x="428" y="103"/>
                      <a:pt x="333" y="154"/>
                    </a:cubicBezTo>
                    <a:cubicBezTo>
                      <a:pt x="247" y="214"/>
                      <a:pt x="178" y="283"/>
                      <a:pt x="127" y="360"/>
                    </a:cubicBezTo>
                    <a:cubicBezTo>
                      <a:pt x="0" y="534"/>
                      <a:pt x="164" y="770"/>
                      <a:pt x="339" y="770"/>
                    </a:cubicBezTo>
                    <a:cubicBezTo>
                      <a:pt x="390" y="770"/>
                      <a:pt x="442" y="750"/>
                      <a:pt x="488" y="704"/>
                    </a:cubicBezTo>
                    <a:cubicBezTo>
                      <a:pt x="539" y="653"/>
                      <a:pt x="599" y="610"/>
                      <a:pt x="651" y="558"/>
                    </a:cubicBezTo>
                    <a:cubicBezTo>
                      <a:pt x="702" y="498"/>
                      <a:pt x="763" y="412"/>
                      <a:pt x="823" y="352"/>
                    </a:cubicBezTo>
                    <a:cubicBezTo>
                      <a:pt x="891" y="292"/>
                      <a:pt x="917" y="197"/>
                      <a:pt x="883" y="120"/>
                    </a:cubicBezTo>
                    <a:cubicBezTo>
                      <a:pt x="851" y="44"/>
                      <a:pt x="777" y="0"/>
                      <a:pt x="702"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2"/>
              <p:cNvSpPr/>
              <p:nvPr/>
            </p:nvSpPr>
            <p:spPr>
              <a:xfrm>
                <a:off x="2633950" y="1511825"/>
                <a:ext cx="100725" cy="57775"/>
              </a:xfrm>
              <a:custGeom>
                <a:rect b="b" l="l" r="r" t="t"/>
                <a:pathLst>
                  <a:path extrusionOk="0" h="2311" w="4029">
                    <a:moveTo>
                      <a:pt x="1637" y="1"/>
                    </a:moveTo>
                    <a:cubicBezTo>
                      <a:pt x="1447" y="1"/>
                      <a:pt x="1259" y="21"/>
                      <a:pt x="1078" y="61"/>
                    </a:cubicBezTo>
                    <a:cubicBezTo>
                      <a:pt x="0" y="299"/>
                      <a:pt x="1385" y="768"/>
                      <a:pt x="1851" y="768"/>
                    </a:cubicBezTo>
                    <a:cubicBezTo>
                      <a:pt x="1923" y="768"/>
                      <a:pt x="1974" y="756"/>
                      <a:pt x="1989" y="731"/>
                    </a:cubicBezTo>
                    <a:lnTo>
                      <a:pt x="1989" y="731"/>
                    </a:lnTo>
                    <a:cubicBezTo>
                      <a:pt x="1791" y="1066"/>
                      <a:pt x="1705" y="1427"/>
                      <a:pt x="1593" y="1831"/>
                    </a:cubicBezTo>
                    <a:cubicBezTo>
                      <a:pt x="1535" y="2071"/>
                      <a:pt x="1716" y="2310"/>
                      <a:pt x="1931" y="2310"/>
                    </a:cubicBezTo>
                    <a:cubicBezTo>
                      <a:pt x="2000" y="2310"/>
                      <a:pt x="2074" y="2285"/>
                      <a:pt x="2143" y="2226"/>
                    </a:cubicBezTo>
                    <a:cubicBezTo>
                      <a:pt x="2427" y="1985"/>
                      <a:pt x="2624" y="1599"/>
                      <a:pt x="2788" y="1229"/>
                    </a:cubicBezTo>
                    <a:cubicBezTo>
                      <a:pt x="2822" y="1255"/>
                      <a:pt x="2856" y="1272"/>
                      <a:pt x="2891" y="1298"/>
                    </a:cubicBezTo>
                    <a:cubicBezTo>
                      <a:pt x="3140" y="1496"/>
                      <a:pt x="3372" y="1728"/>
                      <a:pt x="3647" y="1899"/>
                    </a:cubicBezTo>
                    <a:cubicBezTo>
                      <a:pt x="3760" y="1965"/>
                      <a:pt x="3841" y="1994"/>
                      <a:pt x="3896" y="1994"/>
                    </a:cubicBezTo>
                    <a:cubicBezTo>
                      <a:pt x="4029" y="1994"/>
                      <a:pt x="4012" y="1828"/>
                      <a:pt x="3939" y="1616"/>
                    </a:cubicBezTo>
                    <a:cubicBezTo>
                      <a:pt x="3819" y="1324"/>
                      <a:pt x="3664" y="1049"/>
                      <a:pt x="3484" y="800"/>
                    </a:cubicBezTo>
                    <a:cubicBezTo>
                      <a:pt x="3044" y="273"/>
                      <a:pt x="2334" y="1"/>
                      <a:pt x="16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2"/>
              <p:cNvSpPr/>
              <p:nvPr/>
            </p:nvSpPr>
            <p:spPr>
              <a:xfrm>
                <a:off x="2409175" y="1568225"/>
                <a:ext cx="118350" cy="101500"/>
              </a:xfrm>
              <a:custGeom>
                <a:rect b="b" l="l" r="r" t="t"/>
                <a:pathLst>
                  <a:path extrusionOk="0" h="4060" w="4734">
                    <a:moveTo>
                      <a:pt x="2383" y="1"/>
                    </a:moveTo>
                    <a:cubicBezTo>
                      <a:pt x="1190" y="1"/>
                      <a:pt x="0" y="708"/>
                      <a:pt x="301" y="2023"/>
                    </a:cubicBezTo>
                    <a:cubicBezTo>
                      <a:pt x="524" y="2985"/>
                      <a:pt x="1443" y="4059"/>
                      <a:pt x="2474" y="4059"/>
                    </a:cubicBezTo>
                    <a:cubicBezTo>
                      <a:pt x="2478" y="4059"/>
                      <a:pt x="2482" y="4059"/>
                      <a:pt x="2486" y="4059"/>
                    </a:cubicBezTo>
                    <a:cubicBezTo>
                      <a:pt x="3777" y="4059"/>
                      <a:pt x="4733" y="2655"/>
                      <a:pt x="4493" y="1422"/>
                    </a:cubicBezTo>
                    <a:cubicBezTo>
                      <a:pt x="4302" y="457"/>
                      <a:pt x="3342" y="1"/>
                      <a:pt x="23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2"/>
              <p:cNvSpPr/>
              <p:nvPr/>
            </p:nvSpPr>
            <p:spPr>
              <a:xfrm>
                <a:off x="2452925" y="1576275"/>
                <a:ext cx="25200" cy="14525"/>
              </a:xfrm>
              <a:custGeom>
                <a:rect b="b" l="l" r="r" t="t"/>
                <a:pathLst>
                  <a:path extrusionOk="0" h="581" w="1008">
                    <a:moveTo>
                      <a:pt x="819" y="0"/>
                    </a:moveTo>
                    <a:lnTo>
                      <a:pt x="810" y="9"/>
                    </a:lnTo>
                    <a:cubicBezTo>
                      <a:pt x="754" y="4"/>
                      <a:pt x="701" y="2"/>
                      <a:pt x="647" y="2"/>
                    </a:cubicBezTo>
                    <a:cubicBezTo>
                      <a:pt x="593" y="2"/>
                      <a:pt x="539" y="4"/>
                      <a:pt x="484" y="9"/>
                    </a:cubicBezTo>
                    <a:cubicBezTo>
                      <a:pt x="389" y="17"/>
                      <a:pt x="295" y="52"/>
                      <a:pt x="217" y="103"/>
                    </a:cubicBezTo>
                    <a:cubicBezTo>
                      <a:pt x="1" y="227"/>
                      <a:pt x="98" y="581"/>
                      <a:pt x="320" y="581"/>
                    </a:cubicBezTo>
                    <a:cubicBezTo>
                      <a:pt x="344" y="581"/>
                      <a:pt x="370" y="577"/>
                      <a:pt x="398" y="567"/>
                    </a:cubicBezTo>
                    <a:cubicBezTo>
                      <a:pt x="475" y="550"/>
                      <a:pt x="544" y="524"/>
                      <a:pt x="613" y="498"/>
                    </a:cubicBezTo>
                    <a:cubicBezTo>
                      <a:pt x="690" y="473"/>
                      <a:pt x="776" y="421"/>
                      <a:pt x="862" y="387"/>
                    </a:cubicBezTo>
                    <a:cubicBezTo>
                      <a:pt x="948" y="361"/>
                      <a:pt x="1008" y="292"/>
                      <a:pt x="1008" y="198"/>
                    </a:cubicBezTo>
                    <a:cubicBezTo>
                      <a:pt x="1008" y="95"/>
                      <a:pt x="922" y="9"/>
                      <a:pt x="819"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2"/>
              <p:cNvSpPr/>
              <p:nvPr/>
            </p:nvSpPr>
            <p:spPr>
              <a:xfrm>
                <a:off x="2461675" y="1556725"/>
                <a:ext cx="72300" cy="74675"/>
              </a:xfrm>
              <a:custGeom>
                <a:rect b="b" l="l" r="r" t="t"/>
                <a:pathLst>
                  <a:path extrusionOk="0" h="2987" w="2892">
                    <a:moveTo>
                      <a:pt x="675" y="1"/>
                    </a:moveTo>
                    <a:cubicBezTo>
                      <a:pt x="0" y="1"/>
                      <a:pt x="1199" y="1039"/>
                      <a:pt x="1460" y="1039"/>
                    </a:cubicBezTo>
                    <a:cubicBezTo>
                      <a:pt x="1473" y="1039"/>
                      <a:pt x="1483" y="1036"/>
                      <a:pt x="1491" y="1031"/>
                    </a:cubicBezTo>
                    <a:lnTo>
                      <a:pt x="1491" y="1031"/>
                    </a:lnTo>
                    <a:cubicBezTo>
                      <a:pt x="1165" y="1246"/>
                      <a:pt x="933" y="1538"/>
                      <a:pt x="666" y="1865"/>
                    </a:cubicBezTo>
                    <a:cubicBezTo>
                      <a:pt x="480" y="2090"/>
                      <a:pt x="610" y="2471"/>
                      <a:pt x="904" y="2471"/>
                    </a:cubicBezTo>
                    <a:cubicBezTo>
                      <a:pt x="935" y="2471"/>
                      <a:pt x="967" y="2466"/>
                      <a:pt x="1001" y="2457"/>
                    </a:cubicBezTo>
                    <a:cubicBezTo>
                      <a:pt x="1362" y="2354"/>
                      <a:pt x="1697" y="2079"/>
                      <a:pt x="1998" y="1813"/>
                    </a:cubicBezTo>
                    <a:cubicBezTo>
                      <a:pt x="2024" y="1847"/>
                      <a:pt x="2041" y="1882"/>
                      <a:pt x="2058" y="1925"/>
                    </a:cubicBezTo>
                    <a:cubicBezTo>
                      <a:pt x="2204" y="2208"/>
                      <a:pt x="2316" y="2518"/>
                      <a:pt x="2496" y="2784"/>
                    </a:cubicBezTo>
                    <a:cubicBezTo>
                      <a:pt x="2600" y="2928"/>
                      <a:pt x="2677" y="2987"/>
                      <a:pt x="2735" y="2987"/>
                    </a:cubicBezTo>
                    <a:cubicBezTo>
                      <a:pt x="2826" y="2987"/>
                      <a:pt x="2867" y="2841"/>
                      <a:pt x="2883" y="2646"/>
                    </a:cubicBezTo>
                    <a:cubicBezTo>
                      <a:pt x="2891" y="2337"/>
                      <a:pt x="2874" y="2019"/>
                      <a:pt x="2814" y="1710"/>
                    </a:cubicBezTo>
                    <a:cubicBezTo>
                      <a:pt x="2591" y="877"/>
                      <a:pt x="1792" y="224"/>
                      <a:pt x="941" y="35"/>
                    </a:cubicBezTo>
                    <a:cubicBezTo>
                      <a:pt x="831" y="11"/>
                      <a:pt x="744" y="1"/>
                      <a:pt x="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2"/>
              <p:cNvSpPr/>
              <p:nvPr/>
            </p:nvSpPr>
            <p:spPr>
              <a:xfrm>
                <a:off x="2486250" y="1454975"/>
                <a:ext cx="127625" cy="101350"/>
              </a:xfrm>
              <a:custGeom>
                <a:rect b="b" l="l" r="r" t="t"/>
                <a:pathLst>
                  <a:path extrusionOk="0" h="4054" w="5105">
                    <a:moveTo>
                      <a:pt x="2843" y="0"/>
                    </a:moveTo>
                    <a:cubicBezTo>
                      <a:pt x="1480" y="0"/>
                      <a:pt x="1" y="1003"/>
                      <a:pt x="628" y="2429"/>
                    </a:cubicBezTo>
                    <a:cubicBezTo>
                      <a:pt x="995" y="3248"/>
                      <a:pt x="1942" y="4053"/>
                      <a:pt x="2872" y="4053"/>
                    </a:cubicBezTo>
                    <a:cubicBezTo>
                      <a:pt x="2967" y="4053"/>
                      <a:pt x="3061" y="4045"/>
                      <a:pt x="3154" y="4027"/>
                    </a:cubicBezTo>
                    <a:cubicBezTo>
                      <a:pt x="4426" y="3787"/>
                      <a:pt x="5104" y="2215"/>
                      <a:pt x="4632" y="1046"/>
                    </a:cubicBezTo>
                    <a:cubicBezTo>
                      <a:pt x="4333" y="315"/>
                      <a:pt x="3606" y="0"/>
                      <a:pt x="28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2"/>
              <p:cNvSpPr/>
              <p:nvPr/>
            </p:nvSpPr>
            <p:spPr>
              <a:xfrm>
                <a:off x="2530475" y="1463375"/>
                <a:ext cx="24775" cy="16850"/>
              </a:xfrm>
              <a:custGeom>
                <a:rect b="b" l="l" r="r" t="t"/>
                <a:pathLst>
                  <a:path extrusionOk="0" h="674" w="991">
                    <a:moveTo>
                      <a:pt x="790" y="1"/>
                    </a:moveTo>
                    <a:cubicBezTo>
                      <a:pt x="777" y="1"/>
                      <a:pt x="763" y="2"/>
                      <a:pt x="749" y="6"/>
                    </a:cubicBezTo>
                    <a:lnTo>
                      <a:pt x="758" y="6"/>
                    </a:lnTo>
                    <a:cubicBezTo>
                      <a:pt x="646" y="23"/>
                      <a:pt x="543" y="49"/>
                      <a:pt x="432" y="74"/>
                    </a:cubicBezTo>
                    <a:cubicBezTo>
                      <a:pt x="346" y="100"/>
                      <a:pt x="260" y="152"/>
                      <a:pt x="182" y="220"/>
                    </a:cubicBezTo>
                    <a:cubicBezTo>
                      <a:pt x="1" y="373"/>
                      <a:pt x="139" y="674"/>
                      <a:pt x="342" y="674"/>
                    </a:cubicBezTo>
                    <a:cubicBezTo>
                      <a:pt x="379" y="674"/>
                      <a:pt x="418" y="664"/>
                      <a:pt x="457" y="641"/>
                    </a:cubicBezTo>
                    <a:cubicBezTo>
                      <a:pt x="518" y="598"/>
                      <a:pt x="586" y="573"/>
                      <a:pt x="646" y="530"/>
                    </a:cubicBezTo>
                    <a:cubicBezTo>
                      <a:pt x="715" y="495"/>
                      <a:pt x="792" y="427"/>
                      <a:pt x="870" y="375"/>
                    </a:cubicBezTo>
                    <a:cubicBezTo>
                      <a:pt x="947" y="332"/>
                      <a:pt x="990" y="246"/>
                      <a:pt x="973" y="160"/>
                    </a:cubicBezTo>
                    <a:cubicBezTo>
                      <a:pt x="958" y="71"/>
                      <a:pt x="878" y="1"/>
                      <a:pt x="790"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2"/>
              <p:cNvSpPr/>
              <p:nvPr/>
            </p:nvSpPr>
            <p:spPr>
              <a:xfrm>
                <a:off x="2528950" y="1442650"/>
                <a:ext cx="89350" cy="64050"/>
              </a:xfrm>
              <a:custGeom>
                <a:rect b="b" l="l" r="r" t="t"/>
                <a:pathLst>
                  <a:path extrusionOk="0" h="2562" w="3574">
                    <a:moveTo>
                      <a:pt x="1101" y="1"/>
                    </a:moveTo>
                    <a:cubicBezTo>
                      <a:pt x="0" y="1"/>
                      <a:pt x="1488" y="893"/>
                      <a:pt x="1822" y="893"/>
                    </a:cubicBezTo>
                    <a:cubicBezTo>
                      <a:pt x="1847" y="893"/>
                      <a:pt x="1865" y="888"/>
                      <a:pt x="1876" y="878"/>
                    </a:cubicBezTo>
                    <a:lnTo>
                      <a:pt x="1876" y="878"/>
                    </a:lnTo>
                    <a:cubicBezTo>
                      <a:pt x="1601" y="1153"/>
                      <a:pt x="1429" y="1488"/>
                      <a:pt x="1231" y="1857"/>
                    </a:cubicBezTo>
                    <a:cubicBezTo>
                      <a:pt x="1103" y="2093"/>
                      <a:pt x="1265" y="2406"/>
                      <a:pt x="1511" y="2406"/>
                    </a:cubicBezTo>
                    <a:cubicBezTo>
                      <a:pt x="1561" y="2406"/>
                      <a:pt x="1615" y="2393"/>
                      <a:pt x="1670" y="2364"/>
                    </a:cubicBezTo>
                    <a:cubicBezTo>
                      <a:pt x="2005" y="2201"/>
                      <a:pt x="2288" y="1866"/>
                      <a:pt x="2529" y="1548"/>
                    </a:cubicBezTo>
                    <a:cubicBezTo>
                      <a:pt x="2555" y="1582"/>
                      <a:pt x="2580" y="1616"/>
                      <a:pt x="2606" y="1642"/>
                    </a:cubicBezTo>
                    <a:cubicBezTo>
                      <a:pt x="2804" y="1891"/>
                      <a:pt x="2976" y="2184"/>
                      <a:pt x="3207" y="2407"/>
                    </a:cubicBezTo>
                    <a:cubicBezTo>
                      <a:pt x="3320" y="2516"/>
                      <a:pt x="3400" y="2562"/>
                      <a:pt x="3455" y="2562"/>
                    </a:cubicBezTo>
                    <a:cubicBezTo>
                      <a:pt x="3556" y="2562"/>
                      <a:pt x="3573" y="2407"/>
                      <a:pt x="3551" y="2201"/>
                    </a:cubicBezTo>
                    <a:cubicBezTo>
                      <a:pt x="3508" y="1891"/>
                      <a:pt x="3422" y="1582"/>
                      <a:pt x="3311" y="1290"/>
                    </a:cubicBezTo>
                    <a:cubicBezTo>
                      <a:pt x="2933" y="508"/>
                      <a:pt x="2022" y="27"/>
                      <a:pt x="1146" y="1"/>
                    </a:cubicBezTo>
                    <a:cubicBezTo>
                      <a:pt x="1130" y="1"/>
                      <a:pt x="1115" y="1"/>
                      <a:pt x="11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2"/>
              <p:cNvSpPr/>
              <p:nvPr/>
            </p:nvSpPr>
            <p:spPr>
              <a:xfrm>
                <a:off x="2561700" y="1422325"/>
                <a:ext cx="34675" cy="44450"/>
              </a:xfrm>
              <a:custGeom>
                <a:rect b="b" l="l" r="r" t="t"/>
                <a:pathLst>
                  <a:path extrusionOk="0" h="1778" w="1387">
                    <a:moveTo>
                      <a:pt x="255" y="1"/>
                    </a:moveTo>
                    <a:cubicBezTo>
                      <a:pt x="127" y="1"/>
                      <a:pt x="0" y="154"/>
                      <a:pt x="68" y="282"/>
                    </a:cubicBezTo>
                    <a:cubicBezTo>
                      <a:pt x="291" y="711"/>
                      <a:pt x="592" y="1098"/>
                      <a:pt x="755" y="1562"/>
                    </a:cubicBezTo>
                    <a:cubicBezTo>
                      <a:pt x="785" y="1642"/>
                      <a:pt x="846" y="1676"/>
                      <a:pt x="911" y="1676"/>
                    </a:cubicBezTo>
                    <a:cubicBezTo>
                      <a:pt x="941" y="1676"/>
                      <a:pt x="972" y="1669"/>
                      <a:pt x="1000" y="1655"/>
                    </a:cubicBezTo>
                    <a:lnTo>
                      <a:pt x="1000" y="1655"/>
                    </a:lnTo>
                    <a:cubicBezTo>
                      <a:pt x="1019" y="1740"/>
                      <a:pt x="1087" y="1778"/>
                      <a:pt x="1160" y="1778"/>
                    </a:cubicBezTo>
                    <a:cubicBezTo>
                      <a:pt x="1267" y="1778"/>
                      <a:pt x="1387" y="1695"/>
                      <a:pt x="1382" y="1553"/>
                    </a:cubicBezTo>
                    <a:cubicBezTo>
                      <a:pt x="1348" y="960"/>
                      <a:pt x="772" y="411"/>
                      <a:pt x="360" y="41"/>
                    </a:cubicBezTo>
                    <a:cubicBezTo>
                      <a:pt x="328" y="13"/>
                      <a:pt x="291" y="1"/>
                      <a:pt x="2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2"/>
              <p:cNvSpPr/>
              <p:nvPr/>
            </p:nvSpPr>
            <p:spPr>
              <a:xfrm>
                <a:off x="2583925" y="1452550"/>
                <a:ext cx="48425" cy="23600"/>
              </a:xfrm>
              <a:custGeom>
                <a:rect b="b" l="l" r="r" t="t"/>
                <a:pathLst>
                  <a:path extrusionOk="0" h="944" w="1937">
                    <a:moveTo>
                      <a:pt x="339" y="0"/>
                    </a:moveTo>
                    <a:cubicBezTo>
                      <a:pt x="148" y="0"/>
                      <a:pt x="89" y="235"/>
                      <a:pt x="193" y="339"/>
                    </a:cubicBezTo>
                    <a:lnTo>
                      <a:pt x="193" y="339"/>
                    </a:lnTo>
                    <a:cubicBezTo>
                      <a:pt x="0" y="426"/>
                      <a:pt x="100" y="706"/>
                      <a:pt x="282" y="706"/>
                    </a:cubicBezTo>
                    <a:cubicBezTo>
                      <a:pt x="308" y="706"/>
                      <a:pt x="336" y="700"/>
                      <a:pt x="364" y="688"/>
                    </a:cubicBezTo>
                    <a:cubicBezTo>
                      <a:pt x="411" y="669"/>
                      <a:pt x="460" y="660"/>
                      <a:pt x="512" y="660"/>
                    </a:cubicBezTo>
                    <a:cubicBezTo>
                      <a:pt x="735" y="660"/>
                      <a:pt x="993" y="814"/>
                      <a:pt x="1189" y="877"/>
                    </a:cubicBezTo>
                    <a:cubicBezTo>
                      <a:pt x="1291" y="908"/>
                      <a:pt x="1434" y="944"/>
                      <a:pt x="1568" y="944"/>
                    </a:cubicBezTo>
                    <a:cubicBezTo>
                      <a:pt x="1693" y="944"/>
                      <a:pt x="1810" y="912"/>
                      <a:pt x="1876" y="817"/>
                    </a:cubicBezTo>
                    <a:cubicBezTo>
                      <a:pt x="1936" y="731"/>
                      <a:pt x="1919" y="610"/>
                      <a:pt x="1833" y="542"/>
                    </a:cubicBezTo>
                    <a:cubicBezTo>
                      <a:pt x="1387" y="258"/>
                      <a:pt x="888" y="26"/>
                      <a:pt x="347" y="1"/>
                    </a:cubicBezTo>
                    <a:cubicBezTo>
                      <a:pt x="344" y="0"/>
                      <a:pt x="341" y="0"/>
                      <a:pt x="33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2"/>
              <p:cNvSpPr/>
              <p:nvPr/>
            </p:nvSpPr>
            <p:spPr>
              <a:xfrm>
                <a:off x="2519475" y="1648300"/>
                <a:ext cx="137775" cy="101600"/>
              </a:xfrm>
              <a:custGeom>
                <a:rect b="b" l="l" r="r" t="t"/>
                <a:pathLst>
                  <a:path extrusionOk="0" h="4064" w="5511">
                    <a:moveTo>
                      <a:pt x="3418" y="1"/>
                    </a:moveTo>
                    <a:cubicBezTo>
                      <a:pt x="1807" y="1"/>
                      <a:pt x="1" y="2123"/>
                      <a:pt x="1490" y="3391"/>
                    </a:cubicBezTo>
                    <a:cubicBezTo>
                      <a:pt x="1961" y="3792"/>
                      <a:pt x="2676" y="4064"/>
                      <a:pt x="3347" y="4064"/>
                    </a:cubicBezTo>
                    <a:cubicBezTo>
                      <a:pt x="3753" y="4064"/>
                      <a:pt x="4143" y="3964"/>
                      <a:pt x="4454" y="3734"/>
                    </a:cubicBezTo>
                    <a:cubicBezTo>
                      <a:pt x="5511" y="2961"/>
                      <a:pt x="5434" y="1252"/>
                      <a:pt x="4497" y="410"/>
                    </a:cubicBezTo>
                    <a:cubicBezTo>
                      <a:pt x="4181" y="123"/>
                      <a:pt x="3805" y="1"/>
                      <a:pt x="34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2"/>
              <p:cNvSpPr/>
              <p:nvPr/>
            </p:nvSpPr>
            <p:spPr>
              <a:xfrm>
                <a:off x="2564550" y="1664500"/>
                <a:ext cx="20325" cy="20900"/>
              </a:xfrm>
              <a:custGeom>
                <a:rect b="b" l="l" r="r" t="t"/>
                <a:pathLst>
                  <a:path extrusionOk="0" h="836" w="813">
                    <a:moveTo>
                      <a:pt x="608" y="1"/>
                    </a:moveTo>
                    <a:cubicBezTo>
                      <a:pt x="569" y="1"/>
                      <a:pt x="529" y="13"/>
                      <a:pt x="495" y="37"/>
                    </a:cubicBezTo>
                    <a:cubicBezTo>
                      <a:pt x="400" y="97"/>
                      <a:pt x="314" y="165"/>
                      <a:pt x="237" y="234"/>
                    </a:cubicBezTo>
                    <a:cubicBezTo>
                      <a:pt x="168" y="303"/>
                      <a:pt x="108" y="380"/>
                      <a:pt x="74" y="475"/>
                    </a:cubicBezTo>
                    <a:cubicBezTo>
                      <a:pt x="1" y="657"/>
                      <a:pt x="165" y="835"/>
                      <a:pt x="325" y="835"/>
                    </a:cubicBezTo>
                    <a:cubicBezTo>
                      <a:pt x="391" y="835"/>
                      <a:pt x="456" y="805"/>
                      <a:pt x="503" y="732"/>
                    </a:cubicBezTo>
                    <a:cubicBezTo>
                      <a:pt x="546" y="672"/>
                      <a:pt x="589" y="621"/>
                      <a:pt x="632" y="552"/>
                    </a:cubicBezTo>
                    <a:cubicBezTo>
                      <a:pt x="667" y="492"/>
                      <a:pt x="710" y="397"/>
                      <a:pt x="761" y="320"/>
                    </a:cubicBezTo>
                    <a:cubicBezTo>
                      <a:pt x="813" y="251"/>
                      <a:pt x="813" y="148"/>
                      <a:pt x="770" y="79"/>
                    </a:cubicBezTo>
                    <a:cubicBezTo>
                      <a:pt x="728" y="28"/>
                      <a:pt x="668" y="1"/>
                      <a:pt x="608"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2"/>
              <p:cNvSpPr/>
              <p:nvPr/>
            </p:nvSpPr>
            <p:spPr>
              <a:xfrm>
                <a:off x="2554675" y="1637275"/>
                <a:ext cx="103100" cy="56725"/>
              </a:xfrm>
              <a:custGeom>
                <a:rect b="b" l="l" r="r" t="t"/>
                <a:pathLst>
                  <a:path extrusionOk="0" h="2269" w="4124">
                    <a:moveTo>
                      <a:pt x="1920" y="1"/>
                    </a:moveTo>
                    <a:cubicBezTo>
                      <a:pt x="1545" y="1"/>
                      <a:pt x="1167" y="80"/>
                      <a:pt x="830" y="232"/>
                    </a:cubicBezTo>
                    <a:cubicBezTo>
                      <a:pt x="0" y="607"/>
                      <a:pt x="849" y="793"/>
                      <a:pt x="1426" y="793"/>
                    </a:cubicBezTo>
                    <a:cubicBezTo>
                      <a:pt x="1654" y="793"/>
                      <a:pt x="1839" y="764"/>
                      <a:pt x="1860" y="705"/>
                    </a:cubicBezTo>
                    <a:lnTo>
                      <a:pt x="1860" y="705"/>
                    </a:lnTo>
                    <a:cubicBezTo>
                      <a:pt x="1732" y="1075"/>
                      <a:pt x="1723" y="1444"/>
                      <a:pt x="1697" y="1864"/>
                    </a:cubicBezTo>
                    <a:cubicBezTo>
                      <a:pt x="1686" y="2083"/>
                      <a:pt x="1877" y="2269"/>
                      <a:pt x="2073" y="2269"/>
                    </a:cubicBezTo>
                    <a:cubicBezTo>
                      <a:pt x="2162" y="2269"/>
                      <a:pt x="2252" y="2231"/>
                      <a:pt x="2325" y="2139"/>
                    </a:cubicBezTo>
                    <a:cubicBezTo>
                      <a:pt x="2548" y="1839"/>
                      <a:pt x="2660" y="1418"/>
                      <a:pt x="2746" y="1022"/>
                    </a:cubicBezTo>
                    <a:cubicBezTo>
                      <a:pt x="2780" y="1040"/>
                      <a:pt x="2814" y="1057"/>
                      <a:pt x="2849" y="1074"/>
                    </a:cubicBezTo>
                    <a:cubicBezTo>
                      <a:pt x="3132" y="1220"/>
                      <a:pt x="3416" y="1400"/>
                      <a:pt x="3716" y="1504"/>
                    </a:cubicBezTo>
                    <a:cubicBezTo>
                      <a:pt x="3814" y="1537"/>
                      <a:pt x="3888" y="1552"/>
                      <a:pt x="3942" y="1552"/>
                    </a:cubicBezTo>
                    <a:cubicBezTo>
                      <a:pt x="4124" y="1552"/>
                      <a:pt x="4074" y="1381"/>
                      <a:pt x="3948" y="1168"/>
                    </a:cubicBezTo>
                    <a:cubicBezTo>
                      <a:pt x="3768" y="911"/>
                      <a:pt x="3562" y="670"/>
                      <a:pt x="3330" y="455"/>
                    </a:cubicBezTo>
                    <a:cubicBezTo>
                      <a:pt x="2938" y="148"/>
                      <a:pt x="2431" y="1"/>
                      <a:pt x="19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2"/>
              <p:cNvSpPr/>
              <p:nvPr/>
            </p:nvSpPr>
            <p:spPr>
              <a:xfrm>
                <a:off x="2571000" y="1619975"/>
                <a:ext cx="49600" cy="30825"/>
              </a:xfrm>
              <a:custGeom>
                <a:rect b="b" l="l" r="r" t="t"/>
                <a:pathLst>
                  <a:path extrusionOk="0" h="1233" w="1984">
                    <a:moveTo>
                      <a:pt x="270" y="0"/>
                    </a:moveTo>
                    <a:cubicBezTo>
                      <a:pt x="102" y="0"/>
                      <a:pt x="0" y="235"/>
                      <a:pt x="159" y="348"/>
                    </a:cubicBezTo>
                    <a:cubicBezTo>
                      <a:pt x="537" y="632"/>
                      <a:pt x="967" y="838"/>
                      <a:pt x="1302" y="1173"/>
                    </a:cubicBezTo>
                    <a:cubicBezTo>
                      <a:pt x="1344" y="1215"/>
                      <a:pt x="1393" y="1232"/>
                      <a:pt x="1442" y="1232"/>
                    </a:cubicBezTo>
                    <a:cubicBezTo>
                      <a:pt x="1500" y="1232"/>
                      <a:pt x="1556" y="1208"/>
                      <a:pt x="1597" y="1170"/>
                    </a:cubicBezTo>
                    <a:lnTo>
                      <a:pt x="1597" y="1170"/>
                    </a:lnTo>
                    <a:cubicBezTo>
                      <a:pt x="1634" y="1202"/>
                      <a:pt x="1680" y="1216"/>
                      <a:pt x="1725" y="1216"/>
                    </a:cubicBezTo>
                    <a:cubicBezTo>
                      <a:pt x="1855" y="1216"/>
                      <a:pt x="1983" y="1098"/>
                      <a:pt x="1904" y="950"/>
                    </a:cubicBezTo>
                    <a:cubicBezTo>
                      <a:pt x="1611" y="426"/>
                      <a:pt x="890" y="168"/>
                      <a:pt x="340" y="13"/>
                    </a:cubicBezTo>
                    <a:cubicBezTo>
                      <a:pt x="316" y="4"/>
                      <a:pt x="292" y="0"/>
                      <a:pt x="2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2"/>
              <p:cNvSpPr/>
              <p:nvPr/>
            </p:nvSpPr>
            <p:spPr>
              <a:xfrm>
                <a:off x="2606475" y="1631950"/>
                <a:ext cx="48425" cy="21725"/>
              </a:xfrm>
              <a:custGeom>
                <a:rect b="b" l="l" r="r" t="t"/>
                <a:pathLst>
                  <a:path extrusionOk="0" h="869" w="1937">
                    <a:moveTo>
                      <a:pt x="1225" y="0"/>
                    </a:moveTo>
                    <a:cubicBezTo>
                      <a:pt x="868" y="0"/>
                      <a:pt x="512" y="52"/>
                      <a:pt x="184" y="196"/>
                    </a:cubicBezTo>
                    <a:cubicBezTo>
                      <a:pt x="0" y="271"/>
                      <a:pt x="59" y="513"/>
                      <a:pt x="206" y="559"/>
                    </a:cubicBezTo>
                    <a:lnTo>
                      <a:pt x="206" y="559"/>
                    </a:lnTo>
                    <a:cubicBezTo>
                      <a:pt x="202" y="564"/>
                      <a:pt x="197" y="569"/>
                      <a:pt x="192" y="574"/>
                    </a:cubicBezTo>
                    <a:cubicBezTo>
                      <a:pt x="73" y="712"/>
                      <a:pt x="211" y="869"/>
                      <a:pt x="358" y="869"/>
                    </a:cubicBezTo>
                    <a:cubicBezTo>
                      <a:pt x="412" y="869"/>
                      <a:pt x="467" y="848"/>
                      <a:pt x="510" y="797"/>
                    </a:cubicBezTo>
                    <a:cubicBezTo>
                      <a:pt x="682" y="608"/>
                      <a:pt x="1086" y="651"/>
                      <a:pt x="1318" y="617"/>
                    </a:cubicBezTo>
                    <a:cubicBezTo>
                      <a:pt x="1550" y="582"/>
                      <a:pt x="1885" y="497"/>
                      <a:pt x="1928" y="247"/>
                    </a:cubicBezTo>
                    <a:cubicBezTo>
                      <a:pt x="1936" y="144"/>
                      <a:pt x="1859" y="41"/>
                      <a:pt x="1747" y="33"/>
                    </a:cubicBezTo>
                    <a:cubicBezTo>
                      <a:pt x="1575" y="13"/>
                      <a:pt x="1400" y="0"/>
                      <a:pt x="12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2"/>
              <p:cNvSpPr/>
              <p:nvPr/>
            </p:nvSpPr>
            <p:spPr>
              <a:xfrm>
                <a:off x="2383300" y="1726925"/>
                <a:ext cx="137575" cy="101750"/>
              </a:xfrm>
              <a:custGeom>
                <a:rect b="b" l="l" r="r" t="t"/>
                <a:pathLst>
                  <a:path extrusionOk="0" h="4070" w="5503">
                    <a:moveTo>
                      <a:pt x="3418" y="0"/>
                    </a:moveTo>
                    <a:cubicBezTo>
                      <a:pt x="1807" y="0"/>
                      <a:pt x="1" y="2124"/>
                      <a:pt x="1490" y="3399"/>
                    </a:cubicBezTo>
                    <a:cubicBezTo>
                      <a:pt x="1960" y="3799"/>
                      <a:pt x="2670" y="4070"/>
                      <a:pt x="3339" y="4070"/>
                    </a:cubicBezTo>
                    <a:cubicBezTo>
                      <a:pt x="3748" y="4070"/>
                      <a:pt x="4141" y="3969"/>
                      <a:pt x="4454" y="3734"/>
                    </a:cubicBezTo>
                    <a:cubicBezTo>
                      <a:pt x="5502" y="2969"/>
                      <a:pt x="5434" y="1260"/>
                      <a:pt x="4497" y="409"/>
                    </a:cubicBezTo>
                    <a:cubicBezTo>
                      <a:pt x="4181" y="123"/>
                      <a:pt x="3805" y="0"/>
                      <a:pt x="34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2"/>
              <p:cNvSpPr/>
              <p:nvPr/>
            </p:nvSpPr>
            <p:spPr>
              <a:xfrm>
                <a:off x="2428375" y="1743250"/>
                <a:ext cx="20325" cy="20875"/>
              </a:xfrm>
              <a:custGeom>
                <a:rect b="b" l="l" r="r" t="t"/>
                <a:pathLst>
                  <a:path extrusionOk="0" h="835" w="813">
                    <a:moveTo>
                      <a:pt x="606" y="0"/>
                    </a:moveTo>
                    <a:cubicBezTo>
                      <a:pt x="567" y="0"/>
                      <a:pt x="528" y="13"/>
                      <a:pt x="495" y="40"/>
                    </a:cubicBezTo>
                    <a:cubicBezTo>
                      <a:pt x="409" y="108"/>
                      <a:pt x="314" y="160"/>
                      <a:pt x="237" y="237"/>
                    </a:cubicBezTo>
                    <a:cubicBezTo>
                      <a:pt x="168" y="306"/>
                      <a:pt x="108" y="383"/>
                      <a:pt x="74" y="478"/>
                    </a:cubicBezTo>
                    <a:cubicBezTo>
                      <a:pt x="1" y="661"/>
                      <a:pt x="165" y="835"/>
                      <a:pt x="325" y="835"/>
                    </a:cubicBezTo>
                    <a:cubicBezTo>
                      <a:pt x="391" y="835"/>
                      <a:pt x="456" y="805"/>
                      <a:pt x="503" y="735"/>
                    </a:cubicBezTo>
                    <a:cubicBezTo>
                      <a:pt x="546" y="675"/>
                      <a:pt x="589" y="624"/>
                      <a:pt x="632" y="555"/>
                    </a:cubicBezTo>
                    <a:cubicBezTo>
                      <a:pt x="667" y="495"/>
                      <a:pt x="710" y="392"/>
                      <a:pt x="761" y="323"/>
                    </a:cubicBezTo>
                    <a:cubicBezTo>
                      <a:pt x="813" y="246"/>
                      <a:pt x="813" y="151"/>
                      <a:pt x="770" y="83"/>
                    </a:cubicBezTo>
                    <a:cubicBezTo>
                      <a:pt x="728" y="30"/>
                      <a:pt x="667" y="0"/>
                      <a:pt x="606"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2"/>
              <p:cNvSpPr/>
              <p:nvPr/>
            </p:nvSpPr>
            <p:spPr>
              <a:xfrm>
                <a:off x="2418625" y="1716100"/>
                <a:ext cx="103000" cy="56650"/>
              </a:xfrm>
              <a:custGeom>
                <a:rect b="b" l="l" r="r" t="t"/>
                <a:pathLst>
                  <a:path extrusionOk="0" h="2266" w="4120">
                    <a:moveTo>
                      <a:pt x="1915" y="1"/>
                    </a:moveTo>
                    <a:cubicBezTo>
                      <a:pt x="1540" y="1"/>
                      <a:pt x="1162" y="80"/>
                      <a:pt x="825" y="232"/>
                    </a:cubicBezTo>
                    <a:cubicBezTo>
                      <a:pt x="1" y="604"/>
                      <a:pt x="833" y="786"/>
                      <a:pt x="1409" y="786"/>
                    </a:cubicBezTo>
                    <a:cubicBezTo>
                      <a:pt x="1642" y="786"/>
                      <a:pt x="1834" y="756"/>
                      <a:pt x="1855" y="697"/>
                    </a:cubicBezTo>
                    <a:lnTo>
                      <a:pt x="1855" y="697"/>
                    </a:lnTo>
                    <a:cubicBezTo>
                      <a:pt x="1727" y="1066"/>
                      <a:pt x="1718" y="1444"/>
                      <a:pt x="1692" y="1856"/>
                    </a:cubicBezTo>
                    <a:cubicBezTo>
                      <a:pt x="1681" y="2079"/>
                      <a:pt x="1870" y="2266"/>
                      <a:pt x="2062" y="2266"/>
                    </a:cubicBezTo>
                    <a:cubicBezTo>
                      <a:pt x="2151" y="2266"/>
                      <a:pt x="2240" y="2226"/>
                      <a:pt x="2311" y="2131"/>
                    </a:cubicBezTo>
                    <a:cubicBezTo>
                      <a:pt x="2543" y="1839"/>
                      <a:pt x="2655" y="1418"/>
                      <a:pt x="2741" y="1022"/>
                    </a:cubicBezTo>
                    <a:cubicBezTo>
                      <a:pt x="2775" y="1040"/>
                      <a:pt x="2809" y="1057"/>
                      <a:pt x="2844" y="1074"/>
                    </a:cubicBezTo>
                    <a:cubicBezTo>
                      <a:pt x="3127" y="1211"/>
                      <a:pt x="3411" y="1392"/>
                      <a:pt x="3711" y="1504"/>
                    </a:cubicBezTo>
                    <a:cubicBezTo>
                      <a:pt x="3806" y="1534"/>
                      <a:pt x="3878" y="1547"/>
                      <a:pt x="3931" y="1547"/>
                    </a:cubicBezTo>
                    <a:cubicBezTo>
                      <a:pt x="4120" y="1547"/>
                      <a:pt x="4071" y="1376"/>
                      <a:pt x="3943" y="1169"/>
                    </a:cubicBezTo>
                    <a:cubicBezTo>
                      <a:pt x="3763" y="911"/>
                      <a:pt x="3557" y="670"/>
                      <a:pt x="3325" y="455"/>
                    </a:cubicBezTo>
                    <a:cubicBezTo>
                      <a:pt x="2933" y="148"/>
                      <a:pt x="2426" y="1"/>
                      <a:pt x="19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2"/>
              <p:cNvSpPr/>
              <p:nvPr/>
            </p:nvSpPr>
            <p:spPr>
              <a:xfrm>
                <a:off x="2434775" y="1698625"/>
                <a:ext cx="49650" cy="30875"/>
              </a:xfrm>
              <a:custGeom>
                <a:rect b="b" l="l" r="r" t="t"/>
                <a:pathLst>
                  <a:path extrusionOk="0" h="1235" w="1986">
                    <a:moveTo>
                      <a:pt x="277" y="1"/>
                    </a:moveTo>
                    <a:cubicBezTo>
                      <a:pt x="106" y="1"/>
                      <a:pt x="1" y="233"/>
                      <a:pt x="161" y="355"/>
                    </a:cubicBezTo>
                    <a:cubicBezTo>
                      <a:pt x="540" y="630"/>
                      <a:pt x="969" y="845"/>
                      <a:pt x="1304" y="1172"/>
                    </a:cubicBezTo>
                    <a:cubicBezTo>
                      <a:pt x="1346" y="1216"/>
                      <a:pt x="1397" y="1234"/>
                      <a:pt x="1446" y="1234"/>
                    </a:cubicBezTo>
                    <a:cubicBezTo>
                      <a:pt x="1504" y="1234"/>
                      <a:pt x="1561" y="1209"/>
                      <a:pt x="1602" y="1170"/>
                    </a:cubicBezTo>
                    <a:lnTo>
                      <a:pt x="1602" y="1170"/>
                    </a:lnTo>
                    <a:cubicBezTo>
                      <a:pt x="1639" y="1201"/>
                      <a:pt x="1683" y="1215"/>
                      <a:pt x="1728" y="1215"/>
                    </a:cubicBezTo>
                    <a:cubicBezTo>
                      <a:pt x="1858" y="1215"/>
                      <a:pt x="1985" y="1099"/>
                      <a:pt x="1906" y="957"/>
                    </a:cubicBezTo>
                    <a:cubicBezTo>
                      <a:pt x="1613" y="424"/>
                      <a:pt x="892" y="166"/>
                      <a:pt x="342" y="12"/>
                    </a:cubicBezTo>
                    <a:cubicBezTo>
                      <a:pt x="320" y="4"/>
                      <a:pt x="298" y="1"/>
                      <a:pt x="2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2"/>
              <p:cNvSpPr/>
              <p:nvPr/>
            </p:nvSpPr>
            <p:spPr>
              <a:xfrm>
                <a:off x="2470325" y="1710625"/>
                <a:ext cx="48400" cy="21675"/>
              </a:xfrm>
              <a:custGeom>
                <a:rect b="b" l="l" r="r" t="t"/>
                <a:pathLst>
                  <a:path extrusionOk="0" h="867" w="1936">
                    <a:moveTo>
                      <a:pt x="1198" y="0"/>
                    </a:moveTo>
                    <a:cubicBezTo>
                      <a:pt x="850" y="0"/>
                      <a:pt x="504" y="53"/>
                      <a:pt x="183" y="193"/>
                    </a:cubicBezTo>
                    <a:cubicBezTo>
                      <a:pt x="1" y="274"/>
                      <a:pt x="57" y="509"/>
                      <a:pt x="202" y="560"/>
                    </a:cubicBezTo>
                    <a:lnTo>
                      <a:pt x="202" y="560"/>
                    </a:lnTo>
                    <a:cubicBezTo>
                      <a:pt x="199" y="564"/>
                      <a:pt x="195" y="568"/>
                      <a:pt x="191" y="571"/>
                    </a:cubicBezTo>
                    <a:cubicBezTo>
                      <a:pt x="66" y="710"/>
                      <a:pt x="207" y="866"/>
                      <a:pt x="356" y="866"/>
                    </a:cubicBezTo>
                    <a:cubicBezTo>
                      <a:pt x="410" y="866"/>
                      <a:pt x="466" y="845"/>
                      <a:pt x="509" y="795"/>
                    </a:cubicBezTo>
                    <a:cubicBezTo>
                      <a:pt x="681" y="614"/>
                      <a:pt x="1085" y="649"/>
                      <a:pt x="1317" y="614"/>
                    </a:cubicBezTo>
                    <a:cubicBezTo>
                      <a:pt x="1549" y="580"/>
                      <a:pt x="1884" y="503"/>
                      <a:pt x="1927" y="253"/>
                    </a:cubicBezTo>
                    <a:cubicBezTo>
                      <a:pt x="1936" y="142"/>
                      <a:pt x="1858" y="47"/>
                      <a:pt x="1746" y="39"/>
                    </a:cubicBezTo>
                    <a:cubicBezTo>
                      <a:pt x="1566" y="15"/>
                      <a:pt x="1382" y="0"/>
                      <a:pt x="119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2"/>
              <p:cNvSpPr/>
              <p:nvPr/>
            </p:nvSpPr>
            <p:spPr>
              <a:xfrm>
                <a:off x="2471825" y="1391700"/>
                <a:ext cx="230325" cy="331600"/>
              </a:xfrm>
              <a:custGeom>
                <a:rect b="b" l="l" r="r" t="t"/>
                <a:pathLst>
                  <a:path extrusionOk="0" h="13264" w="9213">
                    <a:moveTo>
                      <a:pt x="8610" y="1"/>
                    </a:moveTo>
                    <a:cubicBezTo>
                      <a:pt x="8557" y="1"/>
                      <a:pt x="8505" y="30"/>
                      <a:pt x="8482" y="98"/>
                    </a:cubicBezTo>
                    <a:cubicBezTo>
                      <a:pt x="8302" y="665"/>
                      <a:pt x="8096" y="1232"/>
                      <a:pt x="7855" y="1782"/>
                    </a:cubicBezTo>
                    <a:cubicBezTo>
                      <a:pt x="6764" y="1867"/>
                      <a:pt x="5407" y="1919"/>
                      <a:pt x="4651" y="2821"/>
                    </a:cubicBezTo>
                    <a:cubicBezTo>
                      <a:pt x="4563" y="2928"/>
                      <a:pt x="4668" y="3048"/>
                      <a:pt x="4777" y="3048"/>
                    </a:cubicBezTo>
                    <a:cubicBezTo>
                      <a:pt x="4818" y="3048"/>
                      <a:pt x="4859" y="3032"/>
                      <a:pt x="4891" y="2993"/>
                    </a:cubicBezTo>
                    <a:cubicBezTo>
                      <a:pt x="5535" y="2211"/>
                      <a:pt x="6755" y="2151"/>
                      <a:pt x="7726" y="2082"/>
                    </a:cubicBezTo>
                    <a:lnTo>
                      <a:pt x="7726" y="2082"/>
                    </a:lnTo>
                    <a:cubicBezTo>
                      <a:pt x="6953" y="3801"/>
                      <a:pt x="5922" y="5407"/>
                      <a:pt x="4840" y="6945"/>
                    </a:cubicBezTo>
                    <a:cubicBezTo>
                      <a:pt x="4642" y="7220"/>
                      <a:pt x="4453" y="7486"/>
                      <a:pt x="4255" y="7753"/>
                    </a:cubicBezTo>
                    <a:lnTo>
                      <a:pt x="4247" y="7753"/>
                    </a:lnTo>
                    <a:cubicBezTo>
                      <a:pt x="3937" y="7686"/>
                      <a:pt x="3594" y="7645"/>
                      <a:pt x="3248" y="7645"/>
                    </a:cubicBezTo>
                    <a:cubicBezTo>
                      <a:pt x="2569" y="7645"/>
                      <a:pt x="1875" y="7804"/>
                      <a:pt x="1386" y="8242"/>
                    </a:cubicBezTo>
                    <a:cubicBezTo>
                      <a:pt x="1277" y="8338"/>
                      <a:pt x="1373" y="8503"/>
                      <a:pt x="1486" y="8503"/>
                    </a:cubicBezTo>
                    <a:cubicBezTo>
                      <a:pt x="1516" y="8503"/>
                      <a:pt x="1546" y="8492"/>
                      <a:pt x="1575" y="8466"/>
                    </a:cubicBezTo>
                    <a:cubicBezTo>
                      <a:pt x="2010" y="8072"/>
                      <a:pt x="2630" y="7935"/>
                      <a:pt x="3240" y="7935"/>
                    </a:cubicBezTo>
                    <a:cubicBezTo>
                      <a:pt x="3521" y="7935"/>
                      <a:pt x="3800" y="7964"/>
                      <a:pt x="4058" y="8010"/>
                    </a:cubicBezTo>
                    <a:cubicBezTo>
                      <a:pt x="2778" y="9720"/>
                      <a:pt x="1412" y="11361"/>
                      <a:pt x="88" y="13036"/>
                    </a:cubicBezTo>
                    <a:cubicBezTo>
                      <a:pt x="1" y="13143"/>
                      <a:pt x="106" y="13264"/>
                      <a:pt x="212" y="13264"/>
                    </a:cubicBezTo>
                    <a:cubicBezTo>
                      <a:pt x="251" y="13264"/>
                      <a:pt x="290" y="13247"/>
                      <a:pt x="320" y="13208"/>
                    </a:cubicBezTo>
                    <a:cubicBezTo>
                      <a:pt x="1669" y="11516"/>
                      <a:pt x="3044" y="9857"/>
                      <a:pt x="4333" y="8131"/>
                    </a:cubicBezTo>
                    <a:cubicBezTo>
                      <a:pt x="5029" y="8620"/>
                      <a:pt x="5432" y="9557"/>
                      <a:pt x="5664" y="10339"/>
                    </a:cubicBezTo>
                    <a:cubicBezTo>
                      <a:pt x="5686" y="10416"/>
                      <a:pt x="5752" y="10451"/>
                      <a:pt x="5814" y="10451"/>
                    </a:cubicBezTo>
                    <a:cubicBezTo>
                      <a:pt x="5898" y="10451"/>
                      <a:pt x="5977" y="10390"/>
                      <a:pt x="5948" y="10287"/>
                    </a:cubicBezTo>
                    <a:cubicBezTo>
                      <a:pt x="5699" y="9428"/>
                      <a:pt x="5261" y="8423"/>
                      <a:pt x="4504" y="7890"/>
                    </a:cubicBezTo>
                    <a:cubicBezTo>
                      <a:pt x="4719" y="7598"/>
                      <a:pt x="4934" y="7297"/>
                      <a:pt x="5149" y="7005"/>
                    </a:cubicBezTo>
                    <a:cubicBezTo>
                      <a:pt x="6214" y="5502"/>
                      <a:pt x="7219" y="3921"/>
                      <a:pt x="7984" y="2228"/>
                    </a:cubicBezTo>
                    <a:cubicBezTo>
                      <a:pt x="8646" y="3251"/>
                      <a:pt x="8920" y="4453"/>
                      <a:pt x="8920" y="5673"/>
                    </a:cubicBezTo>
                    <a:cubicBezTo>
                      <a:pt x="8920" y="5774"/>
                      <a:pt x="9004" y="5829"/>
                      <a:pt x="9081" y="5829"/>
                    </a:cubicBezTo>
                    <a:cubicBezTo>
                      <a:pt x="9149" y="5829"/>
                      <a:pt x="9213" y="5787"/>
                      <a:pt x="9213" y="5699"/>
                    </a:cubicBezTo>
                    <a:cubicBezTo>
                      <a:pt x="9213" y="4350"/>
                      <a:pt x="8895" y="3036"/>
                      <a:pt x="8121" y="1910"/>
                    </a:cubicBezTo>
                    <a:cubicBezTo>
                      <a:pt x="8362" y="1352"/>
                      <a:pt x="8577" y="776"/>
                      <a:pt x="8757" y="192"/>
                    </a:cubicBezTo>
                    <a:cubicBezTo>
                      <a:pt x="8789" y="80"/>
                      <a:pt x="8698" y="1"/>
                      <a:pt x="86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2"/>
              <p:cNvSpPr/>
              <p:nvPr/>
            </p:nvSpPr>
            <p:spPr>
              <a:xfrm>
                <a:off x="2516775" y="1491925"/>
                <a:ext cx="16250" cy="32475"/>
              </a:xfrm>
              <a:custGeom>
                <a:rect b="b" l="l" r="r" t="t"/>
                <a:pathLst>
                  <a:path extrusionOk="0" h="1299" w="650">
                    <a:moveTo>
                      <a:pt x="261" y="1"/>
                    </a:moveTo>
                    <a:cubicBezTo>
                      <a:pt x="193" y="1"/>
                      <a:pt x="129" y="38"/>
                      <a:pt x="103" y="127"/>
                    </a:cubicBezTo>
                    <a:cubicBezTo>
                      <a:pt x="0" y="487"/>
                      <a:pt x="43" y="865"/>
                      <a:pt x="224" y="1192"/>
                    </a:cubicBezTo>
                    <a:cubicBezTo>
                      <a:pt x="261" y="1267"/>
                      <a:pt x="326" y="1299"/>
                      <a:pt x="391" y="1299"/>
                    </a:cubicBezTo>
                    <a:cubicBezTo>
                      <a:pt x="520" y="1299"/>
                      <a:pt x="650" y="1177"/>
                      <a:pt x="576" y="1029"/>
                    </a:cubicBezTo>
                    <a:cubicBezTo>
                      <a:pt x="438" y="797"/>
                      <a:pt x="395" y="522"/>
                      <a:pt x="464" y="264"/>
                    </a:cubicBezTo>
                    <a:cubicBezTo>
                      <a:pt x="508" y="112"/>
                      <a:pt x="379" y="1"/>
                      <a:pt x="261"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2"/>
              <p:cNvSpPr/>
              <p:nvPr/>
            </p:nvSpPr>
            <p:spPr>
              <a:xfrm>
                <a:off x="2540700" y="1529800"/>
                <a:ext cx="24475" cy="15625"/>
              </a:xfrm>
              <a:custGeom>
                <a:rect b="b" l="l" r="r" t="t"/>
                <a:pathLst>
                  <a:path extrusionOk="0" h="625" w="979">
                    <a:moveTo>
                      <a:pt x="287" y="0"/>
                    </a:moveTo>
                    <a:cubicBezTo>
                      <a:pt x="120" y="0"/>
                      <a:pt x="1" y="237"/>
                      <a:pt x="177" y="364"/>
                    </a:cubicBezTo>
                    <a:lnTo>
                      <a:pt x="177" y="356"/>
                    </a:lnTo>
                    <a:cubicBezTo>
                      <a:pt x="315" y="467"/>
                      <a:pt x="469" y="553"/>
                      <a:pt x="633" y="613"/>
                    </a:cubicBezTo>
                    <a:cubicBezTo>
                      <a:pt x="655" y="621"/>
                      <a:pt x="676" y="624"/>
                      <a:pt x="696" y="624"/>
                    </a:cubicBezTo>
                    <a:cubicBezTo>
                      <a:pt x="887" y="624"/>
                      <a:pt x="979" y="322"/>
                      <a:pt x="761" y="244"/>
                    </a:cubicBezTo>
                    <a:cubicBezTo>
                      <a:pt x="633" y="201"/>
                      <a:pt x="512" y="124"/>
                      <a:pt x="401" y="38"/>
                    </a:cubicBezTo>
                    <a:cubicBezTo>
                      <a:pt x="362" y="12"/>
                      <a:pt x="323" y="0"/>
                      <a:pt x="28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2"/>
              <p:cNvSpPr/>
              <p:nvPr/>
            </p:nvSpPr>
            <p:spPr>
              <a:xfrm>
                <a:off x="2427425" y="1607875"/>
                <a:ext cx="16800" cy="23825"/>
              </a:xfrm>
              <a:custGeom>
                <a:rect b="b" l="l" r="r" t="t"/>
                <a:pathLst>
                  <a:path extrusionOk="0" h="953" w="672">
                    <a:moveTo>
                      <a:pt x="234" y="0"/>
                    </a:moveTo>
                    <a:cubicBezTo>
                      <a:pt x="143" y="0"/>
                      <a:pt x="51" y="55"/>
                      <a:pt x="35" y="171"/>
                    </a:cubicBezTo>
                    <a:cubicBezTo>
                      <a:pt x="0" y="429"/>
                      <a:pt x="77" y="686"/>
                      <a:pt x="249" y="884"/>
                    </a:cubicBezTo>
                    <a:cubicBezTo>
                      <a:pt x="291" y="932"/>
                      <a:pt x="342" y="953"/>
                      <a:pt x="392" y="953"/>
                    </a:cubicBezTo>
                    <a:cubicBezTo>
                      <a:pt x="536" y="953"/>
                      <a:pt x="671" y="782"/>
                      <a:pt x="550" y="635"/>
                    </a:cubicBezTo>
                    <a:cubicBezTo>
                      <a:pt x="447" y="523"/>
                      <a:pt x="395" y="360"/>
                      <a:pt x="421" y="205"/>
                    </a:cubicBezTo>
                    <a:cubicBezTo>
                      <a:pt x="439" y="72"/>
                      <a:pt x="338" y="0"/>
                      <a:pt x="23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2"/>
              <p:cNvSpPr/>
              <p:nvPr/>
            </p:nvSpPr>
            <p:spPr>
              <a:xfrm>
                <a:off x="2448025" y="1641575"/>
                <a:ext cx="19675" cy="13375"/>
              </a:xfrm>
              <a:custGeom>
                <a:rect b="b" l="l" r="r" t="t"/>
                <a:pathLst>
                  <a:path extrusionOk="0" h="535" w="787">
                    <a:moveTo>
                      <a:pt x="413" y="137"/>
                    </a:moveTo>
                    <a:cubicBezTo>
                      <a:pt x="419" y="139"/>
                      <a:pt x="423" y="140"/>
                      <a:pt x="426" y="141"/>
                    </a:cubicBezTo>
                    <a:lnTo>
                      <a:pt x="426" y="141"/>
                    </a:lnTo>
                    <a:cubicBezTo>
                      <a:pt x="426" y="142"/>
                      <a:pt x="427" y="142"/>
                      <a:pt x="427" y="143"/>
                    </a:cubicBezTo>
                    <a:lnTo>
                      <a:pt x="427" y="143"/>
                    </a:lnTo>
                    <a:cubicBezTo>
                      <a:pt x="425" y="141"/>
                      <a:pt x="420" y="140"/>
                      <a:pt x="413" y="137"/>
                    </a:cubicBezTo>
                    <a:close/>
                    <a:moveTo>
                      <a:pt x="224" y="0"/>
                    </a:moveTo>
                    <a:cubicBezTo>
                      <a:pt x="198" y="0"/>
                      <a:pt x="172" y="6"/>
                      <a:pt x="147" y="17"/>
                    </a:cubicBezTo>
                    <a:cubicBezTo>
                      <a:pt x="44" y="60"/>
                      <a:pt x="1" y="172"/>
                      <a:pt x="44" y="275"/>
                    </a:cubicBezTo>
                    <a:cubicBezTo>
                      <a:pt x="87" y="352"/>
                      <a:pt x="147" y="421"/>
                      <a:pt x="216" y="472"/>
                    </a:cubicBezTo>
                    <a:cubicBezTo>
                      <a:pt x="291" y="510"/>
                      <a:pt x="371" y="534"/>
                      <a:pt x="453" y="534"/>
                    </a:cubicBezTo>
                    <a:cubicBezTo>
                      <a:pt x="482" y="534"/>
                      <a:pt x="512" y="531"/>
                      <a:pt x="542" y="524"/>
                    </a:cubicBezTo>
                    <a:cubicBezTo>
                      <a:pt x="786" y="483"/>
                      <a:pt x="738" y="143"/>
                      <a:pt x="521" y="143"/>
                    </a:cubicBezTo>
                    <a:cubicBezTo>
                      <a:pt x="508" y="143"/>
                      <a:pt x="495" y="144"/>
                      <a:pt x="482" y="146"/>
                    </a:cubicBezTo>
                    <a:cubicBezTo>
                      <a:pt x="462" y="149"/>
                      <a:pt x="456" y="150"/>
                      <a:pt x="456" y="150"/>
                    </a:cubicBezTo>
                    <a:cubicBezTo>
                      <a:pt x="454" y="150"/>
                      <a:pt x="473" y="146"/>
                      <a:pt x="439" y="146"/>
                    </a:cubicBezTo>
                    <a:cubicBezTo>
                      <a:pt x="436" y="146"/>
                      <a:pt x="434" y="146"/>
                      <a:pt x="432" y="146"/>
                    </a:cubicBezTo>
                    <a:lnTo>
                      <a:pt x="432" y="146"/>
                    </a:lnTo>
                    <a:cubicBezTo>
                      <a:pt x="432" y="145"/>
                      <a:pt x="430" y="144"/>
                      <a:pt x="428" y="143"/>
                    </a:cubicBezTo>
                    <a:lnTo>
                      <a:pt x="428" y="143"/>
                    </a:lnTo>
                    <a:cubicBezTo>
                      <a:pt x="427" y="142"/>
                      <a:pt x="427" y="142"/>
                      <a:pt x="426" y="141"/>
                    </a:cubicBezTo>
                    <a:lnTo>
                      <a:pt x="426" y="141"/>
                    </a:lnTo>
                    <a:cubicBezTo>
                      <a:pt x="428" y="141"/>
                      <a:pt x="430" y="142"/>
                      <a:pt x="431" y="142"/>
                    </a:cubicBezTo>
                    <a:cubicBezTo>
                      <a:pt x="439" y="142"/>
                      <a:pt x="425" y="132"/>
                      <a:pt x="421" y="132"/>
                    </a:cubicBezTo>
                    <a:cubicBezTo>
                      <a:pt x="421" y="132"/>
                      <a:pt x="420" y="133"/>
                      <a:pt x="420" y="133"/>
                    </a:cubicBezTo>
                    <a:lnTo>
                      <a:pt x="420" y="133"/>
                    </a:lnTo>
                    <a:cubicBezTo>
                      <a:pt x="415" y="125"/>
                      <a:pt x="408" y="116"/>
                      <a:pt x="404" y="110"/>
                    </a:cubicBezTo>
                    <a:lnTo>
                      <a:pt x="404" y="110"/>
                    </a:lnTo>
                    <a:cubicBezTo>
                      <a:pt x="366" y="41"/>
                      <a:pt x="296" y="0"/>
                      <a:pt x="224"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2"/>
              <p:cNvSpPr/>
              <p:nvPr/>
            </p:nvSpPr>
            <p:spPr>
              <a:xfrm>
                <a:off x="2462575" y="1783975"/>
                <a:ext cx="31575" cy="21125"/>
              </a:xfrm>
              <a:custGeom>
                <a:rect b="b" l="l" r="r" t="t"/>
                <a:pathLst>
                  <a:path extrusionOk="0" h="845" w="1263">
                    <a:moveTo>
                      <a:pt x="997" y="0"/>
                    </a:moveTo>
                    <a:cubicBezTo>
                      <a:pt x="958" y="0"/>
                      <a:pt x="917" y="15"/>
                      <a:pt x="879" y="51"/>
                    </a:cubicBezTo>
                    <a:cubicBezTo>
                      <a:pt x="690" y="241"/>
                      <a:pt x="467" y="387"/>
                      <a:pt x="209" y="481"/>
                    </a:cubicBezTo>
                    <a:cubicBezTo>
                      <a:pt x="0" y="551"/>
                      <a:pt x="105" y="844"/>
                      <a:pt x="305" y="844"/>
                    </a:cubicBezTo>
                    <a:cubicBezTo>
                      <a:pt x="326" y="844"/>
                      <a:pt x="349" y="841"/>
                      <a:pt x="373" y="833"/>
                    </a:cubicBezTo>
                    <a:cubicBezTo>
                      <a:pt x="656" y="739"/>
                      <a:pt x="914" y="567"/>
                      <a:pt x="1120" y="352"/>
                    </a:cubicBezTo>
                    <a:cubicBezTo>
                      <a:pt x="1263" y="216"/>
                      <a:pt x="1142" y="0"/>
                      <a:pt x="99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2"/>
              <p:cNvSpPr/>
              <p:nvPr/>
            </p:nvSpPr>
            <p:spPr>
              <a:xfrm>
                <a:off x="2427575" y="1782750"/>
                <a:ext cx="25200" cy="18175"/>
              </a:xfrm>
              <a:custGeom>
                <a:rect b="b" l="l" r="r" t="t"/>
                <a:pathLst>
                  <a:path extrusionOk="0" h="727" w="1008">
                    <a:moveTo>
                      <a:pt x="273" y="1"/>
                    </a:moveTo>
                    <a:cubicBezTo>
                      <a:pt x="134" y="1"/>
                      <a:pt x="1" y="170"/>
                      <a:pt x="114" y="315"/>
                    </a:cubicBezTo>
                    <a:cubicBezTo>
                      <a:pt x="260" y="496"/>
                      <a:pt x="449" y="633"/>
                      <a:pt x="664" y="710"/>
                    </a:cubicBezTo>
                    <a:cubicBezTo>
                      <a:pt x="691" y="721"/>
                      <a:pt x="716" y="726"/>
                      <a:pt x="739" y="726"/>
                    </a:cubicBezTo>
                    <a:cubicBezTo>
                      <a:pt x="923" y="726"/>
                      <a:pt x="1007" y="432"/>
                      <a:pt x="802" y="341"/>
                    </a:cubicBezTo>
                    <a:cubicBezTo>
                      <a:pt x="647" y="290"/>
                      <a:pt x="518" y="195"/>
                      <a:pt x="415" y="75"/>
                    </a:cubicBezTo>
                    <a:cubicBezTo>
                      <a:pt x="374" y="23"/>
                      <a:pt x="323" y="1"/>
                      <a:pt x="273"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2"/>
              <p:cNvSpPr/>
              <p:nvPr/>
            </p:nvSpPr>
            <p:spPr>
              <a:xfrm>
                <a:off x="2594050" y="1726075"/>
                <a:ext cx="26475" cy="11300"/>
              </a:xfrm>
              <a:custGeom>
                <a:rect b="b" l="l" r="r" t="t"/>
                <a:pathLst>
                  <a:path extrusionOk="0" h="452" w="1059">
                    <a:moveTo>
                      <a:pt x="277" y="1"/>
                    </a:moveTo>
                    <a:cubicBezTo>
                      <a:pt x="89" y="1"/>
                      <a:pt x="0" y="306"/>
                      <a:pt x="208" y="383"/>
                    </a:cubicBezTo>
                    <a:cubicBezTo>
                      <a:pt x="330" y="428"/>
                      <a:pt x="457" y="452"/>
                      <a:pt x="583" y="452"/>
                    </a:cubicBezTo>
                    <a:cubicBezTo>
                      <a:pt x="697" y="452"/>
                      <a:pt x="811" y="432"/>
                      <a:pt x="921" y="391"/>
                    </a:cubicBezTo>
                    <a:cubicBezTo>
                      <a:pt x="1016" y="349"/>
                      <a:pt x="1059" y="237"/>
                      <a:pt x="1016" y="134"/>
                    </a:cubicBezTo>
                    <a:cubicBezTo>
                      <a:pt x="984" y="64"/>
                      <a:pt x="915" y="23"/>
                      <a:pt x="840" y="23"/>
                    </a:cubicBezTo>
                    <a:cubicBezTo>
                      <a:pt x="813" y="23"/>
                      <a:pt x="785" y="28"/>
                      <a:pt x="758" y="39"/>
                    </a:cubicBezTo>
                    <a:cubicBezTo>
                      <a:pt x="701" y="57"/>
                      <a:pt x="642" y="66"/>
                      <a:pt x="584" y="66"/>
                    </a:cubicBezTo>
                    <a:cubicBezTo>
                      <a:pt x="502" y="66"/>
                      <a:pt x="421" y="49"/>
                      <a:pt x="346" y="13"/>
                    </a:cubicBezTo>
                    <a:cubicBezTo>
                      <a:pt x="322" y="5"/>
                      <a:pt x="299" y="1"/>
                      <a:pt x="277"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2"/>
              <p:cNvSpPr/>
              <p:nvPr/>
            </p:nvSpPr>
            <p:spPr>
              <a:xfrm>
                <a:off x="2568525" y="1710100"/>
                <a:ext cx="21100" cy="15775"/>
              </a:xfrm>
              <a:custGeom>
                <a:rect b="b" l="l" r="r" t="t"/>
                <a:pathLst>
                  <a:path extrusionOk="0" h="631" w="844">
                    <a:moveTo>
                      <a:pt x="222" y="0"/>
                    </a:moveTo>
                    <a:cubicBezTo>
                      <a:pt x="197" y="0"/>
                      <a:pt x="171" y="6"/>
                      <a:pt x="147" y="17"/>
                    </a:cubicBezTo>
                    <a:cubicBezTo>
                      <a:pt x="44" y="60"/>
                      <a:pt x="1" y="180"/>
                      <a:pt x="44" y="274"/>
                    </a:cubicBezTo>
                    <a:cubicBezTo>
                      <a:pt x="147" y="446"/>
                      <a:pt x="301" y="567"/>
                      <a:pt x="490" y="618"/>
                    </a:cubicBezTo>
                    <a:cubicBezTo>
                      <a:pt x="515" y="627"/>
                      <a:pt x="539" y="631"/>
                      <a:pt x="561" y="631"/>
                    </a:cubicBezTo>
                    <a:cubicBezTo>
                      <a:pt x="755" y="631"/>
                      <a:pt x="844" y="327"/>
                      <a:pt x="628" y="257"/>
                    </a:cubicBezTo>
                    <a:cubicBezTo>
                      <a:pt x="542" y="231"/>
                      <a:pt x="456" y="189"/>
                      <a:pt x="396" y="120"/>
                    </a:cubicBezTo>
                    <a:cubicBezTo>
                      <a:pt x="364" y="44"/>
                      <a:pt x="295" y="0"/>
                      <a:pt x="222"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2"/>
              <p:cNvSpPr/>
              <p:nvPr/>
            </p:nvSpPr>
            <p:spPr>
              <a:xfrm>
                <a:off x="2668975" y="1594325"/>
                <a:ext cx="23725" cy="12700"/>
              </a:xfrm>
              <a:custGeom>
                <a:rect b="b" l="l" r="r" t="t"/>
                <a:pathLst>
                  <a:path extrusionOk="0" h="508" w="949">
                    <a:moveTo>
                      <a:pt x="729" y="0"/>
                    </a:moveTo>
                    <a:cubicBezTo>
                      <a:pt x="702" y="0"/>
                      <a:pt x="675" y="6"/>
                      <a:pt x="648" y="17"/>
                    </a:cubicBezTo>
                    <a:cubicBezTo>
                      <a:pt x="510" y="69"/>
                      <a:pt x="373" y="103"/>
                      <a:pt x="235" y="120"/>
                    </a:cubicBezTo>
                    <a:cubicBezTo>
                      <a:pt x="1" y="179"/>
                      <a:pt x="52" y="507"/>
                      <a:pt x="278" y="507"/>
                    </a:cubicBezTo>
                    <a:cubicBezTo>
                      <a:pt x="284" y="507"/>
                      <a:pt x="290" y="507"/>
                      <a:pt x="296" y="507"/>
                    </a:cubicBezTo>
                    <a:cubicBezTo>
                      <a:pt x="467" y="481"/>
                      <a:pt x="639" y="438"/>
                      <a:pt x="811" y="378"/>
                    </a:cubicBezTo>
                    <a:cubicBezTo>
                      <a:pt x="906" y="335"/>
                      <a:pt x="949" y="215"/>
                      <a:pt x="906" y="120"/>
                    </a:cubicBezTo>
                    <a:cubicBezTo>
                      <a:pt x="874" y="44"/>
                      <a:pt x="804" y="0"/>
                      <a:pt x="72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2"/>
              <p:cNvSpPr/>
              <p:nvPr/>
            </p:nvSpPr>
            <p:spPr>
              <a:xfrm>
                <a:off x="2698325" y="1576700"/>
                <a:ext cx="22500" cy="19675"/>
              </a:xfrm>
              <a:custGeom>
                <a:rect b="b" l="l" r="r" t="t"/>
                <a:pathLst>
                  <a:path extrusionOk="0" h="787" w="900">
                    <a:moveTo>
                      <a:pt x="622" y="1"/>
                    </a:moveTo>
                    <a:cubicBezTo>
                      <a:pt x="567" y="1"/>
                      <a:pt x="512" y="26"/>
                      <a:pt x="470" y="86"/>
                    </a:cubicBezTo>
                    <a:cubicBezTo>
                      <a:pt x="385" y="224"/>
                      <a:pt x="281" y="344"/>
                      <a:pt x="161" y="438"/>
                    </a:cubicBezTo>
                    <a:cubicBezTo>
                      <a:pt x="0" y="564"/>
                      <a:pt x="135" y="787"/>
                      <a:pt x="298" y="787"/>
                    </a:cubicBezTo>
                    <a:cubicBezTo>
                      <a:pt x="335" y="787"/>
                      <a:pt x="373" y="775"/>
                      <a:pt x="410" y="748"/>
                    </a:cubicBezTo>
                    <a:cubicBezTo>
                      <a:pt x="556" y="619"/>
                      <a:pt x="685" y="481"/>
                      <a:pt x="788" y="318"/>
                    </a:cubicBezTo>
                    <a:cubicBezTo>
                      <a:pt x="899" y="164"/>
                      <a:pt x="762" y="1"/>
                      <a:pt x="622"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 name="Google Shape;2237;p32"/>
            <p:cNvGrpSpPr/>
            <p:nvPr/>
          </p:nvGrpSpPr>
          <p:grpSpPr>
            <a:xfrm flipH="1">
              <a:off x="327205" y="1682502"/>
              <a:ext cx="265168" cy="399778"/>
              <a:chOff x="630805" y="4439502"/>
              <a:chExt cx="265168" cy="399778"/>
            </a:xfrm>
          </p:grpSpPr>
          <p:grpSp>
            <p:nvGrpSpPr>
              <p:cNvPr id="2238" name="Google Shape;2238;p32"/>
              <p:cNvGrpSpPr/>
              <p:nvPr/>
            </p:nvGrpSpPr>
            <p:grpSpPr>
              <a:xfrm>
                <a:off x="713088" y="4439502"/>
                <a:ext cx="182885" cy="164598"/>
                <a:chOff x="789375" y="1331850"/>
                <a:chExt cx="141925" cy="126750"/>
              </a:xfrm>
            </p:grpSpPr>
            <p:sp>
              <p:nvSpPr>
                <p:cNvPr id="2239" name="Google Shape;2239;p32"/>
                <p:cNvSpPr/>
                <p:nvPr/>
              </p:nvSpPr>
              <p:spPr>
                <a:xfrm>
                  <a:off x="789375" y="1331850"/>
                  <a:ext cx="141925" cy="126750"/>
                </a:xfrm>
                <a:custGeom>
                  <a:rect b="b" l="l" r="r" t="t"/>
                  <a:pathLst>
                    <a:path extrusionOk="0" h="5070" w="5677">
                      <a:moveTo>
                        <a:pt x="2971" y="0"/>
                      </a:moveTo>
                      <a:cubicBezTo>
                        <a:pt x="1762" y="0"/>
                        <a:pt x="688" y="818"/>
                        <a:pt x="299" y="2067"/>
                      </a:cubicBezTo>
                      <a:cubicBezTo>
                        <a:pt x="1" y="3010"/>
                        <a:pt x="274" y="4045"/>
                        <a:pt x="1101" y="4616"/>
                      </a:cubicBezTo>
                      <a:cubicBezTo>
                        <a:pt x="1546" y="4927"/>
                        <a:pt x="2049" y="5069"/>
                        <a:pt x="2550" y="5069"/>
                      </a:cubicBezTo>
                      <a:cubicBezTo>
                        <a:pt x="3606" y="5069"/>
                        <a:pt x="4654" y="4439"/>
                        <a:pt x="5131" y="3441"/>
                      </a:cubicBezTo>
                      <a:cubicBezTo>
                        <a:pt x="5677" y="2291"/>
                        <a:pt x="5189" y="652"/>
                        <a:pt x="3939" y="181"/>
                      </a:cubicBezTo>
                      <a:cubicBezTo>
                        <a:pt x="3774" y="123"/>
                        <a:pt x="3600" y="73"/>
                        <a:pt x="3435" y="40"/>
                      </a:cubicBezTo>
                      <a:cubicBezTo>
                        <a:pt x="3279" y="13"/>
                        <a:pt x="3124" y="0"/>
                        <a:pt x="29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2"/>
                <p:cNvSpPr/>
                <p:nvPr/>
              </p:nvSpPr>
              <p:spPr>
                <a:xfrm>
                  <a:off x="841500" y="1342425"/>
                  <a:ext cx="29200" cy="22100"/>
                </a:xfrm>
                <a:custGeom>
                  <a:rect b="b" l="l" r="r" t="t"/>
                  <a:pathLst>
                    <a:path extrusionOk="0" h="884" w="1168">
                      <a:moveTo>
                        <a:pt x="754" y="0"/>
                      </a:moveTo>
                      <a:cubicBezTo>
                        <a:pt x="699" y="0"/>
                        <a:pt x="641" y="10"/>
                        <a:pt x="580" y="31"/>
                      </a:cubicBezTo>
                      <a:cubicBezTo>
                        <a:pt x="456" y="72"/>
                        <a:pt x="340" y="130"/>
                        <a:pt x="233" y="205"/>
                      </a:cubicBezTo>
                      <a:cubicBezTo>
                        <a:pt x="75" y="312"/>
                        <a:pt x="1" y="519"/>
                        <a:pt x="100" y="701"/>
                      </a:cubicBezTo>
                      <a:cubicBezTo>
                        <a:pt x="163" y="804"/>
                        <a:pt x="303" y="884"/>
                        <a:pt x="434" y="884"/>
                      </a:cubicBezTo>
                      <a:cubicBezTo>
                        <a:pt x="492" y="884"/>
                        <a:pt x="549" y="869"/>
                        <a:pt x="597" y="833"/>
                      </a:cubicBezTo>
                      <a:cubicBezTo>
                        <a:pt x="671" y="775"/>
                        <a:pt x="746" y="734"/>
                        <a:pt x="828" y="693"/>
                      </a:cubicBezTo>
                      <a:cubicBezTo>
                        <a:pt x="870" y="676"/>
                        <a:pt x="911" y="660"/>
                        <a:pt x="944" y="643"/>
                      </a:cubicBezTo>
                      <a:cubicBezTo>
                        <a:pt x="1043" y="593"/>
                        <a:pt x="1093" y="502"/>
                        <a:pt x="1126" y="403"/>
                      </a:cubicBezTo>
                      <a:cubicBezTo>
                        <a:pt x="1168" y="320"/>
                        <a:pt x="1126" y="171"/>
                        <a:pt x="1052" y="105"/>
                      </a:cubicBezTo>
                      <a:cubicBezTo>
                        <a:pt x="955" y="35"/>
                        <a:pt x="858" y="0"/>
                        <a:pt x="75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 name="Google Shape;2241;p32"/>
              <p:cNvGrpSpPr/>
              <p:nvPr/>
            </p:nvGrpSpPr>
            <p:grpSpPr>
              <a:xfrm>
                <a:off x="630805" y="4691146"/>
                <a:ext cx="164588" cy="148133"/>
                <a:chOff x="915350" y="1147900"/>
                <a:chExt cx="145050" cy="125675"/>
              </a:xfrm>
            </p:grpSpPr>
            <p:sp>
              <p:nvSpPr>
                <p:cNvPr id="2242" name="Google Shape;2242;p32"/>
                <p:cNvSpPr/>
                <p:nvPr/>
              </p:nvSpPr>
              <p:spPr>
                <a:xfrm>
                  <a:off x="915350" y="1147900"/>
                  <a:ext cx="145050" cy="125675"/>
                </a:xfrm>
                <a:custGeom>
                  <a:rect b="b" l="l" r="r" t="t"/>
                  <a:pathLst>
                    <a:path extrusionOk="0" h="5027" w="5802">
                      <a:moveTo>
                        <a:pt x="2761" y="772"/>
                      </a:moveTo>
                      <a:cubicBezTo>
                        <a:pt x="2984" y="772"/>
                        <a:pt x="3215" y="814"/>
                        <a:pt x="3443" y="903"/>
                      </a:cubicBezTo>
                      <a:cubicBezTo>
                        <a:pt x="4436" y="1292"/>
                        <a:pt x="4874" y="2417"/>
                        <a:pt x="4403" y="3360"/>
                      </a:cubicBezTo>
                      <a:cubicBezTo>
                        <a:pt x="4394" y="3385"/>
                        <a:pt x="4386" y="3410"/>
                        <a:pt x="4370" y="3435"/>
                      </a:cubicBezTo>
                      <a:cubicBezTo>
                        <a:pt x="4353" y="3468"/>
                        <a:pt x="4328" y="3493"/>
                        <a:pt x="4312" y="3509"/>
                      </a:cubicBezTo>
                      <a:cubicBezTo>
                        <a:pt x="3964" y="3990"/>
                        <a:pt x="3438" y="4252"/>
                        <a:pt x="2881" y="4252"/>
                      </a:cubicBezTo>
                      <a:cubicBezTo>
                        <a:pt x="2642" y="4252"/>
                        <a:pt x="2398" y="4204"/>
                        <a:pt x="2160" y="4105"/>
                      </a:cubicBezTo>
                      <a:cubicBezTo>
                        <a:pt x="1399" y="3791"/>
                        <a:pt x="861" y="3004"/>
                        <a:pt x="1052" y="2161"/>
                      </a:cubicBezTo>
                      <a:cubicBezTo>
                        <a:pt x="1252" y="1307"/>
                        <a:pt x="1962" y="772"/>
                        <a:pt x="2761" y="772"/>
                      </a:cubicBezTo>
                      <a:close/>
                      <a:moveTo>
                        <a:pt x="2734" y="1"/>
                      </a:moveTo>
                      <a:cubicBezTo>
                        <a:pt x="1582" y="1"/>
                        <a:pt x="558" y="770"/>
                        <a:pt x="274" y="2003"/>
                      </a:cubicBezTo>
                      <a:cubicBezTo>
                        <a:pt x="1" y="3220"/>
                        <a:pt x="770" y="4361"/>
                        <a:pt x="1879" y="4817"/>
                      </a:cubicBezTo>
                      <a:cubicBezTo>
                        <a:pt x="2221" y="4958"/>
                        <a:pt x="2572" y="5026"/>
                        <a:pt x="2915" y="5026"/>
                      </a:cubicBezTo>
                      <a:cubicBezTo>
                        <a:pt x="3718" y="5026"/>
                        <a:pt x="4478" y="4652"/>
                        <a:pt x="4982" y="3956"/>
                      </a:cubicBezTo>
                      <a:cubicBezTo>
                        <a:pt x="5015" y="3923"/>
                        <a:pt x="5040" y="3890"/>
                        <a:pt x="5065" y="3848"/>
                      </a:cubicBezTo>
                      <a:cubicBezTo>
                        <a:pt x="5089" y="3807"/>
                        <a:pt x="5106" y="3774"/>
                        <a:pt x="5114" y="3741"/>
                      </a:cubicBezTo>
                      <a:cubicBezTo>
                        <a:pt x="5801" y="2384"/>
                        <a:pt x="5156" y="754"/>
                        <a:pt x="3724" y="191"/>
                      </a:cubicBezTo>
                      <a:cubicBezTo>
                        <a:pt x="3393" y="62"/>
                        <a:pt x="3058" y="1"/>
                        <a:pt x="27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2"/>
                <p:cNvSpPr/>
                <p:nvPr/>
              </p:nvSpPr>
              <p:spPr>
                <a:xfrm>
                  <a:off x="936875" y="1167200"/>
                  <a:ext cx="100350" cy="87025"/>
                </a:xfrm>
                <a:custGeom>
                  <a:rect b="b" l="l" r="r" t="t"/>
                  <a:pathLst>
                    <a:path extrusionOk="0" h="3481" w="4014">
                      <a:moveTo>
                        <a:pt x="1875" y="359"/>
                      </a:moveTo>
                      <a:cubicBezTo>
                        <a:pt x="1952" y="359"/>
                        <a:pt x="2031" y="366"/>
                        <a:pt x="2110" y="379"/>
                      </a:cubicBezTo>
                      <a:cubicBezTo>
                        <a:pt x="3111" y="545"/>
                        <a:pt x="3724" y="1595"/>
                        <a:pt x="3219" y="2497"/>
                      </a:cubicBezTo>
                      <a:cubicBezTo>
                        <a:pt x="2949" y="2913"/>
                        <a:pt x="2491" y="3104"/>
                        <a:pt x="2026" y="3104"/>
                      </a:cubicBezTo>
                      <a:cubicBezTo>
                        <a:pt x="1307" y="3104"/>
                        <a:pt x="572" y="2646"/>
                        <a:pt x="497" y="1852"/>
                      </a:cubicBezTo>
                      <a:cubicBezTo>
                        <a:pt x="421" y="1023"/>
                        <a:pt x="1087" y="359"/>
                        <a:pt x="1875" y="359"/>
                      </a:cubicBezTo>
                      <a:close/>
                      <a:moveTo>
                        <a:pt x="1900" y="0"/>
                      </a:moveTo>
                      <a:cubicBezTo>
                        <a:pt x="1101" y="0"/>
                        <a:pt x="391" y="535"/>
                        <a:pt x="191" y="1389"/>
                      </a:cubicBezTo>
                      <a:cubicBezTo>
                        <a:pt x="0" y="2232"/>
                        <a:pt x="538" y="3019"/>
                        <a:pt x="1299" y="3333"/>
                      </a:cubicBezTo>
                      <a:cubicBezTo>
                        <a:pt x="1537" y="3432"/>
                        <a:pt x="1781" y="3480"/>
                        <a:pt x="2020" y="3480"/>
                      </a:cubicBezTo>
                      <a:cubicBezTo>
                        <a:pt x="2577" y="3480"/>
                        <a:pt x="3103" y="3218"/>
                        <a:pt x="3451" y="2737"/>
                      </a:cubicBezTo>
                      <a:cubicBezTo>
                        <a:pt x="3467" y="2721"/>
                        <a:pt x="3492" y="2696"/>
                        <a:pt x="3509" y="2663"/>
                      </a:cubicBezTo>
                      <a:cubicBezTo>
                        <a:pt x="3525" y="2638"/>
                        <a:pt x="3533" y="2613"/>
                        <a:pt x="3542" y="2588"/>
                      </a:cubicBezTo>
                      <a:cubicBezTo>
                        <a:pt x="4013" y="1645"/>
                        <a:pt x="3575" y="520"/>
                        <a:pt x="2582" y="131"/>
                      </a:cubicBezTo>
                      <a:cubicBezTo>
                        <a:pt x="2354" y="42"/>
                        <a:pt x="2123" y="0"/>
                        <a:pt x="19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2"/>
                <p:cNvSpPr/>
                <p:nvPr/>
              </p:nvSpPr>
              <p:spPr>
                <a:xfrm>
                  <a:off x="936875" y="1167200"/>
                  <a:ext cx="100350" cy="87025"/>
                </a:xfrm>
                <a:custGeom>
                  <a:rect b="b" l="l" r="r" t="t"/>
                  <a:pathLst>
                    <a:path extrusionOk="0" h="3481" w="4014">
                      <a:moveTo>
                        <a:pt x="1875" y="359"/>
                      </a:moveTo>
                      <a:cubicBezTo>
                        <a:pt x="1952" y="359"/>
                        <a:pt x="2031" y="366"/>
                        <a:pt x="2110" y="379"/>
                      </a:cubicBezTo>
                      <a:cubicBezTo>
                        <a:pt x="3111" y="545"/>
                        <a:pt x="3724" y="1595"/>
                        <a:pt x="3219" y="2497"/>
                      </a:cubicBezTo>
                      <a:cubicBezTo>
                        <a:pt x="2949" y="2913"/>
                        <a:pt x="2491" y="3104"/>
                        <a:pt x="2026" y="3104"/>
                      </a:cubicBezTo>
                      <a:cubicBezTo>
                        <a:pt x="1307" y="3104"/>
                        <a:pt x="572" y="2646"/>
                        <a:pt x="497" y="1852"/>
                      </a:cubicBezTo>
                      <a:cubicBezTo>
                        <a:pt x="421" y="1023"/>
                        <a:pt x="1087" y="359"/>
                        <a:pt x="1875" y="359"/>
                      </a:cubicBezTo>
                      <a:close/>
                      <a:moveTo>
                        <a:pt x="1900" y="0"/>
                      </a:moveTo>
                      <a:cubicBezTo>
                        <a:pt x="1101" y="0"/>
                        <a:pt x="391" y="535"/>
                        <a:pt x="191" y="1389"/>
                      </a:cubicBezTo>
                      <a:cubicBezTo>
                        <a:pt x="0" y="2232"/>
                        <a:pt x="538" y="3019"/>
                        <a:pt x="1299" y="3333"/>
                      </a:cubicBezTo>
                      <a:cubicBezTo>
                        <a:pt x="1537" y="3432"/>
                        <a:pt x="1781" y="3480"/>
                        <a:pt x="2020" y="3480"/>
                      </a:cubicBezTo>
                      <a:cubicBezTo>
                        <a:pt x="2577" y="3480"/>
                        <a:pt x="3103" y="3218"/>
                        <a:pt x="3451" y="2737"/>
                      </a:cubicBezTo>
                      <a:cubicBezTo>
                        <a:pt x="3467" y="2721"/>
                        <a:pt x="3492" y="2696"/>
                        <a:pt x="3509" y="2663"/>
                      </a:cubicBezTo>
                      <a:cubicBezTo>
                        <a:pt x="3525" y="2638"/>
                        <a:pt x="3533" y="2613"/>
                        <a:pt x="3542" y="2588"/>
                      </a:cubicBezTo>
                      <a:cubicBezTo>
                        <a:pt x="4013" y="1645"/>
                        <a:pt x="3575" y="520"/>
                        <a:pt x="2582" y="131"/>
                      </a:cubicBezTo>
                      <a:cubicBezTo>
                        <a:pt x="2354" y="42"/>
                        <a:pt x="2123" y="0"/>
                        <a:pt x="1900"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45" name="Google Shape;2245;p32"/>
            <p:cNvSpPr/>
            <p:nvPr/>
          </p:nvSpPr>
          <p:spPr>
            <a:xfrm>
              <a:off x="192200" y="2165300"/>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2"/>
            <p:cNvSpPr/>
            <p:nvPr/>
          </p:nvSpPr>
          <p:spPr>
            <a:xfrm>
              <a:off x="260738" y="859450"/>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0" name="Shape 2250"/>
        <p:cNvGrpSpPr/>
        <p:nvPr/>
      </p:nvGrpSpPr>
      <p:grpSpPr>
        <a:xfrm>
          <a:off x="0" y="0"/>
          <a:ext cx="0" cy="0"/>
          <a:chOff x="0" y="0"/>
          <a:chExt cx="0" cy="0"/>
        </a:xfrm>
      </p:grpSpPr>
      <p:sp>
        <p:nvSpPr>
          <p:cNvPr id="2251" name="Google Shape;2251;p33"/>
          <p:cNvSpPr txBox="1"/>
          <p:nvPr>
            <p:ph type="title"/>
          </p:nvPr>
        </p:nvSpPr>
        <p:spPr>
          <a:xfrm>
            <a:off x="713100" y="1428750"/>
            <a:ext cx="5023200" cy="228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2252" name="Google Shape;2252;p33"/>
          <p:cNvGrpSpPr/>
          <p:nvPr/>
        </p:nvGrpSpPr>
        <p:grpSpPr>
          <a:xfrm>
            <a:off x="5690688" y="1202425"/>
            <a:ext cx="2785950" cy="2327025"/>
            <a:chOff x="5690688" y="1202425"/>
            <a:chExt cx="2785950" cy="2327025"/>
          </a:xfrm>
        </p:grpSpPr>
        <p:sp>
          <p:nvSpPr>
            <p:cNvPr id="2253" name="Google Shape;2253;p33"/>
            <p:cNvSpPr/>
            <p:nvPr/>
          </p:nvSpPr>
          <p:spPr>
            <a:xfrm>
              <a:off x="5987700" y="1202425"/>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3"/>
            <p:cNvSpPr/>
            <p:nvPr/>
          </p:nvSpPr>
          <p:spPr>
            <a:xfrm>
              <a:off x="8097850" y="3300850"/>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3"/>
            <p:cNvSpPr/>
            <p:nvPr/>
          </p:nvSpPr>
          <p:spPr>
            <a:xfrm>
              <a:off x="5690688" y="2526000"/>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3"/>
            <p:cNvSpPr/>
            <p:nvPr/>
          </p:nvSpPr>
          <p:spPr>
            <a:xfrm>
              <a:off x="8385138" y="2914675"/>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 name="Google Shape;2257;p33"/>
          <p:cNvGrpSpPr/>
          <p:nvPr/>
        </p:nvGrpSpPr>
        <p:grpSpPr>
          <a:xfrm>
            <a:off x="713100" y="1247300"/>
            <a:ext cx="535163" cy="463600"/>
            <a:chOff x="713100" y="1247300"/>
            <a:chExt cx="535163" cy="463600"/>
          </a:xfrm>
        </p:grpSpPr>
        <p:sp>
          <p:nvSpPr>
            <p:cNvPr id="2258" name="Google Shape;2258;p33"/>
            <p:cNvSpPr/>
            <p:nvPr/>
          </p:nvSpPr>
          <p:spPr>
            <a:xfrm>
              <a:off x="713100" y="1482300"/>
              <a:ext cx="228600" cy="228600"/>
            </a:xfrm>
            <a:prstGeom prst="plaque">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3"/>
            <p:cNvSpPr/>
            <p:nvPr/>
          </p:nvSpPr>
          <p:spPr>
            <a:xfrm>
              <a:off x="1156763" y="1247300"/>
              <a:ext cx="91500" cy="91500"/>
            </a:xfrm>
            <a:prstGeom prst="ellipse">
              <a:avLst/>
            </a:prstGeom>
            <a:noFill/>
            <a:ln cap="flat" cmpd="sng" w="2857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 name="Google Shape;2260;p33"/>
          <p:cNvGrpSpPr/>
          <p:nvPr/>
        </p:nvGrpSpPr>
        <p:grpSpPr>
          <a:xfrm>
            <a:off x="5919235" y="539390"/>
            <a:ext cx="2511388" cy="4064718"/>
            <a:chOff x="5919235" y="539390"/>
            <a:chExt cx="2511388" cy="4064718"/>
          </a:xfrm>
        </p:grpSpPr>
        <p:sp>
          <p:nvSpPr>
            <p:cNvPr id="2261" name="Google Shape;2261;p33"/>
            <p:cNvSpPr/>
            <p:nvPr/>
          </p:nvSpPr>
          <p:spPr>
            <a:xfrm>
              <a:off x="5919275" y="4314400"/>
              <a:ext cx="2511300" cy="183000"/>
            </a:xfrm>
            <a:prstGeom prst="ellipse">
              <a:avLst/>
            </a:prstGeom>
            <a:solidFill>
              <a:srgbClr val="D69069">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a:t>
              </a:r>
              <a:endParaRPr/>
            </a:p>
          </p:txBody>
        </p:sp>
        <p:sp>
          <p:nvSpPr>
            <p:cNvPr id="2262" name="Google Shape;2262;p33"/>
            <p:cNvSpPr/>
            <p:nvPr/>
          </p:nvSpPr>
          <p:spPr>
            <a:xfrm>
              <a:off x="7183017" y="1692542"/>
              <a:ext cx="194737" cy="508007"/>
            </a:xfrm>
            <a:custGeom>
              <a:rect b="b" l="l" r="r" t="t"/>
              <a:pathLst>
                <a:path extrusionOk="0" h="6313" w="2420">
                  <a:moveTo>
                    <a:pt x="635" y="1"/>
                  </a:moveTo>
                  <a:cubicBezTo>
                    <a:pt x="425" y="1"/>
                    <a:pt x="246" y="318"/>
                    <a:pt x="246" y="509"/>
                  </a:cubicBezTo>
                  <a:cubicBezTo>
                    <a:pt x="254" y="757"/>
                    <a:pt x="387" y="1022"/>
                    <a:pt x="503" y="1237"/>
                  </a:cubicBezTo>
                  <a:cubicBezTo>
                    <a:pt x="478" y="1229"/>
                    <a:pt x="461" y="1212"/>
                    <a:pt x="436" y="1204"/>
                  </a:cubicBezTo>
                  <a:cubicBezTo>
                    <a:pt x="400" y="1189"/>
                    <a:pt x="363" y="1181"/>
                    <a:pt x="327" y="1181"/>
                  </a:cubicBezTo>
                  <a:cubicBezTo>
                    <a:pt x="152" y="1181"/>
                    <a:pt x="1" y="1348"/>
                    <a:pt x="14" y="1527"/>
                  </a:cubicBezTo>
                  <a:cubicBezTo>
                    <a:pt x="23" y="1783"/>
                    <a:pt x="263" y="2031"/>
                    <a:pt x="428" y="2214"/>
                  </a:cubicBezTo>
                  <a:cubicBezTo>
                    <a:pt x="536" y="2329"/>
                    <a:pt x="643" y="2437"/>
                    <a:pt x="759" y="2544"/>
                  </a:cubicBezTo>
                  <a:cubicBezTo>
                    <a:pt x="527" y="2561"/>
                    <a:pt x="321" y="2660"/>
                    <a:pt x="370" y="2950"/>
                  </a:cubicBezTo>
                  <a:cubicBezTo>
                    <a:pt x="412" y="3182"/>
                    <a:pt x="577" y="3397"/>
                    <a:pt x="776" y="3554"/>
                  </a:cubicBezTo>
                  <a:cubicBezTo>
                    <a:pt x="743" y="3570"/>
                    <a:pt x="709" y="3595"/>
                    <a:pt x="693" y="3620"/>
                  </a:cubicBezTo>
                  <a:cubicBezTo>
                    <a:pt x="585" y="3752"/>
                    <a:pt x="660" y="3943"/>
                    <a:pt x="718" y="4075"/>
                  </a:cubicBezTo>
                  <a:cubicBezTo>
                    <a:pt x="858" y="4365"/>
                    <a:pt x="1098" y="4588"/>
                    <a:pt x="1314" y="4812"/>
                  </a:cubicBezTo>
                  <a:cubicBezTo>
                    <a:pt x="1355" y="4853"/>
                    <a:pt x="1520" y="4985"/>
                    <a:pt x="1669" y="5118"/>
                  </a:cubicBezTo>
                  <a:cubicBezTo>
                    <a:pt x="1802" y="5515"/>
                    <a:pt x="1967" y="5904"/>
                    <a:pt x="2199" y="6268"/>
                  </a:cubicBezTo>
                  <a:cubicBezTo>
                    <a:pt x="2221" y="6299"/>
                    <a:pt x="2250" y="6312"/>
                    <a:pt x="2280" y="6312"/>
                  </a:cubicBezTo>
                  <a:cubicBezTo>
                    <a:pt x="2350" y="6312"/>
                    <a:pt x="2419" y="6236"/>
                    <a:pt x="2373" y="6160"/>
                  </a:cubicBezTo>
                  <a:cubicBezTo>
                    <a:pt x="2182" y="5862"/>
                    <a:pt x="2033" y="5556"/>
                    <a:pt x="1918" y="5234"/>
                  </a:cubicBezTo>
                  <a:cubicBezTo>
                    <a:pt x="1934" y="4870"/>
                    <a:pt x="2000" y="4514"/>
                    <a:pt x="2083" y="4141"/>
                  </a:cubicBezTo>
                  <a:cubicBezTo>
                    <a:pt x="2135" y="3925"/>
                    <a:pt x="2147" y="3341"/>
                    <a:pt x="1908" y="3341"/>
                  </a:cubicBezTo>
                  <a:cubicBezTo>
                    <a:pt x="1881" y="3341"/>
                    <a:pt x="1851" y="3348"/>
                    <a:pt x="1818" y="3364"/>
                  </a:cubicBezTo>
                  <a:cubicBezTo>
                    <a:pt x="1785" y="3380"/>
                    <a:pt x="1744" y="3405"/>
                    <a:pt x="1702" y="3438"/>
                  </a:cubicBezTo>
                  <a:cubicBezTo>
                    <a:pt x="1851" y="3157"/>
                    <a:pt x="2066" y="2900"/>
                    <a:pt x="2017" y="2561"/>
                  </a:cubicBezTo>
                  <a:cubicBezTo>
                    <a:pt x="1991" y="2387"/>
                    <a:pt x="1918" y="2324"/>
                    <a:pt x="1821" y="2324"/>
                  </a:cubicBezTo>
                  <a:cubicBezTo>
                    <a:pt x="1730" y="2324"/>
                    <a:pt x="1617" y="2381"/>
                    <a:pt x="1504" y="2453"/>
                  </a:cubicBezTo>
                  <a:cubicBezTo>
                    <a:pt x="1669" y="2305"/>
                    <a:pt x="1744" y="2023"/>
                    <a:pt x="1851" y="1833"/>
                  </a:cubicBezTo>
                  <a:cubicBezTo>
                    <a:pt x="1975" y="1634"/>
                    <a:pt x="2149" y="1370"/>
                    <a:pt x="2000" y="1138"/>
                  </a:cubicBezTo>
                  <a:cubicBezTo>
                    <a:pt x="1942" y="1052"/>
                    <a:pt x="1871" y="1019"/>
                    <a:pt x="1796" y="1019"/>
                  </a:cubicBezTo>
                  <a:cubicBezTo>
                    <a:pt x="1646" y="1019"/>
                    <a:pt x="1485" y="1152"/>
                    <a:pt x="1396" y="1262"/>
                  </a:cubicBezTo>
                  <a:cubicBezTo>
                    <a:pt x="1322" y="1345"/>
                    <a:pt x="1256" y="1452"/>
                    <a:pt x="1198" y="1560"/>
                  </a:cubicBezTo>
                  <a:cubicBezTo>
                    <a:pt x="1181" y="1394"/>
                    <a:pt x="1156" y="1229"/>
                    <a:pt x="1140" y="1080"/>
                  </a:cubicBezTo>
                  <a:cubicBezTo>
                    <a:pt x="1090" y="766"/>
                    <a:pt x="1049" y="302"/>
                    <a:pt x="801" y="71"/>
                  </a:cubicBezTo>
                  <a:cubicBezTo>
                    <a:pt x="745" y="22"/>
                    <a:pt x="689" y="1"/>
                    <a:pt x="6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3"/>
            <p:cNvSpPr/>
            <p:nvPr/>
          </p:nvSpPr>
          <p:spPr>
            <a:xfrm>
              <a:off x="7238380" y="1744767"/>
              <a:ext cx="92943" cy="360103"/>
            </a:xfrm>
            <a:custGeom>
              <a:rect b="b" l="l" r="r" t="t"/>
              <a:pathLst>
                <a:path extrusionOk="0" h="4475" w="1155">
                  <a:moveTo>
                    <a:pt x="48" y="1"/>
                  </a:moveTo>
                  <a:cubicBezTo>
                    <a:pt x="24" y="1"/>
                    <a:pt x="1" y="17"/>
                    <a:pt x="5" y="50"/>
                  </a:cubicBezTo>
                  <a:cubicBezTo>
                    <a:pt x="96" y="1565"/>
                    <a:pt x="526" y="3029"/>
                    <a:pt x="1039" y="4444"/>
                  </a:cubicBezTo>
                  <a:cubicBezTo>
                    <a:pt x="1048" y="4465"/>
                    <a:pt x="1067" y="4474"/>
                    <a:pt x="1087" y="4474"/>
                  </a:cubicBezTo>
                  <a:cubicBezTo>
                    <a:pt x="1120" y="4474"/>
                    <a:pt x="1154" y="4447"/>
                    <a:pt x="1139" y="4411"/>
                  </a:cubicBezTo>
                  <a:cubicBezTo>
                    <a:pt x="626" y="3004"/>
                    <a:pt x="195" y="1548"/>
                    <a:pt x="104" y="50"/>
                  </a:cubicBezTo>
                  <a:cubicBezTo>
                    <a:pt x="100" y="17"/>
                    <a:pt x="73" y="1"/>
                    <a:pt x="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3"/>
            <p:cNvSpPr/>
            <p:nvPr/>
          </p:nvSpPr>
          <p:spPr>
            <a:xfrm>
              <a:off x="7444786" y="1700670"/>
              <a:ext cx="220568" cy="498029"/>
            </a:xfrm>
            <a:custGeom>
              <a:rect b="b" l="l" r="r" t="t"/>
              <a:pathLst>
                <a:path extrusionOk="0" h="6189" w="2741">
                  <a:moveTo>
                    <a:pt x="2190" y="1"/>
                  </a:moveTo>
                  <a:cubicBezTo>
                    <a:pt x="2139" y="1"/>
                    <a:pt x="2087" y="19"/>
                    <a:pt x="2032" y="61"/>
                  </a:cubicBezTo>
                  <a:cubicBezTo>
                    <a:pt x="1767" y="276"/>
                    <a:pt x="1693" y="731"/>
                    <a:pt x="1627" y="1045"/>
                  </a:cubicBezTo>
                  <a:cubicBezTo>
                    <a:pt x="1602" y="1194"/>
                    <a:pt x="1561" y="1351"/>
                    <a:pt x="1536" y="1517"/>
                  </a:cubicBezTo>
                  <a:cubicBezTo>
                    <a:pt x="1486" y="1401"/>
                    <a:pt x="1428" y="1293"/>
                    <a:pt x="1362" y="1202"/>
                  </a:cubicBezTo>
                  <a:cubicBezTo>
                    <a:pt x="1277" y="1083"/>
                    <a:pt x="1113" y="940"/>
                    <a:pt x="961" y="940"/>
                  </a:cubicBezTo>
                  <a:cubicBezTo>
                    <a:pt x="891" y="940"/>
                    <a:pt x="823" y="970"/>
                    <a:pt x="766" y="1045"/>
                  </a:cubicBezTo>
                  <a:cubicBezTo>
                    <a:pt x="601" y="1269"/>
                    <a:pt x="750" y="1542"/>
                    <a:pt x="865" y="1748"/>
                  </a:cubicBezTo>
                  <a:cubicBezTo>
                    <a:pt x="965" y="1939"/>
                    <a:pt x="1014" y="2228"/>
                    <a:pt x="1172" y="2386"/>
                  </a:cubicBezTo>
                  <a:cubicBezTo>
                    <a:pt x="1058" y="2301"/>
                    <a:pt x="945" y="2237"/>
                    <a:pt x="851" y="2237"/>
                  </a:cubicBezTo>
                  <a:cubicBezTo>
                    <a:pt x="760" y="2237"/>
                    <a:pt x="687" y="2297"/>
                    <a:pt x="650" y="2460"/>
                  </a:cubicBezTo>
                  <a:cubicBezTo>
                    <a:pt x="584" y="2799"/>
                    <a:pt x="783" y="3072"/>
                    <a:pt x="907" y="3362"/>
                  </a:cubicBezTo>
                  <a:cubicBezTo>
                    <a:pt x="865" y="3321"/>
                    <a:pt x="832" y="3287"/>
                    <a:pt x="799" y="3271"/>
                  </a:cubicBezTo>
                  <a:cubicBezTo>
                    <a:pt x="763" y="3250"/>
                    <a:pt x="730" y="3241"/>
                    <a:pt x="700" y="3241"/>
                  </a:cubicBezTo>
                  <a:cubicBezTo>
                    <a:pt x="470" y="3241"/>
                    <a:pt x="447" y="3813"/>
                    <a:pt x="477" y="4040"/>
                  </a:cubicBezTo>
                  <a:cubicBezTo>
                    <a:pt x="535" y="4404"/>
                    <a:pt x="576" y="4769"/>
                    <a:pt x="576" y="5133"/>
                  </a:cubicBezTo>
                  <a:cubicBezTo>
                    <a:pt x="435" y="5447"/>
                    <a:pt x="270" y="5745"/>
                    <a:pt x="55" y="6026"/>
                  </a:cubicBezTo>
                  <a:cubicBezTo>
                    <a:pt x="0" y="6105"/>
                    <a:pt x="70" y="6188"/>
                    <a:pt x="143" y="6188"/>
                  </a:cubicBezTo>
                  <a:cubicBezTo>
                    <a:pt x="170" y="6188"/>
                    <a:pt x="198" y="6177"/>
                    <a:pt x="220" y="6150"/>
                  </a:cubicBezTo>
                  <a:cubicBezTo>
                    <a:pt x="477" y="5803"/>
                    <a:pt x="675" y="5422"/>
                    <a:pt x="824" y="5033"/>
                  </a:cubicBezTo>
                  <a:cubicBezTo>
                    <a:pt x="981" y="4909"/>
                    <a:pt x="1155" y="4793"/>
                    <a:pt x="1196" y="4752"/>
                  </a:cubicBezTo>
                  <a:cubicBezTo>
                    <a:pt x="1436" y="4545"/>
                    <a:pt x="1685" y="4338"/>
                    <a:pt x="1842" y="4057"/>
                  </a:cubicBezTo>
                  <a:cubicBezTo>
                    <a:pt x="1916" y="3933"/>
                    <a:pt x="1999" y="3751"/>
                    <a:pt x="1908" y="3610"/>
                  </a:cubicBezTo>
                  <a:cubicBezTo>
                    <a:pt x="1883" y="3577"/>
                    <a:pt x="1858" y="3552"/>
                    <a:pt x="1825" y="3536"/>
                  </a:cubicBezTo>
                  <a:cubicBezTo>
                    <a:pt x="2032" y="3395"/>
                    <a:pt x="2214" y="3188"/>
                    <a:pt x="2272" y="2956"/>
                  </a:cubicBezTo>
                  <a:cubicBezTo>
                    <a:pt x="2338" y="2675"/>
                    <a:pt x="2131" y="2559"/>
                    <a:pt x="1908" y="2526"/>
                  </a:cubicBezTo>
                  <a:cubicBezTo>
                    <a:pt x="2032" y="2427"/>
                    <a:pt x="2148" y="2328"/>
                    <a:pt x="2256" y="2220"/>
                  </a:cubicBezTo>
                  <a:cubicBezTo>
                    <a:pt x="2438" y="2055"/>
                    <a:pt x="2694" y="1823"/>
                    <a:pt x="2719" y="1558"/>
                  </a:cubicBezTo>
                  <a:cubicBezTo>
                    <a:pt x="2740" y="1378"/>
                    <a:pt x="2587" y="1198"/>
                    <a:pt x="2404" y="1198"/>
                  </a:cubicBezTo>
                  <a:cubicBezTo>
                    <a:pt x="2377" y="1198"/>
                    <a:pt x="2350" y="1202"/>
                    <a:pt x="2322" y="1211"/>
                  </a:cubicBezTo>
                  <a:cubicBezTo>
                    <a:pt x="2297" y="1219"/>
                    <a:pt x="2272" y="1235"/>
                    <a:pt x="2247" y="1244"/>
                  </a:cubicBezTo>
                  <a:cubicBezTo>
                    <a:pt x="2380" y="1029"/>
                    <a:pt x="2537" y="780"/>
                    <a:pt x="2553" y="532"/>
                  </a:cubicBezTo>
                  <a:cubicBezTo>
                    <a:pt x="2567" y="337"/>
                    <a:pt x="2406" y="1"/>
                    <a:pt x="21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3"/>
            <p:cNvSpPr/>
            <p:nvPr/>
          </p:nvSpPr>
          <p:spPr>
            <a:xfrm>
              <a:off x="7497735" y="1752331"/>
              <a:ext cx="116279" cy="353666"/>
            </a:xfrm>
            <a:custGeom>
              <a:rect b="b" l="l" r="r" t="t"/>
              <a:pathLst>
                <a:path extrusionOk="0" h="4395" w="1445">
                  <a:moveTo>
                    <a:pt x="1389" y="0"/>
                  </a:moveTo>
                  <a:cubicBezTo>
                    <a:pt x="1367" y="0"/>
                    <a:pt x="1345" y="13"/>
                    <a:pt x="1341" y="39"/>
                  </a:cubicBezTo>
                  <a:cubicBezTo>
                    <a:pt x="1151" y="1528"/>
                    <a:pt x="621" y="2960"/>
                    <a:pt x="17" y="4325"/>
                  </a:cubicBezTo>
                  <a:cubicBezTo>
                    <a:pt x="1" y="4363"/>
                    <a:pt x="35" y="4394"/>
                    <a:pt x="67" y="4394"/>
                  </a:cubicBezTo>
                  <a:cubicBezTo>
                    <a:pt x="84" y="4394"/>
                    <a:pt x="100" y="4386"/>
                    <a:pt x="108" y="4366"/>
                  </a:cubicBezTo>
                  <a:cubicBezTo>
                    <a:pt x="720" y="2985"/>
                    <a:pt x="1250" y="1553"/>
                    <a:pt x="1440" y="56"/>
                  </a:cubicBezTo>
                  <a:cubicBezTo>
                    <a:pt x="1445" y="19"/>
                    <a:pt x="1417" y="0"/>
                    <a:pt x="13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3"/>
            <p:cNvSpPr/>
            <p:nvPr/>
          </p:nvSpPr>
          <p:spPr>
            <a:xfrm>
              <a:off x="7300020" y="1616579"/>
              <a:ext cx="178482" cy="525308"/>
            </a:xfrm>
            <a:custGeom>
              <a:rect b="b" l="l" r="r" t="t"/>
              <a:pathLst>
                <a:path extrusionOk="0" h="6528" w="2218">
                  <a:moveTo>
                    <a:pt x="1098" y="0"/>
                  </a:moveTo>
                  <a:cubicBezTo>
                    <a:pt x="1020" y="0"/>
                    <a:pt x="947" y="37"/>
                    <a:pt x="894" y="129"/>
                  </a:cubicBezTo>
                  <a:cubicBezTo>
                    <a:pt x="720" y="419"/>
                    <a:pt x="819" y="874"/>
                    <a:pt x="877" y="1188"/>
                  </a:cubicBezTo>
                  <a:cubicBezTo>
                    <a:pt x="902" y="1337"/>
                    <a:pt x="927" y="1503"/>
                    <a:pt x="968" y="1660"/>
                  </a:cubicBezTo>
                  <a:cubicBezTo>
                    <a:pt x="877" y="1577"/>
                    <a:pt x="778" y="1494"/>
                    <a:pt x="687" y="1436"/>
                  </a:cubicBezTo>
                  <a:cubicBezTo>
                    <a:pt x="597" y="1376"/>
                    <a:pt x="457" y="1318"/>
                    <a:pt x="332" y="1318"/>
                  </a:cubicBezTo>
                  <a:cubicBezTo>
                    <a:pt x="217" y="1318"/>
                    <a:pt x="114" y="1368"/>
                    <a:pt x="75" y="1511"/>
                  </a:cubicBezTo>
                  <a:cubicBezTo>
                    <a:pt x="0" y="1776"/>
                    <a:pt x="248" y="1974"/>
                    <a:pt x="422" y="2123"/>
                  </a:cubicBezTo>
                  <a:cubicBezTo>
                    <a:pt x="588" y="2264"/>
                    <a:pt x="745" y="2520"/>
                    <a:pt x="943" y="2603"/>
                  </a:cubicBezTo>
                  <a:cubicBezTo>
                    <a:pt x="859" y="2582"/>
                    <a:pt x="777" y="2567"/>
                    <a:pt x="705" y="2567"/>
                  </a:cubicBezTo>
                  <a:cubicBezTo>
                    <a:pt x="552" y="2567"/>
                    <a:pt x="449" y="2637"/>
                    <a:pt x="488" y="2868"/>
                  </a:cubicBezTo>
                  <a:cubicBezTo>
                    <a:pt x="546" y="3207"/>
                    <a:pt x="836" y="3381"/>
                    <a:pt x="1059" y="3604"/>
                  </a:cubicBezTo>
                  <a:cubicBezTo>
                    <a:pt x="1010" y="3588"/>
                    <a:pt x="960" y="3571"/>
                    <a:pt x="927" y="3571"/>
                  </a:cubicBezTo>
                  <a:cubicBezTo>
                    <a:pt x="913" y="3569"/>
                    <a:pt x="901" y="3569"/>
                    <a:pt x="889" y="3569"/>
                  </a:cubicBezTo>
                  <a:cubicBezTo>
                    <a:pt x="571" y="3569"/>
                    <a:pt x="791" y="4183"/>
                    <a:pt x="910" y="4399"/>
                  </a:cubicBezTo>
                  <a:cubicBezTo>
                    <a:pt x="1101" y="4721"/>
                    <a:pt x="1274" y="5036"/>
                    <a:pt x="1399" y="5383"/>
                  </a:cubicBezTo>
                  <a:cubicBezTo>
                    <a:pt x="1390" y="5722"/>
                    <a:pt x="1349" y="6062"/>
                    <a:pt x="1250" y="6401"/>
                  </a:cubicBezTo>
                  <a:cubicBezTo>
                    <a:pt x="1229" y="6477"/>
                    <a:pt x="1296" y="6528"/>
                    <a:pt x="1358" y="6528"/>
                  </a:cubicBezTo>
                  <a:cubicBezTo>
                    <a:pt x="1397" y="6528"/>
                    <a:pt x="1435" y="6507"/>
                    <a:pt x="1448" y="6459"/>
                  </a:cubicBezTo>
                  <a:cubicBezTo>
                    <a:pt x="1564" y="6037"/>
                    <a:pt x="1605" y="5615"/>
                    <a:pt x="1605" y="5193"/>
                  </a:cubicBezTo>
                  <a:cubicBezTo>
                    <a:pt x="1705" y="5027"/>
                    <a:pt x="1821" y="4845"/>
                    <a:pt x="1845" y="4796"/>
                  </a:cubicBezTo>
                  <a:cubicBezTo>
                    <a:pt x="1986" y="4514"/>
                    <a:pt x="2143" y="4233"/>
                    <a:pt x="2185" y="3910"/>
                  </a:cubicBezTo>
                  <a:cubicBezTo>
                    <a:pt x="2209" y="3770"/>
                    <a:pt x="2218" y="3571"/>
                    <a:pt x="2077" y="3472"/>
                  </a:cubicBezTo>
                  <a:cubicBezTo>
                    <a:pt x="2044" y="3447"/>
                    <a:pt x="2011" y="3439"/>
                    <a:pt x="1978" y="3431"/>
                  </a:cubicBezTo>
                  <a:cubicBezTo>
                    <a:pt x="2118" y="3224"/>
                    <a:pt x="2209" y="2967"/>
                    <a:pt x="2176" y="2736"/>
                  </a:cubicBezTo>
                  <a:cubicBezTo>
                    <a:pt x="2146" y="2521"/>
                    <a:pt x="2010" y="2447"/>
                    <a:pt x="1851" y="2447"/>
                  </a:cubicBezTo>
                  <a:cubicBezTo>
                    <a:pt x="1796" y="2447"/>
                    <a:pt x="1737" y="2456"/>
                    <a:pt x="1680" y="2471"/>
                  </a:cubicBezTo>
                  <a:cubicBezTo>
                    <a:pt x="1763" y="2330"/>
                    <a:pt x="1829" y="2198"/>
                    <a:pt x="1895" y="2049"/>
                  </a:cubicBezTo>
                  <a:cubicBezTo>
                    <a:pt x="1994" y="1825"/>
                    <a:pt x="2151" y="1519"/>
                    <a:pt x="2085" y="1271"/>
                  </a:cubicBezTo>
                  <a:cubicBezTo>
                    <a:pt x="2045" y="1127"/>
                    <a:pt x="1904" y="1027"/>
                    <a:pt x="1761" y="1027"/>
                  </a:cubicBezTo>
                  <a:cubicBezTo>
                    <a:pt x="1699" y="1027"/>
                    <a:pt x="1636" y="1046"/>
                    <a:pt x="1581" y="1089"/>
                  </a:cubicBezTo>
                  <a:cubicBezTo>
                    <a:pt x="1564" y="1106"/>
                    <a:pt x="1547" y="1130"/>
                    <a:pt x="1531" y="1147"/>
                  </a:cubicBezTo>
                  <a:cubicBezTo>
                    <a:pt x="1572" y="899"/>
                    <a:pt x="1622" y="617"/>
                    <a:pt x="1547" y="369"/>
                  </a:cubicBezTo>
                  <a:cubicBezTo>
                    <a:pt x="1501" y="211"/>
                    <a:pt x="1285" y="0"/>
                    <a:pt x="10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3"/>
            <p:cNvSpPr/>
            <p:nvPr/>
          </p:nvSpPr>
          <p:spPr>
            <a:xfrm>
              <a:off x="7387089" y="1669045"/>
              <a:ext cx="41523" cy="368794"/>
            </a:xfrm>
            <a:custGeom>
              <a:rect b="b" l="l" r="r" t="t"/>
              <a:pathLst>
                <a:path extrusionOk="0" h="4583" w="516">
                  <a:moveTo>
                    <a:pt x="56" y="1"/>
                  </a:moveTo>
                  <a:cubicBezTo>
                    <a:pt x="28" y="1"/>
                    <a:pt x="1" y="26"/>
                    <a:pt x="10" y="65"/>
                  </a:cubicBezTo>
                  <a:cubicBezTo>
                    <a:pt x="374" y="1521"/>
                    <a:pt x="416" y="3043"/>
                    <a:pt x="350" y="4533"/>
                  </a:cubicBezTo>
                  <a:cubicBezTo>
                    <a:pt x="350" y="4566"/>
                    <a:pt x="374" y="4582"/>
                    <a:pt x="400" y="4582"/>
                  </a:cubicBezTo>
                  <a:cubicBezTo>
                    <a:pt x="426" y="4582"/>
                    <a:pt x="453" y="4566"/>
                    <a:pt x="457" y="4533"/>
                  </a:cubicBezTo>
                  <a:cubicBezTo>
                    <a:pt x="515" y="3035"/>
                    <a:pt x="474" y="1504"/>
                    <a:pt x="101" y="40"/>
                  </a:cubicBezTo>
                  <a:cubicBezTo>
                    <a:pt x="95" y="13"/>
                    <a:pt x="75" y="1"/>
                    <a:pt x="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3"/>
            <p:cNvSpPr/>
            <p:nvPr/>
          </p:nvSpPr>
          <p:spPr>
            <a:xfrm>
              <a:off x="7244093" y="2121125"/>
              <a:ext cx="304338" cy="796170"/>
            </a:xfrm>
            <a:custGeom>
              <a:rect b="b" l="l" r="r" t="t"/>
              <a:pathLst>
                <a:path extrusionOk="0" h="9894" w="3782">
                  <a:moveTo>
                    <a:pt x="1920" y="1"/>
                  </a:moveTo>
                  <a:cubicBezTo>
                    <a:pt x="1129" y="1"/>
                    <a:pt x="539" y="470"/>
                    <a:pt x="298" y="1231"/>
                  </a:cubicBezTo>
                  <a:cubicBezTo>
                    <a:pt x="0" y="2158"/>
                    <a:pt x="149" y="3209"/>
                    <a:pt x="232" y="4152"/>
                  </a:cubicBezTo>
                  <a:cubicBezTo>
                    <a:pt x="372" y="5642"/>
                    <a:pt x="588" y="7123"/>
                    <a:pt x="976" y="8562"/>
                  </a:cubicBezTo>
                  <a:cubicBezTo>
                    <a:pt x="1084" y="8959"/>
                    <a:pt x="1200" y="9597"/>
                    <a:pt x="1572" y="9845"/>
                  </a:cubicBezTo>
                  <a:cubicBezTo>
                    <a:pt x="1626" y="9879"/>
                    <a:pt x="1679" y="9894"/>
                    <a:pt x="1729" y="9894"/>
                  </a:cubicBezTo>
                  <a:cubicBezTo>
                    <a:pt x="1909" y="9894"/>
                    <a:pt x="2059" y="9704"/>
                    <a:pt x="2143" y="9555"/>
                  </a:cubicBezTo>
                  <a:cubicBezTo>
                    <a:pt x="2482" y="8968"/>
                    <a:pt x="2598" y="8215"/>
                    <a:pt x="2739" y="7561"/>
                  </a:cubicBezTo>
                  <a:cubicBezTo>
                    <a:pt x="2880" y="6841"/>
                    <a:pt x="3045" y="6146"/>
                    <a:pt x="3227" y="5435"/>
                  </a:cubicBezTo>
                  <a:cubicBezTo>
                    <a:pt x="3417" y="4682"/>
                    <a:pt x="3591" y="3912"/>
                    <a:pt x="3674" y="3134"/>
                  </a:cubicBezTo>
                  <a:cubicBezTo>
                    <a:pt x="3757" y="2439"/>
                    <a:pt x="3781" y="1670"/>
                    <a:pt x="3508" y="1008"/>
                  </a:cubicBezTo>
                  <a:cubicBezTo>
                    <a:pt x="3252" y="387"/>
                    <a:pt x="2731" y="57"/>
                    <a:pt x="2077" y="7"/>
                  </a:cubicBezTo>
                  <a:cubicBezTo>
                    <a:pt x="2024" y="3"/>
                    <a:pt x="1971" y="1"/>
                    <a:pt x="19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3"/>
            <p:cNvSpPr/>
            <p:nvPr/>
          </p:nvSpPr>
          <p:spPr>
            <a:xfrm>
              <a:off x="7160566" y="2338958"/>
              <a:ext cx="187817" cy="46512"/>
            </a:xfrm>
            <a:custGeom>
              <a:rect b="b" l="l" r="r" t="t"/>
              <a:pathLst>
                <a:path extrusionOk="0" h="578" w="2334">
                  <a:moveTo>
                    <a:pt x="2173" y="1"/>
                  </a:moveTo>
                  <a:cubicBezTo>
                    <a:pt x="2162" y="1"/>
                    <a:pt x="2151" y="2"/>
                    <a:pt x="2139" y="6"/>
                  </a:cubicBezTo>
                  <a:cubicBezTo>
                    <a:pt x="1485" y="171"/>
                    <a:pt x="815" y="262"/>
                    <a:pt x="145" y="345"/>
                  </a:cubicBezTo>
                  <a:cubicBezTo>
                    <a:pt x="1" y="361"/>
                    <a:pt x="50" y="577"/>
                    <a:pt x="187" y="577"/>
                  </a:cubicBezTo>
                  <a:cubicBezTo>
                    <a:pt x="192" y="577"/>
                    <a:pt x="197" y="577"/>
                    <a:pt x="202" y="576"/>
                  </a:cubicBezTo>
                  <a:cubicBezTo>
                    <a:pt x="873" y="494"/>
                    <a:pt x="1543" y="403"/>
                    <a:pt x="2197" y="229"/>
                  </a:cubicBezTo>
                  <a:cubicBezTo>
                    <a:pt x="2333" y="199"/>
                    <a:pt x="2296" y="1"/>
                    <a:pt x="21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3"/>
            <p:cNvSpPr/>
            <p:nvPr/>
          </p:nvSpPr>
          <p:spPr>
            <a:xfrm>
              <a:off x="7224056" y="2419911"/>
              <a:ext cx="179207" cy="34844"/>
            </a:xfrm>
            <a:custGeom>
              <a:rect b="b" l="l" r="r" t="t"/>
              <a:pathLst>
                <a:path extrusionOk="0" h="433" w="2227">
                  <a:moveTo>
                    <a:pt x="2011" y="0"/>
                  </a:moveTo>
                  <a:cubicBezTo>
                    <a:pt x="1386" y="0"/>
                    <a:pt x="768" y="127"/>
                    <a:pt x="150" y="208"/>
                  </a:cubicBezTo>
                  <a:cubicBezTo>
                    <a:pt x="1" y="223"/>
                    <a:pt x="53" y="433"/>
                    <a:pt x="186" y="433"/>
                  </a:cubicBezTo>
                  <a:cubicBezTo>
                    <a:pt x="193" y="433"/>
                    <a:pt x="200" y="432"/>
                    <a:pt x="208" y="431"/>
                  </a:cubicBezTo>
                  <a:cubicBezTo>
                    <a:pt x="828" y="356"/>
                    <a:pt x="1441" y="232"/>
                    <a:pt x="2069" y="232"/>
                  </a:cubicBezTo>
                  <a:cubicBezTo>
                    <a:pt x="2218" y="232"/>
                    <a:pt x="2227" y="1"/>
                    <a:pt x="2069" y="1"/>
                  </a:cubicBezTo>
                  <a:cubicBezTo>
                    <a:pt x="2050" y="0"/>
                    <a:pt x="2031" y="0"/>
                    <a:pt x="20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3"/>
            <p:cNvSpPr/>
            <p:nvPr/>
          </p:nvSpPr>
          <p:spPr>
            <a:xfrm>
              <a:off x="7346854" y="2474550"/>
              <a:ext cx="186127" cy="30981"/>
            </a:xfrm>
            <a:custGeom>
              <a:rect b="b" l="l" r="r" t="t"/>
              <a:pathLst>
                <a:path extrusionOk="0" h="385" w="2313">
                  <a:moveTo>
                    <a:pt x="147" y="25"/>
                  </a:moveTo>
                  <a:cubicBezTo>
                    <a:pt x="5" y="25"/>
                    <a:pt x="0" y="257"/>
                    <a:pt x="155" y="257"/>
                  </a:cubicBezTo>
                  <a:cubicBezTo>
                    <a:pt x="800" y="265"/>
                    <a:pt x="1470" y="232"/>
                    <a:pt x="2107" y="381"/>
                  </a:cubicBezTo>
                  <a:cubicBezTo>
                    <a:pt x="2118" y="383"/>
                    <a:pt x="2127" y="384"/>
                    <a:pt x="2137" y="384"/>
                  </a:cubicBezTo>
                  <a:cubicBezTo>
                    <a:pt x="2264" y="384"/>
                    <a:pt x="2312" y="188"/>
                    <a:pt x="2173" y="157"/>
                  </a:cubicBezTo>
                  <a:cubicBezTo>
                    <a:pt x="1512" y="0"/>
                    <a:pt x="833" y="33"/>
                    <a:pt x="155" y="25"/>
                  </a:cubicBezTo>
                  <a:cubicBezTo>
                    <a:pt x="152" y="25"/>
                    <a:pt x="150" y="25"/>
                    <a:pt x="147" y="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3"/>
            <p:cNvSpPr/>
            <p:nvPr/>
          </p:nvSpPr>
          <p:spPr>
            <a:xfrm>
              <a:off x="7330599" y="2536512"/>
              <a:ext cx="181138" cy="48845"/>
            </a:xfrm>
            <a:custGeom>
              <a:rect b="b" l="l" r="r" t="t"/>
              <a:pathLst>
                <a:path extrusionOk="0" h="607" w="2251">
                  <a:moveTo>
                    <a:pt x="801" y="0"/>
                  </a:moveTo>
                  <a:cubicBezTo>
                    <a:pt x="599" y="0"/>
                    <a:pt x="402" y="8"/>
                    <a:pt x="225" y="8"/>
                  </a:cubicBezTo>
                  <a:cubicBezTo>
                    <a:pt x="202" y="8"/>
                    <a:pt x="180" y="8"/>
                    <a:pt x="158" y="8"/>
                  </a:cubicBezTo>
                  <a:cubicBezTo>
                    <a:pt x="155" y="8"/>
                    <a:pt x="153" y="8"/>
                    <a:pt x="150" y="8"/>
                  </a:cubicBezTo>
                  <a:cubicBezTo>
                    <a:pt x="1" y="8"/>
                    <a:pt x="3" y="240"/>
                    <a:pt x="150" y="240"/>
                  </a:cubicBezTo>
                  <a:cubicBezTo>
                    <a:pt x="456" y="248"/>
                    <a:pt x="754" y="240"/>
                    <a:pt x="1052" y="256"/>
                  </a:cubicBezTo>
                  <a:cubicBezTo>
                    <a:pt x="1374" y="273"/>
                    <a:pt x="1771" y="322"/>
                    <a:pt x="2003" y="571"/>
                  </a:cubicBezTo>
                  <a:cubicBezTo>
                    <a:pt x="2026" y="596"/>
                    <a:pt x="2054" y="607"/>
                    <a:pt x="2081" y="607"/>
                  </a:cubicBezTo>
                  <a:cubicBezTo>
                    <a:pt x="2169" y="607"/>
                    <a:pt x="2251" y="494"/>
                    <a:pt x="2169" y="405"/>
                  </a:cubicBezTo>
                  <a:cubicBezTo>
                    <a:pt x="1843" y="51"/>
                    <a:pt x="1308" y="0"/>
                    <a:pt x="8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3"/>
            <p:cNvSpPr/>
            <p:nvPr/>
          </p:nvSpPr>
          <p:spPr>
            <a:xfrm>
              <a:off x="7239587" y="2612073"/>
              <a:ext cx="175425" cy="33315"/>
            </a:xfrm>
            <a:custGeom>
              <a:rect b="b" l="l" r="r" t="t"/>
              <a:pathLst>
                <a:path extrusionOk="0" h="414" w="2180">
                  <a:moveTo>
                    <a:pt x="1197" y="1"/>
                  </a:moveTo>
                  <a:cubicBezTo>
                    <a:pt x="830" y="1"/>
                    <a:pt x="468" y="38"/>
                    <a:pt x="122" y="194"/>
                  </a:cubicBezTo>
                  <a:cubicBezTo>
                    <a:pt x="1" y="251"/>
                    <a:pt x="71" y="414"/>
                    <a:pt x="183" y="414"/>
                  </a:cubicBezTo>
                  <a:cubicBezTo>
                    <a:pt x="201" y="414"/>
                    <a:pt x="219" y="410"/>
                    <a:pt x="238" y="401"/>
                  </a:cubicBezTo>
                  <a:cubicBezTo>
                    <a:pt x="548" y="264"/>
                    <a:pt x="878" y="231"/>
                    <a:pt x="1212" y="231"/>
                  </a:cubicBezTo>
                  <a:cubicBezTo>
                    <a:pt x="1484" y="231"/>
                    <a:pt x="1758" y="253"/>
                    <a:pt x="2025" y="260"/>
                  </a:cubicBezTo>
                  <a:cubicBezTo>
                    <a:pt x="2028" y="261"/>
                    <a:pt x="2030" y="261"/>
                    <a:pt x="2033" y="261"/>
                  </a:cubicBezTo>
                  <a:cubicBezTo>
                    <a:pt x="2175" y="261"/>
                    <a:pt x="2180" y="29"/>
                    <a:pt x="2025" y="29"/>
                  </a:cubicBezTo>
                  <a:cubicBezTo>
                    <a:pt x="1749" y="22"/>
                    <a:pt x="1472" y="1"/>
                    <a:pt x="11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3"/>
            <p:cNvSpPr/>
            <p:nvPr/>
          </p:nvSpPr>
          <p:spPr>
            <a:xfrm>
              <a:off x="7354579" y="2689566"/>
              <a:ext cx="148387" cy="47719"/>
            </a:xfrm>
            <a:custGeom>
              <a:rect b="b" l="l" r="r" t="t"/>
              <a:pathLst>
                <a:path extrusionOk="0" h="593" w="1844">
                  <a:moveTo>
                    <a:pt x="150" y="0"/>
                  </a:moveTo>
                  <a:cubicBezTo>
                    <a:pt x="1" y="0"/>
                    <a:pt x="3" y="232"/>
                    <a:pt x="150" y="232"/>
                  </a:cubicBezTo>
                  <a:cubicBezTo>
                    <a:pt x="654" y="249"/>
                    <a:pt x="1143" y="348"/>
                    <a:pt x="1598" y="580"/>
                  </a:cubicBezTo>
                  <a:cubicBezTo>
                    <a:pt x="1617" y="589"/>
                    <a:pt x="1635" y="593"/>
                    <a:pt x="1653" y="593"/>
                  </a:cubicBezTo>
                  <a:cubicBezTo>
                    <a:pt x="1767" y="593"/>
                    <a:pt x="1843" y="430"/>
                    <a:pt x="1722" y="373"/>
                  </a:cubicBezTo>
                  <a:cubicBezTo>
                    <a:pt x="1234" y="125"/>
                    <a:pt x="704" y="17"/>
                    <a:pt x="158" y="1"/>
                  </a:cubicBezTo>
                  <a:cubicBezTo>
                    <a:pt x="155" y="1"/>
                    <a:pt x="153" y="0"/>
                    <a:pt x="1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3"/>
            <p:cNvSpPr/>
            <p:nvPr/>
          </p:nvSpPr>
          <p:spPr>
            <a:xfrm>
              <a:off x="7352567" y="2814777"/>
              <a:ext cx="106381" cy="31786"/>
            </a:xfrm>
            <a:custGeom>
              <a:rect b="b" l="l" r="r" t="t"/>
              <a:pathLst>
                <a:path extrusionOk="0" h="395" w="1322">
                  <a:moveTo>
                    <a:pt x="150" y="0"/>
                  </a:moveTo>
                  <a:cubicBezTo>
                    <a:pt x="1" y="0"/>
                    <a:pt x="1" y="240"/>
                    <a:pt x="150" y="240"/>
                  </a:cubicBezTo>
                  <a:cubicBezTo>
                    <a:pt x="464" y="248"/>
                    <a:pt x="795" y="240"/>
                    <a:pt x="1076" y="381"/>
                  </a:cubicBezTo>
                  <a:cubicBezTo>
                    <a:pt x="1096" y="390"/>
                    <a:pt x="1115" y="394"/>
                    <a:pt x="1134" y="394"/>
                  </a:cubicBezTo>
                  <a:cubicBezTo>
                    <a:pt x="1247" y="394"/>
                    <a:pt x="1322" y="239"/>
                    <a:pt x="1201" y="182"/>
                  </a:cubicBezTo>
                  <a:cubicBezTo>
                    <a:pt x="878" y="25"/>
                    <a:pt x="514" y="9"/>
                    <a:pt x="1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3"/>
            <p:cNvSpPr/>
            <p:nvPr/>
          </p:nvSpPr>
          <p:spPr>
            <a:xfrm>
              <a:off x="6925030" y="2479941"/>
              <a:ext cx="617929" cy="220085"/>
            </a:xfrm>
            <a:custGeom>
              <a:rect b="b" l="l" r="r" t="t"/>
              <a:pathLst>
                <a:path extrusionOk="0" h="2735" w="7679">
                  <a:moveTo>
                    <a:pt x="4100" y="0"/>
                  </a:moveTo>
                  <a:cubicBezTo>
                    <a:pt x="4061" y="0"/>
                    <a:pt x="4024" y="19"/>
                    <a:pt x="3998" y="66"/>
                  </a:cubicBezTo>
                  <a:cubicBezTo>
                    <a:pt x="3899" y="248"/>
                    <a:pt x="3882" y="446"/>
                    <a:pt x="3915" y="653"/>
                  </a:cubicBezTo>
                  <a:lnTo>
                    <a:pt x="2592" y="512"/>
                  </a:lnTo>
                  <a:cubicBezTo>
                    <a:pt x="2592" y="496"/>
                    <a:pt x="2592" y="488"/>
                    <a:pt x="2592" y="471"/>
                  </a:cubicBezTo>
                  <a:cubicBezTo>
                    <a:pt x="2584" y="388"/>
                    <a:pt x="2525" y="351"/>
                    <a:pt x="2462" y="351"/>
                  </a:cubicBezTo>
                  <a:cubicBezTo>
                    <a:pt x="2381" y="351"/>
                    <a:pt x="2293" y="413"/>
                    <a:pt x="2302" y="521"/>
                  </a:cubicBezTo>
                  <a:cubicBezTo>
                    <a:pt x="2302" y="570"/>
                    <a:pt x="2310" y="620"/>
                    <a:pt x="2319" y="670"/>
                  </a:cubicBezTo>
                  <a:lnTo>
                    <a:pt x="300" y="463"/>
                  </a:lnTo>
                  <a:cubicBezTo>
                    <a:pt x="300" y="446"/>
                    <a:pt x="300" y="430"/>
                    <a:pt x="300" y="421"/>
                  </a:cubicBezTo>
                  <a:cubicBezTo>
                    <a:pt x="292" y="338"/>
                    <a:pt x="233" y="301"/>
                    <a:pt x="170" y="301"/>
                  </a:cubicBezTo>
                  <a:cubicBezTo>
                    <a:pt x="89" y="301"/>
                    <a:pt x="1" y="364"/>
                    <a:pt x="10" y="471"/>
                  </a:cubicBezTo>
                  <a:cubicBezTo>
                    <a:pt x="82" y="1209"/>
                    <a:pt x="637" y="1979"/>
                    <a:pt x="1426" y="1979"/>
                  </a:cubicBezTo>
                  <a:cubicBezTo>
                    <a:pt x="1450" y="1979"/>
                    <a:pt x="1475" y="1978"/>
                    <a:pt x="1499" y="1977"/>
                  </a:cubicBezTo>
                  <a:cubicBezTo>
                    <a:pt x="1921" y="1952"/>
                    <a:pt x="2335" y="1654"/>
                    <a:pt x="2542" y="1265"/>
                  </a:cubicBezTo>
                  <a:cubicBezTo>
                    <a:pt x="2787" y="1700"/>
                    <a:pt x="3198" y="2029"/>
                    <a:pt x="3717" y="2029"/>
                  </a:cubicBezTo>
                  <a:cubicBezTo>
                    <a:pt x="3742" y="2029"/>
                    <a:pt x="3766" y="2028"/>
                    <a:pt x="3791" y="2027"/>
                  </a:cubicBezTo>
                  <a:cubicBezTo>
                    <a:pt x="4073" y="2010"/>
                    <a:pt x="4354" y="1869"/>
                    <a:pt x="4569" y="1662"/>
                  </a:cubicBezTo>
                  <a:cubicBezTo>
                    <a:pt x="4619" y="1696"/>
                    <a:pt x="4668" y="1729"/>
                    <a:pt x="4726" y="1753"/>
                  </a:cubicBezTo>
                  <a:cubicBezTo>
                    <a:pt x="4815" y="1798"/>
                    <a:pt x="4910" y="1816"/>
                    <a:pt x="5008" y="1816"/>
                  </a:cubicBezTo>
                  <a:cubicBezTo>
                    <a:pt x="5057" y="1816"/>
                    <a:pt x="5107" y="1811"/>
                    <a:pt x="5157" y="1803"/>
                  </a:cubicBezTo>
                  <a:cubicBezTo>
                    <a:pt x="5289" y="2233"/>
                    <a:pt x="5579" y="2614"/>
                    <a:pt x="6001" y="2705"/>
                  </a:cubicBezTo>
                  <a:cubicBezTo>
                    <a:pt x="6088" y="2725"/>
                    <a:pt x="6187" y="2735"/>
                    <a:pt x="6293" y="2735"/>
                  </a:cubicBezTo>
                  <a:cubicBezTo>
                    <a:pt x="6887" y="2735"/>
                    <a:pt x="7679" y="2418"/>
                    <a:pt x="7622" y="1778"/>
                  </a:cubicBezTo>
                  <a:cubicBezTo>
                    <a:pt x="7618" y="1700"/>
                    <a:pt x="7561" y="1665"/>
                    <a:pt x="7500" y="1665"/>
                  </a:cubicBezTo>
                  <a:cubicBezTo>
                    <a:pt x="7444" y="1665"/>
                    <a:pt x="7385" y="1694"/>
                    <a:pt x="7358" y="1745"/>
                  </a:cubicBezTo>
                  <a:lnTo>
                    <a:pt x="6025" y="1067"/>
                  </a:lnTo>
                  <a:cubicBezTo>
                    <a:pt x="6067" y="959"/>
                    <a:pt x="6075" y="843"/>
                    <a:pt x="6059" y="727"/>
                  </a:cubicBezTo>
                  <a:cubicBezTo>
                    <a:pt x="6046" y="649"/>
                    <a:pt x="5988" y="614"/>
                    <a:pt x="5927" y="614"/>
                  </a:cubicBezTo>
                  <a:cubicBezTo>
                    <a:pt x="5866" y="614"/>
                    <a:pt x="5802" y="649"/>
                    <a:pt x="5777" y="711"/>
                  </a:cubicBezTo>
                  <a:lnTo>
                    <a:pt x="4255" y="198"/>
                  </a:lnTo>
                  <a:cubicBezTo>
                    <a:pt x="4278" y="95"/>
                    <a:pt x="4186" y="0"/>
                    <a:pt x="41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3"/>
            <p:cNvSpPr/>
            <p:nvPr/>
          </p:nvSpPr>
          <p:spPr>
            <a:xfrm>
              <a:off x="7187282" y="2916732"/>
              <a:ext cx="113785" cy="26636"/>
            </a:xfrm>
            <a:custGeom>
              <a:rect b="b" l="l" r="r" t="t"/>
              <a:pathLst>
                <a:path extrusionOk="0" h="331" w="1414">
                  <a:moveTo>
                    <a:pt x="535" y="0"/>
                  </a:moveTo>
                  <a:cubicBezTo>
                    <a:pt x="381" y="0"/>
                    <a:pt x="227" y="21"/>
                    <a:pt x="77" y="65"/>
                  </a:cubicBezTo>
                  <a:cubicBezTo>
                    <a:pt x="1" y="88"/>
                    <a:pt x="16" y="217"/>
                    <a:pt x="91" y="217"/>
                  </a:cubicBezTo>
                  <a:cubicBezTo>
                    <a:pt x="97" y="217"/>
                    <a:pt x="103" y="216"/>
                    <a:pt x="110" y="214"/>
                  </a:cubicBezTo>
                  <a:cubicBezTo>
                    <a:pt x="253" y="171"/>
                    <a:pt x="401" y="149"/>
                    <a:pt x="549" y="149"/>
                  </a:cubicBezTo>
                  <a:cubicBezTo>
                    <a:pt x="794" y="149"/>
                    <a:pt x="1038" y="208"/>
                    <a:pt x="1261" y="322"/>
                  </a:cubicBezTo>
                  <a:cubicBezTo>
                    <a:pt x="1273" y="328"/>
                    <a:pt x="1285" y="331"/>
                    <a:pt x="1296" y="331"/>
                  </a:cubicBezTo>
                  <a:cubicBezTo>
                    <a:pt x="1364" y="331"/>
                    <a:pt x="1414" y="240"/>
                    <a:pt x="1343" y="198"/>
                  </a:cubicBezTo>
                  <a:cubicBezTo>
                    <a:pt x="1093" y="70"/>
                    <a:pt x="814" y="0"/>
                    <a:pt x="5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8" name="Google Shape;2278;p33"/>
            <p:cNvGrpSpPr/>
            <p:nvPr/>
          </p:nvGrpSpPr>
          <p:grpSpPr>
            <a:xfrm>
              <a:off x="6813257" y="2171419"/>
              <a:ext cx="888952" cy="803734"/>
              <a:chOff x="6813257" y="1632819"/>
              <a:chExt cx="888952" cy="803734"/>
            </a:xfrm>
          </p:grpSpPr>
          <p:sp>
            <p:nvSpPr>
              <p:cNvPr id="2279" name="Google Shape;2279;p33"/>
              <p:cNvSpPr/>
              <p:nvPr/>
            </p:nvSpPr>
            <p:spPr>
              <a:xfrm>
                <a:off x="6813257" y="1632819"/>
                <a:ext cx="888952" cy="676592"/>
              </a:xfrm>
              <a:custGeom>
                <a:rect b="b" l="l" r="r" t="t"/>
                <a:pathLst>
                  <a:path extrusionOk="0" h="8408" w="11047">
                    <a:moveTo>
                      <a:pt x="4509" y="1"/>
                    </a:moveTo>
                    <a:cubicBezTo>
                      <a:pt x="4150" y="1"/>
                      <a:pt x="3788" y="75"/>
                      <a:pt x="3443" y="234"/>
                    </a:cubicBezTo>
                    <a:cubicBezTo>
                      <a:pt x="3013" y="441"/>
                      <a:pt x="2640" y="822"/>
                      <a:pt x="2549" y="1301"/>
                    </a:cubicBezTo>
                    <a:cubicBezTo>
                      <a:pt x="2533" y="1434"/>
                      <a:pt x="2533" y="1566"/>
                      <a:pt x="2541" y="1690"/>
                    </a:cubicBezTo>
                    <a:cubicBezTo>
                      <a:pt x="2494" y="1686"/>
                      <a:pt x="2446" y="1683"/>
                      <a:pt x="2400" y="1683"/>
                    </a:cubicBezTo>
                    <a:cubicBezTo>
                      <a:pt x="1946" y="1683"/>
                      <a:pt x="1512" y="1894"/>
                      <a:pt x="1167" y="2187"/>
                    </a:cubicBezTo>
                    <a:cubicBezTo>
                      <a:pt x="423" y="2824"/>
                      <a:pt x="117" y="3941"/>
                      <a:pt x="712" y="4669"/>
                    </a:cubicBezTo>
                    <a:cubicBezTo>
                      <a:pt x="572" y="4694"/>
                      <a:pt x="448" y="4744"/>
                      <a:pt x="332" y="4835"/>
                    </a:cubicBezTo>
                    <a:cubicBezTo>
                      <a:pt x="26" y="5066"/>
                      <a:pt x="1" y="5505"/>
                      <a:pt x="50" y="5852"/>
                    </a:cubicBezTo>
                    <a:cubicBezTo>
                      <a:pt x="172" y="6655"/>
                      <a:pt x="835" y="7334"/>
                      <a:pt x="1628" y="7334"/>
                    </a:cubicBezTo>
                    <a:cubicBezTo>
                      <a:pt x="1751" y="7334"/>
                      <a:pt x="1876" y="7318"/>
                      <a:pt x="2003" y="7284"/>
                    </a:cubicBezTo>
                    <a:cubicBezTo>
                      <a:pt x="2044" y="7275"/>
                      <a:pt x="2094" y="7251"/>
                      <a:pt x="2111" y="7201"/>
                    </a:cubicBezTo>
                    <a:cubicBezTo>
                      <a:pt x="2367" y="7606"/>
                      <a:pt x="2814" y="7929"/>
                      <a:pt x="3269" y="8095"/>
                    </a:cubicBezTo>
                    <a:cubicBezTo>
                      <a:pt x="3528" y="8195"/>
                      <a:pt x="3810" y="8251"/>
                      <a:pt x="4091" y="8251"/>
                    </a:cubicBezTo>
                    <a:cubicBezTo>
                      <a:pt x="4366" y="8251"/>
                      <a:pt x="4641" y="8197"/>
                      <a:pt x="4891" y="8078"/>
                    </a:cubicBezTo>
                    <a:cubicBezTo>
                      <a:pt x="5172" y="7937"/>
                      <a:pt x="5379" y="7722"/>
                      <a:pt x="5520" y="7474"/>
                    </a:cubicBezTo>
                    <a:cubicBezTo>
                      <a:pt x="5520" y="7582"/>
                      <a:pt x="5544" y="7639"/>
                      <a:pt x="5635" y="7739"/>
                    </a:cubicBezTo>
                    <a:cubicBezTo>
                      <a:pt x="5776" y="7896"/>
                      <a:pt x="5950" y="8028"/>
                      <a:pt x="6140" y="8144"/>
                    </a:cubicBezTo>
                    <a:cubicBezTo>
                      <a:pt x="6452" y="8327"/>
                      <a:pt x="6795" y="8408"/>
                      <a:pt x="7141" y="8408"/>
                    </a:cubicBezTo>
                    <a:cubicBezTo>
                      <a:pt x="7529" y="8408"/>
                      <a:pt x="7921" y="8307"/>
                      <a:pt x="8275" y="8136"/>
                    </a:cubicBezTo>
                    <a:cubicBezTo>
                      <a:pt x="8614" y="7970"/>
                      <a:pt x="8945" y="7722"/>
                      <a:pt x="9218" y="7424"/>
                    </a:cubicBezTo>
                    <a:cubicBezTo>
                      <a:pt x="9347" y="7480"/>
                      <a:pt x="9486" y="7507"/>
                      <a:pt x="9624" y="7507"/>
                    </a:cubicBezTo>
                    <a:cubicBezTo>
                      <a:pt x="9751" y="7507"/>
                      <a:pt x="9877" y="7484"/>
                      <a:pt x="9996" y="7441"/>
                    </a:cubicBezTo>
                    <a:cubicBezTo>
                      <a:pt x="10583" y="7217"/>
                      <a:pt x="10865" y="6522"/>
                      <a:pt x="10948" y="5952"/>
                    </a:cubicBezTo>
                    <a:cubicBezTo>
                      <a:pt x="11047" y="5257"/>
                      <a:pt x="10815" y="4537"/>
                      <a:pt x="10261" y="4090"/>
                    </a:cubicBezTo>
                    <a:cubicBezTo>
                      <a:pt x="10062" y="3933"/>
                      <a:pt x="9830" y="3825"/>
                      <a:pt x="9582" y="3751"/>
                    </a:cubicBezTo>
                    <a:cubicBezTo>
                      <a:pt x="9673" y="3660"/>
                      <a:pt x="9739" y="3535"/>
                      <a:pt x="9764" y="3395"/>
                    </a:cubicBezTo>
                    <a:cubicBezTo>
                      <a:pt x="9880" y="2816"/>
                      <a:pt x="9450" y="2195"/>
                      <a:pt x="9094" y="1781"/>
                    </a:cubicBezTo>
                    <a:cubicBezTo>
                      <a:pt x="8533" y="1119"/>
                      <a:pt x="7645" y="539"/>
                      <a:pt x="6811" y="539"/>
                    </a:cubicBezTo>
                    <a:cubicBezTo>
                      <a:pt x="6625" y="539"/>
                      <a:pt x="6441" y="568"/>
                      <a:pt x="6264" y="631"/>
                    </a:cubicBezTo>
                    <a:cubicBezTo>
                      <a:pt x="5763" y="230"/>
                      <a:pt x="5141" y="1"/>
                      <a:pt x="45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3"/>
              <p:cNvSpPr/>
              <p:nvPr/>
            </p:nvSpPr>
            <p:spPr>
              <a:xfrm>
                <a:off x="7067864" y="1673537"/>
                <a:ext cx="118130" cy="100266"/>
              </a:xfrm>
              <a:custGeom>
                <a:rect b="b" l="l" r="r" t="t"/>
                <a:pathLst>
                  <a:path extrusionOk="0" h="1246" w="1468">
                    <a:moveTo>
                      <a:pt x="1238" y="1"/>
                    </a:moveTo>
                    <a:cubicBezTo>
                      <a:pt x="1235" y="1"/>
                      <a:pt x="1233" y="1"/>
                      <a:pt x="1230" y="1"/>
                    </a:cubicBezTo>
                    <a:cubicBezTo>
                      <a:pt x="643" y="34"/>
                      <a:pt x="88" y="506"/>
                      <a:pt x="14" y="1093"/>
                    </a:cubicBezTo>
                    <a:cubicBezTo>
                      <a:pt x="1" y="1194"/>
                      <a:pt x="75" y="1246"/>
                      <a:pt x="152" y="1246"/>
                    </a:cubicBezTo>
                    <a:cubicBezTo>
                      <a:pt x="221" y="1246"/>
                      <a:pt x="292" y="1204"/>
                      <a:pt x="304" y="1118"/>
                    </a:cubicBezTo>
                    <a:cubicBezTo>
                      <a:pt x="370" y="655"/>
                      <a:pt x="833" y="316"/>
                      <a:pt x="1280" y="291"/>
                    </a:cubicBezTo>
                    <a:cubicBezTo>
                      <a:pt x="1468" y="283"/>
                      <a:pt x="1414" y="1"/>
                      <a:pt x="12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3"/>
              <p:cNvSpPr/>
              <p:nvPr/>
            </p:nvSpPr>
            <p:spPr>
              <a:xfrm>
                <a:off x="6868540" y="1805025"/>
                <a:ext cx="116923" cy="153698"/>
              </a:xfrm>
              <a:custGeom>
                <a:rect b="b" l="l" r="r" t="t"/>
                <a:pathLst>
                  <a:path extrusionOk="0" h="1910" w="1453">
                    <a:moveTo>
                      <a:pt x="1236" y="1"/>
                    </a:moveTo>
                    <a:cubicBezTo>
                      <a:pt x="1217" y="1"/>
                      <a:pt x="1196" y="5"/>
                      <a:pt x="1175" y="14"/>
                    </a:cubicBezTo>
                    <a:cubicBezTo>
                      <a:pt x="480" y="312"/>
                      <a:pt x="0" y="1089"/>
                      <a:pt x="340" y="1826"/>
                    </a:cubicBezTo>
                    <a:cubicBezTo>
                      <a:pt x="365" y="1885"/>
                      <a:pt x="412" y="1909"/>
                      <a:pt x="461" y="1909"/>
                    </a:cubicBezTo>
                    <a:cubicBezTo>
                      <a:pt x="555" y="1909"/>
                      <a:pt x="654" y="1816"/>
                      <a:pt x="604" y="1702"/>
                    </a:cubicBezTo>
                    <a:cubicBezTo>
                      <a:pt x="340" y="1114"/>
                      <a:pt x="753" y="510"/>
                      <a:pt x="1300" y="278"/>
                    </a:cubicBezTo>
                    <a:cubicBezTo>
                      <a:pt x="1452" y="213"/>
                      <a:pt x="1375" y="1"/>
                      <a:pt x="12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3"/>
              <p:cNvSpPr/>
              <p:nvPr/>
            </p:nvSpPr>
            <p:spPr>
              <a:xfrm>
                <a:off x="7009041" y="1814359"/>
                <a:ext cx="72986" cy="85620"/>
              </a:xfrm>
              <a:custGeom>
                <a:rect b="b" l="l" r="r" t="t"/>
                <a:pathLst>
                  <a:path extrusionOk="0" h="1064" w="907">
                    <a:moveTo>
                      <a:pt x="695" y="0"/>
                    </a:moveTo>
                    <a:cubicBezTo>
                      <a:pt x="677" y="0"/>
                      <a:pt x="657" y="5"/>
                      <a:pt x="637" y="14"/>
                    </a:cubicBezTo>
                    <a:cubicBezTo>
                      <a:pt x="273" y="187"/>
                      <a:pt x="0" y="493"/>
                      <a:pt x="9" y="915"/>
                    </a:cubicBezTo>
                    <a:cubicBezTo>
                      <a:pt x="13" y="1011"/>
                      <a:pt x="96" y="1064"/>
                      <a:pt x="173" y="1064"/>
                    </a:cubicBezTo>
                    <a:cubicBezTo>
                      <a:pt x="242" y="1064"/>
                      <a:pt x="306" y="1022"/>
                      <a:pt x="306" y="932"/>
                    </a:cubicBezTo>
                    <a:cubicBezTo>
                      <a:pt x="298" y="618"/>
                      <a:pt x="480" y="419"/>
                      <a:pt x="753" y="287"/>
                    </a:cubicBezTo>
                    <a:cubicBezTo>
                      <a:pt x="906" y="214"/>
                      <a:pt x="829" y="0"/>
                      <a:pt x="6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3"/>
              <p:cNvSpPr/>
              <p:nvPr/>
            </p:nvSpPr>
            <p:spPr>
              <a:xfrm>
                <a:off x="6921167" y="2009338"/>
                <a:ext cx="619297" cy="252917"/>
              </a:xfrm>
              <a:custGeom>
                <a:rect b="b" l="l" r="r" t="t"/>
                <a:pathLst>
                  <a:path extrusionOk="0" h="3143" w="7696">
                    <a:moveTo>
                      <a:pt x="3170" y="0"/>
                    </a:moveTo>
                    <a:cubicBezTo>
                      <a:pt x="2855" y="0"/>
                      <a:pt x="2546" y="15"/>
                      <a:pt x="2251" y="40"/>
                    </a:cubicBezTo>
                    <a:cubicBezTo>
                      <a:pt x="1539" y="98"/>
                      <a:pt x="654" y="288"/>
                      <a:pt x="339" y="991"/>
                    </a:cubicBezTo>
                    <a:cubicBezTo>
                      <a:pt x="0" y="1761"/>
                      <a:pt x="943" y="2373"/>
                      <a:pt x="1556" y="2621"/>
                    </a:cubicBezTo>
                    <a:cubicBezTo>
                      <a:pt x="2458" y="3002"/>
                      <a:pt x="3558" y="3126"/>
                      <a:pt x="4642" y="3142"/>
                    </a:cubicBezTo>
                    <a:cubicBezTo>
                      <a:pt x="5031" y="3142"/>
                      <a:pt x="5453" y="3142"/>
                      <a:pt x="5850" y="3043"/>
                    </a:cubicBezTo>
                    <a:cubicBezTo>
                      <a:pt x="6338" y="2927"/>
                      <a:pt x="6984" y="2663"/>
                      <a:pt x="7224" y="2216"/>
                    </a:cubicBezTo>
                    <a:cubicBezTo>
                      <a:pt x="7695" y="1339"/>
                      <a:pt x="6371" y="693"/>
                      <a:pt x="5701" y="429"/>
                    </a:cubicBezTo>
                    <a:cubicBezTo>
                      <a:pt x="4910" y="109"/>
                      <a:pt x="4018" y="0"/>
                      <a:pt x="317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3"/>
              <p:cNvSpPr/>
              <p:nvPr/>
            </p:nvSpPr>
            <p:spPr>
              <a:xfrm>
                <a:off x="7006385" y="2016178"/>
                <a:ext cx="414903" cy="420375"/>
              </a:xfrm>
              <a:custGeom>
                <a:rect b="b" l="l" r="r" t="t"/>
                <a:pathLst>
                  <a:path extrusionOk="0" h="5224" w="5156">
                    <a:moveTo>
                      <a:pt x="816" y="1"/>
                    </a:moveTo>
                    <a:cubicBezTo>
                      <a:pt x="718" y="1"/>
                      <a:pt x="638" y="7"/>
                      <a:pt x="621" y="13"/>
                    </a:cubicBezTo>
                    <a:cubicBezTo>
                      <a:pt x="389" y="62"/>
                      <a:pt x="174" y="211"/>
                      <a:pt x="0" y="401"/>
                    </a:cubicBezTo>
                    <a:cubicBezTo>
                      <a:pt x="9" y="401"/>
                      <a:pt x="9" y="401"/>
                      <a:pt x="9" y="410"/>
                    </a:cubicBezTo>
                    <a:cubicBezTo>
                      <a:pt x="17" y="426"/>
                      <a:pt x="25" y="443"/>
                      <a:pt x="42" y="451"/>
                    </a:cubicBezTo>
                    <a:cubicBezTo>
                      <a:pt x="447" y="1146"/>
                      <a:pt x="1010" y="1725"/>
                      <a:pt x="1481" y="2379"/>
                    </a:cubicBezTo>
                    <a:cubicBezTo>
                      <a:pt x="1978" y="3074"/>
                      <a:pt x="2400" y="3901"/>
                      <a:pt x="2094" y="4770"/>
                    </a:cubicBezTo>
                    <a:cubicBezTo>
                      <a:pt x="2085" y="4803"/>
                      <a:pt x="2085" y="4861"/>
                      <a:pt x="2118" y="4894"/>
                    </a:cubicBezTo>
                    <a:cubicBezTo>
                      <a:pt x="2355" y="5111"/>
                      <a:pt x="2659" y="5223"/>
                      <a:pt x="2973" y="5223"/>
                    </a:cubicBezTo>
                    <a:cubicBezTo>
                      <a:pt x="3055" y="5223"/>
                      <a:pt x="3137" y="5216"/>
                      <a:pt x="3219" y="5200"/>
                    </a:cubicBezTo>
                    <a:cubicBezTo>
                      <a:pt x="3409" y="5167"/>
                      <a:pt x="3624" y="5052"/>
                      <a:pt x="3740" y="4894"/>
                    </a:cubicBezTo>
                    <a:cubicBezTo>
                      <a:pt x="3831" y="4754"/>
                      <a:pt x="3748" y="4530"/>
                      <a:pt x="3757" y="4365"/>
                    </a:cubicBezTo>
                    <a:cubicBezTo>
                      <a:pt x="3806" y="3868"/>
                      <a:pt x="4046" y="3380"/>
                      <a:pt x="4253" y="2942"/>
                    </a:cubicBezTo>
                    <a:cubicBezTo>
                      <a:pt x="4510" y="2387"/>
                      <a:pt x="4766" y="1833"/>
                      <a:pt x="5147" y="1353"/>
                    </a:cubicBezTo>
                    <a:cubicBezTo>
                      <a:pt x="5147" y="1353"/>
                      <a:pt x="5155" y="1345"/>
                      <a:pt x="5155" y="1345"/>
                    </a:cubicBezTo>
                    <a:cubicBezTo>
                      <a:pt x="5031" y="1237"/>
                      <a:pt x="4890" y="1163"/>
                      <a:pt x="4808" y="1113"/>
                    </a:cubicBezTo>
                    <a:cubicBezTo>
                      <a:pt x="4667" y="1047"/>
                      <a:pt x="4468" y="964"/>
                      <a:pt x="4278" y="931"/>
                    </a:cubicBezTo>
                    <a:cubicBezTo>
                      <a:pt x="3930" y="1444"/>
                      <a:pt x="3624" y="1974"/>
                      <a:pt x="3368" y="2536"/>
                    </a:cubicBezTo>
                    <a:cubicBezTo>
                      <a:pt x="3368" y="2528"/>
                      <a:pt x="3360" y="2520"/>
                      <a:pt x="3360" y="2520"/>
                    </a:cubicBezTo>
                    <a:cubicBezTo>
                      <a:pt x="3318" y="2412"/>
                      <a:pt x="3285" y="2305"/>
                      <a:pt x="3260" y="2197"/>
                    </a:cubicBezTo>
                    <a:cubicBezTo>
                      <a:pt x="3211" y="1990"/>
                      <a:pt x="3186" y="1775"/>
                      <a:pt x="3161" y="1568"/>
                    </a:cubicBezTo>
                    <a:cubicBezTo>
                      <a:pt x="3144" y="1370"/>
                      <a:pt x="3136" y="1171"/>
                      <a:pt x="3120" y="964"/>
                    </a:cubicBezTo>
                    <a:cubicBezTo>
                      <a:pt x="3120" y="873"/>
                      <a:pt x="3095" y="757"/>
                      <a:pt x="3103" y="666"/>
                    </a:cubicBezTo>
                    <a:cubicBezTo>
                      <a:pt x="2874" y="523"/>
                      <a:pt x="2625" y="411"/>
                      <a:pt x="2383" y="411"/>
                    </a:cubicBezTo>
                    <a:cubicBezTo>
                      <a:pt x="2276" y="411"/>
                      <a:pt x="2170" y="433"/>
                      <a:pt x="2069" y="484"/>
                    </a:cubicBezTo>
                    <a:cubicBezTo>
                      <a:pt x="2069" y="964"/>
                      <a:pt x="2118" y="1444"/>
                      <a:pt x="2226" y="1916"/>
                    </a:cubicBezTo>
                    <a:cubicBezTo>
                      <a:pt x="2036" y="1676"/>
                      <a:pt x="1854" y="1427"/>
                      <a:pt x="1680" y="1171"/>
                    </a:cubicBezTo>
                    <a:cubicBezTo>
                      <a:pt x="1514" y="923"/>
                      <a:pt x="1349" y="666"/>
                      <a:pt x="1183" y="410"/>
                    </a:cubicBezTo>
                    <a:cubicBezTo>
                      <a:pt x="1109" y="302"/>
                      <a:pt x="1035" y="137"/>
                      <a:pt x="944" y="4"/>
                    </a:cubicBezTo>
                    <a:cubicBezTo>
                      <a:pt x="900" y="2"/>
                      <a:pt x="856" y="1"/>
                      <a:pt x="8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3"/>
              <p:cNvSpPr/>
              <p:nvPr/>
            </p:nvSpPr>
            <p:spPr>
              <a:xfrm>
                <a:off x="7503448" y="1946894"/>
                <a:ext cx="98898" cy="109922"/>
              </a:xfrm>
              <a:custGeom>
                <a:rect b="b" l="l" r="r" t="t"/>
                <a:pathLst>
                  <a:path extrusionOk="0" h="1366" w="1229">
                    <a:moveTo>
                      <a:pt x="232" y="1"/>
                    </a:moveTo>
                    <a:cubicBezTo>
                      <a:pt x="74" y="1"/>
                      <a:pt x="0" y="240"/>
                      <a:pt x="170" y="286"/>
                    </a:cubicBezTo>
                    <a:cubicBezTo>
                      <a:pt x="625" y="402"/>
                      <a:pt x="931" y="725"/>
                      <a:pt x="898" y="1213"/>
                    </a:cubicBezTo>
                    <a:cubicBezTo>
                      <a:pt x="893" y="1313"/>
                      <a:pt x="972" y="1365"/>
                      <a:pt x="1050" y="1365"/>
                    </a:cubicBezTo>
                    <a:cubicBezTo>
                      <a:pt x="1119" y="1365"/>
                      <a:pt x="1188" y="1324"/>
                      <a:pt x="1196" y="1238"/>
                    </a:cubicBezTo>
                    <a:cubicBezTo>
                      <a:pt x="1229" y="625"/>
                      <a:pt x="848" y="154"/>
                      <a:pt x="269" y="5"/>
                    </a:cubicBezTo>
                    <a:cubicBezTo>
                      <a:pt x="256" y="2"/>
                      <a:pt x="244" y="1"/>
                      <a:pt x="2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3"/>
              <p:cNvSpPr/>
              <p:nvPr/>
            </p:nvSpPr>
            <p:spPr>
              <a:xfrm>
                <a:off x="7291651" y="1802611"/>
                <a:ext cx="185001" cy="125855"/>
              </a:xfrm>
              <a:custGeom>
                <a:rect b="b" l="l" r="r" t="t"/>
                <a:pathLst>
                  <a:path extrusionOk="0" h="1564" w="2299">
                    <a:moveTo>
                      <a:pt x="567" y="1"/>
                    </a:moveTo>
                    <a:cubicBezTo>
                      <a:pt x="426" y="1"/>
                      <a:pt x="275" y="45"/>
                      <a:pt x="129" y="143"/>
                    </a:cubicBezTo>
                    <a:cubicBezTo>
                      <a:pt x="1" y="231"/>
                      <a:pt x="103" y="395"/>
                      <a:pt x="226" y="395"/>
                    </a:cubicBezTo>
                    <a:cubicBezTo>
                      <a:pt x="254" y="395"/>
                      <a:pt x="283" y="386"/>
                      <a:pt x="311" y="366"/>
                    </a:cubicBezTo>
                    <a:cubicBezTo>
                      <a:pt x="404" y="305"/>
                      <a:pt x="492" y="278"/>
                      <a:pt x="571" y="278"/>
                    </a:cubicBezTo>
                    <a:cubicBezTo>
                      <a:pt x="822" y="278"/>
                      <a:pt x="984" y="550"/>
                      <a:pt x="940" y="846"/>
                    </a:cubicBezTo>
                    <a:cubicBezTo>
                      <a:pt x="933" y="939"/>
                      <a:pt x="1011" y="1010"/>
                      <a:pt x="1093" y="1010"/>
                    </a:cubicBezTo>
                    <a:cubicBezTo>
                      <a:pt x="1114" y="1010"/>
                      <a:pt x="1135" y="1005"/>
                      <a:pt x="1155" y="995"/>
                    </a:cubicBezTo>
                    <a:cubicBezTo>
                      <a:pt x="1265" y="940"/>
                      <a:pt x="1397" y="908"/>
                      <a:pt x="1518" y="908"/>
                    </a:cubicBezTo>
                    <a:cubicBezTo>
                      <a:pt x="1759" y="908"/>
                      <a:pt x="1958" y="1037"/>
                      <a:pt x="1858" y="1368"/>
                    </a:cubicBezTo>
                    <a:cubicBezTo>
                      <a:pt x="1822" y="1482"/>
                      <a:pt x="1916" y="1563"/>
                      <a:pt x="2005" y="1563"/>
                    </a:cubicBezTo>
                    <a:cubicBezTo>
                      <a:pt x="2058" y="1563"/>
                      <a:pt x="2110" y="1535"/>
                      <a:pt x="2131" y="1467"/>
                    </a:cubicBezTo>
                    <a:cubicBezTo>
                      <a:pt x="2298" y="918"/>
                      <a:pt x="1934" y="614"/>
                      <a:pt x="1494" y="614"/>
                    </a:cubicBezTo>
                    <a:cubicBezTo>
                      <a:pt x="1411" y="614"/>
                      <a:pt x="1324" y="625"/>
                      <a:pt x="1238" y="648"/>
                    </a:cubicBezTo>
                    <a:cubicBezTo>
                      <a:pt x="1202" y="266"/>
                      <a:pt x="913" y="1"/>
                      <a:pt x="56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3"/>
              <p:cNvSpPr/>
              <p:nvPr/>
            </p:nvSpPr>
            <p:spPr>
              <a:xfrm>
                <a:off x="7120652" y="1916315"/>
                <a:ext cx="112417" cy="62445"/>
              </a:xfrm>
              <a:custGeom>
                <a:rect b="b" l="l" r="r" t="t"/>
                <a:pathLst>
                  <a:path extrusionOk="0" h="776" w="1397">
                    <a:moveTo>
                      <a:pt x="713" y="0"/>
                    </a:moveTo>
                    <a:cubicBezTo>
                      <a:pt x="690" y="0"/>
                      <a:pt x="665" y="2"/>
                      <a:pt x="641" y="4"/>
                    </a:cubicBezTo>
                    <a:cubicBezTo>
                      <a:pt x="334" y="37"/>
                      <a:pt x="119" y="310"/>
                      <a:pt x="37" y="583"/>
                    </a:cubicBezTo>
                    <a:cubicBezTo>
                      <a:pt x="0" y="697"/>
                      <a:pt x="94" y="776"/>
                      <a:pt x="183" y="776"/>
                    </a:cubicBezTo>
                    <a:cubicBezTo>
                      <a:pt x="236" y="776"/>
                      <a:pt x="288" y="748"/>
                      <a:pt x="310" y="683"/>
                    </a:cubicBezTo>
                    <a:cubicBezTo>
                      <a:pt x="367" y="509"/>
                      <a:pt x="475" y="352"/>
                      <a:pt x="657" y="302"/>
                    </a:cubicBezTo>
                    <a:cubicBezTo>
                      <a:pt x="684" y="295"/>
                      <a:pt x="709" y="292"/>
                      <a:pt x="734" y="292"/>
                    </a:cubicBezTo>
                    <a:cubicBezTo>
                      <a:pt x="885" y="292"/>
                      <a:pt x="1000" y="415"/>
                      <a:pt x="1071" y="550"/>
                    </a:cubicBezTo>
                    <a:cubicBezTo>
                      <a:pt x="1101" y="605"/>
                      <a:pt x="1151" y="628"/>
                      <a:pt x="1200" y="628"/>
                    </a:cubicBezTo>
                    <a:cubicBezTo>
                      <a:pt x="1299" y="628"/>
                      <a:pt x="1396" y="537"/>
                      <a:pt x="1336" y="426"/>
                    </a:cubicBezTo>
                    <a:cubicBezTo>
                      <a:pt x="1206" y="175"/>
                      <a:pt x="992" y="0"/>
                      <a:pt x="7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8" name="Google Shape;2288;p33"/>
            <p:cNvSpPr/>
            <p:nvPr/>
          </p:nvSpPr>
          <p:spPr>
            <a:xfrm>
              <a:off x="7658192" y="2015790"/>
              <a:ext cx="187897" cy="523216"/>
            </a:xfrm>
            <a:custGeom>
              <a:rect b="b" l="l" r="r" t="t"/>
              <a:pathLst>
                <a:path extrusionOk="0" h="6502" w="2335">
                  <a:moveTo>
                    <a:pt x="1349" y="1"/>
                  </a:moveTo>
                  <a:cubicBezTo>
                    <a:pt x="1165" y="1"/>
                    <a:pt x="943" y="194"/>
                    <a:pt x="886" y="348"/>
                  </a:cubicBezTo>
                  <a:cubicBezTo>
                    <a:pt x="795" y="579"/>
                    <a:pt x="828" y="869"/>
                    <a:pt x="853" y="1117"/>
                  </a:cubicBezTo>
                  <a:cubicBezTo>
                    <a:pt x="836" y="1101"/>
                    <a:pt x="820" y="1076"/>
                    <a:pt x="803" y="1059"/>
                  </a:cubicBezTo>
                  <a:cubicBezTo>
                    <a:pt x="747" y="1006"/>
                    <a:pt x="676" y="982"/>
                    <a:pt x="606" y="982"/>
                  </a:cubicBezTo>
                  <a:cubicBezTo>
                    <a:pt x="470" y="982"/>
                    <a:pt x="334" y="1069"/>
                    <a:pt x="290" y="1200"/>
                  </a:cubicBezTo>
                  <a:cubicBezTo>
                    <a:pt x="208" y="1448"/>
                    <a:pt x="340" y="1771"/>
                    <a:pt x="423" y="1994"/>
                  </a:cubicBezTo>
                  <a:cubicBezTo>
                    <a:pt x="481" y="2143"/>
                    <a:pt x="547" y="2284"/>
                    <a:pt x="613" y="2425"/>
                  </a:cubicBezTo>
                  <a:cubicBezTo>
                    <a:pt x="546" y="2405"/>
                    <a:pt x="478" y="2392"/>
                    <a:pt x="414" y="2392"/>
                  </a:cubicBezTo>
                  <a:cubicBezTo>
                    <a:pt x="266" y="2392"/>
                    <a:pt x="141" y="2460"/>
                    <a:pt x="100" y="2656"/>
                  </a:cubicBezTo>
                  <a:cubicBezTo>
                    <a:pt x="50" y="2888"/>
                    <a:pt x="125" y="3153"/>
                    <a:pt x="257" y="3368"/>
                  </a:cubicBezTo>
                  <a:cubicBezTo>
                    <a:pt x="216" y="3376"/>
                    <a:pt x="183" y="3384"/>
                    <a:pt x="150" y="3401"/>
                  </a:cubicBezTo>
                  <a:cubicBezTo>
                    <a:pt x="9" y="3492"/>
                    <a:pt x="1" y="3691"/>
                    <a:pt x="17" y="3839"/>
                  </a:cubicBezTo>
                  <a:cubicBezTo>
                    <a:pt x="34" y="4154"/>
                    <a:pt x="174" y="4452"/>
                    <a:pt x="299" y="4741"/>
                  </a:cubicBezTo>
                  <a:cubicBezTo>
                    <a:pt x="323" y="4791"/>
                    <a:pt x="423" y="4981"/>
                    <a:pt x="514" y="5155"/>
                  </a:cubicBezTo>
                  <a:cubicBezTo>
                    <a:pt x="481" y="5577"/>
                    <a:pt x="497" y="5999"/>
                    <a:pt x="588" y="6421"/>
                  </a:cubicBezTo>
                  <a:cubicBezTo>
                    <a:pt x="599" y="6477"/>
                    <a:pt x="639" y="6502"/>
                    <a:pt x="680" y="6502"/>
                  </a:cubicBezTo>
                  <a:cubicBezTo>
                    <a:pt x="736" y="6502"/>
                    <a:pt x="793" y="6456"/>
                    <a:pt x="778" y="6380"/>
                  </a:cubicBezTo>
                  <a:cubicBezTo>
                    <a:pt x="712" y="6040"/>
                    <a:pt x="687" y="5693"/>
                    <a:pt x="704" y="5354"/>
                  </a:cubicBezTo>
                  <a:cubicBezTo>
                    <a:pt x="853" y="5014"/>
                    <a:pt x="1043" y="4708"/>
                    <a:pt x="1258" y="4402"/>
                  </a:cubicBezTo>
                  <a:cubicBezTo>
                    <a:pt x="1396" y="4199"/>
                    <a:pt x="1654" y="3574"/>
                    <a:pt x="1320" y="3574"/>
                  </a:cubicBezTo>
                  <a:cubicBezTo>
                    <a:pt x="1313" y="3574"/>
                    <a:pt x="1307" y="3574"/>
                    <a:pt x="1300" y="3575"/>
                  </a:cubicBezTo>
                  <a:cubicBezTo>
                    <a:pt x="1258" y="3575"/>
                    <a:pt x="1209" y="3591"/>
                    <a:pt x="1159" y="3608"/>
                  </a:cubicBezTo>
                  <a:cubicBezTo>
                    <a:pt x="1399" y="3401"/>
                    <a:pt x="1697" y="3235"/>
                    <a:pt x="1780" y="2904"/>
                  </a:cubicBezTo>
                  <a:cubicBezTo>
                    <a:pt x="1834" y="2662"/>
                    <a:pt x="1720" y="2593"/>
                    <a:pt x="1547" y="2593"/>
                  </a:cubicBezTo>
                  <a:cubicBezTo>
                    <a:pt x="1484" y="2593"/>
                    <a:pt x="1414" y="2602"/>
                    <a:pt x="1341" y="2615"/>
                  </a:cubicBezTo>
                  <a:cubicBezTo>
                    <a:pt x="1540" y="2540"/>
                    <a:pt x="1722" y="2300"/>
                    <a:pt x="1895" y="2168"/>
                  </a:cubicBezTo>
                  <a:cubicBezTo>
                    <a:pt x="2078" y="2036"/>
                    <a:pt x="2334" y="1845"/>
                    <a:pt x="2284" y="1581"/>
                  </a:cubicBezTo>
                  <a:cubicBezTo>
                    <a:pt x="2250" y="1421"/>
                    <a:pt x="2137" y="1367"/>
                    <a:pt x="2010" y="1367"/>
                  </a:cubicBezTo>
                  <a:cubicBezTo>
                    <a:pt x="1893" y="1367"/>
                    <a:pt x="1763" y="1413"/>
                    <a:pt x="1672" y="1465"/>
                  </a:cubicBezTo>
                  <a:cubicBezTo>
                    <a:pt x="1581" y="1523"/>
                    <a:pt x="1474" y="1589"/>
                    <a:pt x="1382" y="1672"/>
                  </a:cubicBezTo>
                  <a:cubicBezTo>
                    <a:pt x="1432" y="1514"/>
                    <a:pt x="1465" y="1349"/>
                    <a:pt x="1498" y="1208"/>
                  </a:cubicBezTo>
                  <a:cubicBezTo>
                    <a:pt x="1573" y="902"/>
                    <a:pt x="1705" y="447"/>
                    <a:pt x="1556" y="141"/>
                  </a:cubicBezTo>
                  <a:cubicBezTo>
                    <a:pt x="1507" y="40"/>
                    <a:pt x="1432" y="1"/>
                    <a:pt x="13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3"/>
            <p:cNvSpPr/>
            <p:nvPr/>
          </p:nvSpPr>
          <p:spPr>
            <a:xfrm>
              <a:off x="7704784" y="2068579"/>
              <a:ext cx="60916" cy="365817"/>
            </a:xfrm>
            <a:custGeom>
              <a:rect b="b" l="l" r="r" t="t"/>
              <a:pathLst>
                <a:path extrusionOk="0" h="4546" w="757">
                  <a:moveTo>
                    <a:pt x="692" y="1"/>
                  </a:moveTo>
                  <a:cubicBezTo>
                    <a:pt x="673" y="1"/>
                    <a:pt x="655" y="10"/>
                    <a:pt x="646" y="31"/>
                  </a:cubicBezTo>
                  <a:cubicBezTo>
                    <a:pt x="175" y="1471"/>
                    <a:pt x="34" y="2993"/>
                    <a:pt x="1" y="4499"/>
                  </a:cubicBezTo>
                  <a:cubicBezTo>
                    <a:pt x="1" y="4529"/>
                    <a:pt x="27" y="4546"/>
                    <a:pt x="53" y="4546"/>
                  </a:cubicBezTo>
                  <a:cubicBezTo>
                    <a:pt x="77" y="4546"/>
                    <a:pt x="100" y="4531"/>
                    <a:pt x="100" y="4499"/>
                  </a:cubicBezTo>
                  <a:cubicBezTo>
                    <a:pt x="142" y="3010"/>
                    <a:pt x="274" y="1496"/>
                    <a:pt x="746" y="64"/>
                  </a:cubicBezTo>
                  <a:cubicBezTo>
                    <a:pt x="756" y="27"/>
                    <a:pt x="723" y="1"/>
                    <a:pt x="69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3"/>
            <p:cNvSpPr/>
            <p:nvPr/>
          </p:nvSpPr>
          <p:spPr>
            <a:xfrm>
              <a:off x="7784852" y="2165786"/>
              <a:ext cx="364690" cy="404201"/>
            </a:xfrm>
            <a:custGeom>
              <a:rect b="b" l="l" r="r" t="t"/>
              <a:pathLst>
                <a:path extrusionOk="0" h="5023" w="4532">
                  <a:moveTo>
                    <a:pt x="4216" y="0"/>
                  </a:moveTo>
                  <a:cubicBezTo>
                    <a:pt x="4189" y="0"/>
                    <a:pt x="4160" y="5"/>
                    <a:pt x="4128" y="15"/>
                  </a:cubicBezTo>
                  <a:cubicBezTo>
                    <a:pt x="3797" y="114"/>
                    <a:pt x="3557" y="511"/>
                    <a:pt x="3383" y="784"/>
                  </a:cubicBezTo>
                  <a:cubicBezTo>
                    <a:pt x="3308" y="908"/>
                    <a:pt x="3209" y="1040"/>
                    <a:pt x="3126" y="1181"/>
                  </a:cubicBezTo>
                  <a:cubicBezTo>
                    <a:pt x="3118" y="1057"/>
                    <a:pt x="3102" y="941"/>
                    <a:pt x="3077" y="825"/>
                  </a:cubicBezTo>
                  <a:cubicBezTo>
                    <a:pt x="3037" y="658"/>
                    <a:pt x="2909" y="419"/>
                    <a:pt x="2721" y="419"/>
                  </a:cubicBezTo>
                  <a:cubicBezTo>
                    <a:pt x="2677" y="419"/>
                    <a:pt x="2630" y="432"/>
                    <a:pt x="2580" y="461"/>
                  </a:cubicBezTo>
                  <a:cubicBezTo>
                    <a:pt x="2349" y="610"/>
                    <a:pt x="2390" y="925"/>
                    <a:pt x="2415" y="1156"/>
                  </a:cubicBezTo>
                  <a:cubicBezTo>
                    <a:pt x="2440" y="1371"/>
                    <a:pt x="2382" y="1661"/>
                    <a:pt x="2465" y="1860"/>
                  </a:cubicBezTo>
                  <a:cubicBezTo>
                    <a:pt x="2371" y="1709"/>
                    <a:pt x="2271" y="1588"/>
                    <a:pt x="2163" y="1588"/>
                  </a:cubicBezTo>
                  <a:cubicBezTo>
                    <a:pt x="2098" y="1588"/>
                    <a:pt x="2031" y="1631"/>
                    <a:pt x="1960" y="1736"/>
                  </a:cubicBezTo>
                  <a:cubicBezTo>
                    <a:pt x="1769" y="2025"/>
                    <a:pt x="1852" y="2348"/>
                    <a:pt x="1860" y="2662"/>
                  </a:cubicBezTo>
                  <a:cubicBezTo>
                    <a:pt x="1844" y="2613"/>
                    <a:pt x="1819" y="2571"/>
                    <a:pt x="1794" y="2546"/>
                  </a:cubicBezTo>
                  <a:cubicBezTo>
                    <a:pt x="1751" y="2495"/>
                    <a:pt x="1707" y="2472"/>
                    <a:pt x="1663" y="2472"/>
                  </a:cubicBezTo>
                  <a:cubicBezTo>
                    <a:pt x="1461" y="2472"/>
                    <a:pt x="1263" y="2938"/>
                    <a:pt x="1215" y="3142"/>
                  </a:cubicBezTo>
                  <a:cubicBezTo>
                    <a:pt x="1132" y="3506"/>
                    <a:pt x="1041" y="3854"/>
                    <a:pt x="901" y="4193"/>
                  </a:cubicBezTo>
                  <a:cubicBezTo>
                    <a:pt x="661" y="4433"/>
                    <a:pt x="388" y="4648"/>
                    <a:pt x="90" y="4838"/>
                  </a:cubicBezTo>
                  <a:cubicBezTo>
                    <a:pt x="1" y="4893"/>
                    <a:pt x="54" y="5022"/>
                    <a:pt x="140" y="5022"/>
                  </a:cubicBezTo>
                  <a:cubicBezTo>
                    <a:pt x="158" y="5022"/>
                    <a:pt x="178" y="5017"/>
                    <a:pt x="197" y="5004"/>
                  </a:cubicBezTo>
                  <a:cubicBezTo>
                    <a:pt x="570" y="4780"/>
                    <a:pt x="884" y="4499"/>
                    <a:pt x="1174" y="4193"/>
                  </a:cubicBezTo>
                  <a:cubicBezTo>
                    <a:pt x="1364" y="4135"/>
                    <a:pt x="1571" y="4085"/>
                    <a:pt x="1621" y="4069"/>
                  </a:cubicBezTo>
                  <a:cubicBezTo>
                    <a:pt x="1918" y="3961"/>
                    <a:pt x="2233" y="3862"/>
                    <a:pt x="2473" y="3663"/>
                  </a:cubicBezTo>
                  <a:cubicBezTo>
                    <a:pt x="2589" y="3572"/>
                    <a:pt x="2738" y="3432"/>
                    <a:pt x="2696" y="3266"/>
                  </a:cubicBezTo>
                  <a:cubicBezTo>
                    <a:pt x="2688" y="3225"/>
                    <a:pt x="2671" y="3200"/>
                    <a:pt x="2655" y="3167"/>
                  </a:cubicBezTo>
                  <a:cubicBezTo>
                    <a:pt x="2903" y="3109"/>
                    <a:pt x="3143" y="2985"/>
                    <a:pt x="3275" y="2795"/>
                  </a:cubicBezTo>
                  <a:cubicBezTo>
                    <a:pt x="3449" y="2555"/>
                    <a:pt x="3300" y="2373"/>
                    <a:pt x="3102" y="2265"/>
                  </a:cubicBezTo>
                  <a:cubicBezTo>
                    <a:pt x="3251" y="2215"/>
                    <a:pt x="3400" y="2166"/>
                    <a:pt x="3540" y="2108"/>
                  </a:cubicBezTo>
                  <a:cubicBezTo>
                    <a:pt x="3764" y="2017"/>
                    <a:pt x="4086" y="1893"/>
                    <a:pt x="4210" y="1661"/>
                  </a:cubicBezTo>
                  <a:cubicBezTo>
                    <a:pt x="4310" y="1479"/>
                    <a:pt x="4194" y="1206"/>
                    <a:pt x="3970" y="1189"/>
                  </a:cubicBezTo>
                  <a:lnTo>
                    <a:pt x="3888" y="1189"/>
                  </a:lnTo>
                  <a:cubicBezTo>
                    <a:pt x="4095" y="1049"/>
                    <a:pt x="4326" y="867"/>
                    <a:pt x="4434" y="643"/>
                  </a:cubicBezTo>
                  <a:cubicBezTo>
                    <a:pt x="4531" y="448"/>
                    <a:pt x="4486" y="0"/>
                    <a:pt x="42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3"/>
            <p:cNvSpPr/>
            <p:nvPr/>
          </p:nvSpPr>
          <p:spPr>
            <a:xfrm>
              <a:off x="7866851" y="2210125"/>
              <a:ext cx="238030" cy="290416"/>
            </a:xfrm>
            <a:custGeom>
              <a:rect b="b" l="l" r="r" t="t"/>
              <a:pathLst>
                <a:path extrusionOk="0" h="3609" w="2958">
                  <a:moveTo>
                    <a:pt x="2887" y="0"/>
                  </a:moveTo>
                  <a:cubicBezTo>
                    <a:pt x="2870" y="0"/>
                    <a:pt x="2854" y="8"/>
                    <a:pt x="2844" y="26"/>
                  </a:cubicBezTo>
                  <a:cubicBezTo>
                    <a:pt x="2116" y="1342"/>
                    <a:pt x="1106" y="2475"/>
                    <a:pt x="39" y="3526"/>
                  </a:cubicBezTo>
                  <a:cubicBezTo>
                    <a:pt x="1" y="3558"/>
                    <a:pt x="36" y="3609"/>
                    <a:pt x="76" y="3609"/>
                  </a:cubicBezTo>
                  <a:cubicBezTo>
                    <a:pt x="89" y="3609"/>
                    <a:pt x="102" y="3604"/>
                    <a:pt x="113" y="3592"/>
                  </a:cubicBezTo>
                  <a:cubicBezTo>
                    <a:pt x="1181" y="2541"/>
                    <a:pt x="2198" y="1400"/>
                    <a:pt x="2935" y="76"/>
                  </a:cubicBezTo>
                  <a:cubicBezTo>
                    <a:pt x="2958" y="36"/>
                    <a:pt x="2922" y="0"/>
                    <a:pt x="28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3"/>
            <p:cNvSpPr/>
            <p:nvPr/>
          </p:nvSpPr>
          <p:spPr>
            <a:xfrm>
              <a:off x="7762401" y="2001627"/>
              <a:ext cx="220568" cy="498270"/>
            </a:xfrm>
            <a:custGeom>
              <a:rect b="b" l="l" r="r" t="t"/>
              <a:pathLst>
                <a:path extrusionOk="0" h="6192" w="2741">
                  <a:moveTo>
                    <a:pt x="2186" y="0"/>
                  </a:moveTo>
                  <a:cubicBezTo>
                    <a:pt x="2137" y="0"/>
                    <a:pt x="2085" y="18"/>
                    <a:pt x="2032" y="60"/>
                  </a:cubicBezTo>
                  <a:cubicBezTo>
                    <a:pt x="1767" y="276"/>
                    <a:pt x="1693" y="731"/>
                    <a:pt x="1626" y="1045"/>
                  </a:cubicBezTo>
                  <a:cubicBezTo>
                    <a:pt x="1593" y="1194"/>
                    <a:pt x="1560" y="1351"/>
                    <a:pt x="1535" y="1517"/>
                  </a:cubicBezTo>
                  <a:cubicBezTo>
                    <a:pt x="1486" y="1401"/>
                    <a:pt x="1420" y="1293"/>
                    <a:pt x="1353" y="1202"/>
                  </a:cubicBezTo>
                  <a:cubicBezTo>
                    <a:pt x="1274" y="1083"/>
                    <a:pt x="1112" y="940"/>
                    <a:pt x="960" y="940"/>
                  </a:cubicBezTo>
                  <a:cubicBezTo>
                    <a:pt x="891" y="940"/>
                    <a:pt x="823" y="970"/>
                    <a:pt x="766" y="1045"/>
                  </a:cubicBezTo>
                  <a:cubicBezTo>
                    <a:pt x="592" y="1268"/>
                    <a:pt x="749" y="1542"/>
                    <a:pt x="857" y="1748"/>
                  </a:cubicBezTo>
                  <a:cubicBezTo>
                    <a:pt x="956" y="1939"/>
                    <a:pt x="1014" y="2228"/>
                    <a:pt x="1171" y="2385"/>
                  </a:cubicBezTo>
                  <a:cubicBezTo>
                    <a:pt x="1054" y="2301"/>
                    <a:pt x="938" y="2236"/>
                    <a:pt x="844" y="2236"/>
                  </a:cubicBezTo>
                  <a:cubicBezTo>
                    <a:pt x="753" y="2236"/>
                    <a:pt x="683" y="2297"/>
                    <a:pt x="650" y="2460"/>
                  </a:cubicBezTo>
                  <a:cubicBezTo>
                    <a:pt x="576" y="2799"/>
                    <a:pt x="774" y="3072"/>
                    <a:pt x="907" y="3362"/>
                  </a:cubicBezTo>
                  <a:cubicBezTo>
                    <a:pt x="865" y="3320"/>
                    <a:pt x="824" y="3287"/>
                    <a:pt x="791" y="3271"/>
                  </a:cubicBezTo>
                  <a:cubicBezTo>
                    <a:pt x="755" y="3252"/>
                    <a:pt x="723" y="3243"/>
                    <a:pt x="695" y="3243"/>
                  </a:cubicBezTo>
                  <a:cubicBezTo>
                    <a:pt x="462" y="3243"/>
                    <a:pt x="440" y="3812"/>
                    <a:pt x="476" y="4040"/>
                  </a:cubicBezTo>
                  <a:cubicBezTo>
                    <a:pt x="534" y="4404"/>
                    <a:pt x="576" y="4768"/>
                    <a:pt x="567" y="5132"/>
                  </a:cubicBezTo>
                  <a:cubicBezTo>
                    <a:pt x="435" y="5447"/>
                    <a:pt x="270" y="5745"/>
                    <a:pt x="54" y="6026"/>
                  </a:cubicBezTo>
                  <a:cubicBezTo>
                    <a:pt x="0" y="6104"/>
                    <a:pt x="69" y="6192"/>
                    <a:pt x="142" y="6192"/>
                  </a:cubicBezTo>
                  <a:cubicBezTo>
                    <a:pt x="169" y="6192"/>
                    <a:pt x="197" y="6179"/>
                    <a:pt x="220" y="6150"/>
                  </a:cubicBezTo>
                  <a:cubicBezTo>
                    <a:pt x="476" y="5803"/>
                    <a:pt x="667" y="5422"/>
                    <a:pt x="824" y="5033"/>
                  </a:cubicBezTo>
                  <a:cubicBezTo>
                    <a:pt x="981" y="4909"/>
                    <a:pt x="1155" y="4793"/>
                    <a:pt x="1196" y="4752"/>
                  </a:cubicBezTo>
                  <a:cubicBezTo>
                    <a:pt x="1428" y="4545"/>
                    <a:pt x="1684" y="4338"/>
                    <a:pt x="1842" y="4057"/>
                  </a:cubicBezTo>
                  <a:cubicBezTo>
                    <a:pt x="1908" y="3933"/>
                    <a:pt x="1991" y="3751"/>
                    <a:pt x="1900" y="3610"/>
                  </a:cubicBezTo>
                  <a:cubicBezTo>
                    <a:pt x="1883" y="3577"/>
                    <a:pt x="1850" y="3552"/>
                    <a:pt x="1825" y="3536"/>
                  </a:cubicBezTo>
                  <a:cubicBezTo>
                    <a:pt x="2032" y="3387"/>
                    <a:pt x="2214" y="3188"/>
                    <a:pt x="2264" y="2956"/>
                  </a:cubicBezTo>
                  <a:cubicBezTo>
                    <a:pt x="2338" y="2675"/>
                    <a:pt x="2131" y="2559"/>
                    <a:pt x="1908" y="2526"/>
                  </a:cubicBezTo>
                  <a:cubicBezTo>
                    <a:pt x="2024" y="2427"/>
                    <a:pt x="2148" y="2328"/>
                    <a:pt x="2255" y="2220"/>
                  </a:cubicBezTo>
                  <a:cubicBezTo>
                    <a:pt x="2429" y="2055"/>
                    <a:pt x="2694" y="1823"/>
                    <a:pt x="2719" y="1558"/>
                  </a:cubicBezTo>
                  <a:cubicBezTo>
                    <a:pt x="2740" y="1378"/>
                    <a:pt x="2586" y="1198"/>
                    <a:pt x="2404" y="1198"/>
                  </a:cubicBezTo>
                  <a:cubicBezTo>
                    <a:pt x="2377" y="1198"/>
                    <a:pt x="2349" y="1202"/>
                    <a:pt x="2322" y="1211"/>
                  </a:cubicBezTo>
                  <a:cubicBezTo>
                    <a:pt x="2297" y="1219"/>
                    <a:pt x="2272" y="1235"/>
                    <a:pt x="2247" y="1244"/>
                  </a:cubicBezTo>
                  <a:cubicBezTo>
                    <a:pt x="2379" y="1029"/>
                    <a:pt x="2528" y="780"/>
                    <a:pt x="2545" y="532"/>
                  </a:cubicBezTo>
                  <a:cubicBezTo>
                    <a:pt x="2565" y="337"/>
                    <a:pt x="2400" y="0"/>
                    <a:pt x="21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3"/>
            <p:cNvSpPr/>
            <p:nvPr/>
          </p:nvSpPr>
          <p:spPr>
            <a:xfrm>
              <a:off x="7815350" y="2052967"/>
              <a:ext cx="116279" cy="353988"/>
            </a:xfrm>
            <a:custGeom>
              <a:rect b="b" l="l" r="r" t="t"/>
              <a:pathLst>
                <a:path extrusionOk="0" h="4399" w="1445">
                  <a:moveTo>
                    <a:pt x="1387" y="1"/>
                  </a:moveTo>
                  <a:cubicBezTo>
                    <a:pt x="1366" y="1"/>
                    <a:pt x="1344" y="14"/>
                    <a:pt x="1341" y="43"/>
                  </a:cubicBezTo>
                  <a:cubicBezTo>
                    <a:pt x="1142" y="1532"/>
                    <a:pt x="621" y="2964"/>
                    <a:pt x="17" y="4329"/>
                  </a:cubicBezTo>
                  <a:cubicBezTo>
                    <a:pt x="1" y="4367"/>
                    <a:pt x="35" y="4398"/>
                    <a:pt x="67" y="4398"/>
                  </a:cubicBezTo>
                  <a:cubicBezTo>
                    <a:pt x="83" y="4398"/>
                    <a:pt x="100" y="4390"/>
                    <a:pt x="108" y="4370"/>
                  </a:cubicBezTo>
                  <a:cubicBezTo>
                    <a:pt x="720" y="2989"/>
                    <a:pt x="1242" y="1557"/>
                    <a:pt x="1440" y="60"/>
                  </a:cubicBezTo>
                  <a:cubicBezTo>
                    <a:pt x="1445" y="22"/>
                    <a:pt x="1416" y="1"/>
                    <a:pt x="13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3"/>
            <p:cNvSpPr/>
            <p:nvPr/>
          </p:nvSpPr>
          <p:spPr>
            <a:xfrm>
              <a:off x="7430462" y="2465939"/>
              <a:ext cx="428261" cy="746440"/>
            </a:xfrm>
            <a:custGeom>
              <a:rect b="b" l="l" r="r" t="t"/>
              <a:pathLst>
                <a:path extrusionOk="0" h="9276" w="5322">
                  <a:moveTo>
                    <a:pt x="3563" y="0"/>
                  </a:moveTo>
                  <a:cubicBezTo>
                    <a:pt x="3062" y="0"/>
                    <a:pt x="2600" y="239"/>
                    <a:pt x="2243" y="678"/>
                  </a:cubicBezTo>
                  <a:cubicBezTo>
                    <a:pt x="1623" y="1431"/>
                    <a:pt x="1383" y="2457"/>
                    <a:pt x="1110" y="3367"/>
                  </a:cubicBezTo>
                  <a:cubicBezTo>
                    <a:pt x="688" y="4799"/>
                    <a:pt x="348" y="6255"/>
                    <a:pt x="175" y="7744"/>
                  </a:cubicBezTo>
                  <a:cubicBezTo>
                    <a:pt x="133" y="8158"/>
                    <a:pt x="1" y="8778"/>
                    <a:pt x="257" y="9151"/>
                  </a:cubicBezTo>
                  <a:cubicBezTo>
                    <a:pt x="323" y="9241"/>
                    <a:pt x="405" y="9275"/>
                    <a:pt x="493" y="9275"/>
                  </a:cubicBezTo>
                  <a:cubicBezTo>
                    <a:pt x="637" y="9275"/>
                    <a:pt x="794" y="9181"/>
                    <a:pt x="903" y="9093"/>
                  </a:cubicBezTo>
                  <a:cubicBezTo>
                    <a:pt x="1432" y="8671"/>
                    <a:pt x="1813" y="8017"/>
                    <a:pt x="2177" y="7455"/>
                  </a:cubicBezTo>
                  <a:cubicBezTo>
                    <a:pt x="2582" y="6842"/>
                    <a:pt x="2988" y="6255"/>
                    <a:pt x="3418" y="5659"/>
                  </a:cubicBezTo>
                  <a:cubicBezTo>
                    <a:pt x="3882" y="5030"/>
                    <a:pt x="4320" y="4377"/>
                    <a:pt x="4684" y="3690"/>
                  </a:cubicBezTo>
                  <a:cubicBezTo>
                    <a:pt x="5015" y="3069"/>
                    <a:pt x="5321" y="2366"/>
                    <a:pt x="5313" y="1646"/>
                  </a:cubicBezTo>
                  <a:cubicBezTo>
                    <a:pt x="5305" y="976"/>
                    <a:pt x="4941" y="479"/>
                    <a:pt x="4345" y="190"/>
                  </a:cubicBezTo>
                  <a:cubicBezTo>
                    <a:pt x="4080" y="62"/>
                    <a:pt x="3816" y="0"/>
                    <a:pt x="35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3"/>
            <p:cNvSpPr/>
            <p:nvPr/>
          </p:nvSpPr>
          <p:spPr>
            <a:xfrm>
              <a:off x="7528373" y="2719088"/>
              <a:ext cx="173815" cy="60272"/>
            </a:xfrm>
            <a:custGeom>
              <a:rect b="b" l="l" r="r" t="t"/>
              <a:pathLst>
                <a:path extrusionOk="0" h="749" w="2160">
                  <a:moveTo>
                    <a:pt x="132" y="0"/>
                  </a:moveTo>
                  <a:cubicBezTo>
                    <a:pt x="18" y="0"/>
                    <a:pt x="1" y="206"/>
                    <a:pt x="138" y="237"/>
                  </a:cubicBezTo>
                  <a:cubicBezTo>
                    <a:pt x="742" y="394"/>
                    <a:pt x="1363" y="501"/>
                    <a:pt x="1942" y="741"/>
                  </a:cubicBezTo>
                  <a:cubicBezTo>
                    <a:pt x="1956" y="746"/>
                    <a:pt x="1970" y="749"/>
                    <a:pt x="1983" y="749"/>
                  </a:cubicBezTo>
                  <a:cubicBezTo>
                    <a:pt x="2099" y="749"/>
                    <a:pt x="2159" y="570"/>
                    <a:pt x="2033" y="518"/>
                  </a:cubicBezTo>
                  <a:cubicBezTo>
                    <a:pt x="1437" y="278"/>
                    <a:pt x="792" y="162"/>
                    <a:pt x="163" y="5"/>
                  </a:cubicBezTo>
                  <a:cubicBezTo>
                    <a:pt x="152" y="2"/>
                    <a:pt x="141" y="0"/>
                    <a:pt x="1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3"/>
            <p:cNvSpPr/>
            <p:nvPr/>
          </p:nvSpPr>
          <p:spPr>
            <a:xfrm>
              <a:off x="7584321" y="2791360"/>
              <a:ext cx="172769" cy="87069"/>
            </a:xfrm>
            <a:custGeom>
              <a:rect b="b" l="l" r="r" t="t"/>
              <a:pathLst>
                <a:path extrusionOk="0" h="1082" w="2147">
                  <a:moveTo>
                    <a:pt x="168" y="0"/>
                  </a:moveTo>
                  <a:cubicBezTo>
                    <a:pt x="57" y="0"/>
                    <a:pt x="0" y="174"/>
                    <a:pt x="124" y="225"/>
                  </a:cubicBezTo>
                  <a:cubicBezTo>
                    <a:pt x="728" y="473"/>
                    <a:pt x="1357" y="688"/>
                    <a:pt x="1895" y="1061"/>
                  </a:cubicBezTo>
                  <a:cubicBezTo>
                    <a:pt x="1917" y="1075"/>
                    <a:pt x="1940" y="1082"/>
                    <a:pt x="1962" y="1082"/>
                  </a:cubicBezTo>
                  <a:cubicBezTo>
                    <a:pt x="2063" y="1082"/>
                    <a:pt x="2146" y="945"/>
                    <a:pt x="2044" y="870"/>
                  </a:cubicBezTo>
                  <a:cubicBezTo>
                    <a:pt x="1481" y="490"/>
                    <a:pt x="836" y="266"/>
                    <a:pt x="215" y="10"/>
                  </a:cubicBezTo>
                  <a:cubicBezTo>
                    <a:pt x="199" y="3"/>
                    <a:pt x="183" y="0"/>
                    <a:pt x="1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3"/>
            <p:cNvSpPr/>
            <p:nvPr/>
          </p:nvSpPr>
          <p:spPr>
            <a:xfrm>
              <a:off x="7546983" y="2841251"/>
              <a:ext cx="159170" cy="103726"/>
            </a:xfrm>
            <a:custGeom>
              <a:rect b="b" l="l" r="r" t="t"/>
              <a:pathLst>
                <a:path extrusionOk="0" h="1289" w="1978">
                  <a:moveTo>
                    <a:pt x="170" y="1"/>
                  </a:moveTo>
                  <a:cubicBezTo>
                    <a:pt x="58" y="1"/>
                    <a:pt x="0" y="183"/>
                    <a:pt x="125" y="234"/>
                  </a:cubicBezTo>
                  <a:cubicBezTo>
                    <a:pt x="398" y="341"/>
                    <a:pt x="679" y="449"/>
                    <a:pt x="952" y="573"/>
                  </a:cubicBezTo>
                  <a:cubicBezTo>
                    <a:pt x="1250" y="714"/>
                    <a:pt x="1598" y="896"/>
                    <a:pt x="1722" y="1219"/>
                  </a:cubicBezTo>
                  <a:cubicBezTo>
                    <a:pt x="1742" y="1268"/>
                    <a:pt x="1782" y="1289"/>
                    <a:pt x="1823" y="1289"/>
                  </a:cubicBezTo>
                  <a:cubicBezTo>
                    <a:pt x="1899" y="1289"/>
                    <a:pt x="1978" y="1219"/>
                    <a:pt x="1945" y="1127"/>
                  </a:cubicBezTo>
                  <a:cubicBezTo>
                    <a:pt x="1689" y="474"/>
                    <a:pt x="795" y="250"/>
                    <a:pt x="216" y="10"/>
                  </a:cubicBezTo>
                  <a:cubicBezTo>
                    <a:pt x="200" y="4"/>
                    <a:pt x="185" y="1"/>
                    <a:pt x="1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3"/>
            <p:cNvSpPr/>
            <p:nvPr/>
          </p:nvSpPr>
          <p:spPr>
            <a:xfrm>
              <a:off x="7431347" y="2892430"/>
              <a:ext cx="169550" cy="61881"/>
            </a:xfrm>
            <a:custGeom>
              <a:rect b="b" l="l" r="r" t="t"/>
              <a:pathLst>
                <a:path extrusionOk="0" h="769" w="2107">
                  <a:moveTo>
                    <a:pt x="245" y="1"/>
                  </a:moveTo>
                  <a:cubicBezTo>
                    <a:pt x="213" y="1"/>
                    <a:pt x="180" y="2"/>
                    <a:pt x="147" y="3"/>
                  </a:cubicBezTo>
                  <a:cubicBezTo>
                    <a:pt x="1" y="3"/>
                    <a:pt x="30" y="235"/>
                    <a:pt x="173" y="235"/>
                  </a:cubicBezTo>
                  <a:cubicBezTo>
                    <a:pt x="175" y="235"/>
                    <a:pt x="178" y="235"/>
                    <a:pt x="180" y="235"/>
                  </a:cubicBezTo>
                  <a:cubicBezTo>
                    <a:pt x="203" y="234"/>
                    <a:pt x="227" y="234"/>
                    <a:pt x="250" y="234"/>
                  </a:cubicBezTo>
                  <a:cubicBezTo>
                    <a:pt x="842" y="234"/>
                    <a:pt x="1367" y="533"/>
                    <a:pt x="1893" y="756"/>
                  </a:cubicBezTo>
                  <a:cubicBezTo>
                    <a:pt x="1911" y="765"/>
                    <a:pt x="1928" y="768"/>
                    <a:pt x="1944" y="768"/>
                  </a:cubicBezTo>
                  <a:cubicBezTo>
                    <a:pt x="2053" y="768"/>
                    <a:pt x="2107" y="592"/>
                    <a:pt x="1984" y="541"/>
                  </a:cubicBezTo>
                  <a:cubicBezTo>
                    <a:pt x="1417" y="297"/>
                    <a:pt x="873" y="1"/>
                    <a:pt x="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3"/>
            <p:cNvSpPr/>
            <p:nvPr/>
          </p:nvSpPr>
          <p:spPr>
            <a:xfrm>
              <a:off x="7513024" y="2992374"/>
              <a:ext cx="129718" cy="89885"/>
            </a:xfrm>
            <a:custGeom>
              <a:rect b="b" l="l" r="r" t="t"/>
              <a:pathLst>
                <a:path extrusionOk="0" h="1117" w="1612">
                  <a:moveTo>
                    <a:pt x="169" y="1"/>
                  </a:moveTo>
                  <a:cubicBezTo>
                    <a:pt x="57" y="1"/>
                    <a:pt x="1" y="175"/>
                    <a:pt x="125" y="226"/>
                  </a:cubicBezTo>
                  <a:cubicBezTo>
                    <a:pt x="588" y="424"/>
                    <a:pt x="1010" y="697"/>
                    <a:pt x="1350" y="1078"/>
                  </a:cubicBezTo>
                  <a:cubicBezTo>
                    <a:pt x="1375" y="1105"/>
                    <a:pt x="1406" y="1117"/>
                    <a:pt x="1436" y="1117"/>
                  </a:cubicBezTo>
                  <a:cubicBezTo>
                    <a:pt x="1526" y="1117"/>
                    <a:pt x="1612" y="1018"/>
                    <a:pt x="1532" y="937"/>
                  </a:cubicBezTo>
                  <a:cubicBezTo>
                    <a:pt x="1168" y="524"/>
                    <a:pt x="721" y="226"/>
                    <a:pt x="216" y="11"/>
                  </a:cubicBezTo>
                  <a:cubicBezTo>
                    <a:pt x="200" y="4"/>
                    <a:pt x="184" y="1"/>
                    <a:pt x="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3"/>
            <p:cNvSpPr/>
            <p:nvPr/>
          </p:nvSpPr>
          <p:spPr>
            <a:xfrm rot="-938444">
              <a:off x="7657526" y="2523712"/>
              <a:ext cx="177677" cy="150881"/>
            </a:xfrm>
            <a:custGeom>
              <a:rect b="b" l="l" r="r" t="t"/>
              <a:pathLst>
                <a:path extrusionOk="0" h="1875" w="2208">
                  <a:moveTo>
                    <a:pt x="190" y="1"/>
                  </a:moveTo>
                  <a:cubicBezTo>
                    <a:pt x="65" y="1"/>
                    <a:pt x="1" y="184"/>
                    <a:pt x="137" y="221"/>
                  </a:cubicBezTo>
                  <a:cubicBezTo>
                    <a:pt x="526" y="329"/>
                    <a:pt x="882" y="478"/>
                    <a:pt x="1196" y="743"/>
                  </a:cubicBezTo>
                  <a:cubicBezTo>
                    <a:pt x="1527" y="1024"/>
                    <a:pt x="1750" y="1421"/>
                    <a:pt x="1941" y="1810"/>
                  </a:cubicBezTo>
                  <a:cubicBezTo>
                    <a:pt x="1966" y="1856"/>
                    <a:pt x="2009" y="1875"/>
                    <a:pt x="2051" y="1875"/>
                  </a:cubicBezTo>
                  <a:cubicBezTo>
                    <a:pt x="2130" y="1875"/>
                    <a:pt x="2207" y="1806"/>
                    <a:pt x="2164" y="1719"/>
                  </a:cubicBezTo>
                  <a:cubicBezTo>
                    <a:pt x="1965" y="1322"/>
                    <a:pt x="1742" y="958"/>
                    <a:pt x="1436" y="643"/>
                  </a:cubicBezTo>
                  <a:cubicBezTo>
                    <a:pt x="1105" y="312"/>
                    <a:pt x="666" y="122"/>
                    <a:pt x="228" y="6"/>
                  </a:cubicBezTo>
                  <a:cubicBezTo>
                    <a:pt x="215" y="3"/>
                    <a:pt x="202" y="1"/>
                    <a:pt x="1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3"/>
            <p:cNvSpPr/>
            <p:nvPr/>
          </p:nvSpPr>
          <p:spPr>
            <a:xfrm>
              <a:off x="7720161" y="2612083"/>
              <a:ext cx="121832" cy="87551"/>
            </a:xfrm>
            <a:custGeom>
              <a:rect b="b" l="l" r="r" t="t"/>
              <a:pathLst>
                <a:path extrusionOk="0" h="1088" w="1514">
                  <a:moveTo>
                    <a:pt x="165" y="1"/>
                  </a:moveTo>
                  <a:cubicBezTo>
                    <a:pt x="58" y="1"/>
                    <a:pt x="1" y="182"/>
                    <a:pt x="125" y="234"/>
                  </a:cubicBezTo>
                  <a:cubicBezTo>
                    <a:pt x="564" y="416"/>
                    <a:pt x="953" y="672"/>
                    <a:pt x="1251" y="1045"/>
                  </a:cubicBezTo>
                  <a:cubicBezTo>
                    <a:pt x="1277" y="1075"/>
                    <a:pt x="1309" y="1088"/>
                    <a:pt x="1341" y="1088"/>
                  </a:cubicBezTo>
                  <a:cubicBezTo>
                    <a:pt x="1430" y="1088"/>
                    <a:pt x="1514" y="989"/>
                    <a:pt x="1441" y="904"/>
                  </a:cubicBezTo>
                  <a:cubicBezTo>
                    <a:pt x="1110" y="498"/>
                    <a:pt x="688" y="217"/>
                    <a:pt x="208" y="10"/>
                  </a:cubicBezTo>
                  <a:cubicBezTo>
                    <a:pt x="193" y="4"/>
                    <a:pt x="179" y="1"/>
                    <a:pt x="1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3"/>
            <p:cNvSpPr/>
            <p:nvPr/>
          </p:nvSpPr>
          <p:spPr>
            <a:xfrm>
              <a:off x="7465145" y="3108251"/>
              <a:ext cx="96564" cy="59870"/>
            </a:xfrm>
            <a:custGeom>
              <a:rect b="b" l="l" r="r" t="t"/>
              <a:pathLst>
                <a:path extrusionOk="0" h="744" w="1200">
                  <a:moveTo>
                    <a:pt x="168" y="1"/>
                  </a:moveTo>
                  <a:cubicBezTo>
                    <a:pt x="57" y="1"/>
                    <a:pt x="0" y="174"/>
                    <a:pt x="124" y="226"/>
                  </a:cubicBezTo>
                  <a:cubicBezTo>
                    <a:pt x="406" y="350"/>
                    <a:pt x="720" y="465"/>
                    <a:pt x="935" y="705"/>
                  </a:cubicBezTo>
                  <a:cubicBezTo>
                    <a:pt x="960" y="732"/>
                    <a:pt x="991" y="744"/>
                    <a:pt x="1021" y="744"/>
                  </a:cubicBezTo>
                  <a:cubicBezTo>
                    <a:pt x="1112" y="744"/>
                    <a:pt x="1200" y="643"/>
                    <a:pt x="1125" y="557"/>
                  </a:cubicBezTo>
                  <a:cubicBezTo>
                    <a:pt x="877" y="292"/>
                    <a:pt x="546" y="151"/>
                    <a:pt x="215" y="10"/>
                  </a:cubicBezTo>
                  <a:cubicBezTo>
                    <a:pt x="199" y="4"/>
                    <a:pt x="183" y="1"/>
                    <a:pt x="1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3"/>
            <p:cNvSpPr/>
            <p:nvPr/>
          </p:nvSpPr>
          <p:spPr>
            <a:xfrm>
              <a:off x="6694081" y="2604348"/>
              <a:ext cx="222500" cy="596041"/>
            </a:xfrm>
            <a:custGeom>
              <a:rect b="b" l="l" r="r" t="t"/>
              <a:pathLst>
                <a:path extrusionOk="0" h="7407" w="2765">
                  <a:moveTo>
                    <a:pt x="1552" y="1"/>
                  </a:moveTo>
                  <a:cubicBezTo>
                    <a:pt x="1467" y="1"/>
                    <a:pt x="1382" y="66"/>
                    <a:pt x="1399" y="174"/>
                  </a:cubicBezTo>
                  <a:cubicBezTo>
                    <a:pt x="1664" y="1457"/>
                    <a:pt x="1978" y="2739"/>
                    <a:pt x="1854" y="4055"/>
                  </a:cubicBezTo>
                  <a:cubicBezTo>
                    <a:pt x="1813" y="4411"/>
                    <a:pt x="1730" y="4717"/>
                    <a:pt x="1755" y="5073"/>
                  </a:cubicBezTo>
                  <a:cubicBezTo>
                    <a:pt x="1780" y="5420"/>
                    <a:pt x="1738" y="5759"/>
                    <a:pt x="1523" y="6049"/>
                  </a:cubicBezTo>
                  <a:cubicBezTo>
                    <a:pt x="1366" y="6272"/>
                    <a:pt x="1151" y="6521"/>
                    <a:pt x="927" y="6670"/>
                  </a:cubicBezTo>
                  <a:cubicBezTo>
                    <a:pt x="729" y="6819"/>
                    <a:pt x="158" y="6843"/>
                    <a:pt x="83" y="7100"/>
                  </a:cubicBezTo>
                  <a:cubicBezTo>
                    <a:pt x="1" y="7406"/>
                    <a:pt x="464" y="7398"/>
                    <a:pt x="654" y="7406"/>
                  </a:cubicBezTo>
                  <a:cubicBezTo>
                    <a:pt x="682" y="7407"/>
                    <a:pt x="710" y="7407"/>
                    <a:pt x="738" y="7407"/>
                  </a:cubicBezTo>
                  <a:cubicBezTo>
                    <a:pt x="1067" y="7407"/>
                    <a:pt x="1400" y="7360"/>
                    <a:pt x="1697" y="7207"/>
                  </a:cubicBezTo>
                  <a:cubicBezTo>
                    <a:pt x="2276" y="6901"/>
                    <a:pt x="2499" y="6256"/>
                    <a:pt x="2574" y="5644"/>
                  </a:cubicBezTo>
                  <a:cubicBezTo>
                    <a:pt x="2764" y="4080"/>
                    <a:pt x="2268" y="2466"/>
                    <a:pt x="1920" y="969"/>
                  </a:cubicBezTo>
                  <a:cubicBezTo>
                    <a:pt x="1854" y="696"/>
                    <a:pt x="1788" y="423"/>
                    <a:pt x="1746" y="150"/>
                  </a:cubicBezTo>
                  <a:cubicBezTo>
                    <a:pt x="1738" y="92"/>
                    <a:pt x="1705" y="50"/>
                    <a:pt x="1655" y="42"/>
                  </a:cubicBezTo>
                  <a:cubicBezTo>
                    <a:pt x="1627" y="14"/>
                    <a:pt x="1590" y="1"/>
                    <a:pt x="1552" y="1"/>
                  </a:cubicBezTo>
                  <a:close/>
                </a:path>
              </a:pathLst>
            </a:custGeom>
            <a:solidFill>
              <a:srgbClr val="4DC070">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4" name="Google Shape;2304;p33"/>
            <p:cNvGrpSpPr/>
            <p:nvPr/>
          </p:nvGrpSpPr>
          <p:grpSpPr>
            <a:xfrm>
              <a:off x="6092165" y="1823708"/>
              <a:ext cx="905609" cy="1379578"/>
              <a:chOff x="6092165" y="1285108"/>
              <a:chExt cx="905609" cy="1379578"/>
            </a:xfrm>
          </p:grpSpPr>
          <p:sp>
            <p:nvSpPr>
              <p:cNvPr id="2305" name="Google Shape;2305;p33"/>
              <p:cNvSpPr/>
              <p:nvPr/>
            </p:nvSpPr>
            <p:spPr>
              <a:xfrm>
                <a:off x="6534268" y="1415550"/>
                <a:ext cx="463507" cy="765109"/>
              </a:xfrm>
              <a:custGeom>
                <a:rect b="b" l="l" r="r" t="t"/>
                <a:pathLst>
                  <a:path extrusionOk="0" h="9508" w="5760">
                    <a:moveTo>
                      <a:pt x="1633" y="1"/>
                    </a:moveTo>
                    <a:cubicBezTo>
                      <a:pt x="1254" y="1"/>
                      <a:pt x="890" y="239"/>
                      <a:pt x="688" y="684"/>
                    </a:cubicBezTo>
                    <a:cubicBezTo>
                      <a:pt x="390" y="1321"/>
                      <a:pt x="746" y="2107"/>
                      <a:pt x="1176" y="2678"/>
                    </a:cubicBezTo>
                    <a:cubicBezTo>
                      <a:pt x="1123" y="2673"/>
                      <a:pt x="1071" y="2670"/>
                      <a:pt x="1019" y="2670"/>
                    </a:cubicBezTo>
                    <a:cubicBezTo>
                      <a:pt x="794" y="2670"/>
                      <a:pt x="577" y="2720"/>
                      <a:pt x="381" y="2868"/>
                    </a:cubicBezTo>
                    <a:cubicBezTo>
                      <a:pt x="67" y="3091"/>
                      <a:pt x="1" y="3530"/>
                      <a:pt x="34" y="3886"/>
                    </a:cubicBezTo>
                    <a:cubicBezTo>
                      <a:pt x="100" y="4663"/>
                      <a:pt x="572" y="5491"/>
                      <a:pt x="1275" y="5880"/>
                    </a:cubicBezTo>
                    <a:cubicBezTo>
                      <a:pt x="646" y="6393"/>
                      <a:pt x="870" y="7435"/>
                      <a:pt x="1242" y="8081"/>
                    </a:cubicBezTo>
                    <a:cubicBezTo>
                      <a:pt x="1556" y="8627"/>
                      <a:pt x="2144" y="9016"/>
                      <a:pt x="2706" y="9272"/>
                    </a:cubicBezTo>
                    <a:cubicBezTo>
                      <a:pt x="2861" y="9346"/>
                      <a:pt x="3224" y="9508"/>
                      <a:pt x="3474" y="9508"/>
                    </a:cubicBezTo>
                    <a:cubicBezTo>
                      <a:pt x="3532" y="9508"/>
                      <a:pt x="3583" y="9499"/>
                      <a:pt x="3625" y="9479"/>
                    </a:cubicBezTo>
                    <a:cubicBezTo>
                      <a:pt x="3757" y="9404"/>
                      <a:pt x="3873" y="9264"/>
                      <a:pt x="3981" y="9173"/>
                    </a:cubicBezTo>
                    <a:cubicBezTo>
                      <a:pt x="4229" y="8966"/>
                      <a:pt x="4403" y="8577"/>
                      <a:pt x="4568" y="8304"/>
                    </a:cubicBezTo>
                    <a:cubicBezTo>
                      <a:pt x="4816" y="7882"/>
                      <a:pt x="5032" y="7435"/>
                      <a:pt x="5189" y="6972"/>
                    </a:cubicBezTo>
                    <a:cubicBezTo>
                      <a:pt x="5429" y="6285"/>
                      <a:pt x="5503" y="5383"/>
                      <a:pt x="4783" y="5052"/>
                    </a:cubicBezTo>
                    <a:cubicBezTo>
                      <a:pt x="5247" y="4233"/>
                      <a:pt x="5760" y="3025"/>
                      <a:pt x="5180" y="2198"/>
                    </a:cubicBezTo>
                    <a:cubicBezTo>
                      <a:pt x="4985" y="1921"/>
                      <a:pt x="4622" y="1676"/>
                      <a:pt x="4279" y="1676"/>
                    </a:cubicBezTo>
                    <a:cubicBezTo>
                      <a:pt x="4273" y="1676"/>
                      <a:pt x="4268" y="1676"/>
                      <a:pt x="4262" y="1676"/>
                    </a:cubicBezTo>
                    <a:lnTo>
                      <a:pt x="4254" y="1676"/>
                    </a:lnTo>
                    <a:cubicBezTo>
                      <a:pt x="4270" y="1147"/>
                      <a:pt x="4138" y="593"/>
                      <a:pt x="3741" y="278"/>
                    </a:cubicBezTo>
                    <a:cubicBezTo>
                      <a:pt x="3555" y="134"/>
                      <a:pt x="3349" y="71"/>
                      <a:pt x="3148" y="71"/>
                    </a:cubicBezTo>
                    <a:cubicBezTo>
                      <a:pt x="2876" y="71"/>
                      <a:pt x="2612" y="187"/>
                      <a:pt x="2417" y="377"/>
                    </a:cubicBezTo>
                    <a:cubicBezTo>
                      <a:pt x="2183" y="122"/>
                      <a:pt x="1904" y="1"/>
                      <a:pt x="16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3"/>
              <p:cNvSpPr/>
              <p:nvPr/>
            </p:nvSpPr>
            <p:spPr>
              <a:xfrm>
                <a:off x="6764653" y="1619139"/>
                <a:ext cx="107427" cy="360988"/>
              </a:xfrm>
              <a:custGeom>
                <a:rect b="b" l="l" r="r" t="t"/>
                <a:pathLst>
                  <a:path extrusionOk="0" h="4486" w="1335">
                    <a:moveTo>
                      <a:pt x="1237" y="0"/>
                    </a:moveTo>
                    <a:cubicBezTo>
                      <a:pt x="1210" y="0"/>
                      <a:pt x="1185" y="14"/>
                      <a:pt x="1176" y="48"/>
                    </a:cubicBezTo>
                    <a:cubicBezTo>
                      <a:pt x="845" y="1471"/>
                      <a:pt x="1" y="2928"/>
                      <a:pt x="323" y="4425"/>
                    </a:cubicBezTo>
                    <a:cubicBezTo>
                      <a:pt x="330" y="4468"/>
                      <a:pt x="362" y="4486"/>
                      <a:pt x="394" y="4486"/>
                    </a:cubicBezTo>
                    <a:cubicBezTo>
                      <a:pt x="437" y="4486"/>
                      <a:pt x="482" y="4453"/>
                      <a:pt x="472" y="4401"/>
                    </a:cubicBezTo>
                    <a:cubicBezTo>
                      <a:pt x="158" y="2928"/>
                      <a:pt x="994" y="1496"/>
                      <a:pt x="1325" y="98"/>
                    </a:cubicBezTo>
                    <a:cubicBezTo>
                      <a:pt x="1335" y="41"/>
                      <a:pt x="1283" y="0"/>
                      <a:pt x="12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3"/>
              <p:cNvSpPr/>
              <p:nvPr/>
            </p:nvSpPr>
            <p:spPr>
              <a:xfrm>
                <a:off x="6675975" y="1871252"/>
                <a:ext cx="129476" cy="284381"/>
              </a:xfrm>
              <a:custGeom>
                <a:rect b="b" l="l" r="r" t="t"/>
                <a:pathLst>
                  <a:path extrusionOk="0" h="3534" w="1609">
                    <a:moveTo>
                      <a:pt x="102" y="0"/>
                    </a:moveTo>
                    <a:cubicBezTo>
                      <a:pt x="50" y="0"/>
                      <a:pt x="0" y="70"/>
                      <a:pt x="44" y="126"/>
                    </a:cubicBezTo>
                    <a:cubicBezTo>
                      <a:pt x="772" y="1110"/>
                      <a:pt x="1202" y="2285"/>
                      <a:pt x="1450" y="3477"/>
                    </a:cubicBezTo>
                    <a:cubicBezTo>
                      <a:pt x="1457" y="3515"/>
                      <a:pt x="1488" y="3533"/>
                      <a:pt x="1520" y="3533"/>
                    </a:cubicBezTo>
                    <a:cubicBezTo>
                      <a:pt x="1563" y="3533"/>
                      <a:pt x="1609" y="3501"/>
                      <a:pt x="1599" y="3444"/>
                    </a:cubicBezTo>
                    <a:cubicBezTo>
                      <a:pt x="1343" y="2227"/>
                      <a:pt x="904" y="1028"/>
                      <a:pt x="151" y="26"/>
                    </a:cubicBezTo>
                    <a:cubicBezTo>
                      <a:pt x="137" y="8"/>
                      <a:pt x="119" y="0"/>
                      <a:pt x="1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3"/>
              <p:cNvSpPr/>
              <p:nvPr/>
            </p:nvSpPr>
            <p:spPr>
              <a:xfrm>
                <a:off x="6605966" y="1897807"/>
                <a:ext cx="246641" cy="730587"/>
              </a:xfrm>
              <a:custGeom>
                <a:rect b="b" l="l" r="r" t="t"/>
                <a:pathLst>
                  <a:path extrusionOk="0" h="9079" w="3065">
                    <a:moveTo>
                      <a:pt x="204" y="0"/>
                    </a:moveTo>
                    <a:cubicBezTo>
                      <a:pt x="108" y="0"/>
                      <a:pt x="1" y="101"/>
                      <a:pt x="45" y="218"/>
                    </a:cubicBezTo>
                    <a:cubicBezTo>
                      <a:pt x="61" y="259"/>
                      <a:pt x="78" y="300"/>
                      <a:pt x="86" y="342"/>
                    </a:cubicBezTo>
                    <a:cubicBezTo>
                      <a:pt x="78" y="375"/>
                      <a:pt x="78" y="416"/>
                      <a:pt x="94" y="458"/>
                    </a:cubicBezTo>
                    <a:cubicBezTo>
                      <a:pt x="119" y="507"/>
                      <a:pt x="144" y="557"/>
                      <a:pt x="161" y="607"/>
                    </a:cubicBezTo>
                    <a:cubicBezTo>
                      <a:pt x="310" y="1211"/>
                      <a:pt x="301" y="1864"/>
                      <a:pt x="343" y="2477"/>
                    </a:cubicBezTo>
                    <a:cubicBezTo>
                      <a:pt x="417" y="3461"/>
                      <a:pt x="500" y="4437"/>
                      <a:pt x="525" y="5422"/>
                    </a:cubicBezTo>
                    <a:cubicBezTo>
                      <a:pt x="550" y="6448"/>
                      <a:pt x="467" y="7573"/>
                      <a:pt x="914" y="8517"/>
                    </a:cubicBezTo>
                    <a:cubicBezTo>
                      <a:pt x="1078" y="8868"/>
                      <a:pt x="1345" y="9078"/>
                      <a:pt x="1712" y="9078"/>
                    </a:cubicBezTo>
                    <a:cubicBezTo>
                      <a:pt x="1751" y="9078"/>
                      <a:pt x="1791" y="9076"/>
                      <a:pt x="1832" y="9071"/>
                    </a:cubicBezTo>
                    <a:cubicBezTo>
                      <a:pt x="2304" y="9013"/>
                      <a:pt x="2602" y="8608"/>
                      <a:pt x="2726" y="8177"/>
                    </a:cubicBezTo>
                    <a:cubicBezTo>
                      <a:pt x="3065" y="6994"/>
                      <a:pt x="2544" y="5621"/>
                      <a:pt x="2163" y="4528"/>
                    </a:cubicBezTo>
                    <a:cubicBezTo>
                      <a:pt x="1683" y="3138"/>
                      <a:pt x="1063" y="1798"/>
                      <a:pt x="434" y="474"/>
                    </a:cubicBezTo>
                    <a:cubicBezTo>
                      <a:pt x="409" y="342"/>
                      <a:pt x="368" y="209"/>
                      <a:pt x="318" y="85"/>
                    </a:cubicBezTo>
                    <a:cubicBezTo>
                      <a:pt x="296" y="25"/>
                      <a:pt x="251" y="0"/>
                      <a:pt x="204" y="0"/>
                    </a:cubicBezTo>
                    <a:close/>
                  </a:path>
                </a:pathLst>
              </a:custGeom>
              <a:solidFill>
                <a:srgbClr val="4DC070">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3"/>
              <p:cNvSpPr/>
              <p:nvPr/>
            </p:nvSpPr>
            <p:spPr>
              <a:xfrm>
                <a:off x="6525657" y="1884127"/>
                <a:ext cx="229098" cy="727207"/>
              </a:xfrm>
              <a:custGeom>
                <a:rect b="b" l="l" r="r" t="t"/>
                <a:pathLst>
                  <a:path extrusionOk="0" h="9037" w="2847">
                    <a:moveTo>
                      <a:pt x="203" y="0"/>
                    </a:moveTo>
                    <a:cubicBezTo>
                      <a:pt x="134" y="0"/>
                      <a:pt x="71" y="42"/>
                      <a:pt x="75" y="131"/>
                    </a:cubicBezTo>
                    <a:cubicBezTo>
                      <a:pt x="75" y="272"/>
                      <a:pt x="91" y="404"/>
                      <a:pt x="116" y="537"/>
                    </a:cubicBezTo>
                    <a:cubicBezTo>
                      <a:pt x="50" y="2009"/>
                      <a:pt x="0" y="3474"/>
                      <a:pt x="91" y="4947"/>
                    </a:cubicBezTo>
                    <a:cubicBezTo>
                      <a:pt x="166" y="6105"/>
                      <a:pt x="224" y="7570"/>
                      <a:pt x="1001" y="8529"/>
                    </a:cubicBezTo>
                    <a:cubicBezTo>
                      <a:pt x="1231" y="8813"/>
                      <a:pt x="1555" y="9036"/>
                      <a:pt x="1918" y="9036"/>
                    </a:cubicBezTo>
                    <a:cubicBezTo>
                      <a:pt x="2000" y="9036"/>
                      <a:pt x="2083" y="9025"/>
                      <a:pt x="2168" y="9001"/>
                    </a:cubicBezTo>
                    <a:cubicBezTo>
                      <a:pt x="2582" y="8877"/>
                      <a:pt x="2780" y="8563"/>
                      <a:pt x="2797" y="8141"/>
                    </a:cubicBezTo>
                    <a:cubicBezTo>
                      <a:pt x="2847" y="7090"/>
                      <a:pt x="2334" y="6089"/>
                      <a:pt x="1953" y="5137"/>
                    </a:cubicBezTo>
                    <a:cubicBezTo>
                      <a:pt x="1589" y="4219"/>
                      <a:pt x="1291" y="3284"/>
                      <a:pt x="977" y="2349"/>
                    </a:cubicBezTo>
                    <a:cubicBezTo>
                      <a:pt x="778" y="1769"/>
                      <a:pt x="522" y="1165"/>
                      <a:pt x="414" y="553"/>
                    </a:cubicBezTo>
                    <a:cubicBezTo>
                      <a:pt x="414" y="503"/>
                      <a:pt x="422" y="446"/>
                      <a:pt x="422" y="396"/>
                    </a:cubicBezTo>
                    <a:cubicBezTo>
                      <a:pt x="422" y="346"/>
                      <a:pt x="406" y="313"/>
                      <a:pt x="381" y="280"/>
                    </a:cubicBezTo>
                    <a:cubicBezTo>
                      <a:pt x="381" y="239"/>
                      <a:pt x="373" y="197"/>
                      <a:pt x="373" y="156"/>
                    </a:cubicBezTo>
                    <a:cubicBezTo>
                      <a:pt x="368" y="55"/>
                      <a:pt x="282" y="0"/>
                      <a:pt x="203" y="0"/>
                    </a:cubicBezTo>
                    <a:close/>
                  </a:path>
                </a:pathLst>
              </a:custGeom>
              <a:solidFill>
                <a:srgbClr val="4DC070">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3"/>
              <p:cNvSpPr/>
              <p:nvPr/>
            </p:nvSpPr>
            <p:spPr>
              <a:xfrm>
                <a:off x="6662134" y="1641590"/>
                <a:ext cx="194496" cy="985999"/>
              </a:xfrm>
              <a:custGeom>
                <a:rect b="b" l="l" r="r" t="t"/>
                <a:pathLst>
                  <a:path extrusionOk="0" h="12253" w="2417">
                    <a:moveTo>
                      <a:pt x="1490" y="1"/>
                    </a:moveTo>
                    <a:cubicBezTo>
                      <a:pt x="1490" y="1"/>
                      <a:pt x="1457" y="183"/>
                      <a:pt x="1391" y="522"/>
                    </a:cubicBezTo>
                    <a:cubicBezTo>
                      <a:pt x="1357" y="696"/>
                      <a:pt x="1333" y="903"/>
                      <a:pt x="1300" y="1143"/>
                    </a:cubicBezTo>
                    <a:cubicBezTo>
                      <a:pt x="1275" y="1391"/>
                      <a:pt x="1242" y="1664"/>
                      <a:pt x="1233" y="1979"/>
                    </a:cubicBezTo>
                    <a:cubicBezTo>
                      <a:pt x="1225" y="2111"/>
                      <a:pt x="1225" y="2260"/>
                      <a:pt x="1217" y="2409"/>
                    </a:cubicBezTo>
                    <a:cubicBezTo>
                      <a:pt x="1134" y="2177"/>
                      <a:pt x="1043" y="1962"/>
                      <a:pt x="935" y="1772"/>
                    </a:cubicBezTo>
                    <a:cubicBezTo>
                      <a:pt x="869" y="1648"/>
                      <a:pt x="803" y="1532"/>
                      <a:pt x="729" y="1424"/>
                    </a:cubicBezTo>
                    <a:cubicBezTo>
                      <a:pt x="687" y="1374"/>
                      <a:pt x="662" y="1325"/>
                      <a:pt x="621" y="1275"/>
                    </a:cubicBezTo>
                    <a:cubicBezTo>
                      <a:pt x="588" y="1234"/>
                      <a:pt x="547" y="1192"/>
                      <a:pt x="513" y="1151"/>
                    </a:cubicBezTo>
                    <a:cubicBezTo>
                      <a:pt x="447" y="1060"/>
                      <a:pt x="381" y="994"/>
                      <a:pt x="323" y="936"/>
                    </a:cubicBezTo>
                    <a:cubicBezTo>
                      <a:pt x="290" y="903"/>
                      <a:pt x="265" y="878"/>
                      <a:pt x="240" y="853"/>
                    </a:cubicBezTo>
                    <a:cubicBezTo>
                      <a:pt x="207" y="828"/>
                      <a:pt x="183" y="812"/>
                      <a:pt x="158" y="787"/>
                    </a:cubicBezTo>
                    <a:cubicBezTo>
                      <a:pt x="67" y="713"/>
                      <a:pt x="17" y="671"/>
                      <a:pt x="17" y="671"/>
                    </a:cubicBezTo>
                    <a:lnTo>
                      <a:pt x="17" y="671"/>
                    </a:lnTo>
                    <a:cubicBezTo>
                      <a:pt x="17" y="671"/>
                      <a:pt x="58" y="729"/>
                      <a:pt x="116" y="828"/>
                    </a:cubicBezTo>
                    <a:cubicBezTo>
                      <a:pt x="133" y="853"/>
                      <a:pt x="149" y="878"/>
                      <a:pt x="174" y="903"/>
                    </a:cubicBezTo>
                    <a:cubicBezTo>
                      <a:pt x="191" y="936"/>
                      <a:pt x="207" y="969"/>
                      <a:pt x="232" y="1002"/>
                    </a:cubicBezTo>
                    <a:cubicBezTo>
                      <a:pt x="274" y="1077"/>
                      <a:pt x="323" y="1151"/>
                      <a:pt x="365" y="1250"/>
                    </a:cubicBezTo>
                    <a:cubicBezTo>
                      <a:pt x="389" y="1292"/>
                      <a:pt x="414" y="1341"/>
                      <a:pt x="439" y="1391"/>
                    </a:cubicBezTo>
                    <a:cubicBezTo>
                      <a:pt x="472" y="1441"/>
                      <a:pt x="489" y="1490"/>
                      <a:pt x="513" y="1548"/>
                    </a:cubicBezTo>
                    <a:cubicBezTo>
                      <a:pt x="571" y="1656"/>
                      <a:pt x="613" y="1780"/>
                      <a:pt x="662" y="1896"/>
                    </a:cubicBezTo>
                    <a:cubicBezTo>
                      <a:pt x="762" y="2152"/>
                      <a:pt x="861" y="2434"/>
                      <a:pt x="952" y="2731"/>
                    </a:cubicBezTo>
                    <a:cubicBezTo>
                      <a:pt x="1060" y="3087"/>
                      <a:pt x="1151" y="3426"/>
                      <a:pt x="1242" y="3724"/>
                    </a:cubicBezTo>
                    <a:cubicBezTo>
                      <a:pt x="1250" y="3865"/>
                      <a:pt x="1258" y="3997"/>
                      <a:pt x="1266" y="4138"/>
                    </a:cubicBezTo>
                    <a:cubicBezTo>
                      <a:pt x="1324" y="4949"/>
                      <a:pt x="1424" y="5834"/>
                      <a:pt x="1539" y="6753"/>
                    </a:cubicBezTo>
                    <a:cubicBezTo>
                      <a:pt x="1564" y="6976"/>
                      <a:pt x="1589" y="7208"/>
                      <a:pt x="1622" y="7423"/>
                    </a:cubicBezTo>
                    <a:cubicBezTo>
                      <a:pt x="1647" y="7646"/>
                      <a:pt x="1672" y="7870"/>
                      <a:pt x="1697" y="8085"/>
                    </a:cubicBezTo>
                    <a:cubicBezTo>
                      <a:pt x="1722" y="8300"/>
                      <a:pt x="1738" y="8507"/>
                      <a:pt x="1763" y="8722"/>
                    </a:cubicBezTo>
                    <a:cubicBezTo>
                      <a:pt x="1779" y="8921"/>
                      <a:pt x="1796" y="9119"/>
                      <a:pt x="1804" y="9318"/>
                    </a:cubicBezTo>
                    <a:cubicBezTo>
                      <a:pt x="1821" y="9707"/>
                      <a:pt x="1813" y="10071"/>
                      <a:pt x="1771" y="10410"/>
                    </a:cubicBezTo>
                    <a:cubicBezTo>
                      <a:pt x="1730" y="10741"/>
                      <a:pt x="1647" y="11047"/>
                      <a:pt x="1523" y="11295"/>
                    </a:cubicBezTo>
                    <a:cubicBezTo>
                      <a:pt x="1457" y="11419"/>
                      <a:pt x="1391" y="11535"/>
                      <a:pt x="1308" y="11626"/>
                    </a:cubicBezTo>
                    <a:cubicBezTo>
                      <a:pt x="1225" y="11725"/>
                      <a:pt x="1142" y="11808"/>
                      <a:pt x="1051" y="11874"/>
                    </a:cubicBezTo>
                    <a:cubicBezTo>
                      <a:pt x="869" y="12007"/>
                      <a:pt x="679" y="12090"/>
                      <a:pt x="522" y="12131"/>
                    </a:cubicBezTo>
                    <a:cubicBezTo>
                      <a:pt x="356" y="12181"/>
                      <a:pt x="224" y="12197"/>
                      <a:pt x="141" y="12214"/>
                    </a:cubicBezTo>
                    <a:cubicBezTo>
                      <a:pt x="50" y="12222"/>
                      <a:pt x="0" y="12230"/>
                      <a:pt x="0" y="12230"/>
                    </a:cubicBezTo>
                    <a:cubicBezTo>
                      <a:pt x="0" y="12230"/>
                      <a:pt x="50" y="12230"/>
                      <a:pt x="141" y="12238"/>
                    </a:cubicBezTo>
                    <a:cubicBezTo>
                      <a:pt x="194" y="12248"/>
                      <a:pt x="262" y="12252"/>
                      <a:pt x="344" y="12252"/>
                    </a:cubicBezTo>
                    <a:cubicBezTo>
                      <a:pt x="401" y="12252"/>
                      <a:pt x="466" y="12250"/>
                      <a:pt x="538" y="12247"/>
                    </a:cubicBezTo>
                    <a:cubicBezTo>
                      <a:pt x="712" y="12230"/>
                      <a:pt x="935" y="12189"/>
                      <a:pt x="1167" y="12065"/>
                    </a:cubicBezTo>
                    <a:cubicBezTo>
                      <a:pt x="1399" y="11949"/>
                      <a:pt x="1639" y="11750"/>
                      <a:pt x="1821" y="11477"/>
                    </a:cubicBezTo>
                    <a:cubicBezTo>
                      <a:pt x="2011" y="11204"/>
                      <a:pt x="2152" y="10865"/>
                      <a:pt x="2251" y="10501"/>
                    </a:cubicBezTo>
                    <a:cubicBezTo>
                      <a:pt x="2342" y="10129"/>
                      <a:pt x="2392" y="9731"/>
                      <a:pt x="2408" y="9318"/>
                    </a:cubicBezTo>
                    <a:cubicBezTo>
                      <a:pt x="2417" y="9111"/>
                      <a:pt x="2417" y="8896"/>
                      <a:pt x="2408" y="8681"/>
                    </a:cubicBezTo>
                    <a:cubicBezTo>
                      <a:pt x="2400" y="8465"/>
                      <a:pt x="2392" y="8242"/>
                      <a:pt x="2375" y="8027"/>
                    </a:cubicBezTo>
                    <a:cubicBezTo>
                      <a:pt x="2359" y="7804"/>
                      <a:pt x="2342" y="7580"/>
                      <a:pt x="2317" y="7348"/>
                    </a:cubicBezTo>
                    <a:cubicBezTo>
                      <a:pt x="2301" y="7125"/>
                      <a:pt x="2268" y="6893"/>
                      <a:pt x="2243" y="6662"/>
                    </a:cubicBezTo>
                    <a:cubicBezTo>
                      <a:pt x="2160" y="5991"/>
                      <a:pt x="2061" y="5354"/>
                      <a:pt x="1970" y="4750"/>
                    </a:cubicBezTo>
                    <a:cubicBezTo>
                      <a:pt x="1970" y="4734"/>
                      <a:pt x="1970" y="4717"/>
                      <a:pt x="1970" y="4701"/>
                    </a:cubicBezTo>
                    <a:cubicBezTo>
                      <a:pt x="1961" y="4436"/>
                      <a:pt x="1961" y="4138"/>
                      <a:pt x="1978" y="3832"/>
                    </a:cubicBezTo>
                    <a:cubicBezTo>
                      <a:pt x="1995" y="3534"/>
                      <a:pt x="2019" y="3244"/>
                      <a:pt x="2052" y="2980"/>
                    </a:cubicBezTo>
                    <a:cubicBezTo>
                      <a:pt x="2061" y="2913"/>
                      <a:pt x="2077" y="2847"/>
                      <a:pt x="2086" y="2789"/>
                    </a:cubicBezTo>
                    <a:cubicBezTo>
                      <a:pt x="2094" y="2723"/>
                      <a:pt x="2102" y="2665"/>
                      <a:pt x="2119" y="2607"/>
                    </a:cubicBezTo>
                    <a:cubicBezTo>
                      <a:pt x="2135" y="2492"/>
                      <a:pt x="2160" y="2384"/>
                      <a:pt x="2185" y="2285"/>
                    </a:cubicBezTo>
                    <a:cubicBezTo>
                      <a:pt x="2193" y="2235"/>
                      <a:pt x="2210" y="2185"/>
                      <a:pt x="2218" y="2144"/>
                    </a:cubicBezTo>
                    <a:cubicBezTo>
                      <a:pt x="2235" y="2103"/>
                      <a:pt x="2243" y="2053"/>
                      <a:pt x="2251" y="2020"/>
                    </a:cubicBezTo>
                    <a:cubicBezTo>
                      <a:pt x="2276" y="1937"/>
                      <a:pt x="2292" y="1871"/>
                      <a:pt x="2309" y="1813"/>
                    </a:cubicBezTo>
                    <a:cubicBezTo>
                      <a:pt x="2342" y="1706"/>
                      <a:pt x="2359" y="1639"/>
                      <a:pt x="2359" y="1639"/>
                    </a:cubicBezTo>
                    <a:lnTo>
                      <a:pt x="2359" y="1639"/>
                    </a:lnTo>
                    <a:cubicBezTo>
                      <a:pt x="2359" y="1639"/>
                      <a:pt x="2325" y="1697"/>
                      <a:pt x="2259" y="1796"/>
                    </a:cubicBezTo>
                    <a:cubicBezTo>
                      <a:pt x="2226" y="1838"/>
                      <a:pt x="2185" y="1904"/>
                      <a:pt x="2152" y="1970"/>
                    </a:cubicBezTo>
                    <a:cubicBezTo>
                      <a:pt x="2127" y="2012"/>
                      <a:pt x="2110" y="2053"/>
                      <a:pt x="2086" y="2094"/>
                    </a:cubicBezTo>
                    <a:cubicBezTo>
                      <a:pt x="2061" y="2136"/>
                      <a:pt x="2036" y="2177"/>
                      <a:pt x="2019" y="2227"/>
                    </a:cubicBezTo>
                    <a:cubicBezTo>
                      <a:pt x="1978" y="2318"/>
                      <a:pt x="1920" y="2425"/>
                      <a:pt x="1879" y="2541"/>
                    </a:cubicBezTo>
                    <a:cubicBezTo>
                      <a:pt x="1862" y="2599"/>
                      <a:pt x="1837" y="2657"/>
                      <a:pt x="1821" y="2723"/>
                    </a:cubicBezTo>
                    <a:cubicBezTo>
                      <a:pt x="1796" y="2789"/>
                      <a:pt x="1779" y="2856"/>
                      <a:pt x="1763" y="2922"/>
                    </a:cubicBezTo>
                    <a:cubicBezTo>
                      <a:pt x="1746" y="2971"/>
                      <a:pt x="1730" y="3029"/>
                      <a:pt x="1722" y="3087"/>
                    </a:cubicBezTo>
                    <a:cubicBezTo>
                      <a:pt x="1664" y="2682"/>
                      <a:pt x="1622" y="2309"/>
                      <a:pt x="1589" y="1970"/>
                    </a:cubicBezTo>
                    <a:cubicBezTo>
                      <a:pt x="1556" y="1664"/>
                      <a:pt x="1539" y="1391"/>
                      <a:pt x="1523" y="1151"/>
                    </a:cubicBezTo>
                    <a:cubicBezTo>
                      <a:pt x="1515" y="911"/>
                      <a:pt x="1506" y="704"/>
                      <a:pt x="1498" y="531"/>
                    </a:cubicBezTo>
                    <a:cubicBezTo>
                      <a:pt x="1498" y="191"/>
                      <a:pt x="1490" y="1"/>
                      <a:pt x="14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3"/>
              <p:cNvSpPr/>
              <p:nvPr/>
            </p:nvSpPr>
            <p:spPr>
              <a:xfrm>
                <a:off x="6324563" y="1285108"/>
                <a:ext cx="463507" cy="764706"/>
              </a:xfrm>
              <a:custGeom>
                <a:rect b="b" l="l" r="r" t="t"/>
                <a:pathLst>
                  <a:path extrusionOk="0" h="9503" w="5760">
                    <a:moveTo>
                      <a:pt x="1632" y="0"/>
                    </a:moveTo>
                    <a:cubicBezTo>
                      <a:pt x="1252" y="0"/>
                      <a:pt x="887" y="239"/>
                      <a:pt x="679" y="683"/>
                    </a:cubicBezTo>
                    <a:cubicBezTo>
                      <a:pt x="381" y="1320"/>
                      <a:pt x="745" y="2106"/>
                      <a:pt x="1175" y="2677"/>
                    </a:cubicBezTo>
                    <a:cubicBezTo>
                      <a:pt x="1122" y="2672"/>
                      <a:pt x="1069" y="2670"/>
                      <a:pt x="1016" y="2670"/>
                    </a:cubicBezTo>
                    <a:cubicBezTo>
                      <a:pt x="789" y="2670"/>
                      <a:pt x="567" y="2718"/>
                      <a:pt x="373" y="2859"/>
                    </a:cubicBezTo>
                    <a:cubicBezTo>
                      <a:pt x="67" y="3091"/>
                      <a:pt x="0" y="3529"/>
                      <a:pt x="25" y="3885"/>
                    </a:cubicBezTo>
                    <a:cubicBezTo>
                      <a:pt x="100" y="4654"/>
                      <a:pt x="571" y="5490"/>
                      <a:pt x="1266" y="5879"/>
                    </a:cubicBezTo>
                    <a:cubicBezTo>
                      <a:pt x="646" y="6392"/>
                      <a:pt x="869" y="7434"/>
                      <a:pt x="1242" y="8080"/>
                    </a:cubicBezTo>
                    <a:cubicBezTo>
                      <a:pt x="1556" y="8626"/>
                      <a:pt x="2135" y="9015"/>
                      <a:pt x="2698" y="9271"/>
                    </a:cubicBezTo>
                    <a:cubicBezTo>
                      <a:pt x="2857" y="9344"/>
                      <a:pt x="3213" y="9503"/>
                      <a:pt x="3459" y="9503"/>
                    </a:cubicBezTo>
                    <a:cubicBezTo>
                      <a:pt x="3520" y="9503"/>
                      <a:pt x="3574" y="9493"/>
                      <a:pt x="3616" y="9470"/>
                    </a:cubicBezTo>
                    <a:cubicBezTo>
                      <a:pt x="3749" y="9404"/>
                      <a:pt x="3865" y="9263"/>
                      <a:pt x="3980" y="9172"/>
                    </a:cubicBezTo>
                    <a:cubicBezTo>
                      <a:pt x="4229" y="8957"/>
                      <a:pt x="4402" y="8576"/>
                      <a:pt x="4560" y="8303"/>
                    </a:cubicBezTo>
                    <a:cubicBezTo>
                      <a:pt x="4808" y="7881"/>
                      <a:pt x="5023" y="7434"/>
                      <a:pt x="5188" y="6963"/>
                    </a:cubicBezTo>
                    <a:cubicBezTo>
                      <a:pt x="5428" y="6284"/>
                      <a:pt x="5503" y="5383"/>
                      <a:pt x="4775" y="5052"/>
                    </a:cubicBezTo>
                    <a:cubicBezTo>
                      <a:pt x="5238" y="4232"/>
                      <a:pt x="5759" y="3024"/>
                      <a:pt x="5172" y="2197"/>
                    </a:cubicBezTo>
                    <a:cubicBezTo>
                      <a:pt x="4985" y="1920"/>
                      <a:pt x="4621" y="1667"/>
                      <a:pt x="4270" y="1667"/>
                    </a:cubicBezTo>
                    <a:cubicBezTo>
                      <a:pt x="4265" y="1667"/>
                      <a:pt x="4259" y="1667"/>
                      <a:pt x="4253" y="1667"/>
                    </a:cubicBezTo>
                    <a:lnTo>
                      <a:pt x="4245" y="1667"/>
                    </a:lnTo>
                    <a:cubicBezTo>
                      <a:pt x="4270" y="1146"/>
                      <a:pt x="4129" y="592"/>
                      <a:pt x="3732" y="277"/>
                    </a:cubicBezTo>
                    <a:cubicBezTo>
                      <a:pt x="3544" y="132"/>
                      <a:pt x="3338" y="67"/>
                      <a:pt x="3137" y="67"/>
                    </a:cubicBezTo>
                    <a:cubicBezTo>
                      <a:pt x="2869" y="67"/>
                      <a:pt x="2610" y="183"/>
                      <a:pt x="2417" y="377"/>
                    </a:cubicBezTo>
                    <a:cubicBezTo>
                      <a:pt x="2182" y="122"/>
                      <a:pt x="1903" y="0"/>
                      <a:pt x="16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3"/>
              <p:cNvSpPr/>
              <p:nvPr/>
            </p:nvSpPr>
            <p:spPr>
              <a:xfrm>
                <a:off x="6584239" y="1476064"/>
                <a:ext cx="26394" cy="394223"/>
              </a:xfrm>
              <a:custGeom>
                <a:rect b="b" l="l" r="r" t="t"/>
                <a:pathLst>
                  <a:path extrusionOk="0" h="4899" w="328">
                    <a:moveTo>
                      <a:pt x="246" y="1"/>
                    </a:moveTo>
                    <a:cubicBezTo>
                      <a:pt x="210" y="1"/>
                      <a:pt x="174" y="21"/>
                      <a:pt x="166" y="64"/>
                    </a:cubicBezTo>
                    <a:cubicBezTo>
                      <a:pt x="0" y="1653"/>
                      <a:pt x="25" y="3249"/>
                      <a:pt x="141" y="4838"/>
                    </a:cubicBezTo>
                    <a:cubicBezTo>
                      <a:pt x="145" y="4880"/>
                      <a:pt x="173" y="4898"/>
                      <a:pt x="204" y="4898"/>
                    </a:cubicBezTo>
                    <a:cubicBezTo>
                      <a:pt x="247" y="4898"/>
                      <a:pt x="295" y="4863"/>
                      <a:pt x="290" y="4805"/>
                    </a:cubicBezTo>
                    <a:cubicBezTo>
                      <a:pt x="174" y="3233"/>
                      <a:pt x="158" y="1653"/>
                      <a:pt x="323" y="80"/>
                    </a:cubicBezTo>
                    <a:cubicBezTo>
                      <a:pt x="327" y="28"/>
                      <a:pt x="287" y="1"/>
                      <a:pt x="2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3"/>
              <p:cNvSpPr/>
              <p:nvPr/>
            </p:nvSpPr>
            <p:spPr>
              <a:xfrm>
                <a:off x="6443015" y="1420700"/>
                <a:ext cx="115153" cy="363403"/>
              </a:xfrm>
              <a:custGeom>
                <a:rect b="b" l="l" r="r" t="t"/>
                <a:pathLst>
                  <a:path extrusionOk="0" h="4516" w="1431">
                    <a:moveTo>
                      <a:pt x="88" y="0"/>
                    </a:moveTo>
                    <a:cubicBezTo>
                      <a:pt x="45" y="0"/>
                      <a:pt x="0" y="33"/>
                      <a:pt x="10" y="90"/>
                    </a:cubicBezTo>
                    <a:cubicBezTo>
                      <a:pt x="316" y="1579"/>
                      <a:pt x="845" y="3002"/>
                      <a:pt x="1267" y="4459"/>
                    </a:cubicBezTo>
                    <a:cubicBezTo>
                      <a:pt x="1278" y="4497"/>
                      <a:pt x="1311" y="4515"/>
                      <a:pt x="1343" y="4515"/>
                    </a:cubicBezTo>
                    <a:cubicBezTo>
                      <a:pt x="1387" y="4515"/>
                      <a:pt x="1430" y="4483"/>
                      <a:pt x="1416" y="4426"/>
                    </a:cubicBezTo>
                    <a:cubicBezTo>
                      <a:pt x="994" y="2969"/>
                      <a:pt x="465" y="1546"/>
                      <a:pt x="158" y="57"/>
                    </a:cubicBezTo>
                    <a:cubicBezTo>
                      <a:pt x="151" y="18"/>
                      <a:pt x="120" y="0"/>
                      <a:pt x="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3"/>
              <p:cNvSpPr/>
              <p:nvPr/>
            </p:nvSpPr>
            <p:spPr>
              <a:xfrm>
                <a:off x="6531612" y="1514448"/>
                <a:ext cx="231110" cy="1112739"/>
              </a:xfrm>
              <a:custGeom>
                <a:rect b="b" l="l" r="r" t="t"/>
                <a:pathLst>
                  <a:path extrusionOk="0" h="13828" w="2872">
                    <a:moveTo>
                      <a:pt x="117" y="1"/>
                    </a:moveTo>
                    <a:cubicBezTo>
                      <a:pt x="117" y="1"/>
                      <a:pt x="100" y="83"/>
                      <a:pt x="75" y="224"/>
                    </a:cubicBezTo>
                    <a:cubicBezTo>
                      <a:pt x="67" y="257"/>
                      <a:pt x="59" y="298"/>
                      <a:pt x="59" y="340"/>
                    </a:cubicBezTo>
                    <a:cubicBezTo>
                      <a:pt x="50" y="381"/>
                      <a:pt x="42" y="431"/>
                      <a:pt x="42" y="481"/>
                    </a:cubicBezTo>
                    <a:cubicBezTo>
                      <a:pt x="34" y="538"/>
                      <a:pt x="26" y="588"/>
                      <a:pt x="26" y="646"/>
                    </a:cubicBezTo>
                    <a:cubicBezTo>
                      <a:pt x="17" y="704"/>
                      <a:pt x="17" y="770"/>
                      <a:pt x="9" y="828"/>
                    </a:cubicBezTo>
                    <a:cubicBezTo>
                      <a:pt x="9" y="894"/>
                      <a:pt x="9" y="969"/>
                      <a:pt x="1" y="1035"/>
                    </a:cubicBezTo>
                    <a:cubicBezTo>
                      <a:pt x="9" y="1109"/>
                      <a:pt x="9" y="1184"/>
                      <a:pt x="9" y="1258"/>
                    </a:cubicBezTo>
                    <a:cubicBezTo>
                      <a:pt x="1" y="1407"/>
                      <a:pt x="17" y="1573"/>
                      <a:pt x="26" y="1738"/>
                    </a:cubicBezTo>
                    <a:cubicBezTo>
                      <a:pt x="50" y="2086"/>
                      <a:pt x="100" y="2458"/>
                      <a:pt x="174" y="2839"/>
                    </a:cubicBezTo>
                    <a:cubicBezTo>
                      <a:pt x="307" y="3501"/>
                      <a:pt x="472" y="4088"/>
                      <a:pt x="621" y="4551"/>
                    </a:cubicBezTo>
                    <a:cubicBezTo>
                      <a:pt x="646" y="4791"/>
                      <a:pt x="671" y="5089"/>
                      <a:pt x="679" y="5437"/>
                    </a:cubicBezTo>
                    <a:cubicBezTo>
                      <a:pt x="704" y="5933"/>
                      <a:pt x="687" y="6512"/>
                      <a:pt x="671" y="7166"/>
                    </a:cubicBezTo>
                    <a:cubicBezTo>
                      <a:pt x="654" y="7820"/>
                      <a:pt x="630" y="8548"/>
                      <a:pt x="663" y="9326"/>
                    </a:cubicBezTo>
                    <a:cubicBezTo>
                      <a:pt x="712" y="10335"/>
                      <a:pt x="671" y="11369"/>
                      <a:pt x="944" y="12354"/>
                    </a:cubicBezTo>
                    <a:cubicBezTo>
                      <a:pt x="1060" y="12759"/>
                      <a:pt x="1258" y="13347"/>
                      <a:pt x="1581" y="13636"/>
                    </a:cubicBezTo>
                    <a:cubicBezTo>
                      <a:pt x="1732" y="13771"/>
                      <a:pt x="1868" y="13828"/>
                      <a:pt x="1992" y="13828"/>
                    </a:cubicBezTo>
                    <a:cubicBezTo>
                      <a:pt x="2505" y="13828"/>
                      <a:pt x="2779" y="12842"/>
                      <a:pt x="2806" y="12395"/>
                    </a:cubicBezTo>
                    <a:cubicBezTo>
                      <a:pt x="2872" y="11568"/>
                      <a:pt x="2648" y="10732"/>
                      <a:pt x="2450" y="9938"/>
                    </a:cubicBezTo>
                    <a:cubicBezTo>
                      <a:pt x="2226" y="9003"/>
                      <a:pt x="1805" y="8126"/>
                      <a:pt x="1581" y="7207"/>
                    </a:cubicBezTo>
                    <a:cubicBezTo>
                      <a:pt x="1374" y="6347"/>
                      <a:pt x="1234" y="5453"/>
                      <a:pt x="1101" y="4576"/>
                    </a:cubicBezTo>
                    <a:cubicBezTo>
                      <a:pt x="1035" y="4179"/>
                      <a:pt x="1126" y="3749"/>
                      <a:pt x="1159" y="3360"/>
                    </a:cubicBezTo>
                    <a:cubicBezTo>
                      <a:pt x="1184" y="3021"/>
                      <a:pt x="1217" y="2706"/>
                      <a:pt x="1250" y="2417"/>
                    </a:cubicBezTo>
                    <a:cubicBezTo>
                      <a:pt x="1283" y="2127"/>
                      <a:pt x="1316" y="1862"/>
                      <a:pt x="1341" y="1639"/>
                    </a:cubicBezTo>
                    <a:cubicBezTo>
                      <a:pt x="1349" y="1589"/>
                      <a:pt x="1358" y="1531"/>
                      <a:pt x="1366" y="1482"/>
                    </a:cubicBezTo>
                    <a:cubicBezTo>
                      <a:pt x="1374" y="1432"/>
                      <a:pt x="1383" y="1391"/>
                      <a:pt x="1391" y="1341"/>
                    </a:cubicBezTo>
                    <a:cubicBezTo>
                      <a:pt x="1399" y="1258"/>
                      <a:pt x="1416" y="1184"/>
                      <a:pt x="1424" y="1118"/>
                    </a:cubicBezTo>
                    <a:cubicBezTo>
                      <a:pt x="1449" y="1002"/>
                      <a:pt x="1457" y="927"/>
                      <a:pt x="1457" y="927"/>
                    </a:cubicBezTo>
                    <a:lnTo>
                      <a:pt x="1457" y="927"/>
                    </a:lnTo>
                    <a:cubicBezTo>
                      <a:pt x="1457" y="927"/>
                      <a:pt x="1424" y="994"/>
                      <a:pt x="1374" y="1101"/>
                    </a:cubicBezTo>
                    <a:cubicBezTo>
                      <a:pt x="1341" y="1159"/>
                      <a:pt x="1316" y="1233"/>
                      <a:pt x="1283" y="1316"/>
                    </a:cubicBezTo>
                    <a:cubicBezTo>
                      <a:pt x="1267" y="1358"/>
                      <a:pt x="1242" y="1399"/>
                      <a:pt x="1225" y="1449"/>
                    </a:cubicBezTo>
                    <a:cubicBezTo>
                      <a:pt x="1209" y="1498"/>
                      <a:pt x="1192" y="1548"/>
                      <a:pt x="1176" y="1598"/>
                    </a:cubicBezTo>
                    <a:cubicBezTo>
                      <a:pt x="1093" y="1813"/>
                      <a:pt x="1018" y="2069"/>
                      <a:pt x="952" y="2367"/>
                    </a:cubicBezTo>
                    <a:cubicBezTo>
                      <a:pt x="886" y="2657"/>
                      <a:pt x="836" y="2979"/>
                      <a:pt x="803" y="3327"/>
                    </a:cubicBezTo>
                    <a:cubicBezTo>
                      <a:pt x="779" y="3625"/>
                      <a:pt x="770" y="3906"/>
                      <a:pt x="779" y="4171"/>
                    </a:cubicBezTo>
                    <a:cubicBezTo>
                      <a:pt x="712" y="3757"/>
                      <a:pt x="621" y="3277"/>
                      <a:pt x="522" y="2772"/>
                    </a:cubicBezTo>
                    <a:cubicBezTo>
                      <a:pt x="456" y="2400"/>
                      <a:pt x="390" y="2036"/>
                      <a:pt x="323" y="1705"/>
                    </a:cubicBezTo>
                    <a:cubicBezTo>
                      <a:pt x="299" y="1540"/>
                      <a:pt x="266" y="1382"/>
                      <a:pt x="249" y="1233"/>
                    </a:cubicBezTo>
                    <a:cubicBezTo>
                      <a:pt x="241" y="1159"/>
                      <a:pt x="224" y="1093"/>
                      <a:pt x="216" y="1027"/>
                    </a:cubicBezTo>
                    <a:cubicBezTo>
                      <a:pt x="208" y="952"/>
                      <a:pt x="199" y="886"/>
                      <a:pt x="191" y="828"/>
                    </a:cubicBezTo>
                    <a:cubicBezTo>
                      <a:pt x="183" y="762"/>
                      <a:pt x="174" y="704"/>
                      <a:pt x="166" y="646"/>
                    </a:cubicBezTo>
                    <a:cubicBezTo>
                      <a:pt x="166" y="588"/>
                      <a:pt x="158" y="538"/>
                      <a:pt x="150" y="481"/>
                    </a:cubicBezTo>
                    <a:cubicBezTo>
                      <a:pt x="150" y="431"/>
                      <a:pt x="141" y="390"/>
                      <a:pt x="141" y="340"/>
                    </a:cubicBezTo>
                    <a:cubicBezTo>
                      <a:pt x="133" y="298"/>
                      <a:pt x="133" y="257"/>
                      <a:pt x="133" y="224"/>
                    </a:cubicBezTo>
                    <a:cubicBezTo>
                      <a:pt x="117" y="83"/>
                      <a:pt x="117" y="1"/>
                      <a:pt x="1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3"/>
              <p:cNvSpPr/>
              <p:nvPr/>
            </p:nvSpPr>
            <p:spPr>
              <a:xfrm>
                <a:off x="6092165" y="1536979"/>
                <a:ext cx="509456" cy="728978"/>
              </a:xfrm>
              <a:custGeom>
                <a:rect b="b" l="l" r="r" t="t"/>
                <a:pathLst>
                  <a:path extrusionOk="0" h="9059" w="6331">
                    <a:moveTo>
                      <a:pt x="3393" y="0"/>
                    </a:moveTo>
                    <a:cubicBezTo>
                      <a:pt x="3077" y="0"/>
                      <a:pt x="2808" y="226"/>
                      <a:pt x="2665" y="523"/>
                    </a:cubicBezTo>
                    <a:cubicBezTo>
                      <a:pt x="2574" y="399"/>
                      <a:pt x="2442" y="308"/>
                      <a:pt x="2293" y="225"/>
                    </a:cubicBezTo>
                    <a:cubicBezTo>
                      <a:pt x="2103" y="114"/>
                      <a:pt x="1899" y="62"/>
                      <a:pt x="1697" y="62"/>
                    </a:cubicBezTo>
                    <a:cubicBezTo>
                      <a:pt x="1343" y="62"/>
                      <a:pt x="999" y="222"/>
                      <a:pt x="762" y="507"/>
                    </a:cubicBezTo>
                    <a:cubicBezTo>
                      <a:pt x="1" y="1400"/>
                      <a:pt x="497" y="2757"/>
                      <a:pt x="1234" y="3659"/>
                    </a:cubicBezTo>
                    <a:cubicBezTo>
                      <a:pt x="1217" y="3659"/>
                      <a:pt x="1209" y="3659"/>
                      <a:pt x="1192" y="3667"/>
                    </a:cubicBezTo>
                    <a:cubicBezTo>
                      <a:pt x="787" y="3742"/>
                      <a:pt x="489" y="4122"/>
                      <a:pt x="539" y="4544"/>
                    </a:cubicBezTo>
                    <a:cubicBezTo>
                      <a:pt x="613" y="5206"/>
                      <a:pt x="1399" y="5678"/>
                      <a:pt x="2053" y="5943"/>
                    </a:cubicBezTo>
                    <a:cubicBezTo>
                      <a:pt x="1614" y="6340"/>
                      <a:pt x="2069" y="7242"/>
                      <a:pt x="2392" y="7680"/>
                    </a:cubicBezTo>
                    <a:cubicBezTo>
                      <a:pt x="2979" y="8475"/>
                      <a:pt x="4022" y="8715"/>
                      <a:pt x="4899" y="9046"/>
                    </a:cubicBezTo>
                    <a:cubicBezTo>
                      <a:pt x="4921" y="9054"/>
                      <a:pt x="4942" y="9059"/>
                      <a:pt x="4962" y="9059"/>
                    </a:cubicBezTo>
                    <a:cubicBezTo>
                      <a:pt x="5014" y="9059"/>
                      <a:pt x="5055" y="9028"/>
                      <a:pt x="5073" y="8979"/>
                    </a:cubicBezTo>
                    <a:cubicBezTo>
                      <a:pt x="5081" y="8971"/>
                      <a:pt x="5089" y="8955"/>
                      <a:pt x="5098" y="8930"/>
                    </a:cubicBezTo>
                    <a:cubicBezTo>
                      <a:pt x="5321" y="8169"/>
                      <a:pt x="5875" y="7548"/>
                      <a:pt x="6157" y="6803"/>
                    </a:cubicBezTo>
                    <a:cubicBezTo>
                      <a:pt x="6289" y="6456"/>
                      <a:pt x="6331" y="6092"/>
                      <a:pt x="6256" y="5728"/>
                    </a:cubicBezTo>
                    <a:cubicBezTo>
                      <a:pt x="6231" y="5579"/>
                      <a:pt x="6157" y="5330"/>
                      <a:pt x="6041" y="5223"/>
                    </a:cubicBezTo>
                    <a:cubicBezTo>
                      <a:pt x="5991" y="5173"/>
                      <a:pt x="5909" y="5157"/>
                      <a:pt x="5826" y="5157"/>
                    </a:cubicBezTo>
                    <a:cubicBezTo>
                      <a:pt x="5950" y="4710"/>
                      <a:pt x="6107" y="4271"/>
                      <a:pt x="6124" y="3800"/>
                    </a:cubicBezTo>
                    <a:cubicBezTo>
                      <a:pt x="6148" y="3345"/>
                      <a:pt x="5966" y="2914"/>
                      <a:pt x="5693" y="2559"/>
                    </a:cubicBezTo>
                    <a:cubicBezTo>
                      <a:pt x="5487" y="2277"/>
                      <a:pt x="5205" y="1988"/>
                      <a:pt x="4858" y="1888"/>
                    </a:cubicBezTo>
                    <a:cubicBezTo>
                      <a:pt x="4813" y="1876"/>
                      <a:pt x="4770" y="1870"/>
                      <a:pt x="4731" y="1870"/>
                    </a:cubicBezTo>
                    <a:cubicBezTo>
                      <a:pt x="4641" y="1870"/>
                      <a:pt x="4565" y="1900"/>
                      <a:pt x="4502" y="1946"/>
                    </a:cubicBezTo>
                    <a:cubicBezTo>
                      <a:pt x="4452" y="1276"/>
                      <a:pt x="4370" y="507"/>
                      <a:pt x="3840" y="151"/>
                    </a:cubicBezTo>
                    <a:cubicBezTo>
                      <a:pt x="3686" y="46"/>
                      <a:pt x="3535" y="0"/>
                      <a:pt x="33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3"/>
              <p:cNvSpPr/>
              <p:nvPr/>
            </p:nvSpPr>
            <p:spPr>
              <a:xfrm>
                <a:off x="6223332" y="1637889"/>
                <a:ext cx="130361" cy="217752"/>
              </a:xfrm>
              <a:custGeom>
                <a:rect b="b" l="l" r="r" t="t"/>
                <a:pathLst>
                  <a:path extrusionOk="0" h="2706" w="1620">
                    <a:moveTo>
                      <a:pt x="101" y="1"/>
                    </a:moveTo>
                    <a:cubicBezTo>
                      <a:pt x="50" y="1"/>
                      <a:pt x="0" y="49"/>
                      <a:pt x="34" y="105"/>
                    </a:cubicBezTo>
                    <a:cubicBezTo>
                      <a:pt x="530" y="941"/>
                      <a:pt x="1101" y="1751"/>
                      <a:pt x="1457" y="2662"/>
                    </a:cubicBezTo>
                    <a:cubicBezTo>
                      <a:pt x="1471" y="2692"/>
                      <a:pt x="1495" y="2705"/>
                      <a:pt x="1520" y="2705"/>
                    </a:cubicBezTo>
                    <a:cubicBezTo>
                      <a:pt x="1569" y="2705"/>
                      <a:pt x="1620" y="2656"/>
                      <a:pt x="1598" y="2595"/>
                    </a:cubicBezTo>
                    <a:cubicBezTo>
                      <a:pt x="1234" y="1677"/>
                      <a:pt x="671" y="874"/>
                      <a:pt x="166" y="39"/>
                    </a:cubicBezTo>
                    <a:cubicBezTo>
                      <a:pt x="150" y="12"/>
                      <a:pt x="125" y="1"/>
                      <a:pt x="1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3"/>
              <p:cNvSpPr/>
              <p:nvPr/>
            </p:nvSpPr>
            <p:spPr>
              <a:xfrm>
                <a:off x="6342266" y="1683193"/>
                <a:ext cx="105899" cy="382152"/>
              </a:xfrm>
              <a:custGeom>
                <a:rect b="b" l="l" r="r" t="t"/>
                <a:pathLst>
                  <a:path extrusionOk="0" h="4749" w="1316">
                    <a:moveTo>
                      <a:pt x="108" y="1"/>
                    </a:moveTo>
                    <a:cubicBezTo>
                      <a:pt x="56" y="1"/>
                      <a:pt x="1" y="51"/>
                      <a:pt x="29" y="113"/>
                    </a:cubicBezTo>
                    <a:cubicBezTo>
                      <a:pt x="740" y="1519"/>
                      <a:pt x="1055" y="3116"/>
                      <a:pt x="1162" y="4688"/>
                    </a:cubicBezTo>
                    <a:cubicBezTo>
                      <a:pt x="1166" y="4730"/>
                      <a:pt x="1194" y="4748"/>
                      <a:pt x="1225" y="4748"/>
                    </a:cubicBezTo>
                    <a:cubicBezTo>
                      <a:pt x="1268" y="4748"/>
                      <a:pt x="1316" y="4713"/>
                      <a:pt x="1311" y="4655"/>
                    </a:cubicBezTo>
                    <a:cubicBezTo>
                      <a:pt x="1204" y="3075"/>
                      <a:pt x="881" y="1470"/>
                      <a:pt x="169" y="38"/>
                    </a:cubicBezTo>
                    <a:cubicBezTo>
                      <a:pt x="156" y="12"/>
                      <a:pt x="133" y="1"/>
                      <a:pt x="1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3"/>
              <p:cNvSpPr/>
              <p:nvPr/>
            </p:nvSpPr>
            <p:spPr>
              <a:xfrm>
                <a:off x="6235322" y="1813957"/>
                <a:ext cx="189024" cy="226604"/>
              </a:xfrm>
              <a:custGeom>
                <a:rect b="b" l="l" r="r" t="t"/>
                <a:pathLst>
                  <a:path extrusionOk="0" h="2816" w="2349">
                    <a:moveTo>
                      <a:pt x="111" y="0"/>
                    </a:moveTo>
                    <a:cubicBezTo>
                      <a:pt x="53" y="0"/>
                      <a:pt x="1" y="70"/>
                      <a:pt x="50" y="126"/>
                    </a:cubicBezTo>
                    <a:cubicBezTo>
                      <a:pt x="803" y="995"/>
                      <a:pt x="1722" y="1698"/>
                      <a:pt x="2185" y="2774"/>
                    </a:cubicBezTo>
                    <a:cubicBezTo>
                      <a:pt x="2199" y="2803"/>
                      <a:pt x="2222" y="2816"/>
                      <a:pt x="2246" y="2816"/>
                    </a:cubicBezTo>
                    <a:cubicBezTo>
                      <a:pt x="2295" y="2816"/>
                      <a:pt x="2348" y="2763"/>
                      <a:pt x="2326" y="2708"/>
                    </a:cubicBezTo>
                    <a:cubicBezTo>
                      <a:pt x="1846" y="1615"/>
                      <a:pt x="927" y="904"/>
                      <a:pt x="166" y="27"/>
                    </a:cubicBezTo>
                    <a:cubicBezTo>
                      <a:pt x="150" y="8"/>
                      <a:pt x="130" y="0"/>
                      <a:pt x="1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3"/>
              <p:cNvSpPr/>
              <p:nvPr/>
            </p:nvSpPr>
            <p:spPr>
              <a:xfrm>
                <a:off x="6279982" y="1758835"/>
                <a:ext cx="528044" cy="905851"/>
              </a:xfrm>
              <a:custGeom>
                <a:rect b="b" l="l" r="r" t="t"/>
                <a:pathLst>
                  <a:path extrusionOk="0" h="11257" w="6562">
                    <a:moveTo>
                      <a:pt x="356" y="0"/>
                    </a:moveTo>
                    <a:cubicBezTo>
                      <a:pt x="356" y="0"/>
                      <a:pt x="381" y="50"/>
                      <a:pt x="414" y="133"/>
                    </a:cubicBezTo>
                    <a:cubicBezTo>
                      <a:pt x="439" y="174"/>
                      <a:pt x="455" y="232"/>
                      <a:pt x="488" y="290"/>
                    </a:cubicBezTo>
                    <a:cubicBezTo>
                      <a:pt x="513" y="356"/>
                      <a:pt x="546" y="422"/>
                      <a:pt x="579" y="505"/>
                    </a:cubicBezTo>
                    <a:cubicBezTo>
                      <a:pt x="712" y="836"/>
                      <a:pt x="894" y="1308"/>
                      <a:pt x="1076" y="1912"/>
                    </a:cubicBezTo>
                    <a:cubicBezTo>
                      <a:pt x="1167" y="2209"/>
                      <a:pt x="1258" y="2532"/>
                      <a:pt x="1340" y="2888"/>
                    </a:cubicBezTo>
                    <a:cubicBezTo>
                      <a:pt x="1258" y="2756"/>
                      <a:pt x="1167" y="2631"/>
                      <a:pt x="1067" y="2524"/>
                    </a:cubicBezTo>
                    <a:cubicBezTo>
                      <a:pt x="1026" y="2474"/>
                      <a:pt x="985" y="2425"/>
                      <a:pt x="935" y="2383"/>
                    </a:cubicBezTo>
                    <a:cubicBezTo>
                      <a:pt x="894" y="2334"/>
                      <a:pt x="852" y="2292"/>
                      <a:pt x="803" y="2251"/>
                    </a:cubicBezTo>
                    <a:cubicBezTo>
                      <a:pt x="720" y="2168"/>
                      <a:pt x="629" y="2102"/>
                      <a:pt x="554" y="2044"/>
                    </a:cubicBezTo>
                    <a:cubicBezTo>
                      <a:pt x="538" y="2027"/>
                      <a:pt x="513" y="2011"/>
                      <a:pt x="497" y="1994"/>
                    </a:cubicBezTo>
                    <a:cubicBezTo>
                      <a:pt x="480" y="1986"/>
                      <a:pt x="455" y="1969"/>
                      <a:pt x="439" y="1961"/>
                    </a:cubicBezTo>
                    <a:cubicBezTo>
                      <a:pt x="397" y="1936"/>
                      <a:pt x="364" y="1912"/>
                      <a:pt x="331" y="1887"/>
                    </a:cubicBezTo>
                    <a:cubicBezTo>
                      <a:pt x="265" y="1845"/>
                      <a:pt x="207" y="1812"/>
                      <a:pt x="157" y="1787"/>
                    </a:cubicBezTo>
                    <a:cubicBezTo>
                      <a:pt x="58" y="1738"/>
                      <a:pt x="0" y="1713"/>
                      <a:pt x="0" y="1713"/>
                    </a:cubicBezTo>
                    <a:lnTo>
                      <a:pt x="0" y="1713"/>
                    </a:lnTo>
                    <a:cubicBezTo>
                      <a:pt x="0" y="1713"/>
                      <a:pt x="41" y="1763"/>
                      <a:pt x="124" y="1837"/>
                    </a:cubicBezTo>
                    <a:cubicBezTo>
                      <a:pt x="157" y="1870"/>
                      <a:pt x="207" y="1920"/>
                      <a:pt x="257" y="1978"/>
                    </a:cubicBezTo>
                    <a:cubicBezTo>
                      <a:pt x="281" y="2003"/>
                      <a:pt x="314" y="2036"/>
                      <a:pt x="339" y="2069"/>
                    </a:cubicBezTo>
                    <a:cubicBezTo>
                      <a:pt x="356" y="2085"/>
                      <a:pt x="372" y="2102"/>
                      <a:pt x="389" y="2118"/>
                    </a:cubicBezTo>
                    <a:cubicBezTo>
                      <a:pt x="406" y="2135"/>
                      <a:pt x="414" y="2152"/>
                      <a:pt x="430" y="2168"/>
                    </a:cubicBezTo>
                    <a:cubicBezTo>
                      <a:pt x="497" y="2243"/>
                      <a:pt x="563" y="2325"/>
                      <a:pt x="629" y="2416"/>
                    </a:cubicBezTo>
                    <a:cubicBezTo>
                      <a:pt x="662" y="2458"/>
                      <a:pt x="695" y="2507"/>
                      <a:pt x="728" y="2557"/>
                    </a:cubicBezTo>
                    <a:cubicBezTo>
                      <a:pt x="761" y="2607"/>
                      <a:pt x="794" y="2656"/>
                      <a:pt x="827" y="2706"/>
                    </a:cubicBezTo>
                    <a:cubicBezTo>
                      <a:pt x="968" y="2913"/>
                      <a:pt x="1109" y="3153"/>
                      <a:pt x="1249" y="3409"/>
                    </a:cubicBezTo>
                    <a:cubicBezTo>
                      <a:pt x="1374" y="3641"/>
                      <a:pt x="1489" y="3864"/>
                      <a:pt x="1597" y="4079"/>
                    </a:cubicBezTo>
                    <a:cubicBezTo>
                      <a:pt x="1671" y="4468"/>
                      <a:pt x="1746" y="4890"/>
                      <a:pt x="1812" y="5321"/>
                    </a:cubicBezTo>
                    <a:cubicBezTo>
                      <a:pt x="1854" y="5544"/>
                      <a:pt x="1887" y="5767"/>
                      <a:pt x="1920" y="5999"/>
                    </a:cubicBezTo>
                    <a:cubicBezTo>
                      <a:pt x="1945" y="6115"/>
                      <a:pt x="1961" y="6231"/>
                      <a:pt x="1978" y="6347"/>
                    </a:cubicBezTo>
                    <a:cubicBezTo>
                      <a:pt x="1994" y="6471"/>
                      <a:pt x="2011" y="6586"/>
                      <a:pt x="2027" y="6702"/>
                    </a:cubicBezTo>
                    <a:cubicBezTo>
                      <a:pt x="2102" y="7174"/>
                      <a:pt x="2168" y="7654"/>
                      <a:pt x="2275" y="8109"/>
                    </a:cubicBezTo>
                    <a:cubicBezTo>
                      <a:pt x="2325" y="8341"/>
                      <a:pt x="2400" y="8572"/>
                      <a:pt x="2474" y="8787"/>
                    </a:cubicBezTo>
                    <a:cubicBezTo>
                      <a:pt x="2491" y="8845"/>
                      <a:pt x="2515" y="8895"/>
                      <a:pt x="2532" y="8953"/>
                    </a:cubicBezTo>
                    <a:lnTo>
                      <a:pt x="2565" y="9036"/>
                    </a:lnTo>
                    <a:lnTo>
                      <a:pt x="2606" y="9110"/>
                    </a:lnTo>
                    <a:cubicBezTo>
                      <a:pt x="2631" y="9168"/>
                      <a:pt x="2648" y="9218"/>
                      <a:pt x="2673" y="9267"/>
                    </a:cubicBezTo>
                    <a:cubicBezTo>
                      <a:pt x="2706" y="9317"/>
                      <a:pt x="2731" y="9367"/>
                      <a:pt x="2755" y="9416"/>
                    </a:cubicBezTo>
                    <a:lnTo>
                      <a:pt x="2797" y="9491"/>
                    </a:lnTo>
                    <a:cubicBezTo>
                      <a:pt x="3355" y="10512"/>
                      <a:pt x="4606" y="11256"/>
                      <a:pt x="5808" y="11256"/>
                    </a:cubicBezTo>
                    <a:cubicBezTo>
                      <a:pt x="5852" y="11256"/>
                      <a:pt x="5897" y="11255"/>
                      <a:pt x="5941" y="11253"/>
                    </a:cubicBezTo>
                    <a:cubicBezTo>
                      <a:pt x="6148" y="11245"/>
                      <a:pt x="6363" y="11212"/>
                      <a:pt x="6561" y="11146"/>
                    </a:cubicBezTo>
                    <a:lnTo>
                      <a:pt x="6561" y="11146"/>
                    </a:lnTo>
                    <a:cubicBezTo>
                      <a:pt x="6538" y="11153"/>
                      <a:pt x="6508" y="11157"/>
                      <a:pt x="6474" y="11157"/>
                    </a:cubicBezTo>
                    <a:cubicBezTo>
                      <a:pt x="6219" y="11157"/>
                      <a:pt x="5710" y="10964"/>
                      <a:pt x="5536" y="10906"/>
                    </a:cubicBezTo>
                    <a:cubicBezTo>
                      <a:pt x="5171" y="10773"/>
                      <a:pt x="4882" y="10525"/>
                      <a:pt x="4617" y="10252"/>
                    </a:cubicBezTo>
                    <a:cubicBezTo>
                      <a:pt x="4170" y="9789"/>
                      <a:pt x="3814" y="9226"/>
                      <a:pt x="3533" y="8647"/>
                    </a:cubicBezTo>
                    <a:cubicBezTo>
                      <a:pt x="2987" y="7513"/>
                      <a:pt x="2532" y="6040"/>
                      <a:pt x="2400" y="4791"/>
                    </a:cubicBezTo>
                    <a:cubicBezTo>
                      <a:pt x="2391" y="4741"/>
                      <a:pt x="2391" y="4700"/>
                      <a:pt x="2383" y="4650"/>
                    </a:cubicBezTo>
                    <a:cubicBezTo>
                      <a:pt x="2358" y="4443"/>
                      <a:pt x="2342" y="4195"/>
                      <a:pt x="2325" y="3930"/>
                    </a:cubicBezTo>
                    <a:cubicBezTo>
                      <a:pt x="2309" y="3657"/>
                      <a:pt x="2317" y="3368"/>
                      <a:pt x="2350" y="3062"/>
                    </a:cubicBezTo>
                    <a:cubicBezTo>
                      <a:pt x="2416" y="2449"/>
                      <a:pt x="2565" y="1895"/>
                      <a:pt x="2664" y="1481"/>
                    </a:cubicBezTo>
                    <a:cubicBezTo>
                      <a:pt x="2706" y="1274"/>
                      <a:pt x="2747" y="1109"/>
                      <a:pt x="2772" y="993"/>
                    </a:cubicBezTo>
                    <a:cubicBezTo>
                      <a:pt x="2788" y="877"/>
                      <a:pt x="2805" y="811"/>
                      <a:pt x="2805" y="811"/>
                    </a:cubicBezTo>
                    <a:lnTo>
                      <a:pt x="2805" y="811"/>
                    </a:lnTo>
                    <a:cubicBezTo>
                      <a:pt x="2805" y="811"/>
                      <a:pt x="2772" y="869"/>
                      <a:pt x="2714" y="977"/>
                    </a:cubicBezTo>
                    <a:cubicBezTo>
                      <a:pt x="2664" y="1084"/>
                      <a:pt x="2582" y="1233"/>
                      <a:pt x="2491" y="1423"/>
                    </a:cubicBezTo>
                    <a:cubicBezTo>
                      <a:pt x="2400" y="1614"/>
                      <a:pt x="2300" y="1845"/>
                      <a:pt x="2209" y="2118"/>
                    </a:cubicBezTo>
                    <a:cubicBezTo>
                      <a:pt x="2110" y="2383"/>
                      <a:pt x="2036" y="2689"/>
                      <a:pt x="1994" y="3020"/>
                    </a:cubicBezTo>
                    <a:cubicBezTo>
                      <a:pt x="1986" y="3095"/>
                      <a:pt x="1986" y="3169"/>
                      <a:pt x="1978" y="3244"/>
                    </a:cubicBezTo>
                    <a:cubicBezTo>
                      <a:pt x="1804" y="2689"/>
                      <a:pt x="1605" y="2201"/>
                      <a:pt x="1415" y="1779"/>
                    </a:cubicBezTo>
                    <a:cubicBezTo>
                      <a:pt x="1142" y="1200"/>
                      <a:pt x="877" y="753"/>
                      <a:pt x="679" y="455"/>
                    </a:cubicBezTo>
                    <a:cubicBezTo>
                      <a:pt x="629" y="381"/>
                      <a:pt x="579" y="315"/>
                      <a:pt x="546" y="257"/>
                    </a:cubicBezTo>
                    <a:cubicBezTo>
                      <a:pt x="505" y="199"/>
                      <a:pt x="472" y="157"/>
                      <a:pt x="439" y="116"/>
                    </a:cubicBezTo>
                    <a:cubicBezTo>
                      <a:pt x="389" y="42"/>
                      <a:pt x="356" y="0"/>
                      <a:pt x="3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0" name="Google Shape;2320;p33"/>
            <p:cNvSpPr/>
            <p:nvPr/>
          </p:nvSpPr>
          <p:spPr>
            <a:xfrm>
              <a:off x="6298571" y="2842700"/>
              <a:ext cx="1629357" cy="1566107"/>
            </a:xfrm>
            <a:custGeom>
              <a:rect b="b" l="l" r="r" t="t"/>
              <a:pathLst>
                <a:path extrusionOk="0" h="19462" w="20248">
                  <a:moveTo>
                    <a:pt x="1201" y="1"/>
                  </a:moveTo>
                  <a:cubicBezTo>
                    <a:pt x="1118" y="1"/>
                    <a:pt x="1043" y="67"/>
                    <a:pt x="1043" y="150"/>
                  </a:cubicBezTo>
                  <a:cubicBezTo>
                    <a:pt x="1035" y="6554"/>
                    <a:pt x="1" y="12908"/>
                    <a:pt x="1" y="19313"/>
                  </a:cubicBezTo>
                  <a:cubicBezTo>
                    <a:pt x="1" y="19395"/>
                    <a:pt x="67" y="19462"/>
                    <a:pt x="150" y="19462"/>
                  </a:cubicBezTo>
                  <a:lnTo>
                    <a:pt x="20091" y="19462"/>
                  </a:lnTo>
                  <a:cubicBezTo>
                    <a:pt x="20173" y="19462"/>
                    <a:pt x="20248" y="19395"/>
                    <a:pt x="20248" y="19313"/>
                  </a:cubicBezTo>
                  <a:cubicBezTo>
                    <a:pt x="20239" y="12908"/>
                    <a:pt x="19205" y="6554"/>
                    <a:pt x="19197" y="150"/>
                  </a:cubicBezTo>
                  <a:cubicBezTo>
                    <a:pt x="19197" y="108"/>
                    <a:pt x="19180" y="75"/>
                    <a:pt x="19156" y="50"/>
                  </a:cubicBezTo>
                  <a:cubicBezTo>
                    <a:pt x="19156" y="42"/>
                    <a:pt x="19156" y="42"/>
                    <a:pt x="19156" y="42"/>
                  </a:cubicBezTo>
                  <a:lnTo>
                    <a:pt x="19147" y="42"/>
                  </a:lnTo>
                  <a:cubicBezTo>
                    <a:pt x="19122" y="17"/>
                    <a:pt x="19089" y="1"/>
                    <a:pt x="19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3"/>
            <p:cNvSpPr/>
            <p:nvPr/>
          </p:nvSpPr>
          <p:spPr>
            <a:xfrm>
              <a:off x="7507713" y="2842700"/>
              <a:ext cx="109278" cy="1566107"/>
            </a:xfrm>
            <a:custGeom>
              <a:rect b="b" l="l" r="r" t="t"/>
              <a:pathLst>
                <a:path extrusionOk="0" h="19462" w="1358">
                  <a:moveTo>
                    <a:pt x="1205" y="1"/>
                  </a:moveTo>
                  <a:cubicBezTo>
                    <a:pt x="1128" y="1"/>
                    <a:pt x="1052" y="50"/>
                    <a:pt x="1052" y="150"/>
                  </a:cubicBezTo>
                  <a:cubicBezTo>
                    <a:pt x="1043" y="6554"/>
                    <a:pt x="9" y="12908"/>
                    <a:pt x="1" y="19313"/>
                  </a:cubicBezTo>
                  <a:cubicBezTo>
                    <a:pt x="1" y="19412"/>
                    <a:pt x="77" y="19462"/>
                    <a:pt x="154" y="19462"/>
                  </a:cubicBezTo>
                  <a:cubicBezTo>
                    <a:pt x="230" y="19462"/>
                    <a:pt x="307" y="19412"/>
                    <a:pt x="307" y="19313"/>
                  </a:cubicBezTo>
                  <a:cubicBezTo>
                    <a:pt x="315" y="12908"/>
                    <a:pt x="1349" y="6554"/>
                    <a:pt x="1358" y="150"/>
                  </a:cubicBezTo>
                  <a:cubicBezTo>
                    <a:pt x="1358" y="50"/>
                    <a:pt x="1281" y="1"/>
                    <a:pt x="1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3"/>
            <p:cNvSpPr/>
            <p:nvPr/>
          </p:nvSpPr>
          <p:spPr>
            <a:xfrm>
              <a:off x="7712831" y="2842700"/>
              <a:ext cx="109278" cy="1566107"/>
            </a:xfrm>
            <a:custGeom>
              <a:rect b="b" l="l" r="r" t="t"/>
              <a:pathLst>
                <a:path extrusionOk="0" h="19462" w="1358">
                  <a:moveTo>
                    <a:pt x="153" y="1"/>
                  </a:moveTo>
                  <a:cubicBezTo>
                    <a:pt x="77" y="1"/>
                    <a:pt x="0" y="50"/>
                    <a:pt x="0" y="150"/>
                  </a:cubicBezTo>
                  <a:cubicBezTo>
                    <a:pt x="8" y="6554"/>
                    <a:pt x="1043" y="12908"/>
                    <a:pt x="1051" y="19313"/>
                  </a:cubicBezTo>
                  <a:cubicBezTo>
                    <a:pt x="1051" y="19412"/>
                    <a:pt x="1128" y="19462"/>
                    <a:pt x="1204" y="19462"/>
                  </a:cubicBezTo>
                  <a:cubicBezTo>
                    <a:pt x="1281" y="19462"/>
                    <a:pt x="1357" y="19412"/>
                    <a:pt x="1357" y="19313"/>
                  </a:cubicBezTo>
                  <a:cubicBezTo>
                    <a:pt x="1349" y="12908"/>
                    <a:pt x="315" y="6554"/>
                    <a:pt x="306" y="150"/>
                  </a:cubicBezTo>
                  <a:cubicBezTo>
                    <a:pt x="306" y="50"/>
                    <a:pt x="230" y="1"/>
                    <a:pt x="1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3"/>
            <p:cNvSpPr/>
            <p:nvPr/>
          </p:nvSpPr>
          <p:spPr>
            <a:xfrm>
              <a:off x="6622865" y="2575700"/>
              <a:ext cx="727771" cy="360988"/>
            </a:xfrm>
            <a:custGeom>
              <a:rect b="b" l="l" r="r" t="t"/>
              <a:pathLst>
                <a:path extrusionOk="0" h="4486" w="9044">
                  <a:moveTo>
                    <a:pt x="960" y="1"/>
                  </a:moveTo>
                  <a:lnTo>
                    <a:pt x="960" y="17"/>
                  </a:lnTo>
                  <a:cubicBezTo>
                    <a:pt x="786" y="75"/>
                    <a:pt x="604" y="373"/>
                    <a:pt x="513" y="497"/>
                  </a:cubicBezTo>
                  <a:cubicBezTo>
                    <a:pt x="348" y="712"/>
                    <a:pt x="0" y="1060"/>
                    <a:pt x="33" y="1358"/>
                  </a:cubicBezTo>
                  <a:cubicBezTo>
                    <a:pt x="83" y="1854"/>
                    <a:pt x="33" y="2392"/>
                    <a:pt x="33" y="2897"/>
                  </a:cubicBezTo>
                  <a:lnTo>
                    <a:pt x="33" y="4328"/>
                  </a:lnTo>
                  <a:cubicBezTo>
                    <a:pt x="33" y="4419"/>
                    <a:pt x="100" y="4485"/>
                    <a:pt x="182" y="4485"/>
                  </a:cubicBezTo>
                  <a:lnTo>
                    <a:pt x="1109" y="4485"/>
                  </a:lnTo>
                  <a:cubicBezTo>
                    <a:pt x="1192" y="4485"/>
                    <a:pt x="1266" y="4419"/>
                    <a:pt x="1266" y="4328"/>
                  </a:cubicBezTo>
                  <a:lnTo>
                    <a:pt x="1266" y="2409"/>
                  </a:lnTo>
                  <a:lnTo>
                    <a:pt x="1266" y="1383"/>
                  </a:lnTo>
                  <a:cubicBezTo>
                    <a:pt x="1266" y="1209"/>
                    <a:pt x="1423" y="1043"/>
                    <a:pt x="1531" y="894"/>
                  </a:cubicBezTo>
                  <a:lnTo>
                    <a:pt x="7530" y="894"/>
                  </a:lnTo>
                  <a:cubicBezTo>
                    <a:pt x="7637" y="1027"/>
                    <a:pt x="7803" y="1225"/>
                    <a:pt x="7786" y="1358"/>
                  </a:cubicBezTo>
                  <a:cubicBezTo>
                    <a:pt x="7753" y="1672"/>
                    <a:pt x="7786" y="2011"/>
                    <a:pt x="7786" y="2326"/>
                  </a:cubicBezTo>
                  <a:lnTo>
                    <a:pt x="7786" y="4328"/>
                  </a:lnTo>
                  <a:cubicBezTo>
                    <a:pt x="7786" y="4419"/>
                    <a:pt x="7853" y="4485"/>
                    <a:pt x="7935" y="4485"/>
                  </a:cubicBezTo>
                  <a:lnTo>
                    <a:pt x="8862" y="4485"/>
                  </a:lnTo>
                  <a:cubicBezTo>
                    <a:pt x="8945" y="4485"/>
                    <a:pt x="9019" y="4419"/>
                    <a:pt x="9019" y="4328"/>
                  </a:cubicBezTo>
                  <a:lnTo>
                    <a:pt x="9019" y="2971"/>
                  </a:lnTo>
                  <a:cubicBezTo>
                    <a:pt x="9019" y="2442"/>
                    <a:pt x="8970" y="1887"/>
                    <a:pt x="9019" y="1358"/>
                  </a:cubicBezTo>
                  <a:cubicBezTo>
                    <a:pt x="9044" y="1085"/>
                    <a:pt x="8746" y="779"/>
                    <a:pt x="8589" y="572"/>
                  </a:cubicBezTo>
                  <a:cubicBezTo>
                    <a:pt x="8498" y="439"/>
                    <a:pt x="8291" y="92"/>
                    <a:pt x="8101" y="26"/>
                  </a:cubicBezTo>
                  <a:lnTo>
                    <a:pt x="81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3"/>
            <p:cNvSpPr/>
            <p:nvPr/>
          </p:nvSpPr>
          <p:spPr>
            <a:xfrm>
              <a:off x="6642500" y="2648848"/>
              <a:ext cx="47880" cy="55524"/>
            </a:xfrm>
            <a:custGeom>
              <a:rect b="b" l="l" r="r" t="t"/>
              <a:pathLst>
                <a:path extrusionOk="0" h="690" w="595">
                  <a:moveTo>
                    <a:pt x="430" y="0"/>
                  </a:moveTo>
                  <a:cubicBezTo>
                    <a:pt x="404" y="0"/>
                    <a:pt x="377" y="10"/>
                    <a:pt x="352" y="35"/>
                  </a:cubicBezTo>
                  <a:cubicBezTo>
                    <a:pt x="220" y="176"/>
                    <a:pt x="129" y="341"/>
                    <a:pt x="46" y="507"/>
                  </a:cubicBezTo>
                  <a:cubicBezTo>
                    <a:pt x="0" y="604"/>
                    <a:pt x="81" y="689"/>
                    <a:pt x="157" y="689"/>
                  </a:cubicBezTo>
                  <a:cubicBezTo>
                    <a:pt x="191" y="689"/>
                    <a:pt x="224" y="672"/>
                    <a:pt x="244" y="631"/>
                  </a:cubicBezTo>
                  <a:cubicBezTo>
                    <a:pt x="319" y="474"/>
                    <a:pt x="402" y="325"/>
                    <a:pt x="518" y="201"/>
                  </a:cubicBezTo>
                  <a:cubicBezTo>
                    <a:pt x="594" y="118"/>
                    <a:pt x="518" y="0"/>
                    <a:pt x="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3"/>
            <p:cNvSpPr/>
            <p:nvPr/>
          </p:nvSpPr>
          <p:spPr>
            <a:xfrm>
              <a:off x="7252704" y="2639755"/>
              <a:ext cx="54881" cy="66871"/>
            </a:xfrm>
            <a:custGeom>
              <a:rect b="b" l="l" r="r" t="t"/>
              <a:pathLst>
                <a:path extrusionOk="0" h="831" w="682">
                  <a:moveTo>
                    <a:pt x="168" y="1"/>
                  </a:moveTo>
                  <a:cubicBezTo>
                    <a:pt x="82" y="1"/>
                    <a:pt x="0" y="83"/>
                    <a:pt x="59" y="165"/>
                  </a:cubicBezTo>
                  <a:cubicBezTo>
                    <a:pt x="199" y="347"/>
                    <a:pt x="332" y="545"/>
                    <a:pt x="423" y="752"/>
                  </a:cubicBezTo>
                  <a:cubicBezTo>
                    <a:pt x="442" y="807"/>
                    <a:pt x="490" y="831"/>
                    <a:pt x="537" y="831"/>
                  </a:cubicBezTo>
                  <a:cubicBezTo>
                    <a:pt x="610" y="831"/>
                    <a:pt x="681" y="775"/>
                    <a:pt x="646" y="694"/>
                  </a:cubicBezTo>
                  <a:cubicBezTo>
                    <a:pt x="547" y="462"/>
                    <a:pt x="414" y="247"/>
                    <a:pt x="265" y="49"/>
                  </a:cubicBezTo>
                  <a:cubicBezTo>
                    <a:pt x="239" y="15"/>
                    <a:pt x="203" y="1"/>
                    <a:pt x="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3"/>
            <p:cNvSpPr/>
            <p:nvPr/>
          </p:nvSpPr>
          <p:spPr>
            <a:xfrm>
              <a:off x="7282156" y="2633156"/>
              <a:ext cx="59387" cy="57697"/>
            </a:xfrm>
            <a:custGeom>
              <a:rect b="b" l="l" r="r" t="t"/>
              <a:pathLst>
                <a:path extrusionOk="0" h="717" w="738">
                  <a:moveTo>
                    <a:pt x="170" y="0"/>
                  </a:moveTo>
                  <a:cubicBezTo>
                    <a:pt x="85" y="0"/>
                    <a:pt x="1" y="82"/>
                    <a:pt x="65" y="164"/>
                  </a:cubicBezTo>
                  <a:cubicBezTo>
                    <a:pt x="197" y="346"/>
                    <a:pt x="338" y="520"/>
                    <a:pt x="495" y="685"/>
                  </a:cubicBezTo>
                  <a:cubicBezTo>
                    <a:pt x="519" y="707"/>
                    <a:pt x="546" y="717"/>
                    <a:pt x="571" y="717"/>
                  </a:cubicBezTo>
                  <a:cubicBezTo>
                    <a:pt x="660" y="717"/>
                    <a:pt x="738" y="603"/>
                    <a:pt x="661" y="520"/>
                  </a:cubicBezTo>
                  <a:cubicBezTo>
                    <a:pt x="512" y="371"/>
                    <a:pt x="388" y="214"/>
                    <a:pt x="264" y="48"/>
                  </a:cubicBezTo>
                  <a:cubicBezTo>
                    <a:pt x="239" y="14"/>
                    <a:pt x="204" y="0"/>
                    <a:pt x="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3"/>
            <p:cNvSpPr/>
            <p:nvPr/>
          </p:nvSpPr>
          <p:spPr>
            <a:xfrm>
              <a:off x="7282719" y="2824433"/>
              <a:ext cx="18669" cy="77332"/>
            </a:xfrm>
            <a:custGeom>
              <a:rect b="b" l="l" r="r" t="t"/>
              <a:pathLst>
                <a:path extrusionOk="0" h="961" w="232">
                  <a:moveTo>
                    <a:pt x="116" y="0"/>
                  </a:moveTo>
                  <a:cubicBezTo>
                    <a:pt x="58" y="0"/>
                    <a:pt x="0" y="37"/>
                    <a:pt x="0" y="112"/>
                  </a:cubicBezTo>
                  <a:lnTo>
                    <a:pt x="0" y="848"/>
                  </a:lnTo>
                  <a:cubicBezTo>
                    <a:pt x="0" y="923"/>
                    <a:pt x="58" y="960"/>
                    <a:pt x="116" y="960"/>
                  </a:cubicBezTo>
                  <a:cubicBezTo>
                    <a:pt x="174" y="960"/>
                    <a:pt x="232" y="923"/>
                    <a:pt x="232" y="848"/>
                  </a:cubicBezTo>
                  <a:lnTo>
                    <a:pt x="232" y="112"/>
                  </a:lnTo>
                  <a:cubicBezTo>
                    <a:pt x="232" y="37"/>
                    <a:pt x="174"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3"/>
            <p:cNvSpPr/>
            <p:nvPr/>
          </p:nvSpPr>
          <p:spPr>
            <a:xfrm>
              <a:off x="6386444" y="4176007"/>
              <a:ext cx="30096" cy="117245"/>
            </a:xfrm>
            <a:custGeom>
              <a:rect b="b" l="l" r="r" t="t"/>
              <a:pathLst>
                <a:path extrusionOk="0" h="1457" w="374">
                  <a:moveTo>
                    <a:pt x="262" y="1"/>
                  </a:moveTo>
                  <a:cubicBezTo>
                    <a:pt x="204" y="1"/>
                    <a:pt x="142" y="38"/>
                    <a:pt x="133" y="112"/>
                  </a:cubicBezTo>
                  <a:cubicBezTo>
                    <a:pt x="92" y="526"/>
                    <a:pt x="51" y="932"/>
                    <a:pt x="9" y="1345"/>
                  </a:cubicBezTo>
                  <a:cubicBezTo>
                    <a:pt x="1" y="1420"/>
                    <a:pt x="55" y="1457"/>
                    <a:pt x="113" y="1457"/>
                  </a:cubicBezTo>
                  <a:cubicBezTo>
                    <a:pt x="171" y="1457"/>
                    <a:pt x="233" y="1420"/>
                    <a:pt x="241" y="1345"/>
                  </a:cubicBezTo>
                  <a:lnTo>
                    <a:pt x="365" y="112"/>
                  </a:lnTo>
                  <a:cubicBezTo>
                    <a:pt x="373" y="38"/>
                    <a:pt x="320" y="1"/>
                    <a:pt x="2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3"/>
            <p:cNvSpPr/>
            <p:nvPr/>
          </p:nvSpPr>
          <p:spPr>
            <a:xfrm>
              <a:off x="6437784" y="4228635"/>
              <a:ext cx="25589" cy="97288"/>
            </a:xfrm>
            <a:custGeom>
              <a:rect b="b" l="l" r="r" t="t"/>
              <a:pathLst>
                <a:path extrusionOk="0" h="1209" w="318">
                  <a:moveTo>
                    <a:pt x="179" y="0"/>
                  </a:moveTo>
                  <a:cubicBezTo>
                    <a:pt x="133" y="0"/>
                    <a:pt x="88" y="27"/>
                    <a:pt x="75" y="87"/>
                  </a:cubicBezTo>
                  <a:cubicBezTo>
                    <a:pt x="0" y="418"/>
                    <a:pt x="25" y="757"/>
                    <a:pt x="33" y="1097"/>
                  </a:cubicBezTo>
                  <a:cubicBezTo>
                    <a:pt x="33" y="1171"/>
                    <a:pt x="91" y="1208"/>
                    <a:pt x="149" y="1208"/>
                  </a:cubicBezTo>
                  <a:cubicBezTo>
                    <a:pt x="207" y="1208"/>
                    <a:pt x="265" y="1171"/>
                    <a:pt x="265" y="1097"/>
                  </a:cubicBezTo>
                  <a:cubicBezTo>
                    <a:pt x="257" y="782"/>
                    <a:pt x="232" y="460"/>
                    <a:pt x="298" y="145"/>
                  </a:cubicBezTo>
                  <a:cubicBezTo>
                    <a:pt x="318" y="57"/>
                    <a:pt x="247" y="0"/>
                    <a:pt x="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3"/>
            <p:cNvSpPr/>
            <p:nvPr/>
          </p:nvSpPr>
          <p:spPr>
            <a:xfrm>
              <a:off x="7418150" y="3042829"/>
              <a:ext cx="32429" cy="129879"/>
            </a:xfrm>
            <a:custGeom>
              <a:rect b="b" l="l" r="r" t="t"/>
              <a:pathLst>
                <a:path extrusionOk="0" h="1614" w="403">
                  <a:moveTo>
                    <a:pt x="291" y="0"/>
                  </a:moveTo>
                  <a:cubicBezTo>
                    <a:pt x="235" y="0"/>
                    <a:pt x="175" y="37"/>
                    <a:pt x="170" y="112"/>
                  </a:cubicBezTo>
                  <a:cubicBezTo>
                    <a:pt x="121" y="575"/>
                    <a:pt x="13" y="1030"/>
                    <a:pt x="5" y="1502"/>
                  </a:cubicBezTo>
                  <a:cubicBezTo>
                    <a:pt x="1" y="1576"/>
                    <a:pt x="57" y="1614"/>
                    <a:pt x="115" y="1614"/>
                  </a:cubicBezTo>
                  <a:cubicBezTo>
                    <a:pt x="173" y="1614"/>
                    <a:pt x="233" y="1576"/>
                    <a:pt x="237" y="1502"/>
                  </a:cubicBezTo>
                  <a:cubicBezTo>
                    <a:pt x="245" y="1030"/>
                    <a:pt x="353" y="575"/>
                    <a:pt x="394" y="112"/>
                  </a:cubicBezTo>
                  <a:cubicBezTo>
                    <a:pt x="402" y="37"/>
                    <a:pt x="348" y="0"/>
                    <a:pt x="2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3"/>
            <p:cNvSpPr/>
            <p:nvPr/>
          </p:nvSpPr>
          <p:spPr>
            <a:xfrm>
              <a:off x="7453557" y="3058762"/>
              <a:ext cx="25589" cy="111129"/>
            </a:xfrm>
            <a:custGeom>
              <a:rect b="b" l="l" r="r" t="t"/>
              <a:pathLst>
                <a:path extrusionOk="0" h="1381" w="318">
                  <a:moveTo>
                    <a:pt x="169" y="1"/>
                  </a:moveTo>
                  <a:cubicBezTo>
                    <a:pt x="111" y="1"/>
                    <a:pt x="53" y="38"/>
                    <a:pt x="53" y="112"/>
                  </a:cubicBezTo>
                  <a:cubicBezTo>
                    <a:pt x="61" y="493"/>
                    <a:pt x="95" y="865"/>
                    <a:pt x="20" y="1238"/>
                  </a:cubicBezTo>
                  <a:cubicBezTo>
                    <a:pt x="0" y="1322"/>
                    <a:pt x="73" y="1380"/>
                    <a:pt x="142" y="1380"/>
                  </a:cubicBezTo>
                  <a:cubicBezTo>
                    <a:pt x="187" y="1380"/>
                    <a:pt x="230" y="1355"/>
                    <a:pt x="243" y="1296"/>
                  </a:cubicBezTo>
                  <a:cubicBezTo>
                    <a:pt x="318" y="907"/>
                    <a:pt x="293" y="510"/>
                    <a:pt x="285" y="112"/>
                  </a:cubicBezTo>
                  <a:cubicBezTo>
                    <a:pt x="285" y="38"/>
                    <a:pt x="227" y="1"/>
                    <a:pt x="1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3"/>
            <p:cNvSpPr/>
            <p:nvPr/>
          </p:nvSpPr>
          <p:spPr>
            <a:xfrm>
              <a:off x="6855584" y="3465860"/>
              <a:ext cx="143719" cy="174781"/>
            </a:xfrm>
            <a:custGeom>
              <a:rect b="b" l="l" r="r" t="t"/>
              <a:pathLst>
                <a:path extrusionOk="0" h="2172" w="1786">
                  <a:moveTo>
                    <a:pt x="156" y="1"/>
                  </a:moveTo>
                  <a:cubicBezTo>
                    <a:pt x="80" y="1"/>
                    <a:pt x="0" y="84"/>
                    <a:pt x="46" y="175"/>
                  </a:cubicBezTo>
                  <a:cubicBezTo>
                    <a:pt x="426" y="920"/>
                    <a:pt x="964" y="1549"/>
                    <a:pt x="1543" y="2136"/>
                  </a:cubicBezTo>
                  <a:cubicBezTo>
                    <a:pt x="1568" y="2161"/>
                    <a:pt x="1595" y="2171"/>
                    <a:pt x="1622" y="2171"/>
                  </a:cubicBezTo>
                  <a:cubicBezTo>
                    <a:pt x="1710" y="2171"/>
                    <a:pt x="1785" y="2055"/>
                    <a:pt x="1709" y="1979"/>
                  </a:cubicBezTo>
                  <a:cubicBezTo>
                    <a:pt x="1138" y="1400"/>
                    <a:pt x="617" y="779"/>
                    <a:pt x="244" y="59"/>
                  </a:cubicBezTo>
                  <a:cubicBezTo>
                    <a:pt x="224" y="18"/>
                    <a:pt x="190" y="1"/>
                    <a:pt x="1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3"/>
            <p:cNvSpPr/>
            <p:nvPr/>
          </p:nvSpPr>
          <p:spPr>
            <a:xfrm>
              <a:off x="7004212" y="3540455"/>
              <a:ext cx="84654" cy="107186"/>
            </a:xfrm>
            <a:custGeom>
              <a:rect b="b" l="l" r="r" t="t"/>
              <a:pathLst>
                <a:path extrusionOk="0" h="1332" w="1052">
                  <a:moveTo>
                    <a:pt x="157" y="1"/>
                  </a:moveTo>
                  <a:cubicBezTo>
                    <a:pt x="79" y="1"/>
                    <a:pt x="1" y="84"/>
                    <a:pt x="52" y="175"/>
                  </a:cubicBezTo>
                  <a:cubicBezTo>
                    <a:pt x="251" y="572"/>
                    <a:pt x="524" y="928"/>
                    <a:pt x="788" y="1284"/>
                  </a:cubicBezTo>
                  <a:cubicBezTo>
                    <a:pt x="815" y="1317"/>
                    <a:pt x="851" y="1332"/>
                    <a:pt x="886" y="1332"/>
                  </a:cubicBezTo>
                  <a:cubicBezTo>
                    <a:pt x="971" y="1332"/>
                    <a:pt x="1051" y="1250"/>
                    <a:pt x="987" y="1168"/>
                  </a:cubicBezTo>
                  <a:cubicBezTo>
                    <a:pt x="722" y="812"/>
                    <a:pt x="449" y="456"/>
                    <a:pt x="251" y="59"/>
                  </a:cubicBezTo>
                  <a:cubicBezTo>
                    <a:pt x="227" y="18"/>
                    <a:pt x="192" y="1"/>
                    <a:pt x="1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3"/>
            <p:cNvSpPr/>
            <p:nvPr/>
          </p:nvSpPr>
          <p:spPr>
            <a:xfrm>
              <a:off x="6959149" y="3733986"/>
              <a:ext cx="128672" cy="204152"/>
            </a:xfrm>
            <a:custGeom>
              <a:rect b="b" l="l" r="r" t="t"/>
              <a:pathLst>
                <a:path extrusionOk="0" h="2537" w="1599">
                  <a:moveTo>
                    <a:pt x="1439" y="0"/>
                  </a:moveTo>
                  <a:cubicBezTo>
                    <a:pt x="1405" y="0"/>
                    <a:pt x="1371" y="16"/>
                    <a:pt x="1348" y="53"/>
                  </a:cubicBezTo>
                  <a:cubicBezTo>
                    <a:pt x="885" y="806"/>
                    <a:pt x="521" y="1609"/>
                    <a:pt x="58" y="2362"/>
                  </a:cubicBezTo>
                  <a:cubicBezTo>
                    <a:pt x="1" y="2453"/>
                    <a:pt x="77" y="2536"/>
                    <a:pt x="157" y="2536"/>
                  </a:cubicBezTo>
                  <a:cubicBezTo>
                    <a:pt x="193" y="2536"/>
                    <a:pt x="230" y="2519"/>
                    <a:pt x="256" y="2478"/>
                  </a:cubicBezTo>
                  <a:cubicBezTo>
                    <a:pt x="720" y="1725"/>
                    <a:pt x="1084" y="922"/>
                    <a:pt x="1547" y="169"/>
                  </a:cubicBezTo>
                  <a:cubicBezTo>
                    <a:pt x="1599" y="83"/>
                    <a:pt x="1518" y="0"/>
                    <a:pt x="14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3"/>
            <p:cNvSpPr/>
            <p:nvPr/>
          </p:nvSpPr>
          <p:spPr>
            <a:xfrm>
              <a:off x="6594218" y="3242716"/>
              <a:ext cx="85379" cy="85701"/>
            </a:xfrm>
            <a:custGeom>
              <a:rect b="b" l="l" r="r" t="t"/>
              <a:pathLst>
                <a:path extrusionOk="0" h="1065" w="1061">
                  <a:moveTo>
                    <a:pt x="166" y="1"/>
                  </a:moveTo>
                  <a:cubicBezTo>
                    <a:pt x="80" y="1"/>
                    <a:pt x="0" y="118"/>
                    <a:pt x="83" y="201"/>
                  </a:cubicBezTo>
                  <a:cubicBezTo>
                    <a:pt x="340" y="466"/>
                    <a:pt x="555" y="764"/>
                    <a:pt x="820" y="1029"/>
                  </a:cubicBezTo>
                  <a:cubicBezTo>
                    <a:pt x="845" y="1054"/>
                    <a:pt x="873" y="1065"/>
                    <a:pt x="900" y="1065"/>
                  </a:cubicBezTo>
                  <a:cubicBezTo>
                    <a:pt x="987" y="1065"/>
                    <a:pt x="1061" y="953"/>
                    <a:pt x="985" y="871"/>
                  </a:cubicBezTo>
                  <a:cubicBezTo>
                    <a:pt x="720" y="607"/>
                    <a:pt x="505" y="300"/>
                    <a:pt x="240" y="36"/>
                  </a:cubicBezTo>
                  <a:cubicBezTo>
                    <a:pt x="218" y="11"/>
                    <a:pt x="192" y="1"/>
                    <a:pt x="1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3"/>
            <p:cNvSpPr/>
            <p:nvPr/>
          </p:nvSpPr>
          <p:spPr>
            <a:xfrm>
              <a:off x="7295353" y="3986581"/>
              <a:ext cx="74274" cy="159733"/>
            </a:xfrm>
            <a:custGeom>
              <a:rect b="b" l="l" r="r" t="t"/>
              <a:pathLst>
                <a:path extrusionOk="0" h="1985" w="923">
                  <a:moveTo>
                    <a:pt x="767" y="0"/>
                  </a:moveTo>
                  <a:cubicBezTo>
                    <a:pt x="733" y="0"/>
                    <a:pt x="699" y="17"/>
                    <a:pt x="679" y="59"/>
                  </a:cubicBezTo>
                  <a:cubicBezTo>
                    <a:pt x="397" y="630"/>
                    <a:pt x="199" y="1225"/>
                    <a:pt x="25" y="1838"/>
                  </a:cubicBezTo>
                  <a:cubicBezTo>
                    <a:pt x="0" y="1927"/>
                    <a:pt x="72" y="1984"/>
                    <a:pt x="141" y="1984"/>
                  </a:cubicBezTo>
                  <a:cubicBezTo>
                    <a:pt x="187" y="1984"/>
                    <a:pt x="232" y="1960"/>
                    <a:pt x="248" y="1904"/>
                  </a:cubicBezTo>
                  <a:cubicBezTo>
                    <a:pt x="414" y="1308"/>
                    <a:pt x="604" y="729"/>
                    <a:pt x="877" y="175"/>
                  </a:cubicBezTo>
                  <a:cubicBezTo>
                    <a:pt x="923" y="83"/>
                    <a:pt x="843" y="0"/>
                    <a:pt x="7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7" name="Google Shape;2337;p33"/>
            <p:cNvGrpSpPr/>
            <p:nvPr/>
          </p:nvGrpSpPr>
          <p:grpSpPr>
            <a:xfrm>
              <a:off x="7131516" y="3700349"/>
              <a:ext cx="1299108" cy="903759"/>
              <a:chOff x="7131516" y="3161749"/>
              <a:chExt cx="1299108" cy="903759"/>
            </a:xfrm>
          </p:grpSpPr>
          <p:sp>
            <p:nvSpPr>
              <p:cNvPr id="2338" name="Google Shape;2338;p33"/>
              <p:cNvSpPr/>
              <p:nvPr/>
            </p:nvSpPr>
            <p:spPr>
              <a:xfrm>
                <a:off x="7131516" y="3431887"/>
                <a:ext cx="639495" cy="597570"/>
              </a:xfrm>
              <a:custGeom>
                <a:rect b="b" l="l" r="r" t="t"/>
                <a:pathLst>
                  <a:path extrusionOk="0" h="7426" w="7947">
                    <a:moveTo>
                      <a:pt x="912" y="0"/>
                    </a:moveTo>
                    <a:cubicBezTo>
                      <a:pt x="892" y="0"/>
                      <a:pt x="873" y="1"/>
                      <a:pt x="853" y="2"/>
                    </a:cubicBezTo>
                    <a:cubicBezTo>
                      <a:pt x="232" y="35"/>
                      <a:pt x="17" y="656"/>
                      <a:pt x="166" y="1177"/>
                    </a:cubicBezTo>
                    <a:cubicBezTo>
                      <a:pt x="216" y="1350"/>
                      <a:pt x="610" y="2377"/>
                      <a:pt x="842" y="2377"/>
                    </a:cubicBezTo>
                    <a:cubicBezTo>
                      <a:pt x="843" y="2377"/>
                      <a:pt x="844" y="2377"/>
                      <a:pt x="845" y="2377"/>
                    </a:cubicBezTo>
                    <a:lnTo>
                      <a:pt x="845" y="2377"/>
                    </a:lnTo>
                    <a:cubicBezTo>
                      <a:pt x="191" y="2402"/>
                      <a:pt x="1" y="3072"/>
                      <a:pt x="133" y="3717"/>
                    </a:cubicBezTo>
                    <a:cubicBezTo>
                      <a:pt x="290" y="4470"/>
                      <a:pt x="828" y="5174"/>
                      <a:pt x="1565" y="5397"/>
                    </a:cubicBezTo>
                    <a:cubicBezTo>
                      <a:pt x="1250" y="5538"/>
                      <a:pt x="1010" y="5794"/>
                      <a:pt x="1002" y="6183"/>
                    </a:cubicBezTo>
                    <a:cubicBezTo>
                      <a:pt x="985" y="6688"/>
                      <a:pt x="1416" y="7093"/>
                      <a:pt x="1846" y="7259"/>
                    </a:cubicBezTo>
                    <a:cubicBezTo>
                      <a:pt x="2104" y="7363"/>
                      <a:pt x="2474" y="7425"/>
                      <a:pt x="2865" y="7425"/>
                    </a:cubicBezTo>
                    <a:cubicBezTo>
                      <a:pt x="3678" y="7425"/>
                      <a:pt x="4580" y="7157"/>
                      <a:pt x="4742" y="6448"/>
                    </a:cubicBezTo>
                    <a:cubicBezTo>
                      <a:pt x="4979" y="6512"/>
                      <a:pt x="5250" y="6550"/>
                      <a:pt x="5523" y="6550"/>
                    </a:cubicBezTo>
                    <a:cubicBezTo>
                      <a:pt x="6163" y="6550"/>
                      <a:pt x="6821" y="6343"/>
                      <a:pt x="7117" y="5786"/>
                    </a:cubicBezTo>
                    <a:cubicBezTo>
                      <a:pt x="7133" y="5786"/>
                      <a:pt x="7150" y="5778"/>
                      <a:pt x="7166" y="5761"/>
                    </a:cubicBezTo>
                    <a:cubicBezTo>
                      <a:pt x="7946" y="5019"/>
                      <a:pt x="7088" y="4195"/>
                      <a:pt x="6249" y="4195"/>
                    </a:cubicBezTo>
                    <a:cubicBezTo>
                      <a:pt x="6162" y="4195"/>
                      <a:pt x="6076" y="4203"/>
                      <a:pt x="5991" y="4222"/>
                    </a:cubicBezTo>
                    <a:cubicBezTo>
                      <a:pt x="5751" y="3502"/>
                      <a:pt x="5354" y="2890"/>
                      <a:pt x="4891" y="2286"/>
                    </a:cubicBezTo>
                    <a:cubicBezTo>
                      <a:pt x="4527" y="1814"/>
                      <a:pt x="4188" y="1318"/>
                      <a:pt x="3741" y="912"/>
                    </a:cubicBezTo>
                    <a:cubicBezTo>
                      <a:pt x="3470" y="674"/>
                      <a:pt x="3100" y="381"/>
                      <a:pt x="2712" y="381"/>
                    </a:cubicBezTo>
                    <a:cubicBezTo>
                      <a:pt x="2696" y="381"/>
                      <a:pt x="2681" y="382"/>
                      <a:pt x="2665" y="383"/>
                    </a:cubicBezTo>
                    <a:cubicBezTo>
                      <a:pt x="2359" y="408"/>
                      <a:pt x="2268" y="705"/>
                      <a:pt x="2243" y="987"/>
                    </a:cubicBezTo>
                    <a:cubicBezTo>
                      <a:pt x="1947" y="571"/>
                      <a:pt x="1481" y="0"/>
                      <a:pt x="9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3"/>
              <p:cNvSpPr/>
              <p:nvPr/>
            </p:nvSpPr>
            <p:spPr>
              <a:xfrm>
                <a:off x="7256566" y="3602564"/>
                <a:ext cx="399936" cy="254768"/>
              </a:xfrm>
              <a:custGeom>
                <a:rect b="b" l="l" r="r" t="t"/>
                <a:pathLst>
                  <a:path extrusionOk="0" h="3166" w="4970">
                    <a:moveTo>
                      <a:pt x="91" y="0"/>
                    </a:moveTo>
                    <a:cubicBezTo>
                      <a:pt x="48" y="0"/>
                      <a:pt x="0" y="39"/>
                      <a:pt x="11" y="90"/>
                    </a:cubicBezTo>
                    <a:cubicBezTo>
                      <a:pt x="259" y="1083"/>
                      <a:pt x="1078" y="1844"/>
                      <a:pt x="1905" y="2374"/>
                    </a:cubicBezTo>
                    <a:cubicBezTo>
                      <a:pt x="2599" y="2821"/>
                      <a:pt x="3448" y="3165"/>
                      <a:pt x="4285" y="3165"/>
                    </a:cubicBezTo>
                    <a:cubicBezTo>
                      <a:pt x="4486" y="3165"/>
                      <a:pt x="4687" y="3146"/>
                      <a:pt x="4884" y="3102"/>
                    </a:cubicBezTo>
                    <a:cubicBezTo>
                      <a:pt x="4970" y="3079"/>
                      <a:pt x="4938" y="2960"/>
                      <a:pt x="4858" y="2960"/>
                    </a:cubicBezTo>
                    <a:cubicBezTo>
                      <a:pt x="4853" y="2960"/>
                      <a:pt x="4848" y="2961"/>
                      <a:pt x="4843" y="2961"/>
                    </a:cubicBezTo>
                    <a:cubicBezTo>
                      <a:pt x="4655" y="3003"/>
                      <a:pt x="4466" y="3022"/>
                      <a:pt x="4277" y="3022"/>
                    </a:cubicBezTo>
                    <a:cubicBezTo>
                      <a:pt x="3488" y="3022"/>
                      <a:pt x="2698" y="2692"/>
                      <a:pt x="2038" y="2291"/>
                    </a:cubicBezTo>
                    <a:cubicBezTo>
                      <a:pt x="1210" y="1795"/>
                      <a:pt x="391" y="1017"/>
                      <a:pt x="151" y="49"/>
                    </a:cubicBezTo>
                    <a:cubicBezTo>
                      <a:pt x="142" y="15"/>
                      <a:pt x="117" y="0"/>
                      <a:pt x="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3"/>
              <p:cNvSpPr/>
              <p:nvPr/>
            </p:nvSpPr>
            <p:spPr>
              <a:xfrm>
                <a:off x="7199111" y="3735339"/>
                <a:ext cx="232156" cy="75239"/>
              </a:xfrm>
              <a:custGeom>
                <a:rect b="b" l="l" r="r" t="t"/>
                <a:pathLst>
                  <a:path extrusionOk="0" h="935" w="2885">
                    <a:moveTo>
                      <a:pt x="94" y="1"/>
                    </a:moveTo>
                    <a:cubicBezTo>
                      <a:pt x="37" y="1"/>
                      <a:pt x="0" y="95"/>
                      <a:pt x="63" y="137"/>
                    </a:cubicBezTo>
                    <a:cubicBezTo>
                      <a:pt x="685" y="543"/>
                      <a:pt x="1389" y="934"/>
                      <a:pt x="2124" y="934"/>
                    </a:cubicBezTo>
                    <a:cubicBezTo>
                      <a:pt x="2348" y="934"/>
                      <a:pt x="2574" y="898"/>
                      <a:pt x="2801" y="815"/>
                    </a:cubicBezTo>
                    <a:cubicBezTo>
                      <a:pt x="2885" y="785"/>
                      <a:pt x="2857" y="671"/>
                      <a:pt x="2782" y="671"/>
                    </a:cubicBezTo>
                    <a:cubicBezTo>
                      <a:pt x="2775" y="671"/>
                      <a:pt x="2768" y="672"/>
                      <a:pt x="2760" y="674"/>
                    </a:cubicBezTo>
                    <a:cubicBezTo>
                      <a:pt x="2544" y="752"/>
                      <a:pt x="2330" y="786"/>
                      <a:pt x="2119" y="786"/>
                    </a:cubicBezTo>
                    <a:cubicBezTo>
                      <a:pt x="1407" y="786"/>
                      <a:pt x="729" y="402"/>
                      <a:pt x="129" y="12"/>
                    </a:cubicBezTo>
                    <a:cubicBezTo>
                      <a:pt x="117" y="4"/>
                      <a:pt x="105" y="1"/>
                      <a:pt x="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3"/>
              <p:cNvSpPr/>
              <p:nvPr/>
            </p:nvSpPr>
            <p:spPr>
              <a:xfrm>
                <a:off x="7364798" y="3828363"/>
                <a:ext cx="161825" cy="71860"/>
              </a:xfrm>
              <a:custGeom>
                <a:rect b="b" l="l" r="r" t="t"/>
                <a:pathLst>
                  <a:path extrusionOk="0" h="893" w="2011">
                    <a:moveTo>
                      <a:pt x="1907" y="0"/>
                    </a:moveTo>
                    <a:cubicBezTo>
                      <a:pt x="1891" y="0"/>
                      <a:pt x="1874" y="7"/>
                      <a:pt x="1859" y="23"/>
                    </a:cubicBezTo>
                    <a:cubicBezTo>
                      <a:pt x="1462" y="486"/>
                      <a:pt x="676" y="718"/>
                      <a:pt x="89" y="751"/>
                    </a:cubicBezTo>
                    <a:cubicBezTo>
                      <a:pt x="0" y="759"/>
                      <a:pt x="6" y="892"/>
                      <a:pt x="89" y="892"/>
                    </a:cubicBezTo>
                    <a:cubicBezTo>
                      <a:pt x="92" y="892"/>
                      <a:pt x="94" y="892"/>
                      <a:pt x="97" y="892"/>
                    </a:cubicBezTo>
                    <a:cubicBezTo>
                      <a:pt x="718" y="859"/>
                      <a:pt x="1545" y="619"/>
                      <a:pt x="1967" y="122"/>
                    </a:cubicBezTo>
                    <a:cubicBezTo>
                      <a:pt x="2011" y="66"/>
                      <a:pt x="1960" y="0"/>
                      <a:pt x="19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3"/>
              <p:cNvSpPr/>
              <p:nvPr/>
            </p:nvSpPr>
            <p:spPr>
              <a:xfrm>
                <a:off x="7330035" y="3612381"/>
                <a:ext cx="37419" cy="142915"/>
              </a:xfrm>
              <a:custGeom>
                <a:rect b="b" l="l" r="r" t="t"/>
                <a:pathLst>
                  <a:path extrusionOk="0" h="1776" w="465">
                    <a:moveTo>
                      <a:pt x="91" y="0"/>
                    </a:moveTo>
                    <a:cubicBezTo>
                      <a:pt x="47" y="0"/>
                      <a:pt x="1" y="37"/>
                      <a:pt x="16" y="92"/>
                    </a:cubicBezTo>
                    <a:cubicBezTo>
                      <a:pt x="173" y="630"/>
                      <a:pt x="165" y="1193"/>
                      <a:pt x="314" y="1731"/>
                    </a:cubicBezTo>
                    <a:cubicBezTo>
                      <a:pt x="323" y="1762"/>
                      <a:pt x="349" y="1776"/>
                      <a:pt x="375" y="1776"/>
                    </a:cubicBezTo>
                    <a:cubicBezTo>
                      <a:pt x="418" y="1776"/>
                      <a:pt x="465" y="1741"/>
                      <a:pt x="455" y="1689"/>
                    </a:cubicBezTo>
                    <a:cubicBezTo>
                      <a:pt x="297" y="1152"/>
                      <a:pt x="306" y="589"/>
                      <a:pt x="157" y="51"/>
                    </a:cubicBezTo>
                    <a:cubicBezTo>
                      <a:pt x="147" y="15"/>
                      <a:pt x="120" y="0"/>
                      <a:pt x="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3"/>
              <p:cNvSpPr/>
              <p:nvPr/>
            </p:nvSpPr>
            <p:spPr>
              <a:xfrm>
                <a:off x="7750652" y="3493768"/>
                <a:ext cx="679971" cy="571739"/>
              </a:xfrm>
              <a:custGeom>
                <a:rect b="b" l="l" r="r" t="t"/>
                <a:pathLst>
                  <a:path extrusionOk="0" h="7105" w="8450">
                    <a:moveTo>
                      <a:pt x="7533" y="0"/>
                    </a:moveTo>
                    <a:cubicBezTo>
                      <a:pt x="7016" y="0"/>
                      <a:pt x="6517" y="448"/>
                      <a:pt x="6191" y="789"/>
                    </a:cubicBezTo>
                    <a:cubicBezTo>
                      <a:pt x="6216" y="507"/>
                      <a:pt x="6166" y="201"/>
                      <a:pt x="5868" y="127"/>
                    </a:cubicBezTo>
                    <a:cubicBezTo>
                      <a:pt x="5814" y="116"/>
                      <a:pt x="5760" y="110"/>
                      <a:pt x="5706" y="110"/>
                    </a:cubicBezTo>
                    <a:cubicBezTo>
                      <a:pt x="5357" y="110"/>
                      <a:pt x="4998" y="320"/>
                      <a:pt x="4726" y="499"/>
                    </a:cubicBezTo>
                    <a:cubicBezTo>
                      <a:pt x="4222" y="822"/>
                      <a:pt x="3808" y="1269"/>
                      <a:pt x="3378" y="1682"/>
                    </a:cubicBezTo>
                    <a:cubicBezTo>
                      <a:pt x="2832" y="2204"/>
                      <a:pt x="2352" y="2758"/>
                      <a:pt x="1996" y="3428"/>
                    </a:cubicBezTo>
                    <a:cubicBezTo>
                      <a:pt x="1853" y="3373"/>
                      <a:pt x="1699" y="3348"/>
                      <a:pt x="1545" y="3348"/>
                    </a:cubicBezTo>
                    <a:cubicBezTo>
                      <a:pt x="772" y="3348"/>
                      <a:pt x="0" y="3990"/>
                      <a:pt x="614" y="4777"/>
                    </a:cubicBezTo>
                    <a:cubicBezTo>
                      <a:pt x="631" y="4793"/>
                      <a:pt x="639" y="4802"/>
                      <a:pt x="655" y="4810"/>
                    </a:cubicBezTo>
                    <a:cubicBezTo>
                      <a:pt x="923" y="5548"/>
                      <a:pt x="1817" y="5837"/>
                      <a:pt x="2585" y="5837"/>
                    </a:cubicBezTo>
                    <a:cubicBezTo>
                      <a:pt x="2696" y="5837"/>
                      <a:pt x="2803" y="5831"/>
                      <a:pt x="2906" y="5819"/>
                    </a:cubicBezTo>
                    <a:cubicBezTo>
                      <a:pt x="2974" y="6707"/>
                      <a:pt x="4227" y="7105"/>
                      <a:pt x="5136" y="7105"/>
                    </a:cubicBezTo>
                    <a:cubicBezTo>
                      <a:pt x="5329" y="7105"/>
                      <a:pt x="5506" y="7087"/>
                      <a:pt x="5653" y="7052"/>
                    </a:cubicBezTo>
                    <a:cubicBezTo>
                      <a:pt x="6100" y="6945"/>
                      <a:pt x="6588" y="6614"/>
                      <a:pt x="6646" y="6117"/>
                    </a:cubicBezTo>
                    <a:cubicBezTo>
                      <a:pt x="6687" y="5720"/>
                      <a:pt x="6497" y="5439"/>
                      <a:pt x="6207" y="5257"/>
                    </a:cubicBezTo>
                    <a:cubicBezTo>
                      <a:pt x="6960" y="5141"/>
                      <a:pt x="7606" y="4520"/>
                      <a:pt x="7871" y="3800"/>
                    </a:cubicBezTo>
                    <a:cubicBezTo>
                      <a:pt x="8102" y="3189"/>
                      <a:pt x="8011" y="2502"/>
                      <a:pt x="7367" y="2369"/>
                    </a:cubicBezTo>
                    <a:lnTo>
                      <a:pt x="7367" y="2369"/>
                    </a:lnTo>
                    <a:cubicBezTo>
                      <a:pt x="7373" y="2370"/>
                      <a:pt x="7378" y="2371"/>
                      <a:pt x="7384" y="2371"/>
                    </a:cubicBezTo>
                    <a:cubicBezTo>
                      <a:pt x="7624" y="2371"/>
                      <a:pt x="8146" y="1447"/>
                      <a:pt x="8218" y="1285"/>
                    </a:cubicBezTo>
                    <a:cubicBezTo>
                      <a:pt x="8450" y="789"/>
                      <a:pt x="8326" y="152"/>
                      <a:pt x="7713" y="19"/>
                    </a:cubicBezTo>
                    <a:cubicBezTo>
                      <a:pt x="7653" y="6"/>
                      <a:pt x="7593" y="0"/>
                      <a:pt x="75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3"/>
              <p:cNvSpPr/>
              <p:nvPr/>
            </p:nvSpPr>
            <p:spPr>
              <a:xfrm>
                <a:off x="7866690" y="3651972"/>
                <a:ext cx="431963" cy="204072"/>
              </a:xfrm>
              <a:custGeom>
                <a:rect b="b" l="l" r="r" t="t"/>
                <a:pathLst>
                  <a:path extrusionOk="0" h="2536" w="5368">
                    <a:moveTo>
                      <a:pt x="5273" y="1"/>
                    </a:moveTo>
                    <a:cubicBezTo>
                      <a:pt x="5252" y="1"/>
                      <a:pt x="5231" y="12"/>
                      <a:pt x="5221" y="39"/>
                    </a:cubicBezTo>
                    <a:cubicBezTo>
                      <a:pt x="4840" y="957"/>
                      <a:pt x="3930" y="1578"/>
                      <a:pt x="3053" y="1959"/>
                    </a:cubicBezTo>
                    <a:cubicBezTo>
                      <a:pt x="2474" y="2213"/>
                      <a:pt x="1804" y="2400"/>
                      <a:pt x="1151" y="2400"/>
                    </a:cubicBezTo>
                    <a:cubicBezTo>
                      <a:pt x="804" y="2400"/>
                      <a:pt x="462" y="2347"/>
                      <a:pt x="140" y="2223"/>
                    </a:cubicBezTo>
                    <a:cubicBezTo>
                      <a:pt x="131" y="2220"/>
                      <a:pt x="121" y="2218"/>
                      <a:pt x="112" y="2218"/>
                    </a:cubicBezTo>
                    <a:cubicBezTo>
                      <a:pt x="44" y="2218"/>
                      <a:pt x="1" y="2318"/>
                      <a:pt x="74" y="2347"/>
                    </a:cubicBezTo>
                    <a:cubicBezTo>
                      <a:pt x="420" y="2480"/>
                      <a:pt x="783" y="2536"/>
                      <a:pt x="1149" y="2536"/>
                    </a:cubicBezTo>
                    <a:cubicBezTo>
                      <a:pt x="1815" y="2536"/>
                      <a:pt x="2491" y="2350"/>
                      <a:pt x="3094" y="2099"/>
                    </a:cubicBezTo>
                    <a:cubicBezTo>
                      <a:pt x="4004" y="1710"/>
                      <a:pt x="4956" y="1048"/>
                      <a:pt x="5345" y="105"/>
                    </a:cubicBezTo>
                    <a:cubicBezTo>
                      <a:pt x="5367" y="49"/>
                      <a:pt x="5318" y="1"/>
                      <a:pt x="52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3"/>
              <p:cNvSpPr/>
              <p:nvPr/>
            </p:nvSpPr>
            <p:spPr>
              <a:xfrm>
                <a:off x="8097236" y="3791829"/>
                <a:ext cx="238111" cy="51984"/>
              </a:xfrm>
              <a:custGeom>
                <a:rect b="b" l="l" r="r" t="t"/>
                <a:pathLst>
                  <a:path extrusionOk="0" h="646" w="2959">
                    <a:moveTo>
                      <a:pt x="2869" y="0"/>
                    </a:moveTo>
                    <a:cubicBezTo>
                      <a:pt x="2861" y="0"/>
                      <a:pt x="2853" y="2"/>
                      <a:pt x="2844" y="5"/>
                    </a:cubicBezTo>
                    <a:cubicBezTo>
                      <a:pt x="2288" y="256"/>
                      <a:pt x="1671" y="500"/>
                      <a:pt x="1064" y="500"/>
                    </a:cubicBezTo>
                    <a:cubicBezTo>
                      <a:pt x="750" y="500"/>
                      <a:pt x="438" y="434"/>
                      <a:pt x="138" y="270"/>
                    </a:cubicBezTo>
                    <a:cubicBezTo>
                      <a:pt x="127" y="265"/>
                      <a:pt x="115" y="262"/>
                      <a:pt x="105" y="262"/>
                    </a:cubicBezTo>
                    <a:cubicBezTo>
                      <a:pt x="40" y="262"/>
                      <a:pt x="1" y="360"/>
                      <a:pt x="72" y="403"/>
                    </a:cubicBezTo>
                    <a:cubicBezTo>
                      <a:pt x="390" y="576"/>
                      <a:pt x="721" y="645"/>
                      <a:pt x="1055" y="645"/>
                    </a:cubicBezTo>
                    <a:cubicBezTo>
                      <a:pt x="1677" y="645"/>
                      <a:pt x="2309" y="405"/>
                      <a:pt x="2885" y="146"/>
                    </a:cubicBezTo>
                    <a:cubicBezTo>
                      <a:pt x="2959" y="109"/>
                      <a:pt x="2934" y="0"/>
                      <a:pt x="28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3"/>
              <p:cNvSpPr/>
              <p:nvPr/>
            </p:nvSpPr>
            <p:spPr>
              <a:xfrm>
                <a:off x="7997695" y="3837295"/>
                <a:ext cx="151525" cy="92943"/>
              </a:xfrm>
              <a:custGeom>
                <a:rect b="b" l="l" r="r" t="t"/>
                <a:pathLst>
                  <a:path extrusionOk="0" h="1155" w="1883">
                    <a:moveTo>
                      <a:pt x="96" y="0"/>
                    </a:moveTo>
                    <a:cubicBezTo>
                      <a:pt x="49" y="0"/>
                      <a:pt x="0" y="53"/>
                      <a:pt x="35" y="111"/>
                    </a:cubicBezTo>
                    <a:cubicBezTo>
                      <a:pt x="374" y="665"/>
                      <a:pt x="1143" y="1029"/>
                      <a:pt x="1764" y="1153"/>
                    </a:cubicBezTo>
                    <a:cubicBezTo>
                      <a:pt x="1769" y="1154"/>
                      <a:pt x="1774" y="1155"/>
                      <a:pt x="1779" y="1155"/>
                    </a:cubicBezTo>
                    <a:cubicBezTo>
                      <a:pt x="1858" y="1155"/>
                      <a:pt x="1883" y="1036"/>
                      <a:pt x="1797" y="1013"/>
                    </a:cubicBezTo>
                    <a:cubicBezTo>
                      <a:pt x="1218" y="897"/>
                      <a:pt x="473" y="549"/>
                      <a:pt x="150" y="36"/>
                    </a:cubicBezTo>
                    <a:cubicBezTo>
                      <a:pt x="138" y="11"/>
                      <a:pt x="117" y="0"/>
                      <a:pt x="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3"/>
              <p:cNvSpPr/>
              <p:nvPr/>
            </p:nvSpPr>
            <p:spPr>
              <a:xfrm>
                <a:off x="8166682" y="3650685"/>
                <a:ext cx="57375" cy="138006"/>
              </a:xfrm>
              <a:custGeom>
                <a:rect b="b" l="l" r="r" t="t"/>
                <a:pathLst>
                  <a:path extrusionOk="0" h="1715" w="713">
                    <a:moveTo>
                      <a:pt x="618" y="0"/>
                    </a:moveTo>
                    <a:cubicBezTo>
                      <a:pt x="597" y="0"/>
                      <a:pt x="577" y="12"/>
                      <a:pt x="566" y="38"/>
                    </a:cubicBezTo>
                    <a:cubicBezTo>
                      <a:pt x="334" y="543"/>
                      <a:pt x="251" y="1106"/>
                      <a:pt x="28" y="1611"/>
                    </a:cubicBezTo>
                    <a:cubicBezTo>
                      <a:pt x="0" y="1666"/>
                      <a:pt x="48" y="1715"/>
                      <a:pt x="94" y="1715"/>
                    </a:cubicBezTo>
                    <a:cubicBezTo>
                      <a:pt x="117" y="1715"/>
                      <a:pt x="139" y="1704"/>
                      <a:pt x="152" y="1677"/>
                    </a:cubicBezTo>
                    <a:cubicBezTo>
                      <a:pt x="384" y="1172"/>
                      <a:pt x="458" y="618"/>
                      <a:pt x="690" y="105"/>
                    </a:cubicBezTo>
                    <a:cubicBezTo>
                      <a:pt x="712" y="49"/>
                      <a:pt x="663" y="0"/>
                      <a:pt x="6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3"/>
              <p:cNvSpPr/>
              <p:nvPr/>
            </p:nvSpPr>
            <p:spPr>
              <a:xfrm>
                <a:off x="7370592" y="3161749"/>
                <a:ext cx="814356" cy="793997"/>
              </a:xfrm>
              <a:custGeom>
                <a:rect b="b" l="l" r="r" t="t"/>
                <a:pathLst>
                  <a:path extrusionOk="0" h="9867" w="10120">
                    <a:moveTo>
                      <a:pt x="5728" y="1"/>
                    </a:moveTo>
                    <a:cubicBezTo>
                      <a:pt x="5663" y="1"/>
                      <a:pt x="5594" y="9"/>
                      <a:pt x="5519" y="25"/>
                    </a:cubicBezTo>
                    <a:cubicBezTo>
                      <a:pt x="5172" y="99"/>
                      <a:pt x="4832" y="389"/>
                      <a:pt x="4874" y="769"/>
                    </a:cubicBezTo>
                    <a:cubicBezTo>
                      <a:pt x="4549" y="429"/>
                      <a:pt x="4193" y="32"/>
                      <a:pt x="3680" y="32"/>
                    </a:cubicBezTo>
                    <a:cubicBezTo>
                      <a:pt x="3670" y="32"/>
                      <a:pt x="3660" y="33"/>
                      <a:pt x="3649" y="33"/>
                    </a:cubicBezTo>
                    <a:cubicBezTo>
                      <a:pt x="2665" y="58"/>
                      <a:pt x="2209" y="1150"/>
                      <a:pt x="1804" y="1853"/>
                    </a:cubicBezTo>
                    <a:cubicBezTo>
                      <a:pt x="1704" y="1667"/>
                      <a:pt x="1557" y="1529"/>
                      <a:pt x="1361" y="1529"/>
                    </a:cubicBezTo>
                    <a:cubicBezTo>
                      <a:pt x="1313" y="1529"/>
                      <a:pt x="1262" y="1537"/>
                      <a:pt x="1208" y="1555"/>
                    </a:cubicBezTo>
                    <a:cubicBezTo>
                      <a:pt x="861" y="1671"/>
                      <a:pt x="811" y="2126"/>
                      <a:pt x="852" y="2532"/>
                    </a:cubicBezTo>
                    <a:cubicBezTo>
                      <a:pt x="472" y="2929"/>
                      <a:pt x="248" y="3574"/>
                      <a:pt x="133" y="4096"/>
                    </a:cubicBezTo>
                    <a:cubicBezTo>
                      <a:pt x="0" y="4658"/>
                      <a:pt x="9" y="5237"/>
                      <a:pt x="100" y="5808"/>
                    </a:cubicBezTo>
                    <a:cubicBezTo>
                      <a:pt x="290" y="6983"/>
                      <a:pt x="952" y="8075"/>
                      <a:pt x="1854" y="8845"/>
                    </a:cubicBezTo>
                    <a:cubicBezTo>
                      <a:pt x="2671" y="9536"/>
                      <a:pt x="3730" y="9867"/>
                      <a:pt x="4788" y="9867"/>
                    </a:cubicBezTo>
                    <a:cubicBezTo>
                      <a:pt x="4908" y="9867"/>
                      <a:pt x="5028" y="9863"/>
                      <a:pt x="5147" y="9854"/>
                    </a:cubicBezTo>
                    <a:cubicBezTo>
                      <a:pt x="6214" y="9788"/>
                      <a:pt x="7265" y="9366"/>
                      <a:pt x="8092" y="8704"/>
                    </a:cubicBezTo>
                    <a:cubicBezTo>
                      <a:pt x="9011" y="7935"/>
                      <a:pt x="9673" y="6925"/>
                      <a:pt x="9896" y="5742"/>
                    </a:cubicBezTo>
                    <a:cubicBezTo>
                      <a:pt x="10120" y="4551"/>
                      <a:pt x="9847" y="3343"/>
                      <a:pt x="9309" y="2275"/>
                    </a:cubicBezTo>
                    <a:cubicBezTo>
                      <a:pt x="9168" y="2019"/>
                      <a:pt x="8994" y="1787"/>
                      <a:pt x="8771" y="1605"/>
                    </a:cubicBezTo>
                    <a:cubicBezTo>
                      <a:pt x="8465" y="1357"/>
                      <a:pt x="8101" y="1200"/>
                      <a:pt x="7844" y="893"/>
                    </a:cubicBezTo>
                    <a:cubicBezTo>
                      <a:pt x="7712" y="736"/>
                      <a:pt x="7637" y="505"/>
                      <a:pt x="7488" y="356"/>
                    </a:cubicBezTo>
                    <a:cubicBezTo>
                      <a:pt x="7351" y="218"/>
                      <a:pt x="7129" y="88"/>
                      <a:pt x="6920" y="88"/>
                    </a:cubicBezTo>
                    <a:cubicBezTo>
                      <a:pt x="6903" y="88"/>
                      <a:pt x="6885" y="89"/>
                      <a:pt x="6868" y="91"/>
                    </a:cubicBezTo>
                    <a:cubicBezTo>
                      <a:pt x="6752" y="99"/>
                      <a:pt x="6322" y="289"/>
                      <a:pt x="6471" y="488"/>
                    </a:cubicBezTo>
                    <a:cubicBezTo>
                      <a:pt x="6256" y="204"/>
                      <a:pt x="6058" y="1"/>
                      <a:pt x="57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3"/>
              <p:cNvSpPr/>
              <p:nvPr/>
            </p:nvSpPr>
            <p:spPr>
              <a:xfrm>
                <a:off x="7866609" y="3385778"/>
                <a:ext cx="198519" cy="534804"/>
              </a:xfrm>
              <a:custGeom>
                <a:rect b="b" l="l" r="r" t="t"/>
                <a:pathLst>
                  <a:path extrusionOk="0" h="6646" w="2467">
                    <a:moveTo>
                      <a:pt x="1735" y="1"/>
                    </a:moveTo>
                    <a:cubicBezTo>
                      <a:pt x="1693" y="1"/>
                      <a:pt x="1648" y="36"/>
                      <a:pt x="1664" y="87"/>
                    </a:cubicBezTo>
                    <a:cubicBezTo>
                      <a:pt x="2317" y="2329"/>
                      <a:pt x="1209" y="4687"/>
                      <a:pt x="34" y="6541"/>
                    </a:cubicBezTo>
                    <a:cubicBezTo>
                      <a:pt x="0" y="6597"/>
                      <a:pt x="46" y="6645"/>
                      <a:pt x="94" y="6645"/>
                    </a:cubicBezTo>
                    <a:cubicBezTo>
                      <a:pt x="118" y="6645"/>
                      <a:pt x="142" y="6634"/>
                      <a:pt x="158" y="6607"/>
                    </a:cubicBezTo>
                    <a:cubicBezTo>
                      <a:pt x="1358" y="4721"/>
                      <a:pt x="2466" y="2321"/>
                      <a:pt x="1796" y="46"/>
                    </a:cubicBezTo>
                    <a:cubicBezTo>
                      <a:pt x="1787" y="14"/>
                      <a:pt x="1761" y="1"/>
                      <a:pt x="17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3"/>
              <p:cNvSpPr/>
              <p:nvPr/>
            </p:nvSpPr>
            <p:spPr>
              <a:xfrm>
                <a:off x="7887129" y="3422552"/>
                <a:ext cx="127786" cy="200612"/>
              </a:xfrm>
              <a:custGeom>
                <a:rect b="b" l="l" r="r" t="t"/>
                <a:pathLst>
                  <a:path extrusionOk="0" h="2493" w="1588">
                    <a:moveTo>
                      <a:pt x="88" y="1"/>
                    </a:moveTo>
                    <a:cubicBezTo>
                      <a:pt x="45" y="1"/>
                      <a:pt x="0" y="38"/>
                      <a:pt x="10" y="93"/>
                    </a:cubicBezTo>
                    <a:cubicBezTo>
                      <a:pt x="118" y="565"/>
                      <a:pt x="333" y="1012"/>
                      <a:pt x="565" y="1434"/>
                    </a:cubicBezTo>
                    <a:cubicBezTo>
                      <a:pt x="772" y="1814"/>
                      <a:pt x="1053" y="2286"/>
                      <a:pt x="1450" y="2485"/>
                    </a:cubicBezTo>
                    <a:cubicBezTo>
                      <a:pt x="1462" y="2490"/>
                      <a:pt x="1473" y="2493"/>
                      <a:pt x="1483" y="2493"/>
                    </a:cubicBezTo>
                    <a:cubicBezTo>
                      <a:pt x="1548" y="2493"/>
                      <a:pt x="1587" y="2396"/>
                      <a:pt x="1516" y="2360"/>
                    </a:cubicBezTo>
                    <a:cubicBezTo>
                      <a:pt x="1136" y="2170"/>
                      <a:pt x="887" y="1715"/>
                      <a:pt x="689" y="1359"/>
                    </a:cubicBezTo>
                    <a:cubicBezTo>
                      <a:pt x="457" y="954"/>
                      <a:pt x="250" y="507"/>
                      <a:pt x="151" y="52"/>
                    </a:cubicBezTo>
                    <a:cubicBezTo>
                      <a:pt x="141" y="16"/>
                      <a:pt x="115" y="1"/>
                      <a:pt x="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3"/>
              <p:cNvSpPr/>
              <p:nvPr/>
            </p:nvSpPr>
            <p:spPr>
              <a:xfrm>
                <a:off x="7780587" y="3636764"/>
                <a:ext cx="187978" cy="127545"/>
              </a:xfrm>
              <a:custGeom>
                <a:rect b="b" l="l" r="r" t="t"/>
                <a:pathLst>
                  <a:path extrusionOk="0" h="1585" w="2336">
                    <a:moveTo>
                      <a:pt x="105" y="0"/>
                    </a:moveTo>
                    <a:cubicBezTo>
                      <a:pt x="49" y="0"/>
                      <a:pt x="0" y="77"/>
                      <a:pt x="52" y="129"/>
                    </a:cubicBezTo>
                    <a:cubicBezTo>
                      <a:pt x="639" y="782"/>
                      <a:pt x="1293" y="1568"/>
                      <a:pt x="2244" y="1585"/>
                    </a:cubicBezTo>
                    <a:cubicBezTo>
                      <a:pt x="2335" y="1585"/>
                      <a:pt x="2335" y="1444"/>
                      <a:pt x="2244" y="1436"/>
                    </a:cubicBezTo>
                    <a:cubicBezTo>
                      <a:pt x="1334" y="1419"/>
                      <a:pt x="705" y="650"/>
                      <a:pt x="151" y="21"/>
                    </a:cubicBezTo>
                    <a:cubicBezTo>
                      <a:pt x="136" y="7"/>
                      <a:pt x="120" y="0"/>
                      <a:pt x="1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3"/>
              <p:cNvSpPr/>
              <p:nvPr/>
            </p:nvSpPr>
            <p:spPr>
              <a:xfrm>
                <a:off x="7853976" y="3588562"/>
                <a:ext cx="18428" cy="131005"/>
              </a:xfrm>
              <a:custGeom>
                <a:rect b="b" l="l" r="r" t="t"/>
                <a:pathLst>
                  <a:path extrusionOk="0" h="1628" w="229">
                    <a:moveTo>
                      <a:pt x="115" y="0"/>
                    </a:moveTo>
                    <a:cubicBezTo>
                      <a:pt x="87" y="0"/>
                      <a:pt x="62" y="17"/>
                      <a:pt x="58" y="58"/>
                    </a:cubicBezTo>
                    <a:cubicBezTo>
                      <a:pt x="0" y="554"/>
                      <a:pt x="33" y="1059"/>
                      <a:pt x="75" y="1563"/>
                    </a:cubicBezTo>
                    <a:cubicBezTo>
                      <a:pt x="79" y="1607"/>
                      <a:pt x="115" y="1628"/>
                      <a:pt x="150" y="1628"/>
                    </a:cubicBezTo>
                    <a:cubicBezTo>
                      <a:pt x="189" y="1628"/>
                      <a:pt x="228" y="1603"/>
                      <a:pt x="224" y="1555"/>
                    </a:cubicBezTo>
                    <a:cubicBezTo>
                      <a:pt x="174" y="1067"/>
                      <a:pt x="141" y="579"/>
                      <a:pt x="199" y="91"/>
                    </a:cubicBezTo>
                    <a:cubicBezTo>
                      <a:pt x="204" y="37"/>
                      <a:pt x="156" y="0"/>
                      <a:pt x="1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3"/>
              <p:cNvSpPr/>
              <p:nvPr/>
            </p:nvSpPr>
            <p:spPr>
              <a:xfrm>
                <a:off x="7849630" y="3467777"/>
                <a:ext cx="69767" cy="40476"/>
              </a:xfrm>
              <a:custGeom>
                <a:rect b="b" l="l" r="r" t="t"/>
                <a:pathLst>
                  <a:path extrusionOk="0" h="503" w="867">
                    <a:moveTo>
                      <a:pt x="100" y="0"/>
                    </a:moveTo>
                    <a:cubicBezTo>
                      <a:pt x="37" y="0"/>
                      <a:pt x="1" y="100"/>
                      <a:pt x="71" y="135"/>
                    </a:cubicBezTo>
                    <a:cubicBezTo>
                      <a:pt x="294" y="259"/>
                      <a:pt x="493" y="433"/>
                      <a:pt x="749" y="499"/>
                    </a:cubicBezTo>
                    <a:cubicBezTo>
                      <a:pt x="757" y="501"/>
                      <a:pt x="764" y="502"/>
                      <a:pt x="770" y="502"/>
                    </a:cubicBezTo>
                    <a:cubicBezTo>
                      <a:pt x="845" y="502"/>
                      <a:pt x="867" y="382"/>
                      <a:pt x="791" y="359"/>
                    </a:cubicBezTo>
                    <a:cubicBezTo>
                      <a:pt x="542" y="301"/>
                      <a:pt x="352" y="127"/>
                      <a:pt x="137" y="11"/>
                    </a:cubicBezTo>
                    <a:cubicBezTo>
                      <a:pt x="124" y="4"/>
                      <a:pt x="112" y="0"/>
                      <a:pt x="1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3"/>
              <p:cNvSpPr/>
              <p:nvPr/>
            </p:nvSpPr>
            <p:spPr>
              <a:xfrm>
                <a:off x="8023526" y="3436152"/>
                <a:ext cx="111049" cy="100105"/>
              </a:xfrm>
              <a:custGeom>
                <a:rect b="b" l="l" r="r" t="t"/>
                <a:pathLst>
                  <a:path extrusionOk="0" h="1244" w="1380">
                    <a:moveTo>
                      <a:pt x="1294" y="1"/>
                    </a:moveTo>
                    <a:cubicBezTo>
                      <a:pt x="1264" y="1"/>
                      <a:pt x="1233" y="15"/>
                      <a:pt x="1220" y="48"/>
                    </a:cubicBezTo>
                    <a:cubicBezTo>
                      <a:pt x="1038" y="545"/>
                      <a:pt x="508" y="859"/>
                      <a:pt x="69" y="1116"/>
                    </a:cubicBezTo>
                    <a:cubicBezTo>
                      <a:pt x="0" y="1150"/>
                      <a:pt x="41" y="1243"/>
                      <a:pt x="105" y="1243"/>
                    </a:cubicBezTo>
                    <a:cubicBezTo>
                      <a:pt x="117" y="1243"/>
                      <a:pt x="130" y="1240"/>
                      <a:pt x="144" y="1232"/>
                    </a:cubicBezTo>
                    <a:cubicBezTo>
                      <a:pt x="616" y="959"/>
                      <a:pt x="1162" y="619"/>
                      <a:pt x="1360" y="82"/>
                    </a:cubicBezTo>
                    <a:cubicBezTo>
                      <a:pt x="1380" y="32"/>
                      <a:pt x="1338" y="1"/>
                      <a:pt x="12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3"/>
              <p:cNvSpPr/>
              <p:nvPr/>
            </p:nvSpPr>
            <p:spPr>
              <a:xfrm>
                <a:off x="8053783" y="3502379"/>
                <a:ext cx="89241" cy="19152"/>
              </a:xfrm>
              <a:custGeom>
                <a:rect b="b" l="l" r="r" t="t"/>
                <a:pathLst>
                  <a:path extrusionOk="0" h="238" w="1109">
                    <a:moveTo>
                      <a:pt x="1006" y="0"/>
                    </a:moveTo>
                    <a:cubicBezTo>
                      <a:pt x="999" y="0"/>
                      <a:pt x="992" y="1"/>
                      <a:pt x="984" y="3"/>
                    </a:cubicBezTo>
                    <a:cubicBezTo>
                      <a:pt x="817" y="54"/>
                      <a:pt x="639" y="99"/>
                      <a:pt x="465" y="99"/>
                    </a:cubicBezTo>
                    <a:cubicBezTo>
                      <a:pt x="355" y="99"/>
                      <a:pt x="246" y="81"/>
                      <a:pt x="140" y="36"/>
                    </a:cubicBezTo>
                    <a:cubicBezTo>
                      <a:pt x="131" y="32"/>
                      <a:pt x="121" y="31"/>
                      <a:pt x="112" y="31"/>
                    </a:cubicBezTo>
                    <a:cubicBezTo>
                      <a:pt x="44" y="31"/>
                      <a:pt x="1" y="131"/>
                      <a:pt x="74" y="160"/>
                    </a:cubicBezTo>
                    <a:cubicBezTo>
                      <a:pt x="205" y="215"/>
                      <a:pt x="337" y="238"/>
                      <a:pt x="469" y="238"/>
                    </a:cubicBezTo>
                    <a:cubicBezTo>
                      <a:pt x="655" y="238"/>
                      <a:pt x="842" y="194"/>
                      <a:pt x="1026" y="136"/>
                    </a:cubicBezTo>
                    <a:cubicBezTo>
                      <a:pt x="1109" y="113"/>
                      <a:pt x="1081" y="0"/>
                      <a:pt x="100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3"/>
              <p:cNvSpPr/>
              <p:nvPr/>
            </p:nvSpPr>
            <p:spPr>
              <a:xfrm>
                <a:off x="7656583" y="3222504"/>
                <a:ext cx="341676" cy="533597"/>
              </a:xfrm>
              <a:custGeom>
                <a:rect b="b" l="l" r="r" t="t"/>
                <a:pathLst>
                  <a:path extrusionOk="0" h="6631" w="4246">
                    <a:moveTo>
                      <a:pt x="3505" y="0"/>
                    </a:moveTo>
                    <a:cubicBezTo>
                      <a:pt x="2681" y="0"/>
                      <a:pt x="1866" y="781"/>
                      <a:pt x="2122" y="1628"/>
                    </a:cubicBezTo>
                    <a:lnTo>
                      <a:pt x="2122" y="1628"/>
                    </a:lnTo>
                    <a:cubicBezTo>
                      <a:pt x="2068" y="1611"/>
                      <a:pt x="2015" y="1603"/>
                      <a:pt x="1962" y="1603"/>
                    </a:cubicBezTo>
                    <a:cubicBezTo>
                      <a:pt x="1728" y="1603"/>
                      <a:pt x="1500" y="1756"/>
                      <a:pt x="1328" y="1951"/>
                    </a:cubicBezTo>
                    <a:cubicBezTo>
                      <a:pt x="1007" y="2317"/>
                      <a:pt x="1063" y="2865"/>
                      <a:pt x="1181" y="3315"/>
                    </a:cubicBezTo>
                    <a:lnTo>
                      <a:pt x="1181" y="3315"/>
                    </a:lnTo>
                    <a:cubicBezTo>
                      <a:pt x="1094" y="3286"/>
                      <a:pt x="1010" y="3273"/>
                      <a:pt x="931" y="3273"/>
                    </a:cubicBezTo>
                    <a:cubicBezTo>
                      <a:pt x="352" y="3273"/>
                      <a:pt x="1" y="3993"/>
                      <a:pt x="103" y="4582"/>
                    </a:cubicBezTo>
                    <a:cubicBezTo>
                      <a:pt x="244" y="5384"/>
                      <a:pt x="707" y="6303"/>
                      <a:pt x="1502" y="6625"/>
                    </a:cubicBezTo>
                    <a:cubicBezTo>
                      <a:pt x="1511" y="6629"/>
                      <a:pt x="1521" y="6631"/>
                      <a:pt x="1530" y="6631"/>
                    </a:cubicBezTo>
                    <a:cubicBezTo>
                      <a:pt x="1600" y="6631"/>
                      <a:pt x="1648" y="6531"/>
                      <a:pt x="1568" y="6501"/>
                    </a:cubicBezTo>
                    <a:cubicBezTo>
                      <a:pt x="931" y="6245"/>
                      <a:pt x="550" y="5591"/>
                      <a:pt x="343" y="4962"/>
                    </a:cubicBezTo>
                    <a:cubicBezTo>
                      <a:pt x="244" y="4648"/>
                      <a:pt x="186" y="4333"/>
                      <a:pt x="269" y="4011"/>
                    </a:cubicBezTo>
                    <a:cubicBezTo>
                      <a:pt x="363" y="3665"/>
                      <a:pt x="625" y="3420"/>
                      <a:pt x="941" y="3420"/>
                    </a:cubicBezTo>
                    <a:cubicBezTo>
                      <a:pt x="1041" y="3420"/>
                      <a:pt x="1146" y="3444"/>
                      <a:pt x="1254" y="3498"/>
                    </a:cubicBezTo>
                    <a:cubicBezTo>
                      <a:pt x="1263" y="3502"/>
                      <a:pt x="1272" y="3504"/>
                      <a:pt x="1282" y="3504"/>
                    </a:cubicBezTo>
                    <a:cubicBezTo>
                      <a:pt x="1324" y="3504"/>
                      <a:pt x="1366" y="3462"/>
                      <a:pt x="1353" y="3415"/>
                    </a:cubicBezTo>
                    <a:cubicBezTo>
                      <a:pt x="1237" y="3001"/>
                      <a:pt x="1171" y="2596"/>
                      <a:pt x="1336" y="2190"/>
                    </a:cubicBezTo>
                    <a:cubicBezTo>
                      <a:pt x="1428" y="1963"/>
                      <a:pt x="1703" y="1749"/>
                      <a:pt x="1957" y="1749"/>
                    </a:cubicBezTo>
                    <a:cubicBezTo>
                      <a:pt x="2045" y="1749"/>
                      <a:pt x="2131" y="1775"/>
                      <a:pt x="2205" y="1835"/>
                    </a:cubicBezTo>
                    <a:cubicBezTo>
                      <a:pt x="2220" y="1846"/>
                      <a:pt x="2236" y="1851"/>
                      <a:pt x="2250" y="1851"/>
                    </a:cubicBezTo>
                    <a:cubicBezTo>
                      <a:pt x="2300" y="1851"/>
                      <a:pt x="2338" y="1795"/>
                      <a:pt x="2313" y="1744"/>
                    </a:cubicBezTo>
                    <a:cubicBezTo>
                      <a:pt x="1915" y="923"/>
                      <a:pt x="2718" y="154"/>
                      <a:pt x="3505" y="154"/>
                    </a:cubicBezTo>
                    <a:cubicBezTo>
                      <a:pt x="3718" y="154"/>
                      <a:pt x="3930" y="210"/>
                      <a:pt x="4116" y="337"/>
                    </a:cubicBezTo>
                    <a:cubicBezTo>
                      <a:pt x="4128" y="345"/>
                      <a:pt x="4139" y="348"/>
                      <a:pt x="4150" y="348"/>
                    </a:cubicBezTo>
                    <a:cubicBezTo>
                      <a:pt x="4208" y="348"/>
                      <a:pt x="4246" y="247"/>
                      <a:pt x="4183" y="205"/>
                    </a:cubicBezTo>
                    <a:cubicBezTo>
                      <a:pt x="3972" y="63"/>
                      <a:pt x="3738" y="0"/>
                      <a:pt x="35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3"/>
              <p:cNvSpPr/>
              <p:nvPr/>
            </p:nvSpPr>
            <p:spPr>
              <a:xfrm>
                <a:off x="7736087" y="3748939"/>
                <a:ext cx="91816" cy="159250"/>
              </a:xfrm>
              <a:custGeom>
                <a:rect b="b" l="l" r="r" t="t"/>
                <a:pathLst>
                  <a:path extrusionOk="0" h="1979" w="1141">
                    <a:moveTo>
                      <a:pt x="456" y="1"/>
                    </a:moveTo>
                    <a:cubicBezTo>
                      <a:pt x="26" y="9"/>
                      <a:pt x="42" y="431"/>
                      <a:pt x="100" y="762"/>
                    </a:cubicBezTo>
                    <a:cubicBezTo>
                      <a:pt x="191" y="1267"/>
                      <a:pt x="572" y="1713"/>
                      <a:pt x="1002" y="1970"/>
                    </a:cubicBezTo>
                    <a:cubicBezTo>
                      <a:pt x="1013" y="1976"/>
                      <a:pt x="1025" y="1978"/>
                      <a:pt x="1035" y="1978"/>
                    </a:cubicBezTo>
                    <a:cubicBezTo>
                      <a:pt x="1100" y="1978"/>
                      <a:pt x="1141" y="1880"/>
                      <a:pt x="1076" y="1838"/>
                    </a:cubicBezTo>
                    <a:cubicBezTo>
                      <a:pt x="779" y="1672"/>
                      <a:pt x="555" y="1424"/>
                      <a:pt x="390" y="1126"/>
                    </a:cubicBezTo>
                    <a:cubicBezTo>
                      <a:pt x="257" y="903"/>
                      <a:pt x="1" y="150"/>
                      <a:pt x="464" y="150"/>
                    </a:cubicBezTo>
                    <a:cubicBezTo>
                      <a:pt x="555" y="150"/>
                      <a:pt x="547" y="1"/>
                      <a:pt x="4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3"/>
              <p:cNvSpPr/>
              <p:nvPr/>
            </p:nvSpPr>
            <p:spPr>
              <a:xfrm>
                <a:off x="7933882" y="3702588"/>
                <a:ext cx="185403" cy="110485"/>
              </a:xfrm>
              <a:custGeom>
                <a:rect b="b" l="l" r="r" t="t"/>
                <a:pathLst>
                  <a:path extrusionOk="0" h="1373" w="2304">
                    <a:moveTo>
                      <a:pt x="2204" y="0"/>
                    </a:moveTo>
                    <a:cubicBezTo>
                      <a:pt x="2189" y="0"/>
                      <a:pt x="2173" y="7"/>
                      <a:pt x="2160" y="22"/>
                    </a:cubicBezTo>
                    <a:cubicBezTo>
                      <a:pt x="1644" y="627"/>
                      <a:pt x="986" y="1232"/>
                      <a:pt x="157" y="1232"/>
                    </a:cubicBezTo>
                    <a:cubicBezTo>
                      <a:pt x="135" y="1232"/>
                      <a:pt x="113" y="1231"/>
                      <a:pt x="91" y="1230"/>
                    </a:cubicBezTo>
                    <a:cubicBezTo>
                      <a:pt x="89" y="1230"/>
                      <a:pt x="86" y="1230"/>
                      <a:pt x="84" y="1230"/>
                    </a:cubicBezTo>
                    <a:cubicBezTo>
                      <a:pt x="1" y="1230"/>
                      <a:pt x="11" y="1371"/>
                      <a:pt x="100" y="1371"/>
                    </a:cubicBezTo>
                    <a:cubicBezTo>
                      <a:pt x="127" y="1372"/>
                      <a:pt x="154" y="1373"/>
                      <a:pt x="181" y="1373"/>
                    </a:cubicBezTo>
                    <a:cubicBezTo>
                      <a:pt x="1037" y="1373"/>
                      <a:pt x="1730" y="747"/>
                      <a:pt x="2259" y="122"/>
                    </a:cubicBezTo>
                    <a:cubicBezTo>
                      <a:pt x="2304" y="71"/>
                      <a:pt x="2255" y="0"/>
                      <a:pt x="22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3"/>
              <p:cNvSpPr/>
              <p:nvPr/>
            </p:nvSpPr>
            <p:spPr>
              <a:xfrm>
                <a:off x="8047586" y="3662273"/>
                <a:ext cx="18186" cy="97127"/>
              </a:xfrm>
              <a:custGeom>
                <a:rect b="b" l="l" r="r" t="t"/>
                <a:pathLst>
                  <a:path extrusionOk="0" h="1207" w="226">
                    <a:moveTo>
                      <a:pt x="91" y="1"/>
                    </a:moveTo>
                    <a:cubicBezTo>
                      <a:pt x="48" y="1"/>
                      <a:pt x="0" y="38"/>
                      <a:pt x="10" y="93"/>
                    </a:cubicBezTo>
                    <a:cubicBezTo>
                      <a:pt x="85" y="441"/>
                      <a:pt x="19" y="788"/>
                      <a:pt x="10" y="1136"/>
                    </a:cubicBezTo>
                    <a:cubicBezTo>
                      <a:pt x="10" y="1184"/>
                      <a:pt x="44" y="1207"/>
                      <a:pt x="78" y="1207"/>
                    </a:cubicBezTo>
                    <a:cubicBezTo>
                      <a:pt x="114" y="1207"/>
                      <a:pt x="151" y="1182"/>
                      <a:pt x="151" y="1136"/>
                    </a:cubicBezTo>
                    <a:cubicBezTo>
                      <a:pt x="159" y="772"/>
                      <a:pt x="226" y="416"/>
                      <a:pt x="151" y="52"/>
                    </a:cubicBezTo>
                    <a:cubicBezTo>
                      <a:pt x="145" y="16"/>
                      <a:pt x="119" y="1"/>
                      <a:pt x="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3"/>
              <p:cNvSpPr/>
              <p:nvPr/>
            </p:nvSpPr>
            <p:spPr>
              <a:xfrm>
                <a:off x="7991579" y="3794807"/>
                <a:ext cx="68158" cy="15048"/>
              </a:xfrm>
              <a:custGeom>
                <a:rect b="b" l="l" r="r" t="t"/>
                <a:pathLst>
                  <a:path extrusionOk="0" h="187" w="847">
                    <a:moveTo>
                      <a:pt x="104" y="0"/>
                    </a:moveTo>
                    <a:cubicBezTo>
                      <a:pt x="24" y="0"/>
                      <a:pt x="0" y="119"/>
                      <a:pt x="86" y="142"/>
                    </a:cubicBezTo>
                    <a:cubicBezTo>
                      <a:pt x="253" y="174"/>
                      <a:pt x="429" y="186"/>
                      <a:pt x="604" y="186"/>
                    </a:cubicBezTo>
                    <a:cubicBezTo>
                      <a:pt x="655" y="186"/>
                      <a:pt x="706" y="185"/>
                      <a:pt x="756" y="184"/>
                    </a:cubicBezTo>
                    <a:cubicBezTo>
                      <a:pt x="845" y="184"/>
                      <a:pt x="847" y="43"/>
                      <a:pt x="763" y="43"/>
                    </a:cubicBezTo>
                    <a:cubicBezTo>
                      <a:pt x="761" y="43"/>
                      <a:pt x="758" y="43"/>
                      <a:pt x="756" y="43"/>
                    </a:cubicBezTo>
                    <a:cubicBezTo>
                      <a:pt x="708" y="45"/>
                      <a:pt x="659" y="46"/>
                      <a:pt x="611" y="46"/>
                    </a:cubicBezTo>
                    <a:cubicBezTo>
                      <a:pt x="445" y="46"/>
                      <a:pt x="279" y="34"/>
                      <a:pt x="119" y="2"/>
                    </a:cubicBezTo>
                    <a:cubicBezTo>
                      <a:pt x="114" y="1"/>
                      <a:pt x="108" y="0"/>
                      <a:pt x="1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3"/>
              <p:cNvSpPr/>
              <p:nvPr/>
            </p:nvSpPr>
            <p:spPr>
              <a:xfrm>
                <a:off x="7995844" y="3536578"/>
                <a:ext cx="161262" cy="113624"/>
              </a:xfrm>
              <a:custGeom>
                <a:rect b="b" l="l" r="r" t="t"/>
                <a:pathLst>
                  <a:path extrusionOk="0" h="1412" w="2004">
                    <a:moveTo>
                      <a:pt x="1901" y="1"/>
                    </a:moveTo>
                    <a:cubicBezTo>
                      <a:pt x="1879" y="1"/>
                      <a:pt x="1858" y="11"/>
                      <a:pt x="1845" y="33"/>
                    </a:cubicBezTo>
                    <a:cubicBezTo>
                      <a:pt x="1481" y="712"/>
                      <a:pt x="761" y="1010"/>
                      <a:pt x="82" y="1274"/>
                    </a:cubicBezTo>
                    <a:cubicBezTo>
                      <a:pt x="1" y="1297"/>
                      <a:pt x="26" y="1412"/>
                      <a:pt x="97" y="1412"/>
                    </a:cubicBezTo>
                    <a:cubicBezTo>
                      <a:pt x="105" y="1412"/>
                      <a:pt x="114" y="1410"/>
                      <a:pt x="124" y="1407"/>
                    </a:cubicBezTo>
                    <a:cubicBezTo>
                      <a:pt x="835" y="1134"/>
                      <a:pt x="1588" y="811"/>
                      <a:pt x="1969" y="108"/>
                    </a:cubicBezTo>
                    <a:cubicBezTo>
                      <a:pt x="2003" y="50"/>
                      <a:pt x="1950" y="1"/>
                      <a:pt x="19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3"/>
              <p:cNvSpPr/>
              <p:nvPr/>
            </p:nvSpPr>
            <p:spPr>
              <a:xfrm>
                <a:off x="7520347" y="3281569"/>
                <a:ext cx="248572" cy="67434"/>
              </a:xfrm>
              <a:custGeom>
                <a:rect b="b" l="l" r="r" t="t"/>
                <a:pathLst>
                  <a:path extrusionOk="0" h="838" w="3089">
                    <a:moveTo>
                      <a:pt x="685" y="0"/>
                    </a:moveTo>
                    <a:cubicBezTo>
                      <a:pt x="395" y="0"/>
                      <a:pt x="184" y="239"/>
                      <a:pt x="34" y="464"/>
                    </a:cubicBezTo>
                    <a:cubicBezTo>
                      <a:pt x="1" y="519"/>
                      <a:pt x="46" y="568"/>
                      <a:pt x="95" y="568"/>
                    </a:cubicBezTo>
                    <a:cubicBezTo>
                      <a:pt x="118" y="568"/>
                      <a:pt x="142" y="557"/>
                      <a:pt x="158" y="530"/>
                    </a:cubicBezTo>
                    <a:cubicBezTo>
                      <a:pt x="309" y="306"/>
                      <a:pt x="483" y="162"/>
                      <a:pt x="707" y="162"/>
                    </a:cubicBezTo>
                    <a:cubicBezTo>
                      <a:pt x="790" y="162"/>
                      <a:pt x="879" y="181"/>
                      <a:pt x="977" y="224"/>
                    </a:cubicBezTo>
                    <a:cubicBezTo>
                      <a:pt x="1201" y="323"/>
                      <a:pt x="1383" y="497"/>
                      <a:pt x="1573" y="654"/>
                    </a:cubicBezTo>
                    <a:cubicBezTo>
                      <a:pt x="1584" y="662"/>
                      <a:pt x="1601" y="667"/>
                      <a:pt x="1618" y="667"/>
                    </a:cubicBezTo>
                    <a:cubicBezTo>
                      <a:pt x="1650" y="667"/>
                      <a:pt x="1683" y="650"/>
                      <a:pt x="1689" y="612"/>
                    </a:cubicBezTo>
                    <a:cubicBezTo>
                      <a:pt x="1724" y="354"/>
                      <a:pt x="1904" y="252"/>
                      <a:pt x="2117" y="252"/>
                    </a:cubicBezTo>
                    <a:cubicBezTo>
                      <a:pt x="2450" y="252"/>
                      <a:pt x="2863" y="499"/>
                      <a:pt x="2938" y="786"/>
                    </a:cubicBezTo>
                    <a:cubicBezTo>
                      <a:pt x="2948" y="822"/>
                      <a:pt x="2974" y="837"/>
                      <a:pt x="3002" y="837"/>
                    </a:cubicBezTo>
                    <a:cubicBezTo>
                      <a:pt x="3044" y="837"/>
                      <a:pt x="3089" y="800"/>
                      <a:pt x="3079" y="745"/>
                    </a:cubicBezTo>
                    <a:cubicBezTo>
                      <a:pt x="2986" y="388"/>
                      <a:pt x="2507" y="110"/>
                      <a:pt x="2108" y="110"/>
                    </a:cubicBezTo>
                    <a:cubicBezTo>
                      <a:pt x="1865" y="110"/>
                      <a:pt x="1651" y="213"/>
                      <a:pt x="1573" y="465"/>
                    </a:cubicBezTo>
                    <a:lnTo>
                      <a:pt x="1573" y="465"/>
                    </a:lnTo>
                    <a:cubicBezTo>
                      <a:pt x="1337" y="270"/>
                      <a:pt x="1083" y="66"/>
                      <a:pt x="779" y="8"/>
                    </a:cubicBezTo>
                    <a:cubicBezTo>
                      <a:pt x="747" y="3"/>
                      <a:pt x="716" y="0"/>
                      <a:pt x="6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3"/>
              <p:cNvSpPr/>
              <p:nvPr/>
            </p:nvSpPr>
            <p:spPr>
              <a:xfrm>
                <a:off x="7419196" y="3471156"/>
                <a:ext cx="335721" cy="459242"/>
              </a:xfrm>
              <a:custGeom>
                <a:rect b="b" l="l" r="r" t="t"/>
                <a:pathLst>
                  <a:path extrusionOk="0" h="5707" w="4172">
                    <a:moveTo>
                      <a:pt x="120" y="0"/>
                    </a:moveTo>
                    <a:cubicBezTo>
                      <a:pt x="85" y="0"/>
                      <a:pt x="50" y="23"/>
                      <a:pt x="50" y="69"/>
                    </a:cubicBezTo>
                    <a:cubicBezTo>
                      <a:pt x="0" y="2485"/>
                      <a:pt x="1730" y="4992"/>
                      <a:pt x="4055" y="5703"/>
                    </a:cubicBezTo>
                    <a:cubicBezTo>
                      <a:pt x="4062" y="5705"/>
                      <a:pt x="4069" y="5706"/>
                      <a:pt x="4075" y="5706"/>
                    </a:cubicBezTo>
                    <a:cubicBezTo>
                      <a:pt x="4150" y="5706"/>
                      <a:pt x="4171" y="5585"/>
                      <a:pt x="4088" y="5563"/>
                    </a:cubicBezTo>
                    <a:cubicBezTo>
                      <a:pt x="1821" y="4868"/>
                      <a:pt x="141" y="2418"/>
                      <a:pt x="191" y="69"/>
                    </a:cubicBezTo>
                    <a:cubicBezTo>
                      <a:pt x="191" y="23"/>
                      <a:pt x="155" y="0"/>
                      <a:pt x="1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3"/>
              <p:cNvSpPr/>
              <p:nvPr/>
            </p:nvSpPr>
            <p:spPr>
              <a:xfrm>
                <a:off x="7466271" y="3441624"/>
                <a:ext cx="136236" cy="233604"/>
              </a:xfrm>
              <a:custGeom>
                <a:rect b="b" l="l" r="r" t="t"/>
                <a:pathLst>
                  <a:path extrusionOk="0" h="2903" w="1693">
                    <a:moveTo>
                      <a:pt x="1609" y="1"/>
                    </a:moveTo>
                    <a:cubicBezTo>
                      <a:pt x="1580" y="1"/>
                      <a:pt x="1552" y="17"/>
                      <a:pt x="1542" y="55"/>
                    </a:cubicBezTo>
                    <a:cubicBezTo>
                      <a:pt x="1327" y="1106"/>
                      <a:pt x="706" y="1966"/>
                      <a:pt x="44" y="2777"/>
                    </a:cubicBezTo>
                    <a:cubicBezTo>
                      <a:pt x="1" y="2833"/>
                      <a:pt x="50" y="2903"/>
                      <a:pt x="102" y="2903"/>
                    </a:cubicBezTo>
                    <a:cubicBezTo>
                      <a:pt x="120" y="2903"/>
                      <a:pt x="137" y="2895"/>
                      <a:pt x="152" y="2876"/>
                    </a:cubicBezTo>
                    <a:cubicBezTo>
                      <a:pt x="822" y="2041"/>
                      <a:pt x="1459" y="1164"/>
                      <a:pt x="1682" y="88"/>
                    </a:cubicBezTo>
                    <a:cubicBezTo>
                      <a:pt x="1692" y="34"/>
                      <a:pt x="1650" y="1"/>
                      <a:pt x="16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3"/>
              <p:cNvSpPr/>
              <p:nvPr/>
            </p:nvSpPr>
            <p:spPr>
              <a:xfrm>
                <a:off x="7548753" y="3488216"/>
                <a:ext cx="93104" cy="71135"/>
              </a:xfrm>
              <a:custGeom>
                <a:rect b="b" l="l" r="r" t="t"/>
                <a:pathLst>
                  <a:path extrusionOk="0" h="884" w="1157">
                    <a:moveTo>
                      <a:pt x="1054" y="0"/>
                    </a:moveTo>
                    <a:cubicBezTo>
                      <a:pt x="1037" y="0"/>
                      <a:pt x="1020" y="7"/>
                      <a:pt x="1005" y="22"/>
                    </a:cubicBezTo>
                    <a:cubicBezTo>
                      <a:pt x="748" y="303"/>
                      <a:pt x="475" y="667"/>
                      <a:pt x="86" y="742"/>
                    </a:cubicBezTo>
                    <a:cubicBezTo>
                      <a:pt x="1" y="765"/>
                      <a:pt x="32" y="884"/>
                      <a:pt x="112" y="884"/>
                    </a:cubicBezTo>
                    <a:cubicBezTo>
                      <a:pt x="117" y="884"/>
                      <a:pt x="123" y="883"/>
                      <a:pt x="128" y="883"/>
                    </a:cubicBezTo>
                    <a:cubicBezTo>
                      <a:pt x="542" y="800"/>
                      <a:pt x="839" y="419"/>
                      <a:pt x="1112" y="121"/>
                    </a:cubicBezTo>
                    <a:cubicBezTo>
                      <a:pt x="1157" y="70"/>
                      <a:pt x="1109" y="0"/>
                      <a:pt x="10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3"/>
              <p:cNvSpPr/>
              <p:nvPr/>
            </p:nvSpPr>
            <p:spPr>
              <a:xfrm>
                <a:off x="7470938" y="3460534"/>
                <a:ext cx="48041" cy="155468"/>
              </a:xfrm>
              <a:custGeom>
                <a:rect b="b" l="l" r="r" t="t"/>
                <a:pathLst>
                  <a:path extrusionOk="0" h="1932" w="597">
                    <a:moveTo>
                      <a:pt x="86" y="1"/>
                    </a:moveTo>
                    <a:cubicBezTo>
                      <a:pt x="46" y="1"/>
                      <a:pt x="1" y="38"/>
                      <a:pt x="11" y="93"/>
                    </a:cubicBezTo>
                    <a:cubicBezTo>
                      <a:pt x="110" y="697"/>
                      <a:pt x="267" y="1293"/>
                      <a:pt x="441" y="1880"/>
                    </a:cubicBezTo>
                    <a:cubicBezTo>
                      <a:pt x="454" y="1916"/>
                      <a:pt x="482" y="1931"/>
                      <a:pt x="510" y="1931"/>
                    </a:cubicBezTo>
                    <a:cubicBezTo>
                      <a:pt x="554" y="1931"/>
                      <a:pt x="597" y="1894"/>
                      <a:pt x="582" y="1839"/>
                    </a:cubicBezTo>
                    <a:cubicBezTo>
                      <a:pt x="400" y="1251"/>
                      <a:pt x="251" y="656"/>
                      <a:pt x="143" y="52"/>
                    </a:cubicBezTo>
                    <a:cubicBezTo>
                      <a:pt x="137" y="16"/>
                      <a:pt x="113" y="1"/>
                      <a:pt x="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3"/>
              <p:cNvSpPr/>
              <p:nvPr/>
            </p:nvSpPr>
            <p:spPr>
              <a:xfrm>
                <a:off x="7609830" y="3641914"/>
                <a:ext cx="37821" cy="207049"/>
              </a:xfrm>
              <a:custGeom>
                <a:rect b="b" l="l" r="r" t="t"/>
                <a:pathLst>
                  <a:path extrusionOk="0" h="2573" w="470">
                    <a:moveTo>
                      <a:pt x="179" y="0"/>
                    </a:moveTo>
                    <a:cubicBezTo>
                      <a:pt x="141" y="0"/>
                      <a:pt x="105" y="25"/>
                      <a:pt x="114" y="73"/>
                    </a:cubicBezTo>
                    <a:cubicBezTo>
                      <a:pt x="188" y="859"/>
                      <a:pt x="329" y="1703"/>
                      <a:pt x="23" y="2464"/>
                    </a:cubicBezTo>
                    <a:cubicBezTo>
                      <a:pt x="0" y="2520"/>
                      <a:pt x="49" y="2572"/>
                      <a:pt x="97" y="2572"/>
                    </a:cubicBezTo>
                    <a:cubicBezTo>
                      <a:pt x="119" y="2572"/>
                      <a:pt x="141" y="2560"/>
                      <a:pt x="155" y="2530"/>
                    </a:cubicBezTo>
                    <a:cubicBezTo>
                      <a:pt x="469" y="1744"/>
                      <a:pt x="337" y="884"/>
                      <a:pt x="254" y="65"/>
                    </a:cubicBezTo>
                    <a:cubicBezTo>
                      <a:pt x="250" y="21"/>
                      <a:pt x="214" y="0"/>
                      <a:pt x="1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3"/>
              <p:cNvSpPr/>
              <p:nvPr/>
            </p:nvSpPr>
            <p:spPr>
              <a:xfrm>
                <a:off x="7555754" y="3699369"/>
                <a:ext cx="83126" cy="87390"/>
              </a:xfrm>
              <a:custGeom>
                <a:rect b="b" l="l" r="r" t="t"/>
                <a:pathLst>
                  <a:path extrusionOk="0" h="1086" w="1033">
                    <a:moveTo>
                      <a:pt x="88" y="1"/>
                    </a:moveTo>
                    <a:cubicBezTo>
                      <a:pt x="45" y="1"/>
                      <a:pt x="1" y="36"/>
                      <a:pt x="16" y="87"/>
                    </a:cubicBezTo>
                    <a:cubicBezTo>
                      <a:pt x="132" y="550"/>
                      <a:pt x="471" y="890"/>
                      <a:pt x="893" y="1080"/>
                    </a:cubicBezTo>
                    <a:cubicBezTo>
                      <a:pt x="903" y="1084"/>
                      <a:pt x="912" y="1086"/>
                      <a:pt x="921" y="1086"/>
                    </a:cubicBezTo>
                    <a:cubicBezTo>
                      <a:pt x="989" y="1086"/>
                      <a:pt x="1032" y="984"/>
                      <a:pt x="959" y="948"/>
                    </a:cubicBezTo>
                    <a:cubicBezTo>
                      <a:pt x="570" y="774"/>
                      <a:pt x="256" y="476"/>
                      <a:pt x="148" y="46"/>
                    </a:cubicBezTo>
                    <a:cubicBezTo>
                      <a:pt x="139" y="14"/>
                      <a:pt x="114" y="1"/>
                      <a:pt x="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3"/>
              <p:cNvSpPr/>
              <p:nvPr/>
            </p:nvSpPr>
            <p:spPr>
              <a:xfrm>
                <a:off x="7439394" y="3733649"/>
                <a:ext cx="95035" cy="37338"/>
              </a:xfrm>
              <a:custGeom>
                <a:rect b="b" l="l" r="r" t="t"/>
                <a:pathLst>
                  <a:path extrusionOk="0" h="464" w="1181">
                    <a:moveTo>
                      <a:pt x="105" y="0"/>
                    </a:moveTo>
                    <a:cubicBezTo>
                      <a:pt x="40" y="0"/>
                      <a:pt x="1" y="97"/>
                      <a:pt x="72" y="133"/>
                    </a:cubicBezTo>
                    <a:cubicBezTo>
                      <a:pt x="395" y="306"/>
                      <a:pt x="717" y="455"/>
                      <a:pt x="1090" y="464"/>
                    </a:cubicBezTo>
                    <a:cubicBezTo>
                      <a:pt x="1181" y="464"/>
                      <a:pt x="1172" y="323"/>
                      <a:pt x="1081" y="323"/>
                    </a:cubicBezTo>
                    <a:cubicBezTo>
                      <a:pt x="742" y="306"/>
                      <a:pt x="436" y="166"/>
                      <a:pt x="138" y="9"/>
                    </a:cubicBezTo>
                    <a:cubicBezTo>
                      <a:pt x="127" y="3"/>
                      <a:pt x="115" y="0"/>
                      <a:pt x="1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3"/>
              <p:cNvSpPr/>
              <p:nvPr/>
            </p:nvSpPr>
            <p:spPr>
              <a:xfrm>
                <a:off x="7607576" y="3851458"/>
                <a:ext cx="340308" cy="130040"/>
              </a:xfrm>
              <a:custGeom>
                <a:rect b="b" l="l" r="r" t="t"/>
                <a:pathLst>
                  <a:path extrusionOk="0" h="1616" w="4229">
                    <a:moveTo>
                      <a:pt x="2271" y="0"/>
                    </a:moveTo>
                    <a:cubicBezTo>
                      <a:pt x="2259" y="0"/>
                      <a:pt x="2247" y="0"/>
                      <a:pt x="2235" y="1"/>
                    </a:cubicBezTo>
                    <a:cubicBezTo>
                      <a:pt x="1763" y="17"/>
                      <a:pt x="1407" y="373"/>
                      <a:pt x="1424" y="696"/>
                    </a:cubicBezTo>
                    <a:cubicBezTo>
                      <a:pt x="1218" y="584"/>
                      <a:pt x="963" y="465"/>
                      <a:pt x="740" y="465"/>
                    </a:cubicBezTo>
                    <a:cubicBezTo>
                      <a:pt x="632" y="465"/>
                      <a:pt x="531" y="493"/>
                      <a:pt x="448" y="564"/>
                    </a:cubicBezTo>
                    <a:cubicBezTo>
                      <a:pt x="1" y="936"/>
                      <a:pt x="944" y="1358"/>
                      <a:pt x="1283" y="1490"/>
                    </a:cubicBezTo>
                    <a:cubicBezTo>
                      <a:pt x="1505" y="1579"/>
                      <a:pt x="1763" y="1616"/>
                      <a:pt x="2033" y="1616"/>
                    </a:cubicBezTo>
                    <a:cubicBezTo>
                      <a:pt x="2521" y="1616"/>
                      <a:pt x="3047" y="1496"/>
                      <a:pt x="3468" y="1341"/>
                    </a:cubicBezTo>
                    <a:cubicBezTo>
                      <a:pt x="3939" y="1168"/>
                      <a:pt x="4229" y="770"/>
                      <a:pt x="3865" y="473"/>
                    </a:cubicBezTo>
                    <a:cubicBezTo>
                      <a:pt x="3785" y="404"/>
                      <a:pt x="3692" y="375"/>
                      <a:pt x="3601" y="375"/>
                    </a:cubicBezTo>
                    <a:cubicBezTo>
                      <a:pt x="3439" y="375"/>
                      <a:pt x="3279" y="467"/>
                      <a:pt x="3195" y="588"/>
                    </a:cubicBezTo>
                    <a:cubicBezTo>
                      <a:pt x="2969" y="322"/>
                      <a:pt x="2750" y="0"/>
                      <a:pt x="2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 name="Google Shape;2371;p33"/>
            <p:cNvGrpSpPr/>
            <p:nvPr/>
          </p:nvGrpSpPr>
          <p:grpSpPr>
            <a:xfrm>
              <a:off x="5919235" y="3697613"/>
              <a:ext cx="724310" cy="871168"/>
              <a:chOff x="5919235" y="3159013"/>
              <a:chExt cx="724310" cy="871168"/>
            </a:xfrm>
          </p:grpSpPr>
          <p:sp>
            <p:nvSpPr>
              <p:cNvPr id="2372" name="Google Shape;2372;p33"/>
              <p:cNvSpPr/>
              <p:nvPr/>
            </p:nvSpPr>
            <p:spPr>
              <a:xfrm>
                <a:off x="6164830" y="3232321"/>
                <a:ext cx="247687" cy="224189"/>
              </a:xfrm>
              <a:custGeom>
                <a:rect b="b" l="l" r="r" t="t"/>
                <a:pathLst>
                  <a:path extrusionOk="0" h="2786" w="3078">
                    <a:moveTo>
                      <a:pt x="1594" y="0"/>
                    </a:moveTo>
                    <a:cubicBezTo>
                      <a:pt x="1495" y="0"/>
                      <a:pt x="1396" y="11"/>
                      <a:pt x="1299" y="33"/>
                    </a:cubicBezTo>
                    <a:cubicBezTo>
                      <a:pt x="1" y="334"/>
                      <a:pt x="211" y="2786"/>
                      <a:pt x="1490" y="2786"/>
                    </a:cubicBezTo>
                    <a:cubicBezTo>
                      <a:pt x="1581" y="2786"/>
                      <a:pt x="1677" y="2773"/>
                      <a:pt x="1779" y="2747"/>
                    </a:cubicBezTo>
                    <a:cubicBezTo>
                      <a:pt x="2399" y="2590"/>
                      <a:pt x="3078" y="1961"/>
                      <a:pt x="3061" y="1299"/>
                    </a:cubicBezTo>
                    <a:cubicBezTo>
                      <a:pt x="3039" y="557"/>
                      <a:pt x="2314" y="0"/>
                      <a:pt x="159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3"/>
              <p:cNvSpPr/>
              <p:nvPr/>
            </p:nvSpPr>
            <p:spPr>
              <a:xfrm>
                <a:off x="6215365" y="3327517"/>
                <a:ext cx="34280" cy="47638"/>
              </a:xfrm>
              <a:custGeom>
                <a:rect b="b" l="l" r="r" t="t"/>
                <a:pathLst>
                  <a:path extrusionOk="0" h="592" w="426">
                    <a:moveTo>
                      <a:pt x="125" y="0"/>
                    </a:moveTo>
                    <a:cubicBezTo>
                      <a:pt x="58" y="8"/>
                      <a:pt x="0" y="66"/>
                      <a:pt x="0" y="133"/>
                    </a:cubicBezTo>
                    <a:cubicBezTo>
                      <a:pt x="9" y="199"/>
                      <a:pt x="0" y="273"/>
                      <a:pt x="17" y="348"/>
                    </a:cubicBezTo>
                    <a:cubicBezTo>
                      <a:pt x="25" y="406"/>
                      <a:pt x="50" y="463"/>
                      <a:pt x="83" y="521"/>
                    </a:cubicBezTo>
                    <a:cubicBezTo>
                      <a:pt x="113" y="571"/>
                      <a:pt x="163" y="592"/>
                      <a:pt x="215" y="592"/>
                    </a:cubicBezTo>
                    <a:cubicBezTo>
                      <a:pt x="318" y="592"/>
                      <a:pt x="425" y="505"/>
                      <a:pt x="381" y="389"/>
                    </a:cubicBezTo>
                    <a:cubicBezTo>
                      <a:pt x="365" y="339"/>
                      <a:pt x="348" y="298"/>
                      <a:pt x="331" y="257"/>
                    </a:cubicBezTo>
                    <a:cubicBezTo>
                      <a:pt x="307" y="199"/>
                      <a:pt x="274" y="149"/>
                      <a:pt x="249" y="91"/>
                    </a:cubicBezTo>
                    <a:cubicBezTo>
                      <a:pt x="232" y="41"/>
                      <a:pt x="191" y="0"/>
                      <a:pt x="125"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3"/>
              <p:cNvSpPr/>
              <p:nvPr/>
            </p:nvSpPr>
            <p:spPr>
              <a:xfrm>
                <a:off x="6172153" y="3208180"/>
                <a:ext cx="163113" cy="130200"/>
              </a:xfrm>
              <a:custGeom>
                <a:rect b="b" l="l" r="r" t="t"/>
                <a:pathLst>
                  <a:path extrusionOk="0" h="1618" w="2027">
                    <a:moveTo>
                      <a:pt x="1645" y="1"/>
                    </a:moveTo>
                    <a:cubicBezTo>
                      <a:pt x="1436" y="1"/>
                      <a:pt x="1175" y="37"/>
                      <a:pt x="1092" y="60"/>
                    </a:cubicBezTo>
                    <a:cubicBezTo>
                      <a:pt x="554" y="225"/>
                      <a:pt x="149" y="755"/>
                      <a:pt x="41" y="1318"/>
                    </a:cubicBezTo>
                    <a:cubicBezTo>
                      <a:pt x="1" y="1536"/>
                      <a:pt x="35" y="1618"/>
                      <a:pt x="104" y="1618"/>
                    </a:cubicBezTo>
                    <a:cubicBezTo>
                      <a:pt x="292" y="1618"/>
                      <a:pt x="739" y="1022"/>
                      <a:pt x="678" y="937"/>
                    </a:cubicBezTo>
                    <a:lnTo>
                      <a:pt x="678" y="937"/>
                    </a:lnTo>
                    <a:cubicBezTo>
                      <a:pt x="827" y="1144"/>
                      <a:pt x="1017" y="1285"/>
                      <a:pt x="1233" y="1458"/>
                    </a:cubicBezTo>
                    <a:cubicBezTo>
                      <a:pt x="1280" y="1494"/>
                      <a:pt x="1335" y="1511"/>
                      <a:pt x="1388" y="1511"/>
                    </a:cubicBezTo>
                    <a:cubicBezTo>
                      <a:pt x="1530" y="1511"/>
                      <a:pt x="1661" y="1395"/>
                      <a:pt x="1613" y="1227"/>
                    </a:cubicBezTo>
                    <a:cubicBezTo>
                      <a:pt x="1539" y="995"/>
                      <a:pt x="1357" y="780"/>
                      <a:pt x="1175" y="590"/>
                    </a:cubicBezTo>
                    <a:cubicBezTo>
                      <a:pt x="1199" y="573"/>
                      <a:pt x="1224" y="565"/>
                      <a:pt x="1241" y="548"/>
                    </a:cubicBezTo>
                    <a:cubicBezTo>
                      <a:pt x="1423" y="449"/>
                      <a:pt x="1630" y="366"/>
                      <a:pt x="1795" y="242"/>
                    </a:cubicBezTo>
                    <a:cubicBezTo>
                      <a:pt x="2027" y="68"/>
                      <a:pt x="1911" y="10"/>
                      <a:pt x="1704" y="2"/>
                    </a:cubicBezTo>
                    <a:cubicBezTo>
                      <a:pt x="1685" y="1"/>
                      <a:pt x="1665" y="1"/>
                      <a:pt x="16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3"/>
              <p:cNvSpPr/>
              <p:nvPr/>
            </p:nvSpPr>
            <p:spPr>
              <a:xfrm>
                <a:off x="6060138" y="3654547"/>
                <a:ext cx="287841" cy="217752"/>
              </a:xfrm>
              <a:custGeom>
                <a:rect b="b" l="l" r="r" t="t"/>
                <a:pathLst>
                  <a:path extrusionOk="0" h="2706" w="3577">
                    <a:moveTo>
                      <a:pt x="1962" y="0"/>
                    </a:moveTo>
                    <a:cubicBezTo>
                      <a:pt x="696" y="0"/>
                      <a:pt x="0" y="2421"/>
                      <a:pt x="1474" y="2680"/>
                    </a:cubicBezTo>
                    <a:cubicBezTo>
                      <a:pt x="1567" y="2697"/>
                      <a:pt x="1666" y="2705"/>
                      <a:pt x="1766" y="2705"/>
                    </a:cubicBezTo>
                    <a:cubicBezTo>
                      <a:pt x="2349" y="2705"/>
                      <a:pt x="3019" y="2424"/>
                      <a:pt x="3245" y="1902"/>
                    </a:cubicBezTo>
                    <a:cubicBezTo>
                      <a:pt x="3576" y="1124"/>
                      <a:pt x="2980" y="189"/>
                      <a:pt x="2178" y="24"/>
                    </a:cubicBezTo>
                    <a:cubicBezTo>
                      <a:pt x="2104" y="8"/>
                      <a:pt x="2032" y="0"/>
                      <a:pt x="19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3"/>
              <p:cNvSpPr/>
              <p:nvPr/>
            </p:nvSpPr>
            <p:spPr>
              <a:xfrm>
                <a:off x="6135458" y="3720855"/>
                <a:ext cx="28084" cy="48443"/>
              </a:xfrm>
              <a:custGeom>
                <a:rect b="b" l="l" r="r" t="t"/>
                <a:pathLst>
                  <a:path extrusionOk="0" h="602" w="349">
                    <a:moveTo>
                      <a:pt x="217" y="1"/>
                    </a:moveTo>
                    <a:cubicBezTo>
                      <a:pt x="169" y="1"/>
                      <a:pt x="118" y="27"/>
                      <a:pt x="100" y="77"/>
                    </a:cubicBezTo>
                    <a:cubicBezTo>
                      <a:pt x="75" y="143"/>
                      <a:pt x="34" y="201"/>
                      <a:pt x="17" y="275"/>
                    </a:cubicBezTo>
                    <a:cubicBezTo>
                      <a:pt x="1" y="333"/>
                      <a:pt x="1" y="399"/>
                      <a:pt x="9" y="457"/>
                    </a:cubicBezTo>
                    <a:cubicBezTo>
                      <a:pt x="22" y="551"/>
                      <a:pt x="105" y="601"/>
                      <a:pt x="184" y="601"/>
                    </a:cubicBezTo>
                    <a:cubicBezTo>
                      <a:pt x="258" y="601"/>
                      <a:pt x="328" y="557"/>
                      <a:pt x="332" y="465"/>
                    </a:cubicBezTo>
                    <a:cubicBezTo>
                      <a:pt x="340" y="416"/>
                      <a:pt x="340" y="374"/>
                      <a:pt x="348" y="325"/>
                    </a:cubicBezTo>
                    <a:cubicBezTo>
                      <a:pt x="348" y="267"/>
                      <a:pt x="340" y="209"/>
                      <a:pt x="340" y="151"/>
                    </a:cubicBezTo>
                    <a:cubicBezTo>
                      <a:pt x="340" y="93"/>
                      <a:pt x="323" y="35"/>
                      <a:pt x="265" y="10"/>
                    </a:cubicBezTo>
                    <a:cubicBezTo>
                      <a:pt x="251" y="4"/>
                      <a:pt x="234" y="1"/>
                      <a:pt x="217"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3"/>
              <p:cNvSpPr/>
              <p:nvPr/>
            </p:nvSpPr>
            <p:spPr>
              <a:xfrm>
                <a:off x="6103592" y="3631372"/>
                <a:ext cx="201095" cy="118693"/>
              </a:xfrm>
              <a:custGeom>
                <a:rect b="b" l="l" r="r" t="t"/>
                <a:pathLst>
                  <a:path extrusionOk="0" h="1475" w="2499">
                    <a:moveTo>
                      <a:pt x="1466" y="0"/>
                    </a:moveTo>
                    <a:cubicBezTo>
                      <a:pt x="966" y="0"/>
                      <a:pt x="460" y="295"/>
                      <a:pt x="165" y="709"/>
                    </a:cubicBezTo>
                    <a:cubicBezTo>
                      <a:pt x="0" y="939"/>
                      <a:pt x="38" y="1019"/>
                      <a:pt x="158" y="1019"/>
                    </a:cubicBezTo>
                    <a:cubicBezTo>
                      <a:pt x="388" y="1019"/>
                      <a:pt x="918" y="727"/>
                      <a:pt x="901" y="634"/>
                    </a:cubicBezTo>
                    <a:lnTo>
                      <a:pt x="901" y="634"/>
                    </a:lnTo>
                    <a:cubicBezTo>
                      <a:pt x="951" y="882"/>
                      <a:pt x="1067" y="1089"/>
                      <a:pt x="1191" y="1338"/>
                    </a:cubicBezTo>
                    <a:cubicBezTo>
                      <a:pt x="1238" y="1427"/>
                      <a:pt x="1330" y="1475"/>
                      <a:pt x="1419" y="1475"/>
                    </a:cubicBezTo>
                    <a:cubicBezTo>
                      <a:pt x="1518" y="1475"/>
                      <a:pt x="1612" y="1415"/>
                      <a:pt x="1629" y="1288"/>
                    </a:cubicBezTo>
                    <a:cubicBezTo>
                      <a:pt x="1663" y="1048"/>
                      <a:pt x="1580" y="775"/>
                      <a:pt x="1505" y="527"/>
                    </a:cubicBezTo>
                    <a:cubicBezTo>
                      <a:pt x="1530" y="518"/>
                      <a:pt x="1555" y="518"/>
                      <a:pt x="1580" y="518"/>
                    </a:cubicBezTo>
                    <a:cubicBezTo>
                      <a:pt x="1787" y="502"/>
                      <a:pt x="2002" y="510"/>
                      <a:pt x="2209" y="469"/>
                    </a:cubicBezTo>
                    <a:cubicBezTo>
                      <a:pt x="2498" y="411"/>
                      <a:pt x="2407" y="303"/>
                      <a:pt x="2225" y="212"/>
                    </a:cubicBezTo>
                    <a:cubicBezTo>
                      <a:pt x="2035" y="113"/>
                      <a:pt x="1737" y="22"/>
                      <a:pt x="1646" y="14"/>
                    </a:cubicBezTo>
                    <a:cubicBezTo>
                      <a:pt x="1586" y="5"/>
                      <a:pt x="1526" y="0"/>
                      <a:pt x="14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3"/>
              <p:cNvSpPr/>
              <p:nvPr/>
            </p:nvSpPr>
            <p:spPr>
              <a:xfrm>
                <a:off x="5923822" y="3400745"/>
                <a:ext cx="269011" cy="221132"/>
              </a:xfrm>
              <a:custGeom>
                <a:rect b="b" l="l" r="r" t="t"/>
                <a:pathLst>
                  <a:path extrusionOk="0" h="2748" w="3343">
                    <a:moveTo>
                      <a:pt x="1743" y="0"/>
                    </a:moveTo>
                    <a:cubicBezTo>
                      <a:pt x="332" y="0"/>
                      <a:pt x="0" y="2747"/>
                      <a:pt x="1557" y="2747"/>
                    </a:cubicBezTo>
                    <a:cubicBezTo>
                      <a:pt x="1562" y="2747"/>
                      <a:pt x="1567" y="2747"/>
                      <a:pt x="1571" y="2747"/>
                    </a:cubicBezTo>
                    <a:cubicBezTo>
                      <a:pt x="2209" y="2739"/>
                      <a:pt x="3019" y="2300"/>
                      <a:pt x="3168" y="1647"/>
                    </a:cubicBezTo>
                    <a:cubicBezTo>
                      <a:pt x="3342" y="819"/>
                      <a:pt x="2581" y="9"/>
                      <a:pt x="1762" y="0"/>
                    </a:cubicBezTo>
                    <a:cubicBezTo>
                      <a:pt x="1755" y="0"/>
                      <a:pt x="1749" y="0"/>
                      <a:pt x="17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3"/>
              <p:cNvSpPr/>
              <p:nvPr/>
            </p:nvSpPr>
            <p:spPr>
              <a:xfrm>
                <a:off x="5984979" y="3479686"/>
                <a:ext cx="29211" cy="48523"/>
              </a:xfrm>
              <a:custGeom>
                <a:rect b="b" l="l" r="r" t="t"/>
                <a:pathLst>
                  <a:path extrusionOk="0" h="603" w="363">
                    <a:moveTo>
                      <a:pt x="164" y="0"/>
                    </a:moveTo>
                    <a:cubicBezTo>
                      <a:pt x="112" y="0"/>
                      <a:pt x="56" y="40"/>
                      <a:pt x="42" y="103"/>
                    </a:cubicBezTo>
                    <a:cubicBezTo>
                      <a:pt x="34" y="169"/>
                      <a:pt x="9" y="236"/>
                      <a:pt x="1" y="310"/>
                    </a:cubicBezTo>
                    <a:cubicBezTo>
                      <a:pt x="1" y="368"/>
                      <a:pt x="9" y="434"/>
                      <a:pt x="25" y="492"/>
                    </a:cubicBezTo>
                    <a:cubicBezTo>
                      <a:pt x="50" y="567"/>
                      <a:pt x="119" y="602"/>
                      <a:pt x="186" y="602"/>
                    </a:cubicBezTo>
                    <a:cubicBezTo>
                      <a:pt x="275" y="602"/>
                      <a:pt x="362" y="542"/>
                      <a:pt x="348" y="434"/>
                    </a:cubicBezTo>
                    <a:cubicBezTo>
                      <a:pt x="340" y="393"/>
                      <a:pt x="340" y="343"/>
                      <a:pt x="332" y="293"/>
                    </a:cubicBezTo>
                    <a:cubicBezTo>
                      <a:pt x="323" y="236"/>
                      <a:pt x="298" y="178"/>
                      <a:pt x="290" y="120"/>
                    </a:cubicBezTo>
                    <a:cubicBezTo>
                      <a:pt x="282" y="62"/>
                      <a:pt x="257" y="20"/>
                      <a:pt x="191" y="4"/>
                    </a:cubicBezTo>
                    <a:cubicBezTo>
                      <a:pt x="182" y="1"/>
                      <a:pt x="173" y="0"/>
                      <a:pt x="164"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3"/>
              <p:cNvSpPr/>
              <p:nvPr/>
            </p:nvSpPr>
            <p:spPr>
              <a:xfrm>
                <a:off x="5946756" y="3376765"/>
                <a:ext cx="188139" cy="119498"/>
              </a:xfrm>
              <a:custGeom>
                <a:rect b="b" l="l" r="r" t="t"/>
                <a:pathLst>
                  <a:path extrusionOk="0" h="1485" w="2338">
                    <a:moveTo>
                      <a:pt x="1427" y="0"/>
                    </a:moveTo>
                    <a:cubicBezTo>
                      <a:pt x="864" y="34"/>
                      <a:pt x="343" y="447"/>
                      <a:pt x="103" y="968"/>
                    </a:cubicBezTo>
                    <a:cubicBezTo>
                      <a:pt x="0" y="1197"/>
                      <a:pt x="30" y="1279"/>
                      <a:pt x="119" y="1279"/>
                    </a:cubicBezTo>
                    <a:cubicBezTo>
                      <a:pt x="325" y="1279"/>
                      <a:pt x="846" y="847"/>
                      <a:pt x="807" y="754"/>
                    </a:cubicBezTo>
                    <a:lnTo>
                      <a:pt x="807" y="754"/>
                    </a:lnTo>
                    <a:cubicBezTo>
                      <a:pt x="906" y="985"/>
                      <a:pt x="1063" y="1175"/>
                      <a:pt x="1229" y="1390"/>
                    </a:cubicBezTo>
                    <a:cubicBezTo>
                      <a:pt x="1279" y="1454"/>
                      <a:pt x="1356" y="1485"/>
                      <a:pt x="1430" y="1485"/>
                    </a:cubicBezTo>
                    <a:cubicBezTo>
                      <a:pt x="1548" y="1485"/>
                      <a:pt x="1661" y="1406"/>
                      <a:pt x="1651" y="1258"/>
                    </a:cubicBezTo>
                    <a:cubicBezTo>
                      <a:pt x="1634" y="1018"/>
                      <a:pt x="1510" y="762"/>
                      <a:pt x="1377" y="538"/>
                    </a:cubicBezTo>
                    <a:cubicBezTo>
                      <a:pt x="1402" y="530"/>
                      <a:pt x="1427" y="522"/>
                      <a:pt x="1452" y="513"/>
                    </a:cubicBezTo>
                    <a:cubicBezTo>
                      <a:pt x="1659" y="455"/>
                      <a:pt x="1874" y="431"/>
                      <a:pt x="2064" y="348"/>
                    </a:cubicBezTo>
                    <a:cubicBezTo>
                      <a:pt x="2337" y="232"/>
                      <a:pt x="2230" y="149"/>
                      <a:pt x="2031" y="91"/>
                    </a:cubicBezTo>
                    <a:cubicBezTo>
                      <a:pt x="1824" y="34"/>
                      <a:pt x="1518" y="0"/>
                      <a:pt x="14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3"/>
              <p:cNvSpPr/>
              <p:nvPr/>
            </p:nvSpPr>
            <p:spPr>
              <a:xfrm>
                <a:off x="5919235" y="3391974"/>
                <a:ext cx="113865" cy="40798"/>
              </a:xfrm>
              <a:custGeom>
                <a:rect b="b" l="l" r="r" t="t"/>
                <a:pathLst>
                  <a:path extrusionOk="0" h="507" w="1415">
                    <a:moveTo>
                      <a:pt x="1022" y="1"/>
                    </a:moveTo>
                    <a:cubicBezTo>
                      <a:pt x="712" y="1"/>
                      <a:pt x="371" y="151"/>
                      <a:pt x="114" y="266"/>
                    </a:cubicBezTo>
                    <a:cubicBezTo>
                      <a:pt x="1" y="323"/>
                      <a:pt x="62" y="507"/>
                      <a:pt x="181" y="507"/>
                    </a:cubicBezTo>
                    <a:cubicBezTo>
                      <a:pt x="184" y="507"/>
                      <a:pt x="186" y="507"/>
                      <a:pt x="189" y="506"/>
                    </a:cubicBezTo>
                    <a:cubicBezTo>
                      <a:pt x="475" y="484"/>
                      <a:pt x="754" y="413"/>
                      <a:pt x="1039" y="413"/>
                    </a:cubicBezTo>
                    <a:cubicBezTo>
                      <a:pt x="1067" y="413"/>
                      <a:pt x="1096" y="414"/>
                      <a:pt x="1124" y="415"/>
                    </a:cubicBezTo>
                    <a:cubicBezTo>
                      <a:pt x="1129" y="416"/>
                      <a:pt x="1134" y="416"/>
                      <a:pt x="1139" y="416"/>
                    </a:cubicBezTo>
                    <a:cubicBezTo>
                      <a:pt x="1212" y="416"/>
                      <a:pt x="1247" y="358"/>
                      <a:pt x="1245" y="298"/>
                    </a:cubicBezTo>
                    <a:lnTo>
                      <a:pt x="1245" y="298"/>
                    </a:lnTo>
                    <a:cubicBezTo>
                      <a:pt x="1252" y="299"/>
                      <a:pt x="1259" y="300"/>
                      <a:pt x="1266" y="300"/>
                    </a:cubicBezTo>
                    <a:cubicBezTo>
                      <a:pt x="1382" y="300"/>
                      <a:pt x="1415" y="95"/>
                      <a:pt x="1281" y="43"/>
                    </a:cubicBezTo>
                    <a:cubicBezTo>
                      <a:pt x="1199" y="13"/>
                      <a:pt x="1112" y="1"/>
                      <a:pt x="10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3"/>
              <p:cNvSpPr/>
              <p:nvPr/>
            </p:nvSpPr>
            <p:spPr>
              <a:xfrm>
                <a:off x="5998901" y="3333633"/>
                <a:ext cx="81355" cy="85459"/>
              </a:xfrm>
              <a:custGeom>
                <a:rect b="b" l="l" r="r" t="t"/>
                <a:pathLst>
                  <a:path extrusionOk="0" h="1062" w="1011">
                    <a:moveTo>
                      <a:pt x="814" y="0"/>
                    </a:moveTo>
                    <a:cubicBezTo>
                      <a:pt x="793" y="0"/>
                      <a:pt x="772" y="5"/>
                      <a:pt x="754" y="15"/>
                    </a:cubicBezTo>
                    <a:cubicBezTo>
                      <a:pt x="465" y="214"/>
                      <a:pt x="200" y="454"/>
                      <a:pt x="51" y="768"/>
                    </a:cubicBezTo>
                    <a:cubicBezTo>
                      <a:pt x="1" y="868"/>
                      <a:pt x="85" y="953"/>
                      <a:pt x="169" y="953"/>
                    </a:cubicBezTo>
                    <a:cubicBezTo>
                      <a:pt x="182" y="953"/>
                      <a:pt x="195" y="951"/>
                      <a:pt x="208" y="946"/>
                    </a:cubicBezTo>
                    <a:lnTo>
                      <a:pt x="208" y="946"/>
                    </a:lnTo>
                    <a:cubicBezTo>
                      <a:pt x="210" y="1024"/>
                      <a:pt x="270" y="1062"/>
                      <a:pt x="332" y="1062"/>
                    </a:cubicBezTo>
                    <a:cubicBezTo>
                      <a:pt x="397" y="1062"/>
                      <a:pt x="465" y="1018"/>
                      <a:pt x="465" y="934"/>
                    </a:cubicBezTo>
                    <a:cubicBezTo>
                      <a:pt x="465" y="760"/>
                      <a:pt x="680" y="611"/>
                      <a:pt x="787" y="487"/>
                    </a:cubicBezTo>
                    <a:cubicBezTo>
                      <a:pt x="870" y="387"/>
                      <a:pt x="1011" y="189"/>
                      <a:pt x="928" y="57"/>
                    </a:cubicBezTo>
                    <a:cubicBezTo>
                      <a:pt x="905" y="22"/>
                      <a:pt x="859" y="0"/>
                      <a:pt x="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3"/>
              <p:cNvSpPr/>
              <p:nvPr/>
            </p:nvSpPr>
            <p:spPr>
              <a:xfrm>
                <a:off x="6338725" y="3478157"/>
                <a:ext cx="264263" cy="225236"/>
              </a:xfrm>
              <a:custGeom>
                <a:rect b="b" l="l" r="r" t="t"/>
                <a:pathLst>
                  <a:path extrusionOk="0" h="2799" w="3284">
                    <a:moveTo>
                      <a:pt x="1727" y="1"/>
                    </a:moveTo>
                    <a:cubicBezTo>
                      <a:pt x="1528" y="1"/>
                      <a:pt x="1329" y="40"/>
                      <a:pt x="1148" y="122"/>
                    </a:cubicBezTo>
                    <a:cubicBezTo>
                      <a:pt x="0" y="656"/>
                      <a:pt x="578" y="2799"/>
                      <a:pt x="1704" y="2799"/>
                    </a:cubicBezTo>
                    <a:cubicBezTo>
                      <a:pt x="1852" y="2799"/>
                      <a:pt x="2010" y="2762"/>
                      <a:pt x="2174" y="2679"/>
                    </a:cubicBezTo>
                    <a:cubicBezTo>
                      <a:pt x="2745" y="2398"/>
                      <a:pt x="3283" y="1645"/>
                      <a:pt x="3134" y="999"/>
                    </a:cubicBezTo>
                    <a:cubicBezTo>
                      <a:pt x="2984" y="379"/>
                      <a:pt x="2350" y="1"/>
                      <a:pt x="17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3"/>
              <p:cNvSpPr/>
              <p:nvPr/>
            </p:nvSpPr>
            <p:spPr>
              <a:xfrm>
                <a:off x="6398434" y="3587516"/>
                <a:ext cx="41281" cy="45626"/>
              </a:xfrm>
              <a:custGeom>
                <a:rect b="b" l="l" r="r" t="t"/>
                <a:pathLst>
                  <a:path extrusionOk="0" h="567" w="513">
                    <a:moveTo>
                      <a:pt x="141" y="0"/>
                    </a:moveTo>
                    <a:cubicBezTo>
                      <a:pt x="131" y="0"/>
                      <a:pt x="120" y="1"/>
                      <a:pt x="108" y="4"/>
                    </a:cubicBezTo>
                    <a:cubicBezTo>
                      <a:pt x="51" y="21"/>
                      <a:pt x="1" y="87"/>
                      <a:pt x="17" y="153"/>
                    </a:cubicBezTo>
                    <a:cubicBezTo>
                      <a:pt x="34" y="228"/>
                      <a:pt x="42" y="294"/>
                      <a:pt x="67" y="360"/>
                    </a:cubicBezTo>
                    <a:cubicBezTo>
                      <a:pt x="92" y="418"/>
                      <a:pt x="125" y="476"/>
                      <a:pt x="175" y="517"/>
                    </a:cubicBezTo>
                    <a:cubicBezTo>
                      <a:pt x="207" y="552"/>
                      <a:pt x="248" y="567"/>
                      <a:pt x="288" y="567"/>
                    </a:cubicBezTo>
                    <a:cubicBezTo>
                      <a:pt x="401" y="567"/>
                      <a:pt x="513" y="449"/>
                      <a:pt x="439" y="327"/>
                    </a:cubicBezTo>
                    <a:cubicBezTo>
                      <a:pt x="415" y="286"/>
                      <a:pt x="390" y="244"/>
                      <a:pt x="365" y="203"/>
                    </a:cubicBezTo>
                    <a:cubicBezTo>
                      <a:pt x="332" y="162"/>
                      <a:pt x="282" y="120"/>
                      <a:pt x="249" y="71"/>
                    </a:cubicBezTo>
                    <a:cubicBezTo>
                      <a:pt x="222" y="30"/>
                      <a:pt x="189" y="0"/>
                      <a:pt x="141"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3"/>
              <p:cNvSpPr/>
              <p:nvPr/>
            </p:nvSpPr>
            <p:spPr>
              <a:xfrm>
                <a:off x="6354498" y="3453131"/>
                <a:ext cx="133902" cy="154422"/>
              </a:xfrm>
              <a:custGeom>
                <a:rect b="b" l="l" r="r" t="t"/>
                <a:pathLst>
                  <a:path extrusionOk="0" h="1919" w="1664">
                    <a:moveTo>
                      <a:pt x="1485" y="0"/>
                    </a:moveTo>
                    <a:cubicBezTo>
                      <a:pt x="1450" y="0"/>
                      <a:pt x="1410" y="4"/>
                      <a:pt x="1366" y="11"/>
                    </a:cubicBezTo>
                    <a:cubicBezTo>
                      <a:pt x="1151" y="44"/>
                      <a:pt x="870" y="152"/>
                      <a:pt x="787" y="193"/>
                    </a:cubicBezTo>
                    <a:cubicBezTo>
                      <a:pt x="290" y="466"/>
                      <a:pt x="1" y="1070"/>
                      <a:pt x="9" y="1633"/>
                    </a:cubicBezTo>
                    <a:cubicBezTo>
                      <a:pt x="15" y="1840"/>
                      <a:pt x="59" y="1918"/>
                      <a:pt x="120" y="1918"/>
                    </a:cubicBezTo>
                    <a:cubicBezTo>
                      <a:pt x="302" y="1918"/>
                      <a:pt x="636" y="1211"/>
                      <a:pt x="555" y="1136"/>
                    </a:cubicBezTo>
                    <a:lnTo>
                      <a:pt x="555" y="1136"/>
                    </a:lnTo>
                    <a:cubicBezTo>
                      <a:pt x="745" y="1310"/>
                      <a:pt x="961" y="1410"/>
                      <a:pt x="1209" y="1525"/>
                    </a:cubicBezTo>
                    <a:cubicBezTo>
                      <a:pt x="1245" y="1544"/>
                      <a:pt x="1282" y="1552"/>
                      <a:pt x="1320" y="1552"/>
                    </a:cubicBezTo>
                    <a:cubicBezTo>
                      <a:pt x="1480" y="1552"/>
                      <a:pt x="1626" y="1395"/>
                      <a:pt x="1532" y="1228"/>
                    </a:cubicBezTo>
                    <a:cubicBezTo>
                      <a:pt x="1416" y="1012"/>
                      <a:pt x="1184" y="839"/>
                      <a:pt x="977" y="690"/>
                    </a:cubicBezTo>
                    <a:cubicBezTo>
                      <a:pt x="994" y="673"/>
                      <a:pt x="1010" y="657"/>
                      <a:pt x="1035" y="640"/>
                    </a:cubicBezTo>
                    <a:cubicBezTo>
                      <a:pt x="1192" y="508"/>
                      <a:pt x="1366" y="384"/>
                      <a:pt x="1507" y="226"/>
                    </a:cubicBezTo>
                    <a:cubicBezTo>
                      <a:pt x="1663" y="57"/>
                      <a:pt x="1614" y="0"/>
                      <a:pt x="14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3"/>
              <p:cNvSpPr/>
              <p:nvPr/>
            </p:nvSpPr>
            <p:spPr>
              <a:xfrm>
                <a:off x="6309032" y="3501896"/>
                <a:ext cx="96242" cy="73550"/>
              </a:xfrm>
              <a:custGeom>
                <a:rect b="b" l="l" r="r" t="t"/>
                <a:pathLst>
                  <a:path extrusionOk="0" h="914" w="1196">
                    <a:moveTo>
                      <a:pt x="1052" y="0"/>
                    </a:moveTo>
                    <a:cubicBezTo>
                      <a:pt x="1047" y="0"/>
                      <a:pt x="1042" y="0"/>
                      <a:pt x="1037" y="1"/>
                    </a:cubicBezTo>
                    <a:cubicBezTo>
                      <a:pt x="640" y="42"/>
                      <a:pt x="309" y="406"/>
                      <a:pt x="69" y="696"/>
                    </a:cubicBezTo>
                    <a:cubicBezTo>
                      <a:pt x="1" y="785"/>
                      <a:pt x="68" y="913"/>
                      <a:pt x="168" y="913"/>
                    </a:cubicBezTo>
                    <a:cubicBezTo>
                      <a:pt x="189" y="913"/>
                      <a:pt x="212" y="908"/>
                      <a:pt x="235" y="895"/>
                    </a:cubicBezTo>
                    <a:cubicBezTo>
                      <a:pt x="491" y="737"/>
                      <a:pt x="731" y="539"/>
                      <a:pt x="1013" y="423"/>
                    </a:cubicBezTo>
                    <a:cubicBezTo>
                      <a:pt x="1090" y="388"/>
                      <a:pt x="1107" y="307"/>
                      <a:pt x="1084" y="245"/>
                    </a:cubicBezTo>
                    <a:lnTo>
                      <a:pt x="1084" y="245"/>
                    </a:lnTo>
                    <a:cubicBezTo>
                      <a:pt x="1195" y="191"/>
                      <a:pt x="1179" y="0"/>
                      <a:pt x="10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3"/>
              <p:cNvSpPr/>
              <p:nvPr/>
            </p:nvSpPr>
            <p:spPr>
              <a:xfrm>
                <a:off x="6372523" y="3426978"/>
                <a:ext cx="49328" cy="96484"/>
              </a:xfrm>
              <a:custGeom>
                <a:rect b="b" l="l" r="r" t="t"/>
                <a:pathLst>
                  <a:path extrusionOk="0" h="1199" w="613">
                    <a:moveTo>
                      <a:pt x="425" y="0"/>
                    </a:moveTo>
                    <a:cubicBezTo>
                      <a:pt x="376" y="0"/>
                      <a:pt x="330" y="29"/>
                      <a:pt x="306" y="71"/>
                    </a:cubicBezTo>
                    <a:cubicBezTo>
                      <a:pt x="133" y="369"/>
                      <a:pt x="0" y="700"/>
                      <a:pt x="0" y="1048"/>
                    </a:cubicBezTo>
                    <a:cubicBezTo>
                      <a:pt x="0" y="1129"/>
                      <a:pt x="63" y="1169"/>
                      <a:pt x="126" y="1169"/>
                    </a:cubicBezTo>
                    <a:cubicBezTo>
                      <a:pt x="163" y="1169"/>
                      <a:pt x="201" y="1155"/>
                      <a:pt x="226" y="1128"/>
                    </a:cubicBezTo>
                    <a:lnTo>
                      <a:pt x="226" y="1128"/>
                    </a:lnTo>
                    <a:cubicBezTo>
                      <a:pt x="228" y="1132"/>
                      <a:pt x="230" y="1135"/>
                      <a:pt x="232" y="1139"/>
                    </a:cubicBezTo>
                    <a:cubicBezTo>
                      <a:pt x="252" y="1181"/>
                      <a:pt x="285" y="1199"/>
                      <a:pt x="321" y="1199"/>
                    </a:cubicBezTo>
                    <a:cubicBezTo>
                      <a:pt x="402" y="1199"/>
                      <a:pt x="493" y="1105"/>
                      <a:pt x="447" y="1006"/>
                    </a:cubicBezTo>
                    <a:cubicBezTo>
                      <a:pt x="373" y="857"/>
                      <a:pt x="505" y="618"/>
                      <a:pt x="538" y="477"/>
                    </a:cubicBezTo>
                    <a:cubicBezTo>
                      <a:pt x="579" y="336"/>
                      <a:pt x="612" y="105"/>
                      <a:pt x="480" y="14"/>
                    </a:cubicBezTo>
                    <a:cubicBezTo>
                      <a:pt x="462" y="4"/>
                      <a:pt x="443" y="0"/>
                      <a:pt x="4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3"/>
              <p:cNvSpPr/>
              <p:nvPr/>
            </p:nvSpPr>
            <p:spPr>
              <a:xfrm>
                <a:off x="6378639" y="3805026"/>
                <a:ext cx="264907" cy="225155"/>
              </a:xfrm>
              <a:custGeom>
                <a:rect b="b" l="l" r="r" t="t"/>
                <a:pathLst>
                  <a:path extrusionOk="0" h="2798" w="3292">
                    <a:moveTo>
                      <a:pt x="1737" y="0"/>
                    </a:moveTo>
                    <a:cubicBezTo>
                      <a:pt x="1537" y="0"/>
                      <a:pt x="1338" y="40"/>
                      <a:pt x="1157" y="123"/>
                    </a:cubicBezTo>
                    <a:cubicBezTo>
                      <a:pt x="1" y="657"/>
                      <a:pt x="579" y="2797"/>
                      <a:pt x="1708" y="2797"/>
                    </a:cubicBezTo>
                    <a:cubicBezTo>
                      <a:pt x="1855" y="2797"/>
                      <a:pt x="2011" y="2761"/>
                      <a:pt x="2175" y="2680"/>
                    </a:cubicBezTo>
                    <a:cubicBezTo>
                      <a:pt x="2746" y="2390"/>
                      <a:pt x="3292" y="1645"/>
                      <a:pt x="3135" y="992"/>
                    </a:cubicBezTo>
                    <a:cubicBezTo>
                      <a:pt x="2985" y="373"/>
                      <a:pt x="2354" y="0"/>
                      <a:pt x="17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3"/>
              <p:cNvSpPr/>
              <p:nvPr/>
            </p:nvSpPr>
            <p:spPr>
              <a:xfrm>
                <a:off x="6438428" y="3914385"/>
                <a:ext cx="41362" cy="45305"/>
              </a:xfrm>
              <a:custGeom>
                <a:rect b="b" l="l" r="r" t="t"/>
                <a:pathLst>
                  <a:path extrusionOk="0" h="563" w="514">
                    <a:moveTo>
                      <a:pt x="147" y="1"/>
                    </a:moveTo>
                    <a:cubicBezTo>
                      <a:pt x="137" y="1"/>
                      <a:pt x="127" y="2"/>
                      <a:pt x="116" y="5"/>
                    </a:cubicBezTo>
                    <a:cubicBezTo>
                      <a:pt x="50" y="13"/>
                      <a:pt x="0" y="88"/>
                      <a:pt x="17" y="154"/>
                    </a:cubicBezTo>
                    <a:cubicBezTo>
                      <a:pt x="33" y="220"/>
                      <a:pt x="42" y="295"/>
                      <a:pt x="67" y="361"/>
                    </a:cubicBezTo>
                    <a:cubicBezTo>
                      <a:pt x="91" y="419"/>
                      <a:pt x="124" y="468"/>
                      <a:pt x="174" y="518"/>
                    </a:cubicBezTo>
                    <a:cubicBezTo>
                      <a:pt x="205" y="549"/>
                      <a:pt x="244" y="563"/>
                      <a:pt x="283" y="563"/>
                    </a:cubicBezTo>
                    <a:cubicBezTo>
                      <a:pt x="398" y="563"/>
                      <a:pt x="513" y="445"/>
                      <a:pt x="439" y="328"/>
                    </a:cubicBezTo>
                    <a:cubicBezTo>
                      <a:pt x="414" y="286"/>
                      <a:pt x="389" y="245"/>
                      <a:pt x="364" y="204"/>
                    </a:cubicBezTo>
                    <a:cubicBezTo>
                      <a:pt x="331" y="154"/>
                      <a:pt x="282" y="112"/>
                      <a:pt x="249" y="63"/>
                    </a:cubicBezTo>
                    <a:cubicBezTo>
                      <a:pt x="228" y="29"/>
                      <a:pt x="191" y="1"/>
                      <a:pt x="147"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3"/>
              <p:cNvSpPr/>
              <p:nvPr/>
            </p:nvSpPr>
            <p:spPr>
              <a:xfrm>
                <a:off x="6394491" y="3779356"/>
                <a:ext cx="133902" cy="154985"/>
              </a:xfrm>
              <a:custGeom>
                <a:rect b="b" l="l" r="r" t="t"/>
                <a:pathLst>
                  <a:path extrusionOk="0" h="1926" w="1664">
                    <a:moveTo>
                      <a:pt x="1483" y="1"/>
                    </a:moveTo>
                    <a:cubicBezTo>
                      <a:pt x="1449" y="1"/>
                      <a:pt x="1409" y="5"/>
                      <a:pt x="1365" y="12"/>
                    </a:cubicBezTo>
                    <a:cubicBezTo>
                      <a:pt x="1159" y="53"/>
                      <a:pt x="869" y="152"/>
                      <a:pt x="786" y="202"/>
                    </a:cubicBezTo>
                    <a:cubicBezTo>
                      <a:pt x="290" y="467"/>
                      <a:pt x="0" y="1071"/>
                      <a:pt x="17" y="1642"/>
                    </a:cubicBezTo>
                    <a:cubicBezTo>
                      <a:pt x="21" y="1848"/>
                      <a:pt x="63" y="1926"/>
                      <a:pt x="122" y="1926"/>
                    </a:cubicBezTo>
                    <a:cubicBezTo>
                      <a:pt x="300" y="1926"/>
                      <a:pt x="634" y="1216"/>
                      <a:pt x="555" y="1145"/>
                    </a:cubicBezTo>
                    <a:lnTo>
                      <a:pt x="555" y="1145"/>
                    </a:lnTo>
                    <a:cubicBezTo>
                      <a:pt x="745" y="1311"/>
                      <a:pt x="969" y="1410"/>
                      <a:pt x="1208" y="1534"/>
                    </a:cubicBezTo>
                    <a:cubicBezTo>
                      <a:pt x="1243" y="1550"/>
                      <a:pt x="1279" y="1558"/>
                      <a:pt x="1315" y="1558"/>
                    </a:cubicBezTo>
                    <a:cubicBezTo>
                      <a:pt x="1477" y="1558"/>
                      <a:pt x="1626" y="1404"/>
                      <a:pt x="1531" y="1228"/>
                    </a:cubicBezTo>
                    <a:cubicBezTo>
                      <a:pt x="1415" y="1021"/>
                      <a:pt x="1183" y="847"/>
                      <a:pt x="977" y="698"/>
                    </a:cubicBezTo>
                    <a:cubicBezTo>
                      <a:pt x="993" y="682"/>
                      <a:pt x="1010" y="657"/>
                      <a:pt x="1035" y="640"/>
                    </a:cubicBezTo>
                    <a:cubicBezTo>
                      <a:pt x="1192" y="508"/>
                      <a:pt x="1374" y="392"/>
                      <a:pt x="1506" y="235"/>
                    </a:cubicBezTo>
                    <a:cubicBezTo>
                      <a:pt x="1663" y="58"/>
                      <a:pt x="1613" y="1"/>
                      <a:pt x="14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3"/>
              <p:cNvSpPr/>
              <p:nvPr/>
            </p:nvSpPr>
            <p:spPr>
              <a:xfrm>
                <a:off x="6349187" y="3828765"/>
                <a:ext cx="96001" cy="72986"/>
              </a:xfrm>
              <a:custGeom>
                <a:rect b="b" l="l" r="r" t="t"/>
                <a:pathLst>
                  <a:path extrusionOk="0" h="907" w="1193">
                    <a:moveTo>
                      <a:pt x="1050" y="1"/>
                    </a:moveTo>
                    <a:cubicBezTo>
                      <a:pt x="1045" y="1"/>
                      <a:pt x="1040" y="1"/>
                      <a:pt x="1035" y="2"/>
                    </a:cubicBezTo>
                    <a:cubicBezTo>
                      <a:pt x="638" y="43"/>
                      <a:pt x="307" y="407"/>
                      <a:pt x="75" y="697"/>
                    </a:cubicBezTo>
                    <a:cubicBezTo>
                      <a:pt x="0" y="785"/>
                      <a:pt x="65" y="906"/>
                      <a:pt x="163" y="906"/>
                    </a:cubicBezTo>
                    <a:cubicBezTo>
                      <a:pt x="185" y="906"/>
                      <a:pt x="208" y="900"/>
                      <a:pt x="232" y="887"/>
                    </a:cubicBezTo>
                    <a:cubicBezTo>
                      <a:pt x="489" y="738"/>
                      <a:pt x="729" y="531"/>
                      <a:pt x="1010" y="415"/>
                    </a:cubicBezTo>
                    <a:cubicBezTo>
                      <a:pt x="1090" y="384"/>
                      <a:pt x="1108" y="299"/>
                      <a:pt x="1083" y="236"/>
                    </a:cubicBezTo>
                    <a:lnTo>
                      <a:pt x="1083" y="236"/>
                    </a:lnTo>
                    <a:cubicBezTo>
                      <a:pt x="1193" y="184"/>
                      <a:pt x="1176" y="1"/>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3"/>
              <p:cNvSpPr/>
              <p:nvPr/>
            </p:nvSpPr>
            <p:spPr>
              <a:xfrm>
                <a:off x="6412436" y="3753606"/>
                <a:ext cx="49328" cy="96564"/>
              </a:xfrm>
              <a:custGeom>
                <a:rect b="b" l="l" r="r" t="t"/>
                <a:pathLst>
                  <a:path extrusionOk="0" h="1200" w="613">
                    <a:moveTo>
                      <a:pt x="426" y="0"/>
                    </a:moveTo>
                    <a:cubicBezTo>
                      <a:pt x="379" y="0"/>
                      <a:pt x="330" y="31"/>
                      <a:pt x="307" y="67"/>
                    </a:cubicBezTo>
                    <a:cubicBezTo>
                      <a:pt x="133" y="365"/>
                      <a:pt x="1" y="704"/>
                      <a:pt x="1" y="1051"/>
                    </a:cubicBezTo>
                    <a:cubicBezTo>
                      <a:pt x="1" y="1132"/>
                      <a:pt x="62" y="1171"/>
                      <a:pt x="124" y="1171"/>
                    </a:cubicBezTo>
                    <a:cubicBezTo>
                      <a:pt x="163" y="1171"/>
                      <a:pt x="203" y="1156"/>
                      <a:pt x="228" y="1126"/>
                    </a:cubicBezTo>
                    <a:lnTo>
                      <a:pt x="228" y="1126"/>
                    </a:lnTo>
                    <a:cubicBezTo>
                      <a:pt x="230" y="1129"/>
                      <a:pt x="231" y="1131"/>
                      <a:pt x="232" y="1134"/>
                    </a:cubicBezTo>
                    <a:cubicBezTo>
                      <a:pt x="253" y="1180"/>
                      <a:pt x="288" y="1199"/>
                      <a:pt x="324" y="1199"/>
                    </a:cubicBezTo>
                    <a:cubicBezTo>
                      <a:pt x="405" y="1199"/>
                      <a:pt x="493" y="1105"/>
                      <a:pt x="447" y="1002"/>
                    </a:cubicBezTo>
                    <a:cubicBezTo>
                      <a:pt x="373" y="853"/>
                      <a:pt x="505" y="621"/>
                      <a:pt x="538" y="472"/>
                    </a:cubicBezTo>
                    <a:cubicBezTo>
                      <a:pt x="580" y="340"/>
                      <a:pt x="613" y="108"/>
                      <a:pt x="481" y="17"/>
                    </a:cubicBezTo>
                    <a:cubicBezTo>
                      <a:pt x="464" y="5"/>
                      <a:pt x="445" y="0"/>
                      <a:pt x="4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3"/>
              <p:cNvSpPr/>
              <p:nvPr/>
            </p:nvSpPr>
            <p:spPr>
              <a:xfrm>
                <a:off x="5958585" y="3159013"/>
                <a:ext cx="473164" cy="685604"/>
              </a:xfrm>
              <a:custGeom>
                <a:rect b="b" l="l" r="r" t="t"/>
                <a:pathLst>
                  <a:path extrusionOk="0" h="8520" w="5880">
                    <a:moveTo>
                      <a:pt x="143" y="0"/>
                    </a:moveTo>
                    <a:cubicBezTo>
                      <a:pt x="67" y="0"/>
                      <a:pt x="1" y="100"/>
                      <a:pt x="72" y="158"/>
                    </a:cubicBezTo>
                    <a:cubicBezTo>
                      <a:pt x="370" y="414"/>
                      <a:pt x="660" y="679"/>
                      <a:pt x="924" y="961"/>
                    </a:cubicBezTo>
                    <a:cubicBezTo>
                      <a:pt x="693" y="1639"/>
                      <a:pt x="387" y="2466"/>
                      <a:pt x="734" y="3145"/>
                    </a:cubicBezTo>
                    <a:cubicBezTo>
                      <a:pt x="752" y="3178"/>
                      <a:pt x="779" y="3191"/>
                      <a:pt x="806" y="3191"/>
                    </a:cubicBezTo>
                    <a:cubicBezTo>
                      <a:pt x="869" y="3191"/>
                      <a:pt x="934" y="3120"/>
                      <a:pt x="900" y="3046"/>
                    </a:cubicBezTo>
                    <a:cubicBezTo>
                      <a:pt x="593" y="2458"/>
                      <a:pt x="866" y="1722"/>
                      <a:pt x="1073" y="1118"/>
                    </a:cubicBezTo>
                    <a:cubicBezTo>
                      <a:pt x="1901" y="2020"/>
                      <a:pt x="2604" y="3046"/>
                      <a:pt x="3249" y="4088"/>
                    </a:cubicBezTo>
                    <a:cubicBezTo>
                      <a:pt x="3357" y="4270"/>
                      <a:pt x="3473" y="4452"/>
                      <a:pt x="3580" y="4634"/>
                    </a:cubicBezTo>
                    <a:cubicBezTo>
                      <a:pt x="3580" y="4643"/>
                      <a:pt x="3572" y="4643"/>
                      <a:pt x="3572" y="4643"/>
                    </a:cubicBezTo>
                    <a:cubicBezTo>
                      <a:pt x="3225" y="5139"/>
                      <a:pt x="2935" y="5867"/>
                      <a:pt x="3142" y="6471"/>
                    </a:cubicBezTo>
                    <a:cubicBezTo>
                      <a:pt x="3158" y="6517"/>
                      <a:pt x="3197" y="6537"/>
                      <a:pt x="3235" y="6537"/>
                    </a:cubicBezTo>
                    <a:cubicBezTo>
                      <a:pt x="3293" y="6537"/>
                      <a:pt x="3349" y="6491"/>
                      <a:pt x="3324" y="6422"/>
                    </a:cubicBezTo>
                    <a:cubicBezTo>
                      <a:pt x="3142" y="5892"/>
                      <a:pt x="3390" y="5271"/>
                      <a:pt x="3680" y="4816"/>
                    </a:cubicBezTo>
                    <a:cubicBezTo>
                      <a:pt x="4383" y="6016"/>
                      <a:pt x="5012" y="7257"/>
                      <a:pt x="5682" y="8473"/>
                    </a:cubicBezTo>
                    <a:cubicBezTo>
                      <a:pt x="5700" y="8506"/>
                      <a:pt x="5726" y="8520"/>
                      <a:pt x="5754" y="8520"/>
                    </a:cubicBezTo>
                    <a:cubicBezTo>
                      <a:pt x="5816" y="8520"/>
                      <a:pt x="5880" y="8449"/>
                      <a:pt x="5839" y="8374"/>
                    </a:cubicBezTo>
                    <a:cubicBezTo>
                      <a:pt x="5169" y="7141"/>
                      <a:pt x="4532" y="5900"/>
                      <a:pt x="3820" y="4684"/>
                    </a:cubicBezTo>
                    <a:cubicBezTo>
                      <a:pt x="4146" y="4484"/>
                      <a:pt x="4563" y="4422"/>
                      <a:pt x="4964" y="4422"/>
                    </a:cubicBezTo>
                    <a:cubicBezTo>
                      <a:pt x="5144" y="4422"/>
                      <a:pt x="5320" y="4434"/>
                      <a:pt x="5483" y="4452"/>
                    </a:cubicBezTo>
                    <a:cubicBezTo>
                      <a:pt x="5489" y="4453"/>
                      <a:pt x="5494" y="4453"/>
                      <a:pt x="5499" y="4453"/>
                    </a:cubicBezTo>
                    <a:cubicBezTo>
                      <a:pt x="5611" y="4453"/>
                      <a:pt x="5644" y="4286"/>
                      <a:pt x="5533" y="4270"/>
                    </a:cubicBezTo>
                    <a:cubicBezTo>
                      <a:pt x="5351" y="4249"/>
                      <a:pt x="5156" y="4235"/>
                      <a:pt x="4958" y="4235"/>
                    </a:cubicBezTo>
                    <a:cubicBezTo>
                      <a:pt x="4526" y="4235"/>
                      <a:pt x="4081" y="4303"/>
                      <a:pt x="3729" y="4518"/>
                    </a:cubicBezTo>
                    <a:cubicBezTo>
                      <a:pt x="3605" y="4312"/>
                      <a:pt x="3489" y="4113"/>
                      <a:pt x="3365" y="3914"/>
                    </a:cubicBezTo>
                    <a:cubicBezTo>
                      <a:pt x="2736" y="2888"/>
                      <a:pt x="2041" y="1887"/>
                      <a:pt x="1230" y="1002"/>
                    </a:cubicBezTo>
                    <a:cubicBezTo>
                      <a:pt x="1429" y="968"/>
                      <a:pt x="1629" y="952"/>
                      <a:pt x="1828" y="952"/>
                    </a:cubicBezTo>
                    <a:cubicBezTo>
                      <a:pt x="2409" y="952"/>
                      <a:pt x="2986" y="1088"/>
                      <a:pt x="3522" y="1316"/>
                    </a:cubicBezTo>
                    <a:cubicBezTo>
                      <a:pt x="3537" y="1323"/>
                      <a:pt x="3552" y="1326"/>
                      <a:pt x="3565" y="1326"/>
                    </a:cubicBezTo>
                    <a:cubicBezTo>
                      <a:pt x="3658" y="1326"/>
                      <a:pt x="3714" y="1194"/>
                      <a:pt x="3613" y="1151"/>
                    </a:cubicBezTo>
                    <a:cubicBezTo>
                      <a:pt x="3040" y="909"/>
                      <a:pt x="2434" y="763"/>
                      <a:pt x="1817" y="763"/>
                    </a:cubicBezTo>
                    <a:cubicBezTo>
                      <a:pt x="1570" y="763"/>
                      <a:pt x="1322" y="787"/>
                      <a:pt x="1073" y="836"/>
                    </a:cubicBezTo>
                    <a:cubicBezTo>
                      <a:pt x="800" y="555"/>
                      <a:pt x="511" y="282"/>
                      <a:pt x="204" y="26"/>
                    </a:cubicBezTo>
                    <a:cubicBezTo>
                      <a:pt x="185" y="8"/>
                      <a:pt x="163" y="0"/>
                      <a:pt x="1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3"/>
              <p:cNvSpPr/>
              <p:nvPr/>
            </p:nvSpPr>
            <p:spPr>
              <a:xfrm>
                <a:off x="6016443" y="3554201"/>
                <a:ext cx="74757" cy="33476"/>
              </a:xfrm>
              <a:custGeom>
                <a:rect b="b" l="l" r="r" t="t"/>
                <a:pathLst>
                  <a:path extrusionOk="0" h="416" w="929">
                    <a:moveTo>
                      <a:pt x="197" y="1"/>
                    </a:moveTo>
                    <a:cubicBezTo>
                      <a:pt x="89" y="1"/>
                      <a:pt x="1" y="132"/>
                      <a:pt x="106" y="211"/>
                    </a:cubicBezTo>
                    <a:cubicBezTo>
                      <a:pt x="270" y="347"/>
                      <a:pt x="459" y="415"/>
                      <a:pt x="668" y="415"/>
                    </a:cubicBezTo>
                    <a:cubicBezTo>
                      <a:pt x="701" y="415"/>
                      <a:pt x="734" y="413"/>
                      <a:pt x="768" y="410"/>
                    </a:cubicBezTo>
                    <a:cubicBezTo>
                      <a:pt x="928" y="402"/>
                      <a:pt x="926" y="161"/>
                      <a:pt x="775" y="161"/>
                    </a:cubicBezTo>
                    <a:cubicBezTo>
                      <a:pt x="770" y="161"/>
                      <a:pt x="765" y="161"/>
                      <a:pt x="760" y="162"/>
                    </a:cubicBezTo>
                    <a:cubicBezTo>
                      <a:pt x="740" y="163"/>
                      <a:pt x="720" y="163"/>
                      <a:pt x="701" y="163"/>
                    </a:cubicBezTo>
                    <a:cubicBezTo>
                      <a:pt x="549" y="163"/>
                      <a:pt x="404" y="132"/>
                      <a:pt x="280" y="29"/>
                    </a:cubicBezTo>
                    <a:cubicBezTo>
                      <a:pt x="253" y="9"/>
                      <a:pt x="224" y="1"/>
                      <a:pt x="197"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3"/>
              <p:cNvSpPr/>
              <p:nvPr/>
            </p:nvSpPr>
            <p:spPr>
              <a:xfrm>
                <a:off x="6109869" y="3523462"/>
                <a:ext cx="48282" cy="35970"/>
              </a:xfrm>
              <a:custGeom>
                <a:rect b="b" l="l" r="r" t="t"/>
                <a:pathLst>
                  <a:path extrusionOk="0" h="447" w="600">
                    <a:moveTo>
                      <a:pt x="414" y="1"/>
                    </a:moveTo>
                    <a:cubicBezTo>
                      <a:pt x="384" y="1"/>
                      <a:pt x="354" y="12"/>
                      <a:pt x="327" y="39"/>
                    </a:cubicBezTo>
                    <a:cubicBezTo>
                      <a:pt x="269" y="114"/>
                      <a:pt x="194" y="163"/>
                      <a:pt x="112" y="205"/>
                    </a:cubicBezTo>
                    <a:cubicBezTo>
                      <a:pt x="0" y="281"/>
                      <a:pt x="71" y="447"/>
                      <a:pt x="180" y="447"/>
                    </a:cubicBezTo>
                    <a:cubicBezTo>
                      <a:pt x="201" y="447"/>
                      <a:pt x="222" y="441"/>
                      <a:pt x="244" y="428"/>
                    </a:cubicBezTo>
                    <a:cubicBezTo>
                      <a:pt x="343" y="362"/>
                      <a:pt x="443" y="304"/>
                      <a:pt x="517" y="213"/>
                    </a:cubicBezTo>
                    <a:cubicBezTo>
                      <a:pt x="600" y="124"/>
                      <a:pt x="512" y="1"/>
                      <a:pt x="414"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3"/>
              <p:cNvSpPr/>
              <p:nvPr/>
            </p:nvSpPr>
            <p:spPr>
              <a:xfrm>
                <a:off x="6165956" y="3823132"/>
                <a:ext cx="59628" cy="25992"/>
              </a:xfrm>
              <a:custGeom>
                <a:rect b="b" l="l" r="r" t="t"/>
                <a:pathLst>
                  <a:path extrusionOk="0" h="323" w="741">
                    <a:moveTo>
                      <a:pt x="168" y="1"/>
                    </a:moveTo>
                    <a:cubicBezTo>
                      <a:pt x="62" y="1"/>
                      <a:pt x="0" y="169"/>
                      <a:pt x="118" y="245"/>
                    </a:cubicBezTo>
                    <a:cubicBezTo>
                      <a:pt x="211" y="297"/>
                      <a:pt x="311" y="323"/>
                      <a:pt x="413" y="323"/>
                    </a:cubicBezTo>
                    <a:cubicBezTo>
                      <a:pt x="474" y="323"/>
                      <a:pt x="536" y="314"/>
                      <a:pt x="598" y="295"/>
                    </a:cubicBezTo>
                    <a:cubicBezTo>
                      <a:pt x="741" y="250"/>
                      <a:pt x="693" y="48"/>
                      <a:pt x="565" y="48"/>
                    </a:cubicBezTo>
                    <a:cubicBezTo>
                      <a:pt x="552" y="48"/>
                      <a:pt x="538" y="50"/>
                      <a:pt x="523" y="55"/>
                    </a:cubicBezTo>
                    <a:cubicBezTo>
                      <a:pt x="481" y="65"/>
                      <a:pt x="442" y="71"/>
                      <a:pt x="405" y="71"/>
                    </a:cubicBezTo>
                    <a:cubicBezTo>
                      <a:pt x="348" y="71"/>
                      <a:pt x="294" y="57"/>
                      <a:pt x="234" y="22"/>
                    </a:cubicBezTo>
                    <a:cubicBezTo>
                      <a:pt x="211" y="7"/>
                      <a:pt x="188" y="1"/>
                      <a:pt x="168"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3"/>
              <p:cNvSpPr/>
              <p:nvPr/>
            </p:nvSpPr>
            <p:spPr>
              <a:xfrm>
                <a:off x="6251979" y="3800601"/>
                <a:ext cx="34039" cy="31705"/>
              </a:xfrm>
              <a:custGeom>
                <a:rect b="b" l="l" r="r" t="t"/>
                <a:pathLst>
                  <a:path extrusionOk="0" h="394" w="423">
                    <a:moveTo>
                      <a:pt x="145" y="133"/>
                    </a:moveTo>
                    <a:cubicBezTo>
                      <a:pt x="145" y="133"/>
                      <a:pt x="145" y="133"/>
                      <a:pt x="145" y="133"/>
                    </a:cubicBezTo>
                    <a:lnTo>
                      <a:pt x="145" y="133"/>
                    </a:lnTo>
                    <a:cubicBezTo>
                      <a:pt x="144" y="134"/>
                      <a:pt x="143" y="135"/>
                      <a:pt x="141" y="136"/>
                    </a:cubicBezTo>
                    <a:cubicBezTo>
                      <a:pt x="143" y="135"/>
                      <a:pt x="144" y="134"/>
                      <a:pt x="145" y="133"/>
                    </a:cubicBezTo>
                    <a:close/>
                    <a:moveTo>
                      <a:pt x="282" y="0"/>
                    </a:moveTo>
                    <a:cubicBezTo>
                      <a:pt x="222" y="0"/>
                      <a:pt x="172" y="39"/>
                      <a:pt x="158" y="95"/>
                    </a:cubicBezTo>
                    <a:cubicBezTo>
                      <a:pt x="156" y="105"/>
                      <a:pt x="155" y="110"/>
                      <a:pt x="155" y="112"/>
                    </a:cubicBezTo>
                    <a:lnTo>
                      <a:pt x="155" y="112"/>
                    </a:lnTo>
                    <a:cubicBezTo>
                      <a:pt x="154" y="113"/>
                      <a:pt x="152" y="116"/>
                      <a:pt x="149" y="120"/>
                    </a:cubicBezTo>
                    <a:cubicBezTo>
                      <a:pt x="148" y="124"/>
                      <a:pt x="146" y="126"/>
                      <a:pt x="146" y="128"/>
                    </a:cubicBezTo>
                    <a:lnTo>
                      <a:pt x="146" y="128"/>
                    </a:lnTo>
                    <a:cubicBezTo>
                      <a:pt x="133" y="130"/>
                      <a:pt x="103" y="136"/>
                      <a:pt x="125" y="136"/>
                    </a:cubicBezTo>
                    <a:cubicBezTo>
                      <a:pt x="58" y="145"/>
                      <a:pt x="1" y="194"/>
                      <a:pt x="1" y="269"/>
                    </a:cubicBezTo>
                    <a:cubicBezTo>
                      <a:pt x="1" y="324"/>
                      <a:pt x="53" y="394"/>
                      <a:pt x="122" y="394"/>
                    </a:cubicBezTo>
                    <a:cubicBezTo>
                      <a:pt x="125" y="394"/>
                      <a:pt x="129" y="393"/>
                      <a:pt x="133" y="393"/>
                    </a:cubicBezTo>
                    <a:cubicBezTo>
                      <a:pt x="191" y="385"/>
                      <a:pt x="241" y="368"/>
                      <a:pt x="290" y="335"/>
                    </a:cubicBezTo>
                    <a:cubicBezTo>
                      <a:pt x="348" y="294"/>
                      <a:pt x="389" y="227"/>
                      <a:pt x="406" y="161"/>
                    </a:cubicBezTo>
                    <a:cubicBezTo>
                      <a:pt x="423" y="95"/>
                      <a:pt x="381" y="21"/>
                      <a:pt x="315" y="4"/>
                    </a:cubicBezTo>
                    <a:cubicBezTo>
                      <a:pt x="304" y="2"/>
                      <a:pt x="293" y="0"/>
                      <a:pt x="282"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3"/>
              <p:cNvSpPr/>
              <p:nvPr/>
            </p:nvSpPr>
            <p:spPr>
              <a:xfrm>
                <a:off x="6551649" y="3863448"/>
                <a:ext cx="32027" cy="63008"/>
              </a:xfrm>
              <a:custGeom>
                <a:rect b="b" l="l" r="r" t="t"/>
                <a:pathLst>
                  <a:path extrusionOk="0" h="783" w="398">
                    <a:moveTo>
                      <a:pt x="157" y="0"/>
                    </a:moveTo>
                    <a:cubicBezTo>
                      <a:pt x="78" y="0"/>
                      <a:pt x="1" y="62"/>
                      <a:pt x="41" y="158"/>
                    </a:cubicBezTo>
                    <a:cubicBezTo>
                      <a:pt x="99" y="324"/>
                      <a:pt x="141" y="489"/>
                      <a:pt x="124" y="663"/>
                    </a:cubicBezTo>
                    <a:cubicBezTo>
                      <a:pt x="116" y="743"/>
                      <a:pt x="173" y="783"/>
                      <a:pt x="235" y="783"/>
                    </a:cubicBezTo>
                    <a:cubicBezTo>
                      <a:pt x="301" y="783"/>
                      <a:pt x="372" y="739"/>
                      <a:pt x="381" y="654"/>
                    </a:cubicBezTo>
                    <a:cubicBezTo>
                      <a:pt x="397" y="464"/>
                      <a:pt x="356" y="266"/>
                      <a:pt x="281" y="84"/>
                    </a:cubicBezTo>
                    <a:cubicBezTo>
                      <a:pt x="259" y="25"/>
                      <a:pt x="207" y="0"/>
                      <a:pt x="15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3"/>
              <p:cNvSpPr/>
              <p:nvPr/>
            </p:nvSpPr>
            <p:spPr>
              <a:xfrm>
                <a:off x="6503287" y="3948987"/>
                <a:ext cx="54881" cy="36131"/>
              </a:xfrm>
              <a:custGeom>
                <a:rect b="b" l="l" r="r" t="t"/>
                <a:pathLst>
                  <a:path extrusionOk="0" h="449" w="682">
                    <a:moveTo>
                      <a:pt x="498" y="0"/>
                    </a:moveTo>
                    <a:cubicBezTo>
                      <a:pt x="468" y="0"/>
                      <a:pt x="438" y="11"/>
                      <a:pt x="411" y="38"/>
                    </a:cubicBezTo>
                    <a:cubicBezTo>
                      <a:pt x="336" y="113"/>
                      <a:pt x="253" y="171"/>
                      <a:pt x="146" y="195"/>
                    </a:cubicBezTo>
                    <a:cubicBezTo>
                      <a:pt x="1" y="234"/>
                      <a:pt x="53" y="448"/>
                      <a:pt x="186" y="448"/>
                    </a:cubicBezTo>
                    <a:cubicBezTo>
                      <a:pt x="197" y="448"/>
                      <a:pt x="208" y="447"/>
                      <a:pt x="220" y="444"/>
                    </a:cubicBezTo>
                    <a:cubicBezTo>
                      <a:pt x="361" y="402"/>
                      <a:pt x="485" y="320"/>
                      <a:pt x="593" y="212"/>
                    </a:cubicBezTo>
                    <a:cubicBezTo>
                      <a:pt x="682" y="123"/>
                      <a:pt x="595" y="0"/>
                      <a:pt x="498"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3"/>
              <p:cNvSpPr/>
              <p:nvPr/>
            </p:nvSpPr>
            <p:spPr>
              <a:xfrm>
                <a:off x="6531129" y="3570537"/>
                <a:ext cx="37901" cy="47075"/>
              </a:xfrm>
              <a:custGeom>
                <a:rect b="b" l="l" r="r" t="t"/>
                <a:pathLst>
                  <a:path extrusionOk="0" h="585" w="471">
                    <a:moveTo>
                      <a:pt x="329" y="0"/>
                    </a:moveTo>
                    <a:cubicBezTo>
                      <a:pt x="263" y="0"/>
                      <a:pt x="214" y="58"/>
                      <a:pt x="205" y="133"/>
                    </a:cubicBezTo>
                    <a:cubicBezTo>
                      <a:pt x="205" y="224"/>
                      <a:pt x="156" y="306"/>
                      <a:pt x="89" y="373"/>
                    </a:cubicBezTo>
                    <a:cubicBezTo>
                      <a:pt x="1" y="461"/>
                      <a:pt x="92" y="584"/>
                      <a:pt x="188" y="584"/>
                    </a:cubicBezTo>
                    <a:cubicBezTo>
                      <a:pt x="217" y="584"/>
                      <a:pt x="247" y="573"/>
                      <a:pt x="272" y="546"/>
                    </a:cubicBezTo>
                    <a:cubicBezTo>
                      <a:pt x="387" y="430"/>
                      <a:pt x="454" y="290"/>
                      <a:pt x="462" y="124"/>
                    </a:cubicBezTo>
                    <a:cubicBezTo>
                      <a:pt x="470" y="58"/>
                      <a:pt x="396" y="0"/>
                      <a:pt x="329"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3"/>
              <p:cNvSpPr/>
              <p:nvPr/>
            </p:nvSpPr>
            <p:spPr>
              <a:xfrm>
                <a:off x="6482364" y="3624371"/>
                <a:ext cx="43212" cy="32188"/>
              </a:xfrm>
              <a:custGeom>
                <a:rect b="b" l="l" r="r" t="t"/>
                <a:pathLst>
                  <a:path extrusionOk="0" h="400" w="537">
                    <a:moveTo>
                      <a:pt x="353" y="0"/>
                    </a:moveTo>
                    <a:cubicBezTo>
                      <a:pt x="322" y="0"/>
                      <a:pt x="291" y="13"/>
                      <a:pt x="265" y="43"/>
                    </a:cubicBezTo>
                    <a:cubicBezTo>
                      <a:pt x="232" y="84"/>
                      <a:pt x="182" y="134"/>
                      <a:pt x="125" y="142"/>
                    </a:cubicBezTo>
                    <a:cubicBezTo>
                      <a:pt x="58" y="150"/>
                      <a:pt x="0" y="200"/>
                      <a:pt x="0" y="274"/>
                    </a:cubicBezTo>
                    <a:cubicBezTo>
                      <a:pt x="0" y="329"/>
                      <a:pt x="60" y="399"/>
                      <a:pt x="123" y="399"/>
                    </a:cubicBezTo>
                    <a:cubicBezTo>
                      <a:pt x="126" y="399"/>
                      <a:pt x="129" y="399"/>
                      <a:pt x="133" y="399"/>
                    </a:cubicBezTo>
                    <a:cubicBezTo>
                      <a:pt x="265" y="382"/>
                      <a:pt x="365" y="316"/>
                      <a:pt x="456" y="217"/>
                    </a:cubicBezTo>
                    <a:cubicBezTo>
                      <a:pt x="537" y="123"/>
                      <a:pt x="448" y="0"/>
                      <a:pt x="353"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3"/>
              <p:cNvSpPr/>
              <p:nvPr/>
            </p:nvSpPr>
            <p:spPr>
              <a:xfrm>
                <a:off x="6346933" y="3323413"/>
                <a:ext cx="26233" cy="44902"/>
              </a:xfrm>
              <a:custGeom>
                <a:rect b="b" l="l" r="r" t="t"/>
                <a:pathLst>
                  <a:path extrusionOk="0" h="558" w="326">
                    <a:moveTo>
                      <a:pt x="207" y="1"/>
                    </a:moveTo>
                    <a:cubicBezTo>
                      <a:pt x="203" y="1"/>
                      <a:pt x="198" y="1"/>
                      <a:pt x="194" y="1"/>
                    </a:cubicBezTo>
                    <a:cubicBezTo>
                      <a:pt x="120" y="1"/>
                      <a:pt x="70" y="59"/>
                      <a:pt x="70" y="126"/>
                    </a:cubicBezTo>
                    <a:cubicBezTo>
                      <a:pt x="62" y="225"/>
                      <a:pt x="45" y="316"/>
                      <a:pt x="20" y="407"/>
                    </a:cubicBezTo>
                    <a:cubicBezTo>
                      <a:pt x="1" y="500"/>
                      <a:pt x="76" y="558"/>
                      <a:pt x="150" y="558"/>
                    </a:cubicBezTo>
                    <a:cubicBezTo>
                      <a:pt x="201" y="558"/>
                      <a:pt x="252" y="529"/>
                      <a:pt x="269" y="465"/>
                    </a:cubicBezTo>
                    <a:cubicBezTo>
                      <a:pt x="293" y="349"/>
                      <a:pt x="318" y="241"/>
                      <a:pt x="318" y="126"/>
                    </a:cubicBezTo>
                    <a:cubicBezTo>
                      <a:pt x="326" y="56"/>
                      <a:pt x="268" y="1"/>
                      <a:pt x="207"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3"/>
              <p:cNvSpPr/>
              <p:nvPr/>
            </p:nvSpPr>
            <p:spPr>
              <a:xfrm>
                <a:off x="6337438" y="3257428"/>
                <a:ext cx="37177" cy="44500"/>
              </a:xfrm>
              <a:custGeom>
                <a:rect b="b" l="l" r="r" t="t"/>
                <a:pathLst>
                  <a:path extrusionOk="0" h="553" w="462">
                    <a:moveTo>
                      <a:pt x="175" y="0"/>
                    </a:moveTo>
                    <a:cubicBezTo>
                      <a:pt x="86" y="0"/>
                      <a:pt x="0" y="94"/>
                      <a:pt x="64" y="193"/>
                    </a:cubicBezTo>
                    <a:cubicBezTo>
                      <a:pt x="113" y="275"/>
                      <a:pt x="171" y="366"/>
                      <a:pt x="196" y="466"/>
                    </a:cubicBezTo>
                    <a:cubicBezTo>
                      <a:pt x="212" y="527"/>
                      <a:pt x="258" y="553"/>
                      <a:pt x="306" y="553"/>
                    </a:cubicBezTo>
                    <a:cubicBezTo>
                      <a:pt x="381" y="553"/>
                      <a:pt x="462" y="488"/>
                      <a:pt x="436" y="391"/>
                    </a:cubicBezTo>
                    <a:cubicBezTo>
                      <a:pt x="403" y="275"/>
                      <a:pt x="337" y="160"/>
                      <a:pt x="279" y="60"/>
                    </a:cubicBezTo>
                    <a:cubicBezTo>
                      <a:pt x="252" y="18"/>
                      <a:pt x="213" y="0"/>
                      <a:pt x="175"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33"/>
            <p:cNvGrpSpPr/>
            <p:nvPr/>
          </p:nvGrpSpPr>
          <p:grpSpPr>
            <a:xfrm rot="-1800044">
              <a:off x="6540339" y="942544"/>
              <a:ext cx="457193" cy="701026"/>
              <a:chOff x="6723903" y="915529"/>
              <a:chExt cx="457203" cy="701042"/>
            </a:xfrm>
          </p:grpSpPr>
          <p:sp>
            <p:nvSpPr>
              <p:cNvPr id="2405" name="Google Shape;2405;p33"/>
              <p:cNvSpPr/>
              <p:nvPr/>
            </p:nvSpPr>
            <p:spPr>
              <a:xfrm>
                <a:off x="6723903" y="915529"/>
                <a:ext cx="457203" cy="701042"/>
              </a:xfrm>
              <a:custGeom>
                <a:rect b="b" l="l" r="r" t="t"/>
                <a:pathLst>
                  <a:path extrusionOk="0" h="13949" w="9161">
                    <a:moveTo>
                      <a:pt x="4245" y="0"/>
                    </a:moveTo>
                    <a:cubicBezTo>
                      <a:pt x="3484" y="0"/>
                      <a:pt x="2756" y="521"/>
                      <a:pt x="2318" y="1084"/>
                    </a:cubicBezTo>
                    <a:cubicBezTo>
                      <a:pt x="1813" y="1738"/>
                      <a:pt x="1631" y="2598"/>
                      <a:pt x="1482" y="3384"/>
                    </a:cubicBezTo>
                    <a:cubicBezTo>
                      <a:pt x="1283" y="4402"/>
                      <a:pt x="1060" y="5362"/>
                      <a:pt x="745" y="6355"/>
                    </a:cubicBezTo>
                    <a:cubicBezTo>
                      <a:pt x="332" y="7654"/>
                      <a:pt x="1" y="9002"/>
                      <a:pt x="241" y="10368"/>
                    </a:cubicBezTo>
                    <a:cubicBezTo>
                      <a:pt x="448" y="11534"/>
                      <a:pt x="1325" y="12453"/>
                      <a:pt x="2301" y="13115"/>
                    </a:cubicBezTo>
                    <a:cubicBezTo>
                      <a:pt x="3050" y="13632"/>
                      <a:pt x="3881" y="13949"/>
                      <a:pt x="4748" y="13949"/>
                    </a:cubicBezTo>
                    <a:cubicBezTo>
                      <a:pt x="5116" y="13949"/>
                      <a:pt x="5490" y="13892"/>
                      <a:pt x="5867" y="13768"/>
                    </a:cubicBezTo>
                    <a:cubicBezTo>
                      <a:pt x="6984" y="13346"/>
                      <a:pt x="7919" y="12560"/>
                      <a:pt x="8531" y="11567"/>
                    </a:cubicBezTo>
                    <a:cubicBezTo>
                      <a:pt x="9160" y="10566"/>
                      <a:pt x="9152" y="9350"/>
                      <a:pt x="8970" y="8225"/>
                    </a:cubicBezTo>
                    <a:cubicBezTo>
                      <a:pt x="8788" y="7075"/>
                      <a:pt x="8316" y="6007"/>
                      <a:pt x="8043" y="4882"/>
                    </a:cubicBezTo>
                    <a:cubicBezTo>
                      <a:pt x="7845" y="4055"/>
                      <a:pt x="7762" y="3202"/>
                      <a:pt x="7522" y="2375"/>
                    </a:cubicBezTo>
                    <a:cubicBezTo>
                      <a:pt x="7315" y="1622"/>
                      <a:pt x="6935" y="935"/>
                      <a:pt x="6281" y="464"/>
                    </a:cubicBezTo>
                    <a:cubicBezTo>
                      <a:pt x="5669" y="17"/>
                      <a:pt x="4974" y="0"/>
                      <a:pt x="4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3"/>
              <p:cNvSpPr/>
              <p:nvPr/>
            </p:nvSpPr>
            <p:spPr>
              <a:xfrm>
                <a:off x="6752001" y="958348"/>
                <a:ext cx="401406" cy="615604"/>
              </a:xfrm>
              <a:custGeom>
                <a:rect b="b" l="l" r="r" t="t"/>
                <a:pathLst>
                  <a:path extrusionOk="0" h="12249" w="8043">
                    <a:moveTo>
                      <a:pt x="3724" y="0"/>
                    </a:moveTo>
                    <a:cubicBezTo>
                      <a:pt x="3054" y="0"/>
                      <a:pt x="2416" y="456"/>
                      <a:pt x="2036" y="944"/>
                    </a:cubicBezTo>
                    <a:cubicBezTo>
                      <a:pt x="1589" y="1515"/>
                      <a:pt x="1432" y="2276"/>
                      <a:pt x="1299" y="2971"/>
                    </a:cubicBezTo>
                    <a:cubicBezTo>
                      <a:pt x="1126" y="3864"/>
                      <a:pt x="927" y="4708"/>
                      <a:pt x="654" y="5577"/>
                    </a:cubicBezTo>
                    <a:cubicBezTo>
                      <a:pt x="290" y="6719"/>
                      <a:pt x="0" y="7911"/>
                      <a:pt x="207" y="9102"/>
                    </a:cubicBezTo>
                    <a:cubicBezTo>
                      <a:pt x="389" y="10128"/>
                      <a:pt x="1167" y="10939"/>
                      <a:pt x="2019" y="11518"/>
                    </a:cubicBezTo>
                    <a:cubicBezTo>
                      <a:pt x="2675" y="11971"/>
                      <a:pt x="3404" y="12248"/>
                      <a:pt x="4166" y="12248"/>
                    </a:cubicBezTo>
                    <a:cubicBezTo>
                      <a:pt x="4491" y="12248"/>
                      <a:pt x="4821" y="12198"/>
                      <a:pt x="5155" y="12089"/>
                    </a:cubicBezTo>
                    <a:cubicBezTo>
                      <a:pt x="6140" y="11717"/>
                      <a:pt x="6951" y="11038"/>
                      <a:pt x="7497" y="10161"/>
                    </a:cubicBezTo>
                    <a:cubicBezTo>
                      <a:pt x="8043" y="9276"/>
                      <a:pt x="8043" y="8208"/>
                      <a:pt x="7877" y="7224"/>
                    </a:cubicBezTo>
                    <a:cubicBezTo>
                      <a:pt x="7720" y="6214"/>
                      <a:pt x="7307" y="5271"/>
                      <a:pt x="7067" y="4286"/>
                    </a:cubicBezTo>
                    <a:cubicBezTo>
                      <a:pt x="6893" y="3550"/>
                      <a:pt x="6818" y="2805"/>
                      <a:pt x="6611" y="2086"/>
                    </a:cubicBezTo>
                    <a:cubicBezTo>
                      <a:pt x="6421" y="1424"/>
                      <a:pt x="6090" y="820"/>
                      <a:pt x="5519" y="406"/>
                    </a:cubicBezTo>
                    <a:cubicBezTo>
                      <a:pt x="4973" y="9"/>
                      <a:pt x="4369" y="0"/>
                      <a:pt x="37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3"/>
              <p:cNvSpPr/>
              <p:nvPr/>
            </p:nvSpPr>
            <p:spPr>
              <a:xfrm>
                <a:off x="6835047" y="1223105"/>
                <a:ext cx="249438" cy="263349"/>
              </a:xfrm>
              <a:custGeom>
                <a:rect b="b" l="l" r="r" t="t"/>
                <a:pathLst>
                  <a:path extrusionOk="0" h="5240" w="4998">
                    <a:moveTo>
                      <a:pt x="2416" y="1"/>
                    </a:moveTo>
                    <a:cubicBezTo>
                      <a:pt x="1636" y="1"/>
                      <a:pt x="908" y="448"/>
                      <a:pt x="595" y="1178"/>
                    </a:cubicBezTo>
                    <a:cubicBezTo>
                      <a:pt x="1" y="2565"/>
                      <a:pt x="734" y="5239"/>
                      <a:pt x="2534" y="5239"/>
                    </a:cubicBezTo>
                    <a:cubicBezTo>
                      <a:pt x="2764" y="5239"/>
                      <a:pt x="3012" y="5196"/>
                      <a:pt x="3276" y="5100"/>
                    </a:cubicBezTo>
                    <a:cubicBezTo>
                      <a:pt x="4997" y="4479"/>
                      <a:pt x="4774" y="706"/>
                      <a:pt x="3086" y="111"/>
                    </a:cubicBezTo>
                    <a:cubicBezTo>
                      <a:pt x="3069" y="111"/>
                      <a:pt x="3061" y="102"/>
                      <a:pt x="3053" y="102"/>
                    </a:cubicBezTo>
                    <a:cubicBezTo>
                      <a:pt x="2841" y="34"/>
                      <a:pt x="2627" y="1"/>
                      <a:pt x="24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3"/>
              <p:cNvSpPr/>
              <p:nvPr/>
            </p:nvSpPr>
            <p:spPr>
              <a:xfrm>
                <a:off x="6894886" y="1279343"/>
                <a:ext cx="30993" cy="46237"/>
              </a:xfrm>
              <a:custGeom>
                <a:rect b="b" l="l" r="r" t="t"/>
                <a:pathLst>
                  <a:path extrusionOk="0" h="920" w="621">
                    <a:moveTo>
                      <a:pt x="407" y="1"/>
                    </a:moveTo>
                    <a:cubicBezTo>
                      <a:pt x="338" y="1"/>
                      <a:pt x="268" y="32"/>
                      <a:pt x="240" y="92"/>
                    </a:cubicBezTo>
                    <a:cubicBezTo>
                      <a:pt x="224" y="125"/>
                      <a:pt x="207" y="183"/>
                      <a:pt x="182" y="208"/>
                    </a:cubicBezTo>
                    <a:cubicBezTo>
                      <a:pt x="149" y="249"/>
                      <a:pt x="108" y="291"/>
                      <a:pt x="83" y="349"/>
                    </a:cubicBezTo>
                    <a:cubicBezTo>
                      <a:pt x="33" y="464"/>
                      <a:pt x="0" y="597"/>
                      <a:pt x="33" y="721"/>
                    </a:cubicBezTo>
                    <a:cubicBezTo>
                      <a:pt x="58" y="837"/>
                      <a:pt x="174" y="920"/>
                      <a:pt x="290" y="920"/>
                    </a:cubicBezTo>
                    <a:cubicBezTo>
                      <a:pt x="422" y="920"/>
                      <a:pt x="513" y="837"/>
                      <a:pt x="555" y="721"/>
                    </a:cubicBezTo>
                    <a:cubicBezTo>
                      <a:pt x="621" y="572"/>
                      <a:pt x="571" y="398"/>
                      <a:pt x="596" y="241"/>
                    </a:cubicBezTo>
                    <a:cubicBezTo>
                      <a:pt x="613" y="158"/>
                      <a:pt x="588" y="76"/>
                      <a:pt x="505" y="26"/>
                    </a:cubicBezTo>
                    <a:cubicBezTo>
                      <a:pt x="477" y="9"/>
                      <a:pt x="442" y="1"/>
                      <a:pt x="407"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3"/>
              <p:cNvSpPr/>
              <p:nvPr/>
            </p:nvSpPr>
            <p:spPr>
              <a:xfrm>
                <a:off x="6794871" y="1420566"/>
                <a:ext cx="42920" cy="60259"/>
              </a:xfrm>
              <a:custGeom>
                <a:rect b="b" l="l" r="r" t="t"/>
                <a:pathLst>
                  <a:path extrusionOk="0" h="1199" w="860">
                    <a:moveTo>
                      <a:pt x="177" y="1"/>
                    </a:moveTo>
                    <a:cubicBezTo>
                      <a:pt x="91" y="1"/>
                      <a:pt x="0" y="92"/>
                      <a:pt x="52" y="195"/>
                    </a:cubicBezTo>
                    <a:cubicBezTo>
                      <a:pt x="217" y="517"/>
                      <a:pt x="366" y="840"/>
                      <a:pt x="573" y="1138"/>
                    </a:cubicBezTo>
                    <a:cubicBezTo>
                      <a:pt x="600" y="1181"/>
                      <a:pt x="640" y="1198"/>
                      <a:pt x="680" y="1198"/>
                    </a:cubicBezTo>
                    <a:cubicBezTo>
                      <a:pt x="771" y="1198"/>
                      <a:pt x="860" y="1106"/>
                      <a:pt x="796" y="1014"/>
                    </a:cubicBezTo>
                    <a:cubicBezTo>
                      <a:pt x="589" y="708"/>
                      <a:pt x="440" y="385"/>
                      <a:pt x="275" y="62"/>
                    </a:cubicBezTo>
                    <a:cubicBezTo>
                      <a:pt x="252" y="19"/>
                      <a:pt x="215" y="1"/>
                      <a:pt x="177"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3"/>
              <p:cNvSpPr/>
              <p:nvPr/>
            </p:nvSpPr>
            <p:spPr>
              <a:xfrm>
                <a:off x="6848372" y="1496254"/>
                <a:ext cx="53102" cy="29501"/>
              </a:xfrm>
              <a:custGeom>
                <a:rect b="b" l="l" r="r" t="t"/>
                <a:pathLst>
                  <a:path extrusionOk="0" h="587" w="1064">
                    <a:moveTo>
                      <a:pt x="190" y="0"/>
                    </a:moveTo>
                    <a:cubicBezTo>
                      <a:pt x="88" y="0"/>
                      <a:pt x="0" y="130"/>
                      <a:pt x="97" y="219"/>
                    </a:cubicBezTo>
                    <a:cubicBezTo>
                      <a:pt x="303" y="410"/>
                      <a:pt x="568" y="525"/>
                      <a:pt x="841" y="583"/>
                    </a:cubicBezTo>
                    <a:cubicBezTo>
                      <a:pt x="852" y="585"/>
                      <a:pt x="861" y="586"/>
                      <a:pt x="871" y="586"/>
                    </a:cubicBezTo>
                    <a:cubicBezTo>
                      <a:pt x="1014" y="586"/>
                      <a:pt x="1063" y="366"/>
                      <a:pt x="916" y="335"/>
                    </a:cubicBezTo>
                    <a:cubicBezTo>
                      <a:pt x="676" y="285"/>
                      <a:pt x="461" y="203"/>
                      <a:pt x="279" y="37"/>
                    </a:cubicBezTo>
                    <a:cubicBezTo>
                      <a:pt x="251" y="11"/>
                      <a:pt x="220" y="0"/>
                      <a:pt x="190"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3"/>
              <p:cNvSpPr/>
              <p:nvPr/>
            </p:nvSpPr>
            <p:spPr>
              <a:xfrm>
                <a:off x="6799463" y="1348397"/>
                <a:ext cx="17268" cy="34778"/>
              </a:xfrm>
              <a:custGeom>
                <a:rect b="b" l="l" r="r" t="t"/>
                <a:pathLst>
                  <a:path extrusionOk="0" h="692" w="346">
                    <a:moveTo>
                      <a:pt x="129" y="1"/>
                    </a:moveTo>
                    <a:cubicBezTo>
                      <a:pt x="65" y="1"/>
                      <a:pt x="1" y="42"/>
                      <a:pt x="1" y="125"/>
                    </a:cubicBezTo>
                    <a:cubicBezTo>
                      <a:pt x="1" y="290"/>
                      <a:pt x="9" y="447"/>
                      <a:pt x="59" y="605"/>
                    </a:cubicBezTo>
                    <a:cubicBezTo>
                      <a:pt x="81" y="666"/>
                      <a:pt x="132" y="692"/>
                      <a:pt x="184" y="692"/>
                    </a:cubicBezTo>
                    <a:cubicBezTo>
                      <a:pt x="264" y="692"/>
                      <a:pt x="346" y="626"/>
                      <a:pt x="315" y="530"/>
                    </a:cubicBezTo>
                    <a:cubicBezTo>
                      <a:pt x="266" y="398"/>
                      <a:pt x="257" y="265"/>
                      <a:pt x="257" y="125"/>
                    </a:cubicBezTo>
                    <a:cubicBezTo>
                      <a:pt x="257" y="42"/>
                      <a:pt x="193" y="1"/>
                      <a:pt x="129"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33"/>
            <p:cNvGrpSpPr/>
            <p:nvPr/>
          </p:nvGrpSpPr>
          <p:grpSpPr>
            <a:xfrm rot="-1800078">
              <a:off x="7803896" y="1382036"/>
              <a:ext cx="365737" cy="390122"/>
              <a:chOff x="363475" y="1659425"/>
              <a:chExt cx="252800" cy="273725"/>
            </a:xfrm>
          </p:grpSpPr>
          <p:sp>
            <p:nvSpPr>
              <p:cNvPr id="2413" name="Google Shape;2413;p33"/>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3"/>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3"/>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3"/>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3"/>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3"/>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3"/>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3"/>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3"/>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3"/>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3"/>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 name="Google Shape;2424;p33"/>
            <p:cNvGrpSpPr/>
            <p:nvPr/>
          </p:nvGrpSpPr>
          <p:grpSpPr>
            <a:xfrm>
              <a:off x="7151736" y="539390"/>
              <a:ext cx="731534" cy="668806"/>
              <a:chOff x="7151736" y="539390"/>
              <a:chExt cx="731534" cy="668806"/>
            </a:xfrm>
          </p:grpSpPr>
          <p:sp>
            <p:nvSpPr>
              <p:cNvPr id="2425" name="Google Shape;2425;p33"/>
              <p:cNvSpPr/>
              <p:nvPr/>
            </p:nvSpPr>
            <p:spPr>
              <a:xfrm>
                <a:off x="7258394" y="655873"/>
                <a:ext cx="583179" cy="552323"/>
              </a:xfrm>
              <a:custGeom>
                <a:rect b="b" l="l" r="r" t="t"/>
                <a:pathLst>
                  <a:path extrusionOk="0" h="10536" w="11105">
                    <a:moveTo>
                      <a:pt x="9279" y="1"/>
                    </a:moveTo>
                    <a:cubicBezTo>
                      <a:pt x="9256" y="1"/>
                      <a:pt x="9233" y="2"/>
                      <a:pt x="9210" y="3"/>
                    </a:cubicBezTo>
                    <a:cubicBezTo>
                      <a:pt x="8432" y="53"/>
                      <a:pt x="8026" y="640"/>
                      <a:pt x="7637" y="1228"/>
                    </a:cubicBezTo>
                    <a:cubicBezTo>
                      <a:pt x="7215" y="1873"/>
                      <a:pt x="6702" y="2477"/>
                      <a:pt x="6231" y="3098"/>
                    </a:cubicBezTo>
                    <a:cubicBezTo>
                      <a:pt x="5188" y="4479"/>
                      <a:pt x="3840" y="5630"/>
                      <a:pt x="2814" y="7028"/>
                    </a:cubicBezTo>
                    <a:cubicBezTo>
                      <a:pt x="2416" y="7574"/>
                      <a:pt x="2135" y="7971"/>
                      <a:pt x="1606" y="8426"/>
                    </a:cubicBezTo>
                    <a:cubicBezTo>
                      <a:pt x="1010" y="8939"/>
                      <a:pt x="637" y="9609"/>
                      <a:pt x="100" y="10139"/>
                    </a:cubicBezTo>
                    <a:cubicBezTo>
                      <a:pt x="75" y="10155"/>
                      <a:pt x="58" y="10189"/>
                      <a:pt x="50" y="10222"/>
                    </a:cubicBezTo>
                    <a:cubicBezTo>
                      <a:pt x="0" y="10346"/>
                      <a:pt x="83" y="10462"/>
                      <a:pt x="191" y="10495"/>
                    </a:cubicBezTo>
                    <a:cubicBezTo>
                      <a:pt x="199" y="10495"/>
                      <a:pt x="207" y="10503"/>
                      <a:pt x="215" y="10503"/>
                    </a:cubicBezTo>
                    <a:cubicBezTo>
                      <a:pt x="224" y="10503"/>
                      <a:pt x="232" y="10511"/>
                      <a:pt x="249" y="10511"/>
                    </a:cubicBezTo>
                    <a:cubicBezTo>
                      <a:pt x="406" y="10528"/>
                      <a:pt x="562" y="10536"/>
                      <a:pt x="717" y="10536"/>
                    </a:cubicBezTo>
                    <a:cubicBezTo>
                      <a:pt x="2972" y="10536"/>
                      <a:pt x="4955" y="8854"/>
                      <a:pt x="6496" y="7367"/>
                    </a:cubicBezTo>
                    <a:cubicBezTo>
                      <a:pt x="7257" y="6639"/>
                      <a:pt x="7977" y="5861"/>
                      <a:pt x="8738" y="5125"/>
                    </a:cubicBezTo>
                    <a:cubicBezTo>
                      <a:pt x="9433" y="4455"/>
                      <a:pt x="10178" y="3751"/>
                      <a:pt x="10616" y="2882"/>
                    </a:cubicBezTo>
                    <a:cubicBezTo>
                      <a:pt x="10914" y="2295"/>
                      <a:pt x="11104" y="1559"/>
                      <a:pt x="10724" y="955"/>
                    </a:cubicBezTo>
                    <a:cubicBezTo>
                      <a:pt x="10437" y="493"/>
                      <a:pt x="9867" y="1"/>
                      <a:pt x="92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3"/>
              <p:cNvSpPr/>
              <p:nvPr/>
            </p:nvSpPr>
            <p:spPr>
              <a:xfrm>
                <a:off x="7708972" y="539443"/>
                <a:ext cx="174297" cy="202403"/>
              </a:xfrm>
              <a:custGeom>
                <a:rect b="b" l="l" r="r" t="t"/>
                <a:pathLst>
                  <a:path extrusionOk="0" h="3861" w="3319">
                    <a:moveTo>
                      <a:pt x="3065" y="0"/>
                    </a:moveTo>
                    <a:cubicBezTo>
                      <a:pt x="2981" y="0"/>
                      <a:pt x="2897" y="45"/>
                      <a:pt x="2864" y="147"/>
                    </a:cubicBezTo>
                    <a:cubicBezTo>
                      <a:pt x="2682" y="702"/>
                      <a:pt x="2433" y="1273"/>
                      <a:pt x="2102" y="1794"/>
                    </a:cubicBezTo>
                    <a:cubicBezTo>
                      <a:pt x="2069" y="1777"/>
                      <a:pt x="2036" y="1761"/>
                      <a:pt x="2003" y="1752"/>
                    </a:cubicBezTo>
                    <a:cubicBezTo>
                      <a:pt x="1952" y="1740"/>
                      <a:pt x="1895" y="1734"/>
                      <a:pt x="1833" y="1734"/>
                    </a:cubicBezTo>
                    <a:cubicBezTo>
                      <a:pt x="1211" y="1734"/>
                      <a:pt x="108" y="2343"/>
                      <a:pt x="17" y="2878"/>
                    </a:cubicBezTo>
                    <a:cubicBezTo>
                      <a:pt x="1" y="3018"/>
                      <a:pt x="75" y="3134"/>
                      <a:pt x="224" y="3143"/>
                    </a:cubicBezTo>
                    <a:cubicBezTo>
                      <a:pt x="254" y="3144"/>
                      <a:pt x="284" y="3145"/>
                      <a:pt x="314" y="3145"/>
                    </a:cubicBezTo>
                    <a:cubicBezTo>
                      <a:pt x="461" y="3145"/>
                      <a:pt x="599" y="3127"/>
                      <a:pt x="737" y="3093"/>
                    </a:cubicBezTo>
                    <a:lnTo>
                      <a:pt x="737" y="3093"/>
                    </a:lnTo>
                    <a:cubicBezTo>
                      <a:pt x="646" y="3250"/>
                      <a:pt x="572" y="3424"/>
                      <a:pt x="522" y="3606"/>
                    </a:cubicBezTo>
                    <a:cubicBezTo>
                      <a:pt x="483" y="3756"/>
                      <a:pt x="599" y="3860"/>
                      <a:pt x="727" y="3860"/>
                    </a:cubicBezTo>
                    <a:cubicBezTo>
                      <a:pt x="761" y="3860"/>
                      <a:pt x="795" y="3853"/>
                      <a:pt x="828" y="3838"/>
                    </a:cubicBezTo>
                    <a:cubicBezTo>
                      <a:pt x="1209" y="3672"/>
                      <a:pt x="1498" y="3416"/>
                      <a:pt x="1763" y="3118"/>
                    </a:cubicBezTo>
                    <a:cubicBezTo>
                      <a:pt x="1771" y="3283"/>
                      <a:pt x="1788" y="3440"/>
                      <a:pt x="1804" y="3606"/>
                    </a:cubicBezTo>
                    <a:cubicBezTo>
                      <a:pt x="1820" y="3700"/>
                      <a:pt x="1919" y="3755"/>
                      <a:pt x="2012" y="3755"/>
                    </a:cubicBezTo>
                    <a:cubicBezTo>
                      <a:pt x="2066" y="3755"/>
                      <a:pt x="2119" y="3736"/>
                      <a:pt x="2152" y="3697"/>
                    </a:cubicBezTo>
                    <a:cubicBezTo>
                      <a:pt x="2442" y="3366"/>
                      <a:pt x="2640" y="2563"/>
                      <a:pt x="2409" y="2092"/>
                    </a:cubicBezTo>
                    <a:cubicBezTo>
                      <a:pt x="2781" y="1521"/>
                      <a:pt x="3062" y="884"/>
                      <a:pt x="3269" y="255"/>
                    </a:cubicBezTo>
                    <a:cubicBezTo>
                      <a:pt x="3319" y="101"/>
                      <a:pt x="3192" y="0"/>
                      <a:pt x="30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3"/>
              <p:cNvSpPr/>
              <p:nvPr/>
            </p:nvSpPr>
            <p:spPr>
              <a:xfrm>
                <a:off x="7744525" y="762134"/>
                <a:ext cx="58712" cy="58713"/>
              </a:xfrm>
              <a:custGeom>
                <a:rect b="b" l="l" r="r" t="t"/>
                <a:pathLst>
                  <a:path extrusionOk="0" h="1120" w="1118">
                    <a:moveTo>
                      <a:pt x="875" y="1"/>
                    </a:moveTo>
                    <a:cubicBezTo>
                      <a:pt x="829" y="1"/>
                      <a:pt x="783" y="17"/>
                      <a:pt x="747" y="53"/>
                    </a:cubicBezTo>
                    <a:cubicBezTo>
                      <a:pt x="565" y="243"/>
                      <a:pt x="358" y="409"/>
                      <a:pt x="184" y="607"/>
                    </a:cubicBezTo>
                    <a:cubicBezTo>
                      <a:pt x="1" y="805"/>
                      <a:pt x="164" y="1119"/>
                      <a:pt x="388" y="1119"/>
                    </a:cubicBezTo>
                    <a:cubicBezTo>
                      <a:pt x="437" y="1119"/>
                      <a:pt x="488" y="1104"/>
                      <a:pt x="540" y="1071"/>
                    </a:cubicBezTo>
                    <a:cubicBezTo>
                      <a:pt x="830" y="872"/>
                      <a:pt x="962" y="566"/>
                      <a:pt x="1070" y="243"/>
                    </a:cubicBezTo>
                    <a:cubicBezTo>
                      <a:pt x="1118" y="111"/>
                      <a:pt x="996" y="1"/>
                      <a:pt x="875" y="1"/>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3"/>
              <p:cNvSpPr/>
              <p:nvPr/>
            </p:nvSpPr>
            <p:spPr>
              <a:xfrm>
                <a:off x="7651364" y="863466"/>
                <a:ext cx="68690" cy="65423"/>
              </a:xfrm>
              <a:custGeom>
                <a:rect b="b" l="l" r="r" t="t"/>
                <a:pathLst>
                  <a:path extrusionOk="0" h="1248" w="1308">
                    <a:moveTo>
                      <a:pt x="1020" y="1"/>
                    </a:moveTo>
                    <a:cubicBezTo>
                      <a:pt x="957" y="1"/>
                      <a:pt x="896" y="32"/>
                      <a:pt x="858" y="106"/>
                    </a:cubicBezTo>
                    <a:cubicBezTo>
                      <a:pt x="692" y="428"/>
                      <a:pt x="444" y="677"/>
                      <a:pt x="171" y="900"/>
                    </a:cubicBezTo>
                    <a:cubicBezTo>
                      <a:pt x="1" y="1037"/>
                      <a:pt x="152" y="1247"/>
                      <a:pt x="324" y="1247"/>
                    </a:cubicBezTo>
                    <a:cubicBezTo>
                      <a:pt x="370" y="1247"/>
                      <a:pt x="417" y="1233"/>
                      <a:pt x="461" y="1198"/>
                    </a:cubicBezTo>
                    <a:cubicBezTo>
                      <a:pt x="767" y="950"/>
                      <a:pt x="1040" y="668"/>
                      <a:pt x="1222" y="321"/>
                    </a:cubicBezTo>
                    <a:cubicBezTo>
                      <a:pt x="1308" y="155"/>
                      <a:pt x="1160" y="1"/>
                      <a:pt x="1020"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3"/>
              <p:cNvSpPr/>
              <p:nvPr/>
            </p:nvSpPr>
            <p:spPr>
              <a:xfrm>
                <a:off x="7596433" y="936858"/>
                <a:ext cx="60445" cy="54257"/>
              </a:xfrm>
              <a:custGeom>
                <a:rect b="b" l="l" r="r" t="t"/>
                <a:pathLst>
                  <a:path extrusionOk="0" h="1035" w="1151">
                    <a:moveTo>
                      <a:pt x="907" y="0"/>
                    </a:moveTo>
                    <a:cubicBezTo>
                      <a:pt x="854" y="0"/>
                      <a:pt x="802" y="19"/>
                      <a:pt x="770" y="63"/>
                    </a:cubicBezTo>
                    <a:cubicBezTo>
                      <a:pt x="596" y="286"/>
                      <a:pt x="365" y="468"/>
                      <a:pt x="141" y="642"/>
                    </a:cubicBezTo>
                    <a:cubicBezTo>
                      <a:pt x="50" y="708"/>
                      <a:pt x="1" y="824"/>
                      <a:pt x="67" y="931"/>
                    </a:cubicBezTo>
                    <a:cubicBezTo>
                      <a:pt x="101" y="989"/>
                      <a:pt x="180" y="1035"/>
                      <a:pt x="256" y="1035"/>
                    </a:cubicBezTo>
                    <a:cubicBezTo>
                      <a:pt x="288" y="1035"/>
                      <a:pt x="321" y="1026"/>
                      <a:pt x="348" y="1006"/>
                    </a:cubicBezTo>
                    <a:cubicBezTo>
                      <a:pt x="605" y="807"/>
                      <a:pt x="869" y="609"/>
                      <a:pt x="1060" y="352"/>
                    </a:cubicBezTo>
                    <a:cubicBezTo>
                      <a:pt x="1134" y="270"/>
                      <a:pt x="1151" y="145"/>
                      <a:pt x="1060" y="63"/>
                    </a:cubicBezTo>
                    <a:cubicBezTo>
                      <a:pt x="1025" y="24"/>
                      <a:pt x="965" y="0"/>
                      <a:pt x="907" y="0"/>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3"/>
              <p:cNvSpPr/>
              <p:nvPr/>
            </p:nvSpPr>
            <p:spPr>
              <a:xfrm>
                <a:off x="7368045" y="1112316"/>
                <a:ext cx="104557" cy="59866"/>
              </a:xfrm>
              <a:custGeom>
                <a:rect b="b" l="l" r="r" t="t"/>
                <a:pathLst>
                  <a:path extrusionOk="0" h="1142" w="1991">
                    <a:moveTo>
                      <a:pt x="1685" y="1"/>
                    </a:moveTo>
                    <a:cubicBezTo>
                      <a:pt x="1638" y="1"/>
                      <a:pt x="1589" y="18"/>
                      <a:pt x="1545" y="58"/>
                    </a:cubicBezTo>
                    <a:cubicBezTo>
                      <a:pt x="1181" y="414"/>
                      <a:pt x="734" y="621"/>
                      <a:pt x="237" y="737"/>
                    </a:cubicBezTo>
                    <a:cubicBezTo>
                      <a:pt x="0" y="790"/>
                      <a:pt x="74" y="1141"/>
                      <a:pt x="296" y="1141"/>
                    </a:cubicBezTo>
                    <a:cubicBezTo>
                      <a:pt x="314" y="1141"/>
                      <a:pt x="333" y="1139"/>
                      <a:pt x="353" y="1134"/>
                    </a:cubicBezTo>
                    <a:cubicBezTo>
                      <a:pt x="916" y="1002"/>
                      <a:pt x="1421" y="762"/>
                      <a:pt x="1843" y="356"/>
                    </a:cubicBezTo>
                    <a:cubicBezTo>
                      <a:pt x="1990" y="208"/>
                      <a:pt x="1849" y="1"/>
                      <a:pt x="168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3"/>
              <p:cNvSpPr/>
              <p:nvPr/>
            </p:nvSpPr>
            <p:spPr>
              <a:xfrm>
                <a:off x="7151736" y="666253"/>
                <a:ext cx="234900" cy="409210"/>
              </a:xfrm>
              <a:custGeom>
                <a:rect b="b" l="l" r="r" t="t"/>
                <a:pathLst>
                  <a:path extrusionOk="0" h="7806" w="4473">
                    <a:moveTo>
                      <a:pt x="3056" y="1"/>
                    </a:moveTo>
                    <a:cubicBezTo>
                      <a:pt x="2691" y="1"/>
                      <a:pt x="2398" y="252"/>
                      <a:pt x="2172" y="525"/>
                    </a:cubicBezTo>
                    <a:cubicBezTo>
                      <a:pt x="1403" y="1485"/>
                      <a:pt x="1063" y="2850"/>
                      <a:pt x="765" y="4017"/>
                    </a:cubicBezTo>
                    <a:cubicBezTo>
                      <a:pt x="476" y="5134"/>
                      <a:pt x="244" y="6259"/>
                      <a:pt x="54" y="7384"/>
                    </a:cubicBezTo>
                    <a:cubicBezTo>
                      <a:pt x="1" y="7697"/>
                      <a:pt x="84" y="7805"/>
                      <a:pt x="221" y="7805"/>
                    </a:cubicBezTo>
                    <a:cubicBezTo>
                      <a:pt x="446" y="7805"/>
                      <a:pt x="818" y="7514"/>
                      <a:pt x="972" y="7359"/>
                    </a:cubicBezTo>
                    <a:cubicBezTo>
                      <a:pt x="1345" y="6987"/>
                      <a:pt x="1642" y="6549"/>
                      <a:pt x="1949" y="6118"/>
                    </a:cubicBezTo>
                    <a:cubicBezTo>
                      <a:pt x="2569" y="5258"/>
                      <a:pt x="3132" y="4339"/>
                      <a:pt x="3579" y="3363"/>
                    </a:cubicBezTo>
                    <a:cubicBezTo>
                      <a:pt x="3926" y="2602"/>
                      <a:pt x="4472" y="1402"/>
                      <a:pt x="4034" y="566"/>
                    </a:cubicBezTo>
                    <a:cubicBezTo>
                      <a:pt x="3852" y="227"/>
                      <a:pt x="3504" y="28"/>
                      <a:pt x="3124" y="4"/>
                    </a:cubicBezTo>
                    <a:cubicBezTo>
                      <a:pt x="3101" y="2"/>
                      <a:pt x="3078" y="1"/>
                      <a:pt x="30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3"/>
              <p:cNvSpPr/>
              <p:nvPr/>
            </p:nvSpPr>
            <p:spPr>
              <a:xfrm>
                <a:off x="7305552" y="757940"/>
                <a:ext cx="38493" cy="60967"/>
              </a:xfrm>
              <a:custGeom>
                <a:rect b="b" l="l" r="r" t="t"/>
                <a:pathLst>
                  <a:path extrusionOk="0" h="1163" w="733">
                    <a:moveTo>
                      <a:pt x="538" y="0"/>
                    </a:moveTo>
                    <a:cubicBezTo>
                      <a:pt x="468" y="0"/>
                      <a:pt x="398" y="34"/>
                      <a:pt x="368" y="108"/>
                    </a:cubicBezTo>
                    <a:cubicBezTo>
                      <a:pt x="286" y="331"/>
                      <a:pt x="161" y="547"/>
                      <a:pt x="70" y="778"/>
                    </a:cubicBezTo>
                    <a:cubicBezTo>
                      <a:pt x="0" y="976"/>
                      <a:pt x="173" y="1162"/>
                      <a:pt x="344" y="1162"/>
                    </a:cubicBezTo>
                    <a:cubicBezTo>
                      <a:pt x="416" y="1162"/>
                      <a:pt x="488" y="1130"/>
                      <a:pt x="542" y="1051"/>
                    </a:cubicBezTo>
                    <a:cubicBezTo>
                      <a:pt x="732" y="778"/>
                      <a:pt x="732" y="472"/>
                      <a:pt x="716" y="149"/>
                    </a:cubicBezTo>
                    <a:cubicBezTo>
                      <a:pt x="711" y="53"/>
                      <a:pt x="625" y="0"/>
                      <a:pt x="538" y="0"/>
                    </a:cubicBezTo>
                    <a:close/>
                  </a:path>
                </a:pathLst>
              </a:custGeom>
              <a:solidFill>
                <a:srgbClr val="FFFFF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3"/>
              <p:cNvSpPr/>
              <p:nvPr/>
            </p:nvSpPr>
            <p:spPr>
              <a:xfrm>
                <a:off x="7253615" y="539390"/>
                <a:ext cx="123463" cy="212311"/>
              </a:xfrm>
              <a:custGeom>
                <a:rect b="b" l="l" r="r" t="t"/>
                <a:pathLst>
                  <a:path extrusionOk="0" h="4050" w="2351">
                    <a:moveTo>
                      <a:pt x="2158" y="0"/>
                    </a:moveTo>
                    <a:cubicBezTo>
                      <a:pt x="2061" y="0"/>
                      <a:pt x="1961" y="62"/>
                      <a:pt x="1953" y="190"/>
                    </a:cubicBezTo>
                    <a:cubicBezTo>
                      <a:pt x="1928" y="736"/>
                      <a:pt x="1837" y="1307"/>
                      <a:pt x="1663" y="1853"/>
                    </a:cubicBezTo>
                    <a:cubicBezTo>
                      <a:pt x="1630" y="1844"/>
                      <a:pt x="1597" y="1844"/>
                      <a:pt x="1556" y="1844"/>
                    </a:cubicBezTo>
                    <a:cubicBezTo>
                      <a:pt x="1026" y="1844"/>
                      <a:pt x="0" y="2779"/>
                      <a:pt x="50" y="3326"/>
                    </a:cubicBezTo>
                    <a:cubicBezTo>
                      <a:pt x="64" y="3439"/>
                      <a:pt x="140" y="3523"/>
                      <a:pt x="245" y="3523"/>
                    </a:cubicBezTo>
                    <a:cubicBezTo>
                      <a:pt x="262" y="3523"/>
                      <a:pt x="280" y="3520"/>
                      <a:pt x="298" y="3516"/>
                    </a:cubicBezTo>
                    <a:cubicBezTo>
                      <a:pt x="464" y="3483"/>
                      <a:pt x="613" y="3425"/>
                      <a:pt x="745" y="3342"/>
                    </a:cubicBezTo>
                    <a:lnTo>
                      <a:pt x="745" y="3342"/>
                    </a:lnTo>
                    <a:cubicBezTo>
                      <a:pt x="712" y="3516"/>
                      <a:pt x="679" y="3681"/>
                      <a:pt x="679" y="3863"/>
                    </a:cubicBezTo>
                    <a:cubicBezTo>
                      <a:pt x="679" y="3984"/>
                      <a:pt x="769" y="4050"/>
                      <a:pt x="866" y="4050"/>
                    </a:cubicBezTo>
                    <a:cubicBezTo>
                      <a:pt x="916" y="4050"/>
                      <a:pt x="968" y="4032"/>
                      <a:pt x="1010" y="3996"/>
                    </a:cubicBezTo>
                    <a:cubicBezTo>
                      <a:pt x="1308" y="3756"/>
                      <a:pt x="1515" y="3458"/>
                      <a:pt x="1672" y="3127"/>
                    </a:cubicBezTo>
                    <a:cubicBezTo>
                      <a:pt x="1721" y="3268"/>
                      <a:pt x="1771" y="3408"/>
                      <a:pt x="1829" y="3549"/>
                    </a:cubicBezTo>
                    <a:cubicBezTo>
                      <a:pt x="1857" y="3614"/>
                      <a:pt x="1926" y="3645"/>
                      <a:pt x="1995" y="3645"/>
                    </a:cubicBezTo>
                    <a:cubicBezTo>
                      <a:pt x="2067" y="3645"/>
                      <a:pt x="2139" y="3612"/>
                      <a:pt x="2168" y="3549"/>
                    </a:cubicBezTo>
                    <a:cubicBezTo>
                      <a:pt x="2350" y="3185"/>
                      <a:pt x="2334" y="2415"/>
                      <a:pt x="2011" y="2051"/>
                    </a:cubicBezTo>
                    <a:cubicBezTo>
                      <a:pt x="2210" y="1447"/>
                      <a:pt x="2309" y="802"/>
                      <a:pt x="2342" y="190"/>
                    </a:cubicBezTo>
                    <a:cubicBezTo>
                      <a:pt x="2350" y="65"/>
                      <a:pt x="2256" y="0"/>
                      <a:pt x="21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3"/>
              <p:cNvSpPr/>
              <p:nvPr/>
            </p:nvSpPr>
            <p:spPr>
              <a:xfrm>
                <a:off x="7234027" y="934341"/>
                <a:ext cx="40489" cy="39736"/>
              </a:xfrm>
              <a:custGeom>
                <a:rect b="b" l="l" r="r" t="t"/>
                <a:pathLst>
                  <a:path extrusionOk="0" h="758" w="771">
                    <a:moveTo>
                      <a:pt x="545" y="1"/>
                    </a:moveTo>
                    <a:cubicBezTo>
                      <a:pt x="479" y="1"/>
                      <a:pt x="413" y="38"/>
                      <a:pt x="373" y="94"/>
                    </a:cubicBezTo>
                    <a:cubicBezTo>
                      <a:pt x="349" y="135"/>
                      <a:pt x="324" y="177"/>
                      <a:pt x="299" y="210"/>
                    </a:cubicBezTo>
                    <a:cubicBezTo>
                      <a:pt x="291" y="226"/>
                      <a:pt x="274" y="243"/>
                      <a:pt x="266" y="260"/>
                    </a:cubicBezTo>
                    <a:cubicBezTo>
                      <a:pt x="256" y="270"/>
                      <a:pt x="252" y="277"/>
                      <a:pt x="254" y="277"/>
                    </a:cubicBezTo>
                    <a:cubicBezTo>
                      <a:pt x="256" y="277"/>
                      <a:pt x="259" y="274"/>
                      <a:pt x="266" y="268"/>
                    </a:cubicBezTo>
                    <a:lnTo>
                      <a:pt x="266" y="268"/>
                    </a:lnTo>
                    <a:cubicBezTo>
                      <a:pt x="224" y="318"/>
                      <a:pt x="175" y="367"/>
                      <a:pt x="133" y="392"/>
                    </a:cubicBezTo>
                    <a:cubicBezTo>
                      <a:pt x="42" y="450"/>
                      <a:pt x="1" y="566"/>
                      <a:pt x="59" y="657"/>
                    </a:cubicBezTo>
                    <a:cubicBezTo>
                      <a:pt x="98" y="719"/>
                      <a:pt x="169" y="758"/>
                      <a:pt x="239" y="758"/>
                    </a:cubicBezTo>
                    <a:cubicBezTo>
                      <a:pt x="271" y="758"/>
                      <a:pt x="303" y="750"/>
                      <a:pt x="332" y="731"/>
                    </a:cubicBezTo>
                    <a:cubicBezTo>
                      <a:pt x="497" y="615"/>
                      <a:pt x="597" y="458"/>
                      <a:pt x="713" y="293"/>
                    </a:cubicBezTo>
                    <a:cubicBezTo>
                      <a:pt x="770" y="210"/>
                      <a:pt x="729" y="78"/>
                      <a:pt x="638" y="28"/>
                    </a:cubicBezTo>
                    <a:cubicBezTo>
                      <a:pt x="609" y="9"/>
                      <a:pt x="577" y="1"/>
                      <a:pt x="545" y="1"/>
                    </a:cubicBezTo>
                    <a:close/>
                  </a:path>
                </a:pathLst>
              </a:custGeom>
              <a:solidFill>
                <a:srgbClr val="72363D">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33"/>
            <p:cNvGrpSpPr/>
            <p:nvPr/>
          </p:nvGrpSpPr>
          <p:grpSpPr>
            <a:xfrm rot="1799959">
              <a:off x="6940129" y="4148680"/>
              <a:ext cx="365759" cy="390122"/>
              <a:chOff x="363475" y="1659425"/>
              <a:chExt cx="252800" cy="273725"/>
            </a:xfrm>
          </p:grpSpPr>
          <p:sp>
            <p:nvSpPr>
              <p:cNvPr id="2436" name="Google Shape;2436;p33"/>
              <p:cNvSpPr/>
              <p:nvPr/>
            </p:nvSpPr>
            <p:spPr>
              <a:xfrm>
                <a:off x="363475" y="1659425"/>
                <a:ext cx="252800" cy="193350"/>
              </a:xfrm>
              <a:custGeom>
                <a:rect b="b" l="l" r="r" t="t"/>
                <a:pathLst>
                  <a:path extrusionOk="0" h="7734" w="10112">
                    <a:moveTo>
                      <a:pt x="5114" y="1"/>
                    </a:moveTo>
                    <a:cubicBezTo>
                      <a:pt x="4370" y="1"/>
                      <a:pt x="3627" y="109"/>
                      <a:pt x="2938" y="316"/>
                    </a:cubicBezTo>
                    <a:cubicBezTo>
                      <a:pt x="1332" y="796"/>
                      <a:pt x="257" y="2244"/>
                      <a:pt x="166" y="3907"/>
                    </a:cubicBezTo>
                    <a:cubicBezTo>
                      <a:pt x="1" y="6725"/>
                      <a:pt x="2987" y="7733"/>
                      <a:pt x="5459" y="7733"/>
                    </a:cubicBezTo>
                    <a:cubicBezTo>
                      <a:pt x="5963" y="7733"/>
                      <a:pt x="6446" y="7691"/>
                      <a:pt x="6876" y="7614"/>
                    </a:cubicBezTo>
                    <a:cubicBezTo>
                      <a:pt x="8539" y="7283"/>
                      <a:pt x="9755" y="5992"/>
                      <a:pt x="9938" y="4296"/>
                    </a:cubicBezTo>
                    <a:cubicBezTo>
                      <a:pt x="10111" y="2699"/>
                      <a:pt x="9234" y="1127"/>
                      <a:pt x="7761" y="507"/>
                    </a:cubicBezTo>
                    <a:cubicBezTo>
                      <a:pt x="6944" y="164"/>
                      <a:pt x="6029" y="1"/>
                      <a:pt x="5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3"/>
              <p:cNvSpPr/>
              <p:nvPr/>
            </p:nvSpPr>
            <p:spPr>
              <a:xfrm>
                <a:off x="416950" y="1788950"/>
                <a:ext cx="57025" cy="52550"/>
              </a:xfrm>
              <a:custGeom>
                <a:rect b="b" l="l" r="r" t="t"/>
                <a:pathLst>
                  <a:path extrusionOk="0" h="2102" w="2281">
                    <a:moveTo>
                      <a:pt x="870" y="0"/>
                    </a:moveTo>
                    <a:cubicBezTo>
                      <a:pt x="404" y="0"/>
                      <a:pt x="0" y="291"/>
                      <a:pt x="29" y="969"/>
                    </a:cubicBezTo>
                    <a:cubicBezTo>
                      <a:pt x="46" y="1614"/>
                      <a:pt x="790" y="1970"/>
                      <a:pt x="1345" y="2077"/>
                    </a:cubicBezTo>
                    <a:cubicBezTo>
                      <a:pt x="1428" y="2094"/>
                      <a:pt x="1505" y="2102"/>
                      <a:pt x="1575" y="2102"/>
                    </a:cubicBezTo>
                    <a:cubicBezTo>
                      <a:pt x="2137" y="2102"/>
                      <a:pt x="2281" y="1598"/>
                      <a:pt x="2155" y="1002"/>
                    </a:cubicBezTo>
                    <a:cubicBezTo>
                      <a:pt x="2139" y="944"/>
                      <a:pt x="2122" y="886"/>
                      <a:pt x="2098" y="820"/>
                    </a:cubicBezTo>
                    <a:cubicBezTo>
                      <a:pt x="1892" y="308"/>
                      <a:pt x="1348" y="0"/>
                      <a:pt x="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3"/>
              <p:cNvSpPr/>
              <p:nvPr/>
            </p:nvSpPr>
            <p:spPr>
              <a:xfrm>
                <a:off x="507050" y="1785025"/>
                <a:ext cx="61725" cy="56975"/>
              </a:xfrm>
              <a:custGeom>
                <a:rect b="b" l="l" r="r" t="t"/>
                <a:pathLst>
                  <a:path extrusionOk="0" h="2279" w="2469">
                    <a:moveTo>
                      <a:pt x="1525" y="0"/>
                    </a:moveTo>
                    <a:cubicBezTo>
                      <a:pt x="1007" y="0"/>
                      <a:pt x="420" y="333"/>
                      <a:pt x="198" y="886"/>
                    </a:cubicBezTo>
                    <a:cubicBezTo>
                      <a:pt x="173" y="960"/>
                      <a:pt x="148" y="1026"/>
                      <a:pt x="140" y="1093"/>
                    </a:cubicBezTo>
                    <a:cubicBezTo>
                      <a:pt x="1" y="1738"/>
                      <a:pt x="154" y="2279"/>
                      <a:pt x="760" y="2279"/>
                    </a:cubicBezTo>
                    <a:cubicBezTo>
                      <a:pt x="838" y="2279"/>
                      <a:pt x="924" y="2270"/>
                      <a:pt x="1017" y="2251"/>
                    </a:cubicBezTo>
                    <a:cubicBezTo>
                      <a:pt x="1605" y="2135"/>
                      <a:pt x="2416" y="1746"/>
                      <a:pt x="2440" y="1051"/>
                    </a:cubicBezTo>
                    <a:cubicBezTo>
                      <a:pt x="2469" y="316"/>
                      <a:pt x="2030" y="0"/>
                      <a:pt x="1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3"/>
              <p:cNvSpPr/>
              <p:nvPr/>
            </p:nvSpPr>
            <p:spPr>
              <a:xfrm>
                <a:off x="458625" y="1786375"/>
                <a:ext cx="77800" cy="146775"/>
              </a:xfrm>
              <a:custGeom>
                <a:rect b="b" l="l" r="r" t="t"/>
                <a:pathLst>
                  <a:path extrusionOk="0" h="5871" w="3112">
                    <a:moveTo>
                      <a:pt x="1890" y="1"/>
                    </a:moveTo>
                    <a:cubicBezTo>
                      <a:pt x="1764" y="1"/>
                      <a:pt x="1629" y="105"/>
                      <a:pt x="1663" y="269"/>
                    </a:cubicBezTo>
                    <a:cubicBezTo>
                      <a:pt x="1672" y="269"/>
                      <a:pt x="1672" y="277"/>
                      <a:pt x="1672" y="286"/>
                    </a:cubicBezTo>
                    <a:lnTo>
                      <a:pt x="679" y="641"/>
                    </a:lnTo>
                    <a:cubicBezTo>
                      <a:pt x="646" y="553"/>
                      <a:pt x="560" y="509"/>
                      <a:pt x="476" y="509"/>
                    </a:cubicBezTo>
                    <a:cubicBezTo>
                      <a:pt x="370" y="509"/>
                      <a:pt x="265" y="578"/>
                      <a:pt x="265" y="716"/>
                    </a:cubicBezTo>
                    <a:cubicBezTo>
                      <a:pt x="265" y="2321"/>
                      <a:pt x="133" y="3926"/>
                      <a:pt x="9" y="5531"/>
                    </a:cubicBezTo>
                    <a:cubicBezTo>
                      <a:pt x="0" y="5647"/>
                      <a:pt x="116" y="5747"/>
                      <a:pt x="224" y="5747"/>
                    </a:cubicBezTo>
                    <a:cubicBezTo>
                      <a:pt x="1283" y="5747"/>
                      <a:pt x="1829" y="5862"/>
                      <a:pt x="2888" y="5871"/>
                    </a:cubicBezTo>
                    <a:cubicBezTo>
                      <a:pt x="3037" y="5871"/>
                      <a:pt x="3111" y="5738"/>
                      <a:pt x="3087" y="5606"/>
                    </a:cubicBezTo>
                    <a:cubicBezTo>
                      <a:pt x="2805" y="3728"/>
                      <a:pt x="2483" y="1998"/>
                      <a:pt x="2077" y="153"/>
                    </a:cubicBezTo>
                    <a:cubicBezTo>
                      <a:pt x="2054" y="47"/>
                      <a:pt x="1974" y="1"/>
                      <a:pt x="18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3"/>
              <p:cNvSpPr/>
              <p:nvPr/>
            </p:nvSpPr>
            <p:spPr>
              <a:xfrm>
                <a:off x="470625" y="1835500"/>
                <a:ext cx="5400" cy="20650"/>
              </a:xfrm>
              <a:custGeom>
                <a:rect b="b" l="l" r="r" t="t"/>
                <a:pathLst>
                  <a:path extrusionOk="0" h="826" w="216">
                    <a:moveTo>
                      <a:pt x="108" y="0"/>
                    </a:moveTo>
                    <a:cubicBezTo>
                      <a:pt x="54" y="0"/>
                      <a:pt x="0" y="33"/>
                      <a:pt x="0" y="100"/>
                    </a:cubicBezTo>
                    <a:cubicBezTo>
                      <a:pt x="0" y="306"/>
                      <a:pt x="0" y="513"/>
                      <a:pt x="0" y="720"/>
                    </a:cubicBezTo>
                    <a:cubicBezTo>
                      <a:pt x="0" y="790"/>
                      <a:pt x="54" y="826"/>
                      <a:pt x="108" y="826"/>
                    </a:cubicBezTo>
                    <a:cubicBezTo>
                      <a:pt x="162" y="826"/>
                      <a:pt x="215" y="790"/>
                      <a:pt x="215" y="720"/>
                    </a:cubicBezTo>
                    <a:lnTo>
                      <a:pt x="215" y="100"/>
                    </a:lnTo>
                    <a:cubicBezTo>
                      <a:pt x="215" y="33"/>
                      <a:pt x="162" y="0"/>
                      <a:pt x="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3"/>
              <p:cNvSpPr/>
              <p:nvPr/>
            </p:nvSpPr>
            <p:spPr>
              <a:xfrm>
                <a:off x="483075" y="1832575"/>
                <a:ext cx="10075" cy="24950"/>
              </a:xfrm>
              <a:custGeom>
                <a:rect b="b" l="l" r="r" t="t"/>
                <a:pathLst>
                  <a:path extrusionOk="0" h="998" w="403">
                    <a:moveTo>
                      <a:pt x="127" y="1"/>
                    </a:moveTo>
                    <a:cubicBezTo>
                      <a:pt x="67" y="1"/>
                      <a:pt x="0" y="54"/>
                      <a:pt x="15" y="134"/>
                    </a:cubicBezTo>
                    <a:cubicBezTo>
                      <a:pt x="65" y="399"/>
                      <a:pt x="131" y="655"/>
                      <a:pt x="181" y="920"/>
                    </a:cubicBezTo>
                    <a:cubicBezTo>
                      <a:pt x="191" y="973"/>
                      <a:pt x="231" y="997"/>
                      <a:pt x="273" y="997"/>
                    </a:cubicBezTo>
                    <a:cubicBezTo>
                      <a:pt x="335" y="997"/>
                      <a:pt x="402" y="946"/>
                      <a:pt x="388" y="862"/>
                    </a:cubicBezTo>
                    <a:cubicBezTo>
                      <a:pt x="330" y="605"/>
                      <a:pt x="272" y="341"/>
                      <a:pt x="214" y="76"/>
                    </a:cubicBezTo>
                    <a:cubicBezTo>
                      <a:pt x="204"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3"/>
              <p:cNvSpPr/>
              <p:nvPr/>
            </p:nvSpPr>
            <p:spPr>
              <a:xfrm>
                <a:off x="497000" y="1832575"/>
                <a:ext cx="10350" cy="22200"/>
              </a:xfrm>
              <a:custGeom>
                <a:rect b="b" l="l" r="r" t="t"/>
                <a:pathLst>
                  <a:path extrusionOk="0" h="888" w="414">
                    <a:moveTo>
                      <a:pt x="127" y="1"/>
                    </a:moveTo>
                    <a:cubicBezTo>
                      <a:pt x="66" y="1"/>
                      <a:pt x="1" y="54"/>
                      <a:pt x="21" y="134"/>
                    </a:cubicBezTo>
                    <a:cubicBezTo>
                      <a:pt x="79" y="357"/>
                      <a:pt x="128" y="581"/>
                      <a:pt x="186" y="812"/>
                    </a:cubicBezTo>
                    <a:cubicBezTo>
                      <a:pt x="199" y="865"/>
                      <a:pt x="240" y="887"/>
                      <a:pt x="282" y="887"/>
                    </a:cubicBezTo>
                    <a:cubicBezTo>
                      <a:pt x="346" y="887"/>
                      <a:pt x="413" y="834"/>
                      <a:pt x="393" y="754"/>
                    </a:cubicBezTo>
                    <a:cubicBezTo>
                      <a:pt x="335" y="531"/>
                      <a:pt x="277" y="299"/>
                      <a:pt x="219" y="76"/>
                    </a:cubicBezTo>
                    <a:cubicBezTo>
                      <a:pt x="206" y="24"/>
                      <a:pt x="167" y="1"/>
                      <a:pt x="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3"/>
              <p:cNvSpPr/>
              <p:nvPr/>
            </p:nvSpPr>
            <p:spPr>
              <a:xfrm>
                <a:off x="510025" y="1829825"/>
                <a:ext cx="9925" cy="23500"/>
              </a:xfrm>
              <a:custGeom>
                <a:rect b="b" l="l" r="r" t="t"/>
                <a:pathLst>
                  <a:path extrusionOk="0" h="940" w="397">
                    <a:moveTo>
                      <a:pt x="103" y="1"/>
                    </a:moveTo>
                    <a:cubicBezTo>
                      <a:pt x="51" y="1"/>
                      <a:pt x="1" y="34"/>
                      <a:pt x="5" y="103"/>
                    </a:cubicBezTo>
                    <a:cubicBezTo>
                      <a:pt x="5" y="368"/>
                      <a:pt x="104" y="608"/>
                      <a:pt x="178" y="864"/>
                    </a:cubicBezTo>
                    <a:cubicBezTo>
                      <a:pt x="191" y="917"/>
                      <a:pt x="230" y="939"/>
                      <a:pt x="271" y="939"/>
                    </a:cubicBezTo>
                    <a:cubicBezTo>
                      <a:pt x="332" y="939"/>
                      <a:pt x="397" y="886"/>
                      <a:pt x="377" y="806"/>
                    </a:cubicBezTo>
                    <a:cubicBezTo>
                      <a:pt x="319" y="575"/>
                      <a:pt x="220" y="351"/>
                      <a:pt x="211" y="103"/>
                    </a:cubicBezTo>
                    <a:cubicBezTo>
                      <a:pt x="211" y="36"/>
                      <a:pt x="156" y="1"/>
                      <a:pt x="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3"/>
              <p:cNvSpPr/>
              <p:nvPr/>
            </p:nvSpPr>
            <p:spPr>
              <a:xfrm>
                <a:off x="377950" y="1750875"/>
                <a:ext cx="17100" cy="51850"/>
              </a:xfrm>
              <a:custGeom>
                <a:rect b="b" l="l" r="r" t="t"/>
                <a:pathLst>
                  <a:path extrusionOk="0" h="2074" w="684">
                    <a:moveTo>
                      <a:pt x="191" y="1"/>
                    </a:moveTo>
                    <a:cubicBezTo>
                      <a:pt x="151" y="1"/>
                      <a:pt x="114" y="23"/>
                      <a:pt x="108" y="76"/>
                    </a:cubicBezTo>
                    <a:cubicBezTo>
                      <a:pt x="0" y="779"/>
                      <a:pt x="0" y="1466"/>
                      <a:pt x="472" y="2037"/>
                    </a:cubicBezTo>
                    <a:cubicBezTo>
                      <a:pt x="492" y="2063"/>
                      <a:pt x="516" y="2074"/>
                      <a:pt x="540" y="2074"/>
                    </a:cubicBezTo>
                    <a:cubicBezTo>
                      <a:pt x="614" y="2074"/>
                      <a:pt x="683" y="1969"/>
                      <a:pt x="621" y="1888"/>
                    </a:cubicBezTo>
                    <a:cubicBezTo>
                      <a:pt x="207" y="1383"/>
                      <a:pt x="215" y="746"/>
                      <a:pt x="307" y="133"/>
                    </a:cubicBezTo>
                    <a:cubicBezTo>
                      <a:pt x="322" y="53"/>
                      <a:pt x="252" y="1"/>
                      <a:pt x="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3"/>
              <p:cNvSpPr/>
              <p:nvPr/>
            </p:nvSpPr>
            <p:spPr>
              <a:xfrm>
                <a:off x="393150" y="1774875"/>
                <a:ext cx="8775" cy="13725"/>
              </a:xfrm>
              <a:custGeom>
                <a:rect b="b" l="l" r="r" t="t"/>
                <a:pathLst>
                  <a:path extrusionOk="0" h="549" w="351">
                    <a:moveTo>
                      <a:pt x="105" y="1"/>
                    </a:moveTo>
                    <a:cubicBezTo>
                      <a:pt x="52" y="1"/>
                      <a:pt x="1" y="34"/>
                      <a:pt x="5" y="100"/>
                    </a:cubicBezTo>
                    <a:cubicBezTo>
                      <a:pt x="5" y="249"/>
                      <a:pt x="63" y="373"/>
                      <a:pt x="129" y="497"/>
                    </a:cubicBezTo>
                    <a:cubicBezTo>
                      <a:pt x="147" y="534"/>
                      <a:pt x="177" y="549"/>
                      <a:pt x="208" y="549"/>
                    </a:cubicBezTo>
                    <a:cubicBezTo>
                      <a:pt x="277" y="549"/>
                      <a:pt x="351" y="475"/>
                      <a:pt x="311" y="390"/>
                    </a:cubicBezTo>
                    <a:cubicBezTo>
                      <a:pt x="269" y="299"/>
                      <a:pt x="220" y="208"/>
                      <a:pt x="212" y="100"/>
                    </a:cubicBezTo>
                    <a:cubicBezTo>
                      <a:pt x="212" y="34"/>
                      <a:pt x="158"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3"/>
              <p:cNvSpPr/>
              <p:nvPr/>
            </p:nvSpPr>
            <p:spPr>
              <a:xfrm>
                <a:off x="589900" y="1735450"/>
                <a:ext cx="8575" cy="36150"/>
              </a:xfrm>
              <a:custGeom>
                <a:rect b="b" l="l" r="r" t="t"/>
                <a:pathLst>
                  <a:path extrusionOk="0" h="1446" w="343">
                    <a:moveTo>
                      <a:pt x="131" y="1"/>
                    </a:moveTo>
                    <a:cubicBezTo>
                      <a:pt x="67" y="1"/>
                      <a:pt x="0" y="50"/>
                      <a:pt x="20" y="130"/>
                    </a:cubicBezTo>
                    <a:cubicBezTo>
                      <a:pt x="128" y="527"/>
                      <a:pt x="128" y="933"/>
                      <a:pt x="128" y="1346"/>
                    </a:cubicBezTo>
                    <a:cubicBezTo>
                      <a:pt x="128" y="1412"/>
                      <a:pt x="181" y="1446"/>
                      <a:pt x="235" y="1446"/>
                    </a:cubicBezTo>
                    <a:cubicBezTo>
                      <a:pt x="289" y="1446"/>
                      <a:pt x="343" y="1412"/>
                      <a:pt x="343" y="1346"/>
                    </a:cubicBezTo>
                    <a:cubicBezTo>
                      <a:pt x="343" y="916"/>
                      <a:pt x="334" y="494"/>
                      <a:pt x="227" y="72"/>
                    </a:cubicBezTo>
                    <a:cubicBezTo>
                      <a:pt x="214" y="23"/>
                      <a:pt x="173" y="1"/>
                      <a:pt x="1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Farmers Market Consulting by Slidesgo">
  <a:themeElements>
    <a:clrScheme name="Simple Light">
      <a:dk1>
        <a:srgbClr val="72363D"/>
      </a:dk1>
      <a:lt1>
        <a:srgbClr val="E9D7B1"/>
      </a:lt1>
      <a:dk2>
        <a:srgbClr val="D69069"/>
      </a:dk2>
      <a:lt2>
        <a:srgbClr val="FEB606"/>
      </a:lt2>
      <a:accent1>
        <a:srgbClr val="FF7F00"/>
      </a:accent1>
      <a:accent2>
        <a:srgbClr val="EB2149"/>
      </a:accent2>
      <a:accent3>
        <a:srgbClr val="4DC070"/>
      </a:accent3>
      <a:accent4>
        <a:srgbClr val="438F56"/>
      </a:accent4>
      <a:accent5>
        <a:srgbClr val="4D44B2"/>
      </a:accent5>
      <a:accent6>
        <a:srgbClr val="FFFFFF"/>
      </a:accent6>
      <a:hlink>
        <a:srgbClr val="72363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